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674285-7A7F-E2B8-AD6A-272CF6C3FDEC}" v="219" dt="2023-03-07T21:26:18.044"/>
    <p1510:client id="{F1569F4A-ABDE-70D7-BDB4-C2FA1C3A25F0}" v="413" dt="2023-03-07T23:37:29.4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811CDD-0087-427F-8620-130BDE33EC58}"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1F7AD301-B137-4AE8-9599-2035538963C0}">
      <dgm:prSet/>
      <dgm:spPr/>
      <dgm:t>
        <a:bodyPr/>
        <a:lstStyle/>
        <a:p>
          <a:r>
            <a:rPr lang="en-US"/>
            <a:t>Moses in a basket. Exodus 2:3-10 </a:t>
          </a:r>
        </a:p>
      </dgm:t>
    </dgm:pt>
    <dgm:pt modelId="{C4FFA266-BA98-432F-87DC-793658C5170D}" type="parTrans" cxnId="{0AF556C6-B2C8-4467-8210-1CD40C989E82}">
      <dgm:prSet/>
      <dgm:spPr/>
      <dgm:t>
        <a:bodyPr/>
        <a:lstStyle/>
        <a:p>
          <a:endParaRPr lang="en-US"/>
        </a:p>
      </dgm:t>
    </dgm:pt>
    <dgm:pt modelId="{5C99BABD-AF26-4629-9854-BC6B2C780B4A}" type="sibTrans" cxnId="{0AF556C6-B2C8-4467-8210-1CD40C989E82}">
      <dgm:prSet/>
      <dgm:spPr/>
      <dgm:t>
        <a:bodyPr/>
        <a:lstStyle/>
        <a:p>
          <a:endParaRPr lang="en-US"/>
        </a:p>
      </dgm:t>
    </dgm:pt>
    <dgm:pt modelId="{9FAB519C-80F2-4287-AEE9-D41028D12A61}">
      <dgm:prSet/>
      <dgm:spPr/>
      <dgm:t>
        <a:bodyPr/>
        <a:lstStyle/>
        <a:p>
          <a:r>
            <a:rPr lang="en-US"/>
            <a:t>Death of an Egyptian. Exodus 2:11-22 </a:t>
          </a:r>
        </a:p>
      </dgm:t>
    </dgm:pt>
    <dgm:pt modelId="{2FB857CF-0002-4955-B694-05B552B3641E}" type="parTrans" cxnId="{E774E9D6-14FD-43C8-BDA4-4C079E7E541C}">
      <dgm:prSet/>
      <dgm:spPr/>
      <dgm:t>
        <a:bodyPr/>
        <a:lstStyle/>
        <a:p>
          <a:endParaRPr lang="en-US"/>
        </a:p>
      </dgm:t>
    </dgm:pt>
    <dgm:pt modelId="{519531A5-0D82-4611-8FCB-CA944FB661DC}" type="sibTrans" cxnId="{E774E9D6-14FD-43C8-BDA4-4C079E7E541C}">
      <dgm:prSet/>
      <dgm:spPr/>
      <dgm:t>
        <a:bodyPr/>
        <a:lstStyle/>
        <a:p>
          <a:endParaRPr lang="en-US"/>
        </a:p>
      </dgm:t>
    </dgm:pt>
    <dgm:pt modelId="{0143C9F0-124B-4B9C-A05B-BF1C99288206}">
      <dgm:prSet/>
      <dgm:spPr/>
      <dgm:t>
        <a:bodyPr/>
        <a:lstStyle/>
        <a:p>
          <a:r>
            <a:rPr lang="en-US"/>
            <a:t>Burning bush. Exodus 3:1-3</a:t>
          </a:r>
        </a:p>
      </dgm:t>
    </dgm:pt>
    <dgm:pt modelId="{80A4C4FA-21E5-4111-8186-CE24C77A8A70}" type="parTrans" cxnId="{74B73624-1ADB-4DAD-92C7-C62E6E208BF7}">
      <dgm:prSet/>
      <dgm:spPr/>
      <dgm:t>
        <a:bodyPr/>
        <a:lstStyle/>
        <a:p>
          <a:endParaRPr lang="en-US"/>
        </a:p>
      </dgm:t>
    </dgm:pt>
    <dgm:pt modelId="{E02245FF-0517-4B56-B8F8-3F94B76A862E}" type="sibTrans" cxnId="{74B73624-1ADB-4DAD-92C7-C62E6E208BF7}">
      <dgm:prSet/>
      <dgm:spPr/>
      <dgm:t>
        <a:bodyPr/>
        <a:lstStyle/>
        <a:p>
          <a:endParaRPr lang="en-US"/>
        </a:p>
      </dgm:t>
    </dgm:pt>
    <dgm:pt modelId="{159B0725-678D-4C8F-B477-CFE5C899ADE4}">
      <dgm:prSet/>
      <dgm:spPr/>
      <dgm:t>
        <a:bodyPr/>
        <a:lstStyle/>
        <a:p>
          <a:r>
            <a:rPr lang="en-US"/>
            <a:t>Slaves agree to follow Moses. Exodus 7:8-13</a:t>
          </a:r>
        </a:p>
      </dgm:t>
    </dgm:pt>
    <dgm:pt modelId="{3C2EA766-6B44-4293-ADF8-AACFBE0E356A}" type="parTrans" cxnId="{54AEF787-590C-44D9-B894-F42E5A74D4A2}">
      <dgm:prSet/>
      <dgm:spPr/>
      <dgm:t>
        <a:bodyPr/>
        <a:lstStyle/>
        <a:p>
          <a:endParaRPr lang="en-US"/>
        </a:p>
      </dgm:t>
    </dgm:pt>
    <dgm:pt modelId="{E6342851-AE15-486E-BD63-7AFFF958A036}" type="sibTrans" cxnId="{54AEF787-590C-44D9-B894-F42E5A74D4A2}">
      <dgm:prSet/>
      <dgm:spPr/>
      <dgm:t>
        <a:bodyPr/>
        <a:lstStyle/>
        <a:p>
          <a:endParaRPr lang="en-US"/>
        </a:p>
      </dgm:t>
    </dgm:pt>
    <dgm:pt modelId="{AECCE4A8-B61C-44AC-9D23-7B668327CD76}">
      <dgm:prSet/>
      <dgm:spPr/>
      <dgm:t>
        <a:bodyPr/>
        <a:lstStyle/>
        <a:p>
          <a:r>
            <a:rPr lang="en-US"/>
            <a:t>Parting of the Res Sea. Exodus 14:1-31</a:t>
          </a:r>
        </a:p>
      </dgm:t>
    </dgm:pt>
    <dgm:pt modelId="{2DAC9179-5692-417C-B58C-EA901A7BE4BA}" type="parTrans" cxnId="{997898BB-FD89-4680-9B64-4DD5B31FB158}">
      <dgm:prSet/>
      <dgm:spPr/>
      <dgm:t>
        <a:bodyPr/>
        <a:lstStyle/>
        <a:p>
          <a:endParaRPr lang="en-US"/>
        </a:p>
      </dgm:t>
    </dgm:pt>
    <dgm:pt modelId="{AB645F3F-AB25-440B-B881-1BA7882CCDEC}" type="sibTrans" cxnId="{997898BB-FD89-4680-9B64-4DD5B31FB158}">
      <dgm:prSet/>
      <dgm:spPr/>
      <dgm:t>
        <a:bodyPr/>
        <a:lstStyle/>
        <a:p>
          <a:endParaRPr lang="en-US"/>
        </a:p>
      </dgm:t>
    </dgm:pt>
    <dgm:pt modelId="{2DA5805C-4925-4B80-9EE1-30DE48687E40}">
      <dgm:prSet/>
      <dgm:spPr/>
      <dgm:t>
        <a:bodyPr/>
        <a:lstStyle/>
        <a:p>
          <a:r>
            <a:rPr lang="en-US"/>
            <a:t>Water for the thirsting Hebrews. Exodus 17:1-7</a:t>
          </a:r>
        </a:p>
      </dgm:t>
    </dgm:pt>
    <dgm:pt modelId="{8769D727-9A7E-4967-B44C-AC15407B8375}" type="parTrans" cxnId="{824664A6-CF1D-4E0A-8756-1807FC2700D0}">
      <dgm:prSet/>
      <dgm:spPr/>
      <dgm:t>
        <a:bodyPr/>
        <a:lstStyle/>
        <a:p>
          <a:endParaRPr lang="en-US"/>
        </a:p>
      </dgm:t>
    </dgm:pt>
    <dgm:pt modelId="{59048E93-82F5-4279-8034-2AB0B8D49EC1}" type="sibTrans" cxnId="{824664A6-CF1D-4E0A-8756-1807FC2700D0}">
      <dgm:prSet/>
      <dgm:spPr/>
      <dgm:t>
        <a:bodyPr/>
        <a:lstStyle/>
        <a:p>
          <a:endParaRPr lang="en-US"/>
        </a:p>
      </dgm:t>
    </dgm:pt>
    <dgm:pt modelId="{DC254A5F-028F-4791-9FA1-8FD5C37ED6C7}">
      <dgm:prSet/>
      <dgm:spPr/>
      <dgm:t>
        <a:bodyPr/>
        <a:lstStyle/>
        <a:p>
          <a:r>
            <a:rPr lang="en-US"/>
            <a:t>Communing with God and receiving the Ten Commandments. Exodus 19-20</a:t>
          </a:r>
        </a:p>
      </dgm:t>
    </dgm:pt>
    <dgm:pt modelId="{AF95D036-CD24-4A6E-9C0A-02F81D8513B5}" type="parTrans" cxnId="{02A8D191-85FD-45EF-94F9-29F9C8F62EEF}">
      <dgm:prSet/>
      <dgm:spPr/>
      <dgm:t>
        <a:bodyPr/>
        <a:lstStyle/>
        <a:p>
          <a:endParaRPr lang="en-US"/>
        </a:p>
      </dgm:t>
    </dgm:pt>
    <dgm:pt modelId="{10189783-DEEA-42A6-B7FF-57AD77E51035}" type="sibTrans" cxnId="{02A8D191-85FD-45EF-94F9-29F9C8F62EEF}">
      <dgm:prSet/>
      <dgm:spPr/>
      <dgm:t>
        <a:bodyPr/>
        <a:lstStyle/>
        <a:p>
          <a:endParaRPr lang="en-US"/>
        </a:p>
      </dgm:t>
    </dgm:pt>
    <dgm:pt modelId="{A101E9EA-AFDE-43BA-9F99-3AD93791BBD0}">
      <dgm:prSet/>
      <dgm:spPr/>
      <dgm:t>
        <a:bodyPr/>
        <a:lstStyle/>
        <a:p>
          <a:r>
            <a:rPr lang="en-US"/>
            <a:t>Stone tablets were destroyed, and God's anger was revealed. Exodus 32:1-35</a:t>
          </a:r>
        </a:p>
      </dgm:t>
    </dgm:pt>
    <dgm:pt modelId="{0AD6516F-9B64-4136-97C7-F555A36F27CB}" type="parTrans" cxnId="{1F35C11C-0255-4578-A27B-EC7AE053E33C}">
      <dgm:prSet/>
      <dgm:spPr/>
      <dgm:t>
        <a:bodyPr/>
        <a:lstStyle/>
        <a:p>
          <a:endParaRPr lang="en-US"/>
        </a:p>
      </dgm:t>
    </dgm:pt>
    <dgm:pt modelId="{B40A24EB-44EC-434E-BCFA-5C7CED822E23}" type="sibTrans" cxnId="{1F35C11C-0255-4578-A27B-EC7AE053E33C}">
      <dgm:prSet/>
      <dgm:spPr/>
      <dgm:t>
        <a:bodyPr/>
        <a:lstStyle/>
        <a:p>
          <a:endParaRPr lang="en-US"/>
        </a:p>
      </dgm:t>
    </dgm:pt>
    <dgm:pt modelId="{50FBA8D4-B8EB-43A7-BD44-089E0456D44A}" type="pres">
      <dgm:prSet presAssocID="{B1811CDD-0087-427F-8620-130BDE33EC58}" presName="vert0" presStyleCnt="0">
        <dgm:presLayoutVars>
          <dgm:dir/>
          <dgm:animOne val="branch"/>
          <dgm:animLvl val="lvl"/>
        </dgm:presLayoutVars>
      </dgm:prSet>
      <dgm:spPr/>
    </dgm:pt>
    <dgm:pt modelId="{0D2153BB-0250-42DE-A09B-D336168577D2}" type="pres">
      <dgm:prSet presAssocID="{1F7AD301-B137-4AE8-9599-2035538963C0}" presName="thickLine" presStyleLbl="alignNode1" presStyleIdx="0" presStyleCnt="8"/>
      <dgm:spPr/>
    </dgm:pt>
    <dgm:pt modelId="{D8D11C46-C516-462F-B527-296EFC12365E}" type="pres">
      <dgm:prSet presAssocID="{1F7AD301-B137-4AE8-9599-2035538963C0}" presName="horz1" presStyleCnt="0"/>
      <dgm:spPr/>
    </dgm:pt>
    <dgm:pt modelId="{381B4B23-DBD2-42C5-B136-60ED531E4329}" type="pres">
      <dgm:prSet presAssocID="{1F7AD301-B137-4AE8-9599-2035538963C0}" presName="tx1" presStyleLbl="revTx" presStyleIdx="0" presStyleCnt="8"/>
      <dgm:spPr/>
    </dgm:pt>
    <dgm:pt modelId="{85A6524E-1DFF-4D22-9E2D-E49D58F351D8}" type="pres">
      <dgm:prSet presAssocID="{1F7AD301-B137-4AE8-9599-2035538963C0}" presName="vert1" presStyleCnt="0"/>
      <dgm:spPr/>
    </dgm:pt>
    <dgm:pt modelId="{F904B40A-7760-442A-9A21-2C1379D6FB27}" type="pres">
      <dgm:prSet presAssocID="{9FAB519C-80F2-4287-AEE9-D41028D12A61}" presName="thickLine" presStyleLbl="alignNode1" presStyleIdx="1" presStyleCnt="8"/>
      <dgm:spPr/>
    </dgm:pt>
    <dgm:pt modelId="{9FDD9CDC-CC02-4419-A736-1D00BC17C681}" type="pres">
      <dgm:prSet presAssocID="{9FAB519C-80F2-4287-AEE9-D41028D12A61}" presName="horz1" presStyleCnt="0"/>
      <dgm:spPr/>
    </dgm:pt>
    <dgm:pt modelId="{F730A582-5C22-4652-B26E-EC7C2AAA707D}" type="pres">
      <dgm:prSet presAssocID="{9FAB519C-80F2-4287-AEE9-D41028D12A61}" presName="tx1" presStyleLbl="revTx" presStyleIdx="1" presStyleCnt="8"/>
      <dgm:spPr/>
    </dgm:pt>
    <dgm:pt modelId="{AF0444A7-69CA-4247-A2FD-C32C2D5DD47D}" type="pres">
      <dgm:prSet presAssocID="{9FAB519C-80F2-4287-AEE9-D41028D12A61}" presName="vert1" presStyleCnt="0"/>
      <dgm:spPr/>
    </dgm:pt>
    <dgm:pt modelId="{0C84BF1D-F7FC-4F7A-9424-7042F560FA30}" type="pres">
      <dgm:prSet presAssocID="{0143C9F0-124B-4B9C-A05B-BF1C99288206}" presName="thickLine" presStyleLbl="alignNode1" presStyleIdx="2" presStyleCnt="8"/>
      <dgm:spPr/>
    </dgm:pt>
    <dgm:pt modelId="{22443827-72F6-43C6-B99E-1D564E9DDCF4}" type="pres">
      <dgm:prSet presAssocID="{0143C9F0-124B-4B9C-A05B-BF1C99288206}" presName="horz1" presStyleCnt="0"/>
      <dgm:spPr/>
    </dgm:pt>
    <dgm:pt modelId="{D2178BED-9BA5-466A-A59F-1DB36AD625AE}" type="pres">
      <dgm:prSet presAssocID="{0143C9F0-124B-4B9C-A05B-BF1C99288206}" presName="tx1" presStyleLbl="revTx" presStyleIdx="2" presStyleCnt="8"/>
      <dgm:spPr/>
    </dgm:pt>
    <dgm:pt modelId="{27F443D1-BE2B-41DE-AD07-D8483EF7588F}" type="pres">
      <dgm:prSet presAssocID="{0143C9F0-124B-4B9C-A05B-BF1C99288206}" presName="vert1" presStyleCnt="0"/>
      <dgm:spPr/>
    </dgm:pt>
    <dgm:pt modelId="{F10C9273-A4DF-4162-958D-F97F1480C41F}" type="pres">
      <dgm:prSet presAssocID="{159B0725-678D-4C8F-B477-CFE5C899ADE4}" presName="thickLine" presStyleLbl="alignNode1" presStyleIdx="3" presStyleCnt="8"/>
      <dgm:spPr/>
    </dgm:pt>
    <dgm:pt modelId="{A62F9893-3C51-44F2-8419-0DCD7AB65077}" type="pres">
      <dgm:prSet presAssocID="{159B0725-678D-4C8F-B477-CFE5C899ADE4}" presName="horz1" presStyleCnt="0"/>
      <dgm:spPr/>
    </dgm:pt>
    <dgm:pt modelId="{B6A2172F-C971-470C-BD13-D167B6C9D32D}" type="pres">
      <dgm:prSet presAssocID="{159B0725-678D-4C8F-B477-CFE5C899ADE4}" presName="tx1" presStyleLbl="revTx" presStyleIdx="3" presStyleCnt="8"/>
      <dgm:spPr/>
    </dgm:pt>
    <dgm:pt modelId="{8F922E80-AC2F-453B-843E-AAF32EC9D3AD}" type="pres">
      <dgm:prSet presAssocID="{159B0725-678D-4C8F-B477-CFE5C899ADE4}" presName="vert1" presStyleCnt="0"/>
      <dgm:spPr/>
    </dgm:pt>
    <dgm:pt modelId="{6F1F0172-CC4E-42AE-AA03-DB7766339965}" type="pres">
      <dgm:prSet presAssocID="{AECCE4A8-B61C-44AC-9D23-7B668327CD76}" presName="thickLine" presStyleLbl="alignNode1" presStyleIdx="4" presStyleCnt="8"/>
      <dgm:spPr/>
    </dgm:pt>
    <dgm:pt modelId="{2707EB85-E2A3-4011-ACBD-3334DFE1E7D6}" type="pres">
      <dgm:prSet presAssocID="{AECCE4A8-B61C-44AC-9D23-7B668327CD76}" presName="horz1" presStyleCnt="0"/>
      <dgm:spPr/>
    </dgm:pt>
    <dgm:pt modelId="{9E67E2B6-34F6-485F-8B47-128083ED3795}" type="pres">
      <dgm:prSet presAssocID="{AECCE4A8-B61C-44AC-9D23-7B668327CD76}" presName="tx1" presStyleLbl="revTx" presStyleIdx="4" presStyleCnt="8"/>
      <dgm:spPr/>
    </dgm:pt>
    <dgm:pt modelId="{1ED22D6D-385F-42A7-B8B7-78601E5F92E9}" type="pres">
      <dgm:prSet presAssocID="{AECCE4A8-B61C-44AC-9D23-7B668327CD76}" presName="vert1" presStyleCnt="0"/>
      <dgm:spPr/>
    </dgm:pt>
    <dgm:pt modelId="{EA1EBD53-077D-43F4-9F2E-9008C99887FA}" type="pres">
      <dgm:prSet presAssocID="{2DA5805C-4925-4B80-9EE1-30DE48687E40}" presName="thickLine" presStyleLbl="alignNode1" presStyleIdx="5" presStyleCnt="8"/>
      <dgm:spPr/>
    </dgm:pt>
    <dgm:pt modelId="{6E42F7EE-5E46-4176-9BD3-CE74C7770D31}" type="pres">
      <dgm:prSet presAssocID="{2DA5805C-4925-4B80-9EE1-30DE48687E40}" presName="horz1" presStyleCnt="0"/>
      <dgm:spPr/>
    </dgm:pt>
    <dgm:pt modelId="{2E5EF70D-984D-4D96-988A-126BF12AD4B5}" type="pres">
      <dgm:prSet presAssocID="{2DA5805C-4925-4B80-9EE1-30DE48687E40}" presName="tx1" presStyleLbl="revTx" presStyleIdx="5" presStyleCnt="8"/>
      <dgm:spPr/>
    </dgm:pt>
    <dgm:pt modelId="{8C8BEB03-F5CE-47A3-8636-E6996B761B23}" type="pres">
      <dgm:prSet presAssocID="{2DA5805C-4925-4B80-9EE1-30DE48687E40}" presName="vert1" presStyleCnt="0"/>
      <dgm:spPr/>
    </dgm:pt>
    <dgm:pt modelId="{44D707D7-6D17-4BEA-A470-9F839D5B6587}" type="pres">
      <dgm:prSet presAssocID="{DC254A5F-028F-4791-9FA1-8FD5C37ED6C7}" presName="thickLine" presStyleLbl="alignNode1" presStyleIdx="6" presStyleCnt="8"/>
      <dgm:spPr/>
    </dgm:pt>
    <dgm:pt modelId="{24BB60F1-EF0B-474E-89B4-1CB6DDD40CC1}" type="pres">
      <dgm:prSet presAssocID="{DC254A5F-028F-4791-9FA1-8FD5C37ED6C7}" presName="horz1" presStyleCnt="0"/>
      <dgm:spPr/>
    </dgm:pt>
    <dgm:pt modelId="{A00EE951-4B8C-451B-B7C4-0730EC6A21D5}" type="pres">
      <dgm:prSet presAssocID="{DC254A5F-028F-4791-9FA1-8FD5C37ED6C7}" presName="tx1" presStyleLbl="revTx" presStyleIdx="6" presStyleCnt="8"/>
      <dgm:spPr/>
    </dgm:pt>
    <dgm:pt modelId="{AFC6D184-C4B5-4E81-8168-B4F2F66550E7}" type="pres">
      <dgm:prSet presAssocID="{DC254A5F-028F-4791-9FA1-8FD5C37ED6C7}" presName="vert1" presStyleCnt="0"/>
      <dgm:spPr/>
    </dgm:pt>
    <dgm:pt modelId="{AD4A038F-C0CC-4F54-8ADA-EE3169A15546}" type="pres">
      <dgm:prSet presAssocID="{A101E9EA-AFDE-43BA-9F99-3AD93791BBD0}" presName="thickLine" presStyleLbl="alignNode1" presStyleIdx="7" presStyleCnt="8"/>
      <dgm:spPr/>
    </dgm:pt>
    <dgm:pt modelId="{D8B53675-D20B-40D5-BDE0-3E9DCC4F36DD}" type="pres">
      <dgm:prSet presAssocID="{A101E9EA-AFDE-43BA-9F99-3AD93791BBD0}" presName="horz1" presStyleCnt="0"/>
      <dgm:spPr/>
    </dgm:pt>
    <dgm:pt modelId="{4D1A4700-4612-4CC6-B45F-24407A7D3EE7}" type="pres">
      <dgm:prSet presAssocID="{A101E9EA-AFDE-43BA-9F99-3AD93791BBD0}" presName="tx1" presStyleLbl="revTx" presStyleIdx="7" presStyleCnt="8"/>
      <dgm:spPr/>
    </dgm:pt>
    <dgm:pt modelId="{4B128587-A795-40BF-9AC0-545AD5BED09B}" type="pres">
      <dgm:prSet presAssocID="{A101E9EA-AFDE-43BA-9F99-3AD93791BBD0}" presName="vert1" presStyleCnt="0"/>
      <dgm:spPr/>
    </dgm:pt>
  </dgm:ptLst>
  <dgm:cxnLst>
    <dgm:cxn modelId="{0BF5DE00-FA52-43BE-8DB2-8431C98A09D4}" type="presOf" srcId="{A101E9EA-AFDE-43BA-9F99-3AD93791BBD0}" destId="{4D1A4700-4612-4CC6-B45F-24407A7D3EE7}" srcOrd="0" destOrd="0" presId="urn:microsoft.com/office/officeart/2008/layout/LinedList"/>
    <dgm:cxn modelId="{1F35C11C-0255-4578-A27B-EC7AE053E33C}" srcId="{B1811CDD-0087-427F-8620-130BDE33EC58}" destId="{A101E9EA-AFDE-43BA-9F99-3AD93791BBD0}" srcOrd="7" destOrd="0" parTransId="{0AD6516F-9B64-4136-97C7-F555A36F27CB}" sibTransId="{B40A24EB-44EC-434E-BCFA-5C7CED822E23}"/>
    <dgm:cxn modelId="{74B73624-1ADB-4DAD-92C7-C62E6E208BF7}" srcId="{B1811CDD-0087-427F-8620-130BDE33EC58}" destId="{0143C9F0-124B-4B9C-A05B-BF1C99288206}" srcOrd="2" destOrd="0" parTransId="{80A4C4FA-21E5-4111-8186-CE24C77A8A70}" sibTransId="{E02245FF-0517-4B56-B8F8-3F94B76A862E}"/>
    <dgm:cxn modelId="{C1A5223E-8492-4EE1-AD0F-C7BF62C57698}" type="presOf" srcId="{0143C9F0-124B-4B9C-A05B-BF1C99288206}" destId="{D2178BED-9BA5-466A-A59F-1DB36AD625AE}" srcOrd="0" destOrd="0" presId="urn:microsoft.com/office/officeart/2008/layout/LinedList"/>
    <dgm:cxn modelId="{DD8C0871-A55F-4559-A89C-8E699A2C97F4}" type="presOf" srcId="{159B0725-678D-4C8F-B477-CFE5C899ADE4}" destId="{B6A2172F-C971-470C-BD13-D167B6C9D32D}" srcOrd="0" destOrd="0" presId="urn:microsoft.com/office/officeart/2008/layout/LinedList"/>
    <dgm:cxn modelId="{CDD4B575-3C0D-4185-A424-1FD62E014C93}" type="presOf" srcId="{9FAB519C-80F2-4287-AEE9-D41028D12A61}" destId="{F730A582-5C22-4652-B26E-EC7C2AAA707D}" srcOrd="0" destOrd="0" presId="urn:microsoft.com/office/officeart/2008/layout/LinedList"/>
    <dgm:cxn modelId="{54AEF787-590C-44D9-B894-F42E5A74D4A2}" srcId="{B1811CDD-0087-427F-8620-130BDE33EC58}" destId="{159B0725-678D-4C8F-B477-CFE5C899ADE4}" srcOrd="3" destOrd="0" parTransId="{3C2EA766-6B44-4293-ADF8-AACFBE0E356A}" sibTransId="{E6342851-AE15-486E-BD63-7AFFF958A036}"/>
    <dgm:cxn modelId="{02A8D191-85FD-45EF-94F9-29F9C8F62EEF}" srcId="{B1811CDD-0087-427F-8620-130BDE33EC58}" destId="{DC254A5F-028F-4791-9FA1-8FD5C37ED6C7}" srcOrd="6" destOrd="0" parTransId="{AF95D036-CD24-4A6E-9C0A-02F81D8513B5}" sibTransId="{10189783-DEEA-42A6-B7FF-57AD77E51035}"/>
    <dgm:cxn modelId="{824664A6-CF1D-4E0A-8756-1807FC2700D0}" srcId="{B1811CDD-0087-427F-8620-130BDE33EC58}" destId="{2DA5805C-4925-4B80-9EE1-30DE48687E40}" srcOrd="5" destOrd="0" parTransId="{8769D727-9A7E-4967-B44C-AC15407B8375}" sibTransId="{59048E93-82F5-4279-8034-2AB0B8D49EC1}"/>
    <dgm:cxn modelId="{DB8646AF-6510-4DDA-96EB-FE9AD84453DD}" type="presOf" srcId="{1F7AD301-B137-4AE8-9599-2035538963C0}" destId="{381B4B23-DBD2-42C5-B136-60ED531E4329}" srcOrd="0" destOrd="0" presId="urn:microsoft.com/office/officeart/2008/layout/LinedList"/>
    <dgm:cxn modelId="{997898BB-FD89-4680-9B64-4DD5B31FB158}" srcId="{B1811CDD-0087-427F-8620-130BDE33EC58}" destId="{AECCE4A8-B61C-44AC-9D23-7B668327CD76}" srcOrd="4" destOrd="0" parTransId="{2DAC9179-5692-417C-B58C-EA901A7BE4BA}" sibTransId="{AB645F3F-AB25-440B-B881-1BA7882CCDEC}"/>
    <dgm:cxn modelId="{0AF556C6-B2C8-4467-8210-1CD40C989E82}" srcId="{B1811CDD-0087-427F-8620-130BDE33EC58}" destId="{1F7AD301-B137-4AE8-9599-2035538963C0}" srcOrd="0" destOrd="0" parTransId="{C4FFA266-BA98-432F-87DC-793658C5170D}" sibTransId="{5C99BABD-AF26-4629-9854-BC6B2C780B4A}"/>
    <dgm:cxn modelId="{E774E9D6-14FD-43C8-BDA4-4C079E7E541C}" srcId="{B1811CDD-0087-427F-8620-130BDE33EC58}" destId="{9FAB519C-80F2-4287-AEE9-D41028D12A61}" srcOrd="1" destOrd="0" parTransId="{2FB857CF-0002-4955-B694-05B552B3641E}" sibTransId="{519531A5-0D82-4611-8FCB-CA944FB661DC}"/>
    <dgm:cxn modelId="{F72768D9-3A8F-40E5-A448-A728F2D1189B}" type="presOf" srcId="{DC254A5F-028F-4791-9FA1-8FD5C37ED6C7}" destId="{A00EE951-4B8C-451B-B7C4-0730EC6A21D5}" srcOrd="0" destOrd="0" presId="urn:microsoft.com/office/officeart/2008/layout/LinedList"/>
    <dgm:cxn modelId="{D145A5E8-CC50-4AD8-8B63-3ECDCB7A5500}" type="presOf" srcId="{AECCE4A8-B61C-44AC-9D23-7B668327CD76}" destId="{9E67E2B6-34F6-485F-8B47-128083ED3795}" srcOrd="0" destOrd="0" presId="urn:microsoft.com/office/officeart/2008/layout/LinedList"/>
    <dgm:cxn modelId="{529F5DEC-50C9-4755-95CA-8E318BF57B78}" type="presOf" srcId="{2DA5805C-4925-4B80-9EE1-30DE48687E40}" destId="{2E5EF70D-984D-4D96-988A-126BF12AD4B5}" srcOrd="0" destOrd="0" presId="urn:microsoft.com/office/officeart/2008/layout/LinedList"/>
    <dgm:cxn modelId="{707966F6-7CA1-4BA0-8D02-DB963E0B3442}" type="presOf" srcId="{B1811CDD-0087-427F-8620-130BDE33EC58}" destId="{50FBA8D4-B8EB-43A7-BD44-089E0456D44A}" srcOrd="0" destOrd="0" presId="urn:microsoft.com/office/officeart/2008/layout/LinedList"/>
    <dgm:cxn modelId="{3BEA25A0-4B21-4CF1-A78B-30CDE1DDA941}" type="presParOf" srcId="{50FBA8D4-B8EB-43A7-BD44-089E0456D44A}" destId="{0D2153BB-0250-42DE-A09B-D336168577D2}" srcOrd="0" destOrd="0" presId="urn:microsoft.com/office/officeart/2008/layout/LinedList"/>
    <dgm:cxn modelId="{A69FBCD1-5888-4D0F-BB96-24957DBC3EA6}" type="presParOf" srcId="{50FBA8D4-B8EB-43A7-BD44-089E0456D44A}" destId="{D8D11C46-C516-462F-B527-296EFC12365E}" srcOrd="1" destOrd="0" presId="urn:microsoft.com/office/officeart/2008/layout/LinedList"/>
    <dgm:cxn modelId="{1DCDBA13-75D8-445C-A1CE-8FB7C603C408}" type="presParOf" srcId="{D8D11C46-C516-462F-B527-296EFC12365E}" destId="{381B4B23-DBD2-42C5-B136-60ED531E4329}" srcOrd="0" destOrd="0" presId="urn:microsoft.com/office/officeart/2008/layout/LinedList"/>
    <dgm:cxn modelId="{BBE05199-4346-42D9-B949-E30D351B8EB6}" type="presParOf" srcId="{D8D11C46-C516-462F-B527-296EFC12365E}" destId="{85A6524E-1DFF-4D22-9E2D-E49D58F351D8}" srcOrd="1" destOrd="0" presId="urn:microsoft.com/office/officeart/2008/layout/LinedList"/>
    <dgm:cxn modelId="{E6B38EA0-5439-40EC-9C54-4EC96BB0423A}" type="presParOf" srcId="{50FBA8D4-B8EB-43A7-BD44-089E0456D44A}" destId="{F904B40A-7760-442A-9A21-2C1379D6FB27}" srcOrd="2" destOrd="0" presId="urn:microsoft.com/office/officeart/2008/layout/LinedList"/>
    <dgm:cxn modelId="{CC61762F-40C5-4DEB-88CF-0607105DC25A}" type="presParOf" srcId="{50FBA8D4-B8EB-43A7-BD44-089E0456D44A}" destId="{9FDD9CDC-CC02-4419-A736-1D00BC17C681}" srcOrd="3" destOrd="0" presId="urn:microsoft.com/office/officeart/2008/layout/LinedList"/>
    <dgm:cxn modelId="{2FF41A6E-D7A0-4589-87A4-2DE3CC31CB05}" type="presParOf" srcId="{9FDD9CDC-CC02-4419-A736-1D00BC17C681}" destId="{F730A582-5C22-4652-B26E-EC7C2AAA707D}" srcOrd="0" destOrd="0" presId="urn:microsoft.com/office/officeart/2008/layout/LinedList"/>
    <dgm:cxn modelId="{F5378196-2876-4FA1-A43E-EC6CD01713C3}" type="presParOf" srcId="{9FDD9CDC-CC02-4419-A736-1D00BC17C681}" destId="{AF0444A7-69CA-4247-A2FD-C32C2D5DD47D}" srcOrd="1" destOrd="0" presId="urn:microsoft.com/office/officeart/2008/layout/LinedList"/>
    <dgm:cxn modelId="{42E0D498-C9FC-472C-BE23-3531FD9B329F}" type="presParOf" srcId="{50FBA8D4-B8EB-43A7-BD44-089E0456D44A}" destId="{0C84BF1D-F7FC-4F7A-9424-7042F560FA30}" srcOrd="4" destOrd="0" presId="urn:microsoft.com/office/officeart/2008/layout/LinedList"/>
    <dgm:cxn modelId="{6FF7C218-DF29-4047-9DDD-C8AE8134622D}" type="presParOf" srcId="{50FBA8D4-B8EB-43A7-BD44-089E0456D44A}" destId="{22443827-72F6-43C6-B99E-1D564E9DDCF4}" srcOrd="5" destOrd="0" presId="urn:microsoft.com/office/officeart/2008/layout/LinedList"/>
    <dgm:cxn modelId="{B7B1FACE-F87D-4EE0-AFBD-7527D809D7BE}" type="presParOf" srcId="{22443827-72F6-43C6-B99E-1D564E9DDCF4}" destId="{D2178BED-9BA5-466A-A59F-1DB36AD625AE}" srcOrd="0" destOrd="0" presId="urn:microsoft.com/office/officeart/2008/layout/LinedList"/>
    <dgm:cxn modelId="{94EBAEF9-1A7C-467F-809D-4CBF75DF92C9}" type="presParOf" srcId="{22443827-72F6-43C6-B99E-1D564E9DDCF4}" destId="{27F443D1-BE2B-41DE-AD07-D8483EF7588F}" srcOrd="1" destOrd="0" presId="urn:microsoft.com/office/officeart/2008/layout/LinedList"/>
    <dgm:cxn modelId="{E8F9B0AF-9FBF-48AD-A620-C8331873B616}" type="presParOf" srcId="{50FBA8D4-B8EB-43A7-BD44-089E0456D44A}" destId="{F10C9273-A4DF-4162-958D-F97F1480C41F}" srcOrd="6" destOrd="0" presId="urn:microsoft.com/office/officeart/2008/layout/LinedList"/>
    <dgm:cxn modelId="{6C21107B-DA22-40DA-A0E3-ADD36DEE4A47}" type="presParOf" srcId="{50FBA8D4-B8EB-43A7-BD44-089E0456D44A}" destId="{A62F9893-3C51-44F2-8419-0DCD7AB65077}" srcOrd="7" destOrd="0" presId="urn:microsoft.com/office/officeart/2008/layout/LinedList"/>
    <dgm:cxn modelId="{9C2C23D1-5305-42E9-B243-01DC4752BE58}" type="presParOf" srcId="{A62F9893-3C51-44F2-8419-0DCD7AB65077}" destId="{B6A2172F-C971-470C-BD13-D167B6C9D32D}" srcOrd="0" destOrd="0" presId="urn:microsoft.com/office/officeart/2008/layout/LinedList"/>
    <dgm:cxn modelId="{2B6E60A3-0F0E-42CE-ADF1-B9E7CDF8C7D2}" type="presParOf" srcId="{A62F9893-3C51-44F2-8419-0DCD7AB65077}" destId="{8F922E80-AC2F-453B-843E-AAF32EC9D3AD}" srcOrd="1" destOrd="0" presId="urn:microsoft.com/office/officeart/2008/layout/LinedList"/>
    <dgm:cxn modelId="{74D2A513-3E75-467D-A616-9DBA5F8BC201}" type="presParOf" srcId="{50FBA8D4-B8EB-43A7-BD44-089E0456D44A}" destId="{6F1F0172-CC4E-42AE-AA03-DB7766339965}" srcOrd="8" destOrd="0" presId="urn:microsoft.com/office/officeart/2008/layout/LinedList"/>
    <dgm:cxn modelId="{4BABC65C-7310-48CD-9107-F74BEC604E48}" type="presParOf" srcId="{50FBA8D4-B8EB-43A7-BD44-089E0456D44A}" destId="{2707EB85-E2A3-4011-ACBD-3334DFE1E7D6}" srcOrd="9" destOrd="0" presId="urn:microsoft.com/office/officeart/2008/layout/LinedList"/>
    <dgm:cxn modelId="{F384C89B-A3CA-4909-B50C-C16B22422CD0}" type="presParOf" srcId="{2707EB85-E2A3-4011-ACBD-3334DFE1E7D6}" destId="{9E67E2B6-34F6-485F-8B47-128083ED3795}" srcOrd="0" destOrd="0" presId="urn:microsoft.com/office/officeart/2008/layout/LinedList"/>
    <dgm:cxn modelId="{B26520E9-1FD0-46FA-AA4B-04616D1C4D93}" type="presParOf" srcId="{2707EB85-E2A3-4011-ACBD-3334DFE1E7D6}" destId="{1ED22D6D-385F-42A7-B8B7-78601E5F92E9}" srcOrd="1" destOrd="0" presId="urn:microsoft.com/office/officeart/2008/layout/LinedList"/>
    <dgm:cxn modelId="{A4E86B4E-6B08-4395-AB4D-71831F7BCE60}" type="presParOf" srcId="{50FBA8D4-B8EB-43A7-BD44-089E0456D44A}" destId="{EA1EBD53-077D-43F4-9F2E-9008C99887FA}" srcOrd="10" destOrd="0" presId="urn:microsoft.com/office/officeart/2008/layout/LinedList"/>
    <dgm:cxn modelId="{62B031C7-5F23-4115-9A5F-5487D8086B78}" type="presParOf" srcId="{50FBA8D4-B8EB-43A7-BD44-089E0456D44A}" destId="{6E42F7EE-5E46-4176-9BD3-CE74C7770D31}" srcOrd="11" destOrd="0" presId="urn:microsoft.com/office/officeart/2008/layout/LinedList"/>
    <dgm:cxn modelId="{6A821F7B-03A4-4CF7-92DF-D367070D87CD}" type="presParOf" srcId="{6E42F7EE-5E46-4176-9BD3-CE74C7770D31}" destId="{2E5EF70D-984D-4D96-988A-126BF12AD4B5}" srcOrd="0" destOrd="0" presId="urn:microsoft.com/office/officeart/2008/layout/LinedList"/>
    <dgm:cxn modelId="{290DACDC-0430-49A5-BB8B-43A4144BF60A}" type="presParOf" srcId="{6E42F7EE-5E46-4176-9BD3-CE74C7770D31}" destId="{8C8BEB03-F5CE-47A3-8636-E6996B761B23}" srcOrd="1" destOrd="0" presId="urn:microsoft.com/office/officeart/2008/layout/LinedList"/>
    <dgm:cxn modelId="{B453B194-CD78-4B94-A2F5-4356D4CD0004}" type="presParOf" srcId="{50FBA8D4-B8EB-43A7-BD44-089E0456D44A}" destId="{44D707D7-6D17-4BEA-A470-9F839D5B6587}" srcOrd="12" destOrd="0" presId="urn:microsoft.com/office/officeart/2008/layout/LinedList"/>
    <dgm:cxn modelId="{1B2280C8-7257-41F1-945C-6A73C25AA329}" type="presParOf" srcId="{50FBA8D4-B8EB-43A7-BD44-089E0456D44A}" destId="{24BB60F1-EF0B-474E-89B4-1CB6DDD40CC1}" srcOrd="13" destOrd="0" presId="urn:microsoft.com/office/officeart/2008/layout/LinedList"/>
    <dgm:cxn modelId="{83BB3A3E-1C46-45C7-9397-B2CA2EB17EE8}" type="presParOf" srcId="{24BB60F1-EF0B-474E-89B4-1CB6DDD40CC1}" destId="{A00EE951-4B8C-451B-B7C4-0730EC6A21D5}" srcOrd="0" destOrd="0" presId="urn:microsoft.com/office/officeart/2008/layout/LinedList"/>
    <dgm:cxn modelId="{AB1F4A15-635F-47C2-B572-73AE3A24F732}" type="presParOf" srcId="{24BB60F1-EF0B-474E-89B4-1CB6DDD40CC1}" destId="{AFC6D184-C4B5-4E81-8168-B4F2F66550E7}" srcOrd="1" destOrd="0" presId="urn:microsoft.com/office/officeart/2008/layout/LinedList"/>
    <dgm:cxn modelId="{D10AECC5-B335-4AAD-AC4F-D67C7D65B429}" type="presParOf" srcId="{50FBA8D4-B8EB-43A7-BD44-089E0456D44A}" destId="{AD4A038F-C0CC-4F54-8ADA-EE3169A15546}" srcOrd="14" destOrd="0" presId="urn:microsoft.com/office/officeart/2008/layout/LinedList"/>
    <dgm:cxn modelId="{B1D65711-3BE9-42A5-9720-D3BA52B349E1}" type="presParOf" srcId="{50FBA8D4-B8EB-43A7-BD44-089E0456D44A}" destId="{D8B53675-D20B-40D5-BDE0-3E9DCC4F36DD}" srcOrd="15" destOrd="0" presId="urn:microsoft.com/office/officeart/2008/layout/LinedList"/>
    <dgm:cxn modelId="{15D03512-4FF4-416A-AC32-8DB94C912B8C}" type="presParOf" srcId="{D8B53675-D20B-40D5-BDE0-3E9DCC4F36DD}" destId="{4D1A4700-4612-4CC6-B45F-24407A7D3EE7}" srcOrd="0" destOrd="0" presId="urn:microsoft.com/office/officeart/2008/layout/LinedList"/>
    <dgm:cxn modelId="{8C220F67-6122-4F5A-882B-15379471A46A}" type="presParOf" srcId="{D8B53675-D20B-40D5-BDE0-3E9DCC4F36DD}" destId="{4B128587-A795-40BF-9AC0-545AD5BED09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B6E123-3852-4E7D-931C-879400AE7BFB}"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69885D2F-094E-49C1-8D6F-9F09E15032E1}">
      <dgm:prSet/>
      <dgm:spPr/>
      <dgm:t>
        <a:bodyPr/>
        <a:lstStyle/>
        <a:p>
          <a:r>
            <a:rPr lang="en-US"/>
            <a:t>Moses receives the Ten Commandments anew. Exodus 34:1-35</a:t>
          </a:r>
        </a:p>
      </dgm:t>
    </dgm:pt>
    <dgm:pt modelId="{FEBD0903-362C-40B9-88A5-D695A1F14ED1}" type="parTrans" cxnId="{90180599-C1A8-4B19-A86A-E2BFA65D536D}">
      <dgm:prSet/>
      <dgm:spPr/>
      <dgm:t>
        <a:bodyPr/>
        <a:lstStyle/>
        <a:p>
          <a:endParaRPr lang="en-US"/>
        </a:p>
      </dgm:t>
    </dgm:pt>
    <dgm:pt modelId="{A25BBB5D-A7AB-46D0-A5E4-41C0408905F0}" type="sibTrans" cxnId="{90180599-C1A8-4B19-A86A-E2BFA65D536D}">
      <dgm:prSet/>
      <dgm:spPr/>
      <dgm:t>
        <a:bodyPr/>
        <a:lstStyle/>
        <a:p>
          <a:endParaRPr lang="en-US"/>
        </a:p>
      </dgm:t>
    </dgm:pt>
    <dgm:pt modelId="{7DCD9F6C-8A3E-4F28-8F23-BDA4771C83D2}">
      <dgm:prSet/>
      <dgm:spPr/>
      <dgm:t>
        <a:bodyPr/>
        <a:lstStyle/>
        <a:p>
          <a:r>
            <a:rPr lang="en-US"/>
            <a:t>Ark of the Covenant instructions. Exodus 25:10-22 and 37:1-9</a:t>
          </a:r>
        </a:p>
      </dgm:t>
    </dgm:pt>
    <dgm:pt modelId="{93805C93-A437-4C23-93E3-D689BB70DDC3}" type="parTrans" cxnId="{5F53FD92-63FA-4505-BEBC-B6B924CD4F20}">
      <dgm:prSet/>
      <dgm:spPr/>
      <dgm:t>
        <a:bodyPr/>
        <a:lstStyle/>
        <a:p>
          <a:endParaRPr lang="en-US"/>
        </a:p>
      </dgm:t>
    </dgm:pt>
    <dgm:pt modelId="{DFEC0C8C-7700-4844-83E9-166F0719BB6E}" type="sibTrans" cxnId="{5F53FD92-63FA-4505-BEBC-B6B924CD4F20}">
      <dgm:prSet/>
      <dgm:spPr/>
      <dgm:t>
        <a:bodyPr/>
        <a:lstStyle/>
        <a:p>
          <a:endParaRPr lang="en-US"/>
        </a:p>
      </dgm:t>
    </dgm:pt>
    <dgm:pt modelId="{2E9168B0-351E-4D91-BD79-A193E5ED57BD}">
      <dgm:prSet/>
      <dgm:spPr/>
      <dgm:t>
        <a:bodyPr/>
        <a:lstStyle/>
        <a:p>
          <a:r>
            <a:rPr lang="en-US"/>
            <a:t>Tabernacle was completed. Exodus 39:32-43</a:t>
          </a:r>
        </a:p>
      </dgm:t>
    </dgm:pt>
    <dgm:pt modelId="{1034316D-7B90-47A5-AACD-1D4703CFADA1}" type="parTrans" cxnId="{D2276C08-71A9-432E-895C-591B639C49C9}">
      <dgm:prSet/>
      <dgm:spPr/>
      <dgm:t>
        <a:bodyPr/>
        <a:lstStyle/>
        <a:p>
          <a:endParaRPr lang="en-US"/>
        </a:p>
      </dgm:t>
    </dgm:pt>
    <dgm:pt modelId="{0DA8E641-2962-4E42-BABC-381AC0366B6E}" type="sibTrans" cxnId="{D2276C08-71A9-432E-895C-591B639C49C9}">
      <dgm:prSet/>
      <dgm:spPr/>
      <dgm:t>
        <a:bodyPr/>
        <a:lstStyle/>
        <a:p>
          <a:endParaRPr lang="en-US"/>
        </a:p>
      </dgm:t>
    </dgm:pt>
    <dgm:pt modelId="{C1887138-8BF2-4E62-9757-B5C841B1DE9D}">
      <dgm:prSet/>
      <dgm:spPr/>
      <dgm:t>
        <a:bodyPr/>
        <a:lstStyle/>
        <a:p>
          <a:r>
            <a:rPr lang="en-US"/>
            <a:t>Moses and the people were wondering because of their disbelief.  Numbers 13:1-33; Numbers 14:33-34</a:t>
          </a:r>
        </a:p>
      </dgm:t>
    </dgm:pt>
    <dgm:pt modelId="{F73948C0-07BF-45DE-A03B-50BAE0294FCD}" type="parTrans" cxnId="{CC2B86D4-CAF5-4870-BB89-23718468D2AA}">
      <dgm:prSet/>
      <dgm:spPr/>
      <dgm:t>
        <a:bodyPr/>
        <a:lstStyle/>
        <a:p>
          <a:endParaRPr lang="en-US"/>
        </a:p>
      </dgm:t>
    </dgm:pt>
    <dgm:pt modelId="{059B980F-D6E7-4323-BD65-839D1078E73A}" type="sibTrans" cxnId="{CC2B86D4-CAF5-4870-BB89-23718468D2AA}">
      <dgm:prSet/>
      <dgm:spPr/>
      <dgm:t>
        <a:bodyPr/>
        <a:lstStyle/>
        <a:p>
          <a:endParaRPr lang="en-US"/>
        </a:p>
      </dgm:t>
    </dgm:pt>
    <dgm:pt modelId="{E02B9D5E-6220-4DC0-BFC9-760E6BB3AD87}" type="pres">
      <dgm:prSet presAssocID="{11B6E123-3852-4E7D-931C-879400AE7BFB}" presName="linear" presStyleCnt="0">
        <dgm:presLayoutVars>
          <dgm:animLvl val="lvl"/>
          <dgm:resizeHandles val="exact"/>
        </dgm:presLayoutVars>
      </dgm:prSet>
      <dgm:spPr/>
    </dgm:pt>
    <dgm:pt modelId="{BA868C86-69C7-46FD-9877-08B294F8DE75}" type="pres">
      <dgm:prSet presAssocID="{69885D2F-094E-49C1-8D6F-9F09E15032E1}" presName="parentText" presStyleLbl="node1" presStyleIdx="0" presStyleCnt="4">
        <dgm:presLayoutVars>
          <dgm:chMax val="0"/>
          <dgm:bulletEnabled val="1"/>
        </dgm:presLayoutVars>
      </dgm:prSet>
      <dgm:spPr/>
    </dgm:pt>
    <dgm:pt modelId="{6ED45467-55FB-4B58-88E6-6ADEF304D063}" type="pres">
      <dgm:prSet presAssocID="{A25BBB5D-A7AB-46D0-A5E4-41C0408905F0}" presName="spacer" presStyleCnt="0"/>
      <dgm:spPr/>
    </dgm:pt>
    <dgm:pt modelId="{ABAD5BFE-0315-449B-8416-6182DD786598}" type="pres">
      <dgm:prSet presAssocID="{7DCD9F6C-8A3E-4F28-8F23-BDA4771C83D2}" presName="parentText" presStyleLbl="node1" presStyleIdx="1" presStyleCnt="4">
        <dgm:presLayoutVars>
          <dgm:chMax val="0"/>
          <dgm:bulletEnabled val="1"/>
        </dgm:presLayoutVars>
      </dgm:prSet>
      <dgm:spPr/>
    </dgm:pt>
    <dgm:pt modelId="{859E82CB-4D35-4585-8FB1-05E1A962C8A6}" type="pres">
      <dgm:prSet presAssocID="{DFEC0C8C-7700-4844-83E9-166F0719BB6E}" presName="spacer" presStyleCnt="0"/>
      <dgm:spPr/>
    </dgm:pt>
    <dgm:pt modelId="{098C4244-2227-49D7-A6D6-35D809BD833A}" type="pres">
      <dgm:prSet presAssocID="{2E9168B0-351E-4D91-BD79-A193E5ED57BD}" presName="parentText" presStyleLbl="node1" presStyleIdx="2" presStyleCnt="4">
        <dgm:presLayoutVars>
          <dgm:chMax val="0"/>
          <dgm:bulletEnabled val="1"/>
        </dgm:presLayoutVars>
      </dgm:prSet>
      <dgm:spPr/>
    </dgm:pt>
    <dgm:pt modelId="{09AAE34A-FB10-4182-B00A-94C460869C20}" type="pres">
      <dgm:prSet presAssocID="{0DA8E641-2962-4E42-BABC-381AC0366B6E}" presName="spacer" presStyleCnt="0"/>
      <dgm:spPr/>
    </dgm:pt>
    <dgm:pt modelId="{A20F0E6A-8556-4018-AA74-23FA80B41F5F}" type="pres">
      <dgm:prSet presAssocID="{C1887138-8BF2-4E62-9757-B5C841B1DE9D}" presName="parentText" presStyleLbl="node1" presStyleIdx="3" presStyleCnt="4">
        <dgm:presLayoutVars>
          <dgm:chMax val="0"/>
          <dgm:bulletEnabled val="1"/>
        </dgm:presLayoutVars>
      </dgm:prSet>
      <dgm:spPr/>
    </dgm:pt>
  </dgm:ptLst>
  <dgm:cxnLst>
    <dgm:cxn modelId="{E5F1C304-454A-43C4-A6EC-ABEC7A26014B}" type="presOf" srcId="{7DCD9F6C-8A3E-4F28-8F23-BDA4771C83D2}" destId="{ABAD5BFE-0315-449B-8416-6182DD786598}" srcOrd="0" destOrd="0" presId="urn:microsoft.com/office/officeart/2005/8/layout/vList2"/>
    <dgm:cxn modelId="{D2276C08-71A9-432E-895C-591B639C49C9}" srcId="{11B6E123-3852-4E7D-931C-879400AE7BFB}" destId="{2E9168B0-351E-4D91-BD79-A193E5ED57BD}" srcOrd="2" destOrd="0" parTransId="{1034316D-7B90-47A5-AACD-1D4703CFADA1}" sibTransId="{0DA8E641-2962-4E42-BABC-381AC0366B6E}"/>
    <dgm:cxn modelId="{2514B831-5B8D-49E0-AE04-B047EE194A99}" type="presOf" srcId="{C1887138-8BF2-4E62-9757-B5C841B1DE9D}" destId="{A20F0E6A-8556-4018-AA74-23FA80B41F5F}" srcOrd="0" destOrd="0" presId="urn:microsoft.com/office/officeart/2005/8/layout/vList2"/>
    <dgm:cxn modelId="{BAA6266A-667D-40FE-ABD4-C2FAD060173F}" type="presOf" srcId="{11B6E123-3852-4E7D-931C-879400AE7BFB}" destId="{E02B9D5E-6220-4DC0-BFC9-760E6BB3AD87}" srcOrd="0" destOrd="0" presId="urn:microsoft.com/office/officeart/2005/8/layout/vList2"/>
    <dgm:cxn modelId="{1FE71580-A29D-4A8A-8781-BE3DA3966D7A}" type="presOf" srcId="{69885D2F-094E-49C1-8D6F-9F09E15032E1}" destId="{BA868C86-69C7-46FD-9877-08B294F8DE75}" srcOrd="0" destOrd="0" presId="urn:microsoft.com/office/officeart/2005/8/layout/vList2"/>
    <dgm:cxn modelId="{5F53FD92-63FA-4505-BEBC-B6B924CD4F20}" srcId="{11B6E123-3852-4E7D-931C-879400AE7BFB}" destId="{7DCD9F6C-8A3E-4F28-8F23-BDA4771C83D2}" srcOrd="1" destOrd="0" parTransId="{93805C93-A437-4C23-93E3-D689BB70DDC3}" sibTransId="{DFEC0C8C-7700-4844-83E9-166F0719BB6E}"/>
    <dgm:cxn modelId="{90180599-C1A8-4B19-A86A-E2BFA65D536D}" srcId="{11B6E123-3852-4E7D-931C-879400AE7BFB}" destId="{69885D2F-094E-49C1-8D6F-9F09E15032E1}" srcOrd="0" destOrd="0" parTransId="{FEBD0903-362C-40B9-88A5-D695A1F14ED1}" sibTransId="{A25BBB5D-A7AB-46D0-A5E4-41C0408905F0}"/>
    <dgm:cxn modelId="{124A66C9-EFC5-4C8C-A50B-3F4456E7040E}" type="presOf" srcId="{2E9168B0-351E-4D91-BD79-A193E5ED57BD}" destId="{098C4244-2227-49D7-A6D6-35D809BD833A}" srcOrd="0" destOrd="0" presId="urn:microsoft.com/office/officeart/2005/8/layout/vList2"/>
    <dgm:cxn modelId="{CC2B86D4-CAF5-4870-BB89-23718468D2AA}" srcId="{11B6E123-3852-4E7D-931C-879400AE7BFB}" destId="{C1887138-8BF2-4E62-9757-B5C841B1DE9D}" srcOrd="3" destOrd="0" parTransId="{F73948C0-07BF-45DE-A03B-50BAE0294FCD}" sibTransId="{059B980F-D6E7-4323-BD65-839D1078E73A}"/>
    <dgm:cxn modelId="{406C9995-0DA4-41D3-8B45-D664B00F93C4}" type="presParOf" srcId="{E02B9D5E-6220-4DC0-BFC9-760E6BB3AD87}" destId="{BA868C86-69C7-46FD-9877-08B294F8DE75}" srcOrd="0" destOrd="0" presId="urn:microsoft.com/office/officeart/2005/8/layout/vList2"/>
    <dgm:cxn modelId="{C9528003-46A6-41B3-A671-43D059B057AE}" type="presParOf" srcId="{E02B9D5E-6220-4DC0-BFC9-760E6BB3AD87}" destId="{6ED45467-55FB-4B58-88E6-6ADEF304D063}" srcOrd="1" destOrd="0" presId="urn:microsoft.com/office/officeart/2005/8/layout/vList2"/>
    <dgm:cxn modelId="{4C6535E8-DB38-482A-B42B-B6E64751D6BC}" type="presParOf" srcId="{E02B9D5E-6220-4DC0-BFC9-760E6BB3AD87}" destId="{ABAD5BFE-0315-449B-8416-6182DD786598}" srcOrd="2" destOrd="0" presId="urn:microsoft.com/office/officeart/2005/8/layout/vList2"/>
    <dgm:cxn modelId="{FF9FE153-CC73-4E2B-A9E4-9AF257A25C64}" type="presParOf" srcId="{E02B9D5E-6220-4DC0-BFC9-760E6BB3AD87}" destId="{859E82CB-4D35-4585-8FB1-05E1A962C8A6}" srcOrd="3" destOrd="0" presId="urn:microsoft.com/office/officeart/2005/8/layout/vList2"/>
    <dgm:cxn modelId="{F09CD49F-2C6A-49AB-9450-445CD48BBB23}" type="presParOf" srcId="{E02B9D5E-6220-4DC0-BFC9-760E6BB3AD87}" destId="{098C4244-2227-49D7-A6D6-35D809BD833A}" srcOrd="4" destOrd="0" presId="urn:microsoft.com/office/officeart/2005/8/layout/vList2"/>
    <dgm:cxn modelId="{7BC1556A-1FCF-4C52-AC0C-2590A39508B9}" type="presParOf" srcId="{E02B9D5E-6220-4DC0-BFC9-760E6BB3AD87}" destId="{09AAE34A-FB10-4182-B00A-94C460869C20}" srcOrd="5" destOrd="0" presId="urn:microsoft.com/office/officeart/2005/8/layout/vList2"/>
    <dgm:cxn modelId="{272DDF56-2A22-4993-8DFB-B49789EA6565}" type="presParOf" srcId="{E02B9D5E-6220-4DC0-BFC9-760E6BB3AD87}" destId="{A20F0E6A-8556-4018-AA74-23FA80B41F5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C3D860-3EF2-40E7-98BA-3C7B28396769}" type="doc">
      <dgm:prSet loTypeId="urn:microsoft.com/office/officeart/2008/layout/LinedList" loCatId="list" qsTypeId="urn:microsoft.com/office/officeart/2005/8/quickstyle/simple1" qsCatId="simple" csTypeId="urn:microsoft.com/office/officeart/2005/8/colors/colorful5" csCatId="colorful"/>
      <dgm:spPr/>
      <dgm:t>
        <a:bodyPr/>
        <a:lstStyle/>
        <a:p>
          <a:endParaRPr lang="en-US"/>
        </a:p>
      </dgm:t>
    </dgm:pt>
    <dgm:pt modelId="{A2E0B1C5-4B3E-41E2-AE29-402382531A8A}">
      <dgm:prSet/>
      <dgm:spPr/>
      <dgm:t>
        <a:bodyPr/>
        <a:lstStyle/>
        <a:p>
          <a:r>
            <a:rPr lang="en-US" b="1"/>
            <a:t>10 </a:t>
          </a:r>
          <a:r>
            <a:rPr lang="en-US"/>
            <a:t>Then Moses and Aaron gathered the assembly together before the rock, and he said to them, “Hear now, you rebels: shall we bring water for you out of this rock?” </a:t>
          </a:r>
        </a:p>
      </dgm:t>
    </dgm:pt>
    <dgm:pt modelId="{2071A9AC-D5C1-4FC5-88D3-B3E2D361DDE7}" type="parTrans" cxnId="{710EAE77-6555-4F46-AD17-27469ADA082F}">
      <dgm:prSet/>
      <dgm:spPr/>
      <dgm:t>
        <a:bodyPr/>
        <a:lstStyle/>
        <a:p>
          <a:endParaRPr lang="en-US"/>
        </a:p>
      </dgm:t>
    </dgm:pt>
    <dgm:pt modelId="{E6A91954-BB04-4B54-AD9B-58EAF759E48A}" type="sibTrans" cxnId="{710EAE77-6555-4F46-AD17-27469ADA082F}">
      <dgm:prSet/>
      <dgm:spPr/>
      <dgm:t>
        <a:bodyPr/>
        <a:lstStyle/>
        <a:p>
          <a:endParaRPr lang="en-US"/>
        </a:p>
      </dgm:t>
    </dgm:pt>
    <dgm:pt modelId="{45D0BD90-29DC-4881-B686-51428C91F0DA}">
      <dgm:prSet/>
      <dgm:spPr/>
      <dgm:t>
        <a:bodyPr/>
        <a:lstStyle/>
        <a:p>
          <a:r>
            <a:rPr lang="en-US" b="1"/>
            <a:t>11 </a:t>
          </a:r>
          <a:r>
            <a:rPr lang="en-US"/>
            <a:t>And Moses lifted up his hand and struck the rock with his staff twice, and water came out abundantly, and the congregation drank, and their livestock. </a:t>
          </a:r>
        </a:p>
      </dgm:t>
    </dgm:pt>
    <dgm:pt modelId="{F63CCE99-7E2E-4623-90F6-B75E45EC5730}" type="parTrans" cxnId="{15779360-3B16-4AD9-9D30-8D0AA66F0F6F}">
      <dgm:prSet/>
      <dgm:spPr/>
      <dgm:t>
        <a:bodyPr/>
        <a:lstStyle/>
        <a:p>
          <a:endParaRPr lang="en-US"/>
        </a:p>
      </dgm:t>
    </dgm:pt>
    <dgm:pt modelId="{8D4AE6C9-E916-4779-B200-1E8178AAFEBB}" type="sibTrans" cxnId="{15779360-3B16-4AD9-9D30-8D0AA66F0F6F}">
      <dgm:prSet/>
      <dgm:spPr/>
      <dgm:t>
        <a:bodyPr/>
        <a:lstStyle/>
        <a:p>
          <a:endParaRPr lang="en-US"/>
        </a:p>
      </dgm:t>
    </dgm:pt>
    <dgm:pt modelId="{5A43534B-41D0-47C5-9FE8-31F0D46177F3}">
      <dgm:prSet/>
      <dgm:spPr/>
      <dgm:t>
        <a:bodyPr/>
        <a:lstStyle/>
        <a:p>
          <a:r>
            <a:rPr lang="en-US" b="1"/>
            <a:t>12 </a:t>
          </a:r>
          <a:r>
            <a:rPr lang="en-US"/>
            <a:t>And the Lord said to Moses and Aaron, “Because you did not believe in me, to uphold me as holy in the eyes of the people of Israel, therefore </a:t>
          </a:r>
          <a:r>
            <a:rPr lang="en-US" i="1" u="sng"/>
            <a:t>you</a:t>
          </a:r>
          <a:r>
            <a:rPr lang="en-US" i="1"/>
            <a:t> shall not bring this assembly into the land that I have given them</a:t>
          </a:r>
          <a:r>
            <a:rPr lang="en-US"/>
            <a:t>.”</a:t>
          </a:r>
        </a:p>
      </dgm:t>
    </dgm:pt>
    <dgm:pt modelId="{4067FD03-1149-4992-A82C-08D13454575E}" type="parTrans" cxnId="{F933F30E-8657-49C2-811F-47DAF4E0ACC7}">
      <dgm:prSet/>
      <dgm:spPr/>
      <dgm:t>
        <a:bodyPr/>
        <a:lstStyle/>
        <a:p>
          <a:endParaRPr lang="en-US"/>
        </a:p>
      </dgm:t>
    </dgm:pt>
    <dgm:pt modelId="{D357E8B5-3E36-4491-8935-08A4488B4AAD}" type="sibTrans" cxnId="{F933F30E-8657-49C2-811F-47DAF4E0ACC7}">
      <dgm:prSet/>
      <dgm:spPr/>
      <dgm:t>
        <a:bodyPr/>
        <a:lstStyle/>
        <a:p>
          <a:endParaRPr lang="en-US"/>
        </a:p>
      </dgm:t>
    </dgm:pt>
    <dgm:pt modelId="{00523CAC-726B-4032-B8C2-3D76E5F9F1F2}" type="pres">
      <dgm:prSet presAssocID="{48C3D860-3EF2-40E7-98BA-3C7B28396769}" presName="vert0" presStyleCnt="0">
        <dgm:presLayoutVars>
          <dgm:dir/>
          <dgm:animOne val="branch"/>
          <dgm:animLvl val="lvl"/>
        </dgm:presLayoutVars>
      </dgm:prSet>
      <dgm:spPr/>
    </dgm:pt>
    <dgm:pt modelId="{5F481442-1B85-454C-902A-C22AA041C81A}" type="pres">
      <dgm:prSet presAssocID="{A2E0B1C5-4B3E-41E2-AE29-402382531A8A}" presName="thickLine" presStyleLbl="alignNode1" presStyleIdx="0" presStyleCnt="3"/>
      <dgm:spPr/>
    </dgm:pt>
    <dgm:pt modelId="{59C1E69F-6A21-4E35-8C5E-8D1BFFEBDAED}" type="pres">
      <dgm:prSet presAssocID="{A2E0B1C5-4B3E-41E2-AE29-402382531A8A}" presName="horz1" presStyleCnt="0"/>
      <dgm:spPr/>
    </dgm:pt>
    <dgm:pt modelId="{4D8A0BB7-0778-4D06-B5E3-F7B394EEACCF}" type="pres">
      <dgm:prSet presAssocID="{A2E0B1C5-4B3E-41E2-AE29-402382531A8A}" presName="tx1" presStyleLbl="revTx" presStyleIdx="0" presStyleCnt="3"/>
      <dgm:spPr/>
    </dgm:pt>
    <dgm:pt modelId="{56204F4B-8AB8-42F3-AEAF-A0128C889892}" type="pres">
      <dgm:prSet presAssocID="{A2E0B1C5-4B3E-41E2-AE29-402382531A8A}" presName="vert1" presStyleCnt="0"/>
      <dgm:spPr/>
    </dgm:pt>
    <dgm:pt modelId="{DD051845-504B-46F7-B844-A7F58F7B2B4C}" type="pres">
      <dgm:prSet presAssocID="{45D0BD90-29DC-4881-B686-51428C91F0DA}" presName="thickLine" presStyleLbl="alignNode1" presStyleIdx="1" presStyleCnt="3"/>
      <dgm:spPr/>
    </dgm:pt>
    <dgm:pt modelId="{2F5CE5A3-97D4-4C78-97CA-40ECAD718ABB}" type="pres">
      <dgm:prSet presAssocID="{45D0BD90-29DC-4881-B686-51428C91F0DA}" presName="horz1" presStyleCnt="0"/>
      <dgm:spPr/>
    </dgm:pt>
    <dgm:pt modelId="{69CF7BDA-0A0E-4A9E-B909-60E1946504A7}" type="pres">
      <dgm:prSet presAssocID="{45D0BD90-29DC-4881-B686-51428C91F0DA}" presName="tx1" presStyleLbl="revTx" presStyleIdx="1" presStyleCnt="3"/>
      <dgm:spPr/>
    </dgm:pt>
    <dgm:pt modelId="{45D39634-39EA-4EB3-A953-6B8A92AB140C}" type="pres">
      <dgm:prSet presAssocID="{45D0BD90-29DC-4881-B686-51428C91F0DA}" presName="vert1" presStyleCnt="0"/>
      <dgm:spPr/>
    </dgm:pt>
    <dgm:pt modelId="{F455BAB9-A003-4E7F-8524-0FF995F243E9}" type="pres">
      <dgm:prSet presAssocID="{5A43534B-41D0-47C5-9FE8-31F0D46177F3}" presName="thickLine" presStyleLbl="alignNode1" presStyleIdx="2" presStyleCnt="3"/>
      <dgm:spPr/>
    </dgm:pt>
    <dgm:pt modelId="{0F67345E-D416-484D-B391-B4D222CE6339}" type="pres">
      <dgm:prSet presAssocID="{5A43534B-41D0-47C5-9FE8-31F0D46177F3}" presName="horz1" presStyleCnt="0"/>
      <dgm:spPr/>
    </dgm:pt>
    <dgm:pt modelId="{0BFE18A6-570A-4273-8197-07200DE13F3E}" type="pres">
      <dgm:prSet presAssocID="{5A43534B-41D0-47C5-9FE8-31F0D46177F3}" presName="tx1" presStyleLbl="revTx" presStyleIdx="2" presStyleCnt="3"/>
      <dgm:spPr/>
    </dgm:pt>
    <dgm:pt modelId="{7B0991A7-189A-49E2-B1D8-97E0F43754D6}" type="pres">
      <dgm:prSet presAssocID="{5A43534B-41D0-47C5-9FE8-31F0D46177F3}" presName="vert1" presStyleCnt="0"/>
      <dgm:spPr/>
    </dgm:pt>
  </dgm:ptLst>
  <dgm:cxnLst>
    <dgm:cxn modelId="{8AD3A408-63A5-4FA7-B50C-75C37D68F1D8}" type="presOf" srcId="{A2E0B1C5-4B3E-41E2-AE29-402382531A8A}" destId="{4D8A0BB7-0778-4D06-B5E3-F7B394EEACCF}" srcOrd="0" destOrd="0" presId="urn:microsoft.com/office/officeart/2008/layout/LinedList"/>
    <dgm:cxn modelId="{F933F30E-8657-49C2-811F-47DAF4E0ACC7}" srcId="{48C3D860-3EF2-40E7-98BA-3C7B28396769}" destId="{5A43534B-41D0-47C5-9FE8-31F0D46177F3}" srcOrd="2" destOrd="0" parTransId="{4067FD03-1149-4992-A82C-08D13454575E}" sibTransId="{D357E8B5-3E36-4491-8935-08A4488B4AAD}"/>
    <dgm:cxn modelId="{15779360-3B16-4AD9-9D30-8D0AA66F0F6F}" srcId="{48C3D860-3EF2-40E7-98BA-3C7B28396769}" destId="{45D0BD90-29DC-4881-B686-51428C91F0DA}" srcOrd="1" destOrd="0" parTransId="{F63CCE99-7E2E-4623-90F6-B75E45EC5730}" sibTransId="{8D4AE6C9-E916-4779-B200-1E8178AAFEBB}"/>
    <dgm:cxn modelId="{710EAE77-6555-4F46-AD17-27469ADA082F}" srcId="{48C3D860-3EF2-40E7-98BA-3C7B28396769}" destId="{A2E0B1C5-4B3E-41E2-AE29-402382531A8A}" srcOrd="0" destOrd="0" parTransId="{2071A9AC-D5C1-4FC5-88D3-B3E2D361DDE7}" sibTransId="{E6A91954-BB04-4B54-AD9B-58EAF759E48A}"/>
    <dgm:cxn modelId="{9D4187B0-BE83-49FD-A29F-9E3AB978FF3A}" type="presOf" srcId="{5A43534B-41D0-47C5-9FE8-31F0D46177F3}" destId="{0BFE18A6-570A-4273-8197-07200DE13F3E}" srcOrd="0" destOrd="0" presId="urn:microsoft.com/office/officeart/2008/layout/LinedList"/>
    <dgm:cxn modelId="{B43686D2-E36E-49E0-9895-87EAA06CBFB1}" type="presOf" srcId="{45D0BD90-29DC-4881-B686-51428C91F0DA}" destId="{69CF7BDA-0A0E-4A9E-B909-60E1946504A7}" srcOrd="0" destOrd="0" presId="urn:microsoft.com/office/officeart/2008/layout/LinedList"/>
    <dgm:cxn modelId="{EE6BB7DF-A06A-46A9-97E9-8B37198B7028}" type="presOf" srcId="{48C3D860-3EF2-40E7-98BA-3C7B28396769}" destId="{00523CAC-726B-4032-B8C2-3D76E5F9F1F2}" srcOrd="0" destOrd="0" presId="urn:microsoft.com/office/officeart/2008/layout/LinedList"/>
    <dgm:cxn modelId="{9FFEDAB3-98D6-43BE-963E-C02FC5D60939}" type="presParOf" srcId="{00523CAC-726B-4032-B8C2-3D76E5F9F1F2}" destId="{5F481442-1B85-454C-902A-C22AA041C81A}" srcOrd="0" destOrd="0" presId="urn:microsoft.com/office/officeart/2008/layout/LinedList"/>
    <dgm:cxn modelId="{2C258F01-0DE0-4EF0-9431-0926EEB8F910}" type="presParOf" srcId="{00523CAC-726B-4032-B8C2-3D76E5F9F1F2}" destId="{59C1E69F-6A21-4E35-8C5E-8D1BFFEBDAED}" srcOrd="1" destOrd="0" presId="urn:microsoft.com/office/officeart/2008/layout/LinedList"/>
    <dgm:cxn modelId="{83ACE5E5-C9AA-44EA-BA90-0FFFD969FC27}" type="presParOf" srcId="{59C1E69F-6A21-4E35-8C5E-8D1BFFEBDAED}" destId="{4D8A0BB7-0778-4D06-B5E3-F7B394EEACCF}" srcOrd="0" destOrd="0" presId="urn:microsoft.com/office/officeart/2008/layout/LinedList"/>
    <dgm:cxn modelId="{A9CCC4C8-BB69-4B37-B534-31BC68E7824D}" type="presParOf" srcId="{59C1E69F-6A21-4E35-8C5E-8D1BFFEBDAED}" destId="{56204F4B-8AB8-42F3-AEAF-A0128C889892}" srcOrd="1" destOrd="0" presId="urn:microsoft.com/office/officeart/2008/layout/LinedList"/>
    <dgm:cxn modelId="{F0AB82AA-055F-44EB-BF90-FCE3EA7D9756}" type="presParOf" srcId="{00523CAC-726B-4032-B8C2-3D76E5F9F1F2}" destId="{DD051845-504B-46F7-B844-A7F58F7B2B4C}" srcOrd="2" destOrd="0" presId="urn:microsoft.com/office/officeart/2008/layout/LinedList"/>
    <dgm:cxn modelId="{4402B336-910F-4F90-9BC9-911994B53226}" type="presParOf" srcId="{00523CAC-726B-4032-B8C2-3D76E5F9F1F2}" destId="{2F5CE5A3-97D4-4C78-97CA-40ECAD718ABB}" srcOrd="3" destOrd="0" presId="urn:microsoft.com/office/officeart/2008/layout/LinedList"/>
    <dgm:cxn modelId="{A60EE000-02E2-4778-A209-766F9FC8D348}" type="presParOf" srcId="{2F5CE5A3-97D4-4C78-97CA-40ECAD718ABB}" destId="{69CF7BDA-0A0E-4A9E-B909-60E1946504A7}" srcOrd="0" destOrd="0" presId="urn:microsoft.com/office/officeart/2008/layout/LinedList"/>
    <dgm:cxn modelId="{93D6E13F-9155-4828-BB19-0801F7D4A840}" type="presParOf" srcId="{2F5CE5A3-97D4-4C78-97CA-40ECAD718ABB}" destId="{45D39634-39EA-4EB3-A953-6B8A92AB140C}" srcOrd="1" destOrd="0" presId="urn:microsoft.com/office/officeart/2008/layout/LinedList"/>
    <dgm:cxn modelId="{154B2973-C3F0-4448-8AD0-D720A164D9A6}" type="presParOf" srcId="{00523CAC-726B-4032-B8C2-3D76E5F9F1F2}" destId="{F455BAB9-A003-4E7F-8524-0FF995F243E9}" srcOrd="4" destOrd="0" presId="urn:microsoft.com/office/officeart/2008/layout/LinedList"/>
    <dgm:cxn modelId="{E7E1FB5E-F7FF-436B-AD9F-77F1C36730FA}" type="presParOf" srcId="{00523CAC-726B-4032-B8C2-3D76E5F9F1F2}" destId="{0F67345E-D416-484D-B391-B4D222CE6339}" srcOrd="5" destOrd="0" presId="urn:microsoft.com/office/officeart/2008/layout/LinedList"/>
    <dgm:cxn modelId="{90283438-5FE5-403A-B7B3-11D7B91C7E26}" type="presParOf" srcId="{0F67345E-D416-484D-B391-B4D222CE6339}" destId="{0BFE18A6-570A-4273-8197-07200DE13F3E}" srcOrd="0" destOrd="0" presId="urn:microsoft.com/office/officeart/2008/layout/LinedList"/>
    <dgm:cxn modelId="{A1F08316-4141-43D7-8BFB-AD51F9C8E5E2}" type="presParOf" srcId="{0F67345E-D416-484D-B391-B4D222CE6339}" destId="{7B0991A7-189A-49E2-B1D8-97E0F43754D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224AD9-FF92-49D5-99DA-B45697049DDE}" type="doc">
      <dgm:prSet loTypeId="urn:microsoft.com/office/officeart/2005/8/layout/vList2" loCatId="list" qsTypeId="urn:microsoft.com/office/officeart/2005/8/quickstyle/simple2" qsCatId="simple" csTypeId="urn:microsoft.com/office/officeart/2005/8/colors/accent3_2" csCatId="accent3"/>
      <dgm:spPr/>
      <dgm:t>
        <a:bodyPr/>
        <a:lstStyle/>
        <a:p>
          <a:endParaRPr lang="en-US"/>
        </a:p>
      </dgm:t>
    </dgm:pt>
    <dgm:pt modelId="{7EA62128-639A-4DB6-A589-D1B7DB171EED}">
      <dgm:prSet/>
      <dgm:spPr/>
      <dgm:t>
        <a:bodyPr/>
        <a:lstStyle/>
        <a:p>
          <a:r>
            <a:rPr lang="en-US"/>
            <a:t>Healing the snake bitten. Numbers 21:4-9</a:t>
          </a:r>
        </a:p>
      </dgm:t>
    </dgm:pt>
    <dgm:pt modelId="{7428CDA2-449E-48D2-AA44-DBB4DF67947A}" type="parTrans" cxnId="{B20389B4-6F9D-4202-A113-8C11F11213D3}">
      <dgm:prSet/>
      <dgm:spPr/>
      <dgm:t>
        <a:bodyPr/>
        <a:lstStyle/>
        <a:p>
          <a:endParaRPr lang="en-US"/>
        </a:p>
      </dgm:t>
    </dgm:pt>
    <dgm:pt modelId="{8FB1CD1B-B7EB-402C-961B-073DB8FCBB11}" type="sibTrans" cxnId="{B20389B4-6F9D-4202-A113-8C11F11213D3}">
      <dgm:prSet/>
      <dgm:spPr/>
      <dgm:t>
        <a:bodyPr/>
        <a:lstStyle/>
        <a:p>
          <a:endParaRPr lang="en-US"/>
        </a:p>
      </dgm:t>
    </dgm:pt>
    <dgm:pt modelId="{F95CCD5B-C8F9-42ED-AB57-BEB8BB8ED870}">
      <dgm:prSet/>
      <dgm:spPr/>
      <dgm:t>
        <a:bodyPr/>
        <a:lstStyle/>
        <a:p>
          <a:r>
            <a:rPr lang="en-US"/>
            <a:t>Promise Land. Deuteronomy 32:49–52</a:t>
          </a:r>
        </a:p>
      </dgm:t>
    </dgm:pt>
    <dgm:pt modelId="{61C21D2B-A947-475F-926C-5FF303878E24}" type="parTrans" cxnId="{752DE0F2-26F5-43A2-9C72-E8CCE8EFD009}">
      <dgm:prSet/>
      <dgm:spPr/>
      <dgm:t>
        <a:bodyPr/>
        <a:lstStyle/>
        <a:p>
          <a:endParaRPr lang="en-US"/>
        </a:p>
      </dgm:t>
    </dgm:pt>
    <dgm:pt modelId="{6787551C-FD4F-42B8-957C-358E36310961}" type="sibTrans" cxnId="{752DE0F2-26F5-43A2-9C72-E8CCE8EFD009}">
      <dgm:prSet/>
      <dgm:spPr/>
      <dgm:t>
        <a:bodyPr/>
        <a:lstStyle/>
        <a:p>
          <a:endParaRPr lang="en-US"/>
        </a:p>
      </dgm:t>
    </dgm:pt>
    <dgm:pt modelId="{55DB6B1F-17E4-443D-8A58-1E2F1EC86548}">
      <dgm:prSet/>
      <dgm:spPr/>
      <dgm:t>
        <a:bodyPr/>
        <a:lstStyle/>
        <a:p>
          <a:r>
            <a:rPr lang="en-US"/>
            <a:t>Death of Moses. Deuteronomy 34:1-12</a:t>
          </a:r>
        </a:p>
      </dgm:t>
    </dgm:pt>
    <dgm:pt modelId="{215F0EAA-EED9-4F0A-9EF0-8E43DA4391A3}" type="parTrans" cxnId="{22B7A0FE-51B3-4120-B300-36738A14961B}">
      <dgm:prSet/>
      <dgm:spPr/>
      <dgm:t>
        <a:bodyPr/>
        <a:lstStyle/>
        <a:p>
          <a:endParaRPr lang="en-US"/>
        </a:p>
      </dgm:t>
    </dgm:pt>
    <dgm:pt modelId="{B2E695C9-0E59-46F0-9F5F-B2576C9082C9}" type="sibTrans" cxnId="{22B7A0FE-51B3-4120-B300-36738A14961B}">
      <dgm:prSet/>
      <dgm:spPr/>
      <dgm:t>
        <a:bodyPr/>
        <a:lstStyle/>
        <a:p>
          <a:endParaRPr lang="en-US"/>
        </a:p>
      </dgm:t>
    </dgm:pt>
    <dgm:pt modelId="{588F8B8E-3F3F-4DCB-9140-C4A0E7F81266}" type="pres">
      <dgm:prSet presAssocID="{57224AD9-FF92-49D5-99DA-B45697049DDE}" presName="linear" presStyleCnt="0">
        <dgm:presLayoutVars>
          <dgm:animLvl val="lvl"/>
          <dgm:resizeHandles val="exact"/>
        </dgm:presLayoutVars>
      </dgm:prSet>
      <dgm:spPr/>
    </dgm:pt>
    <dgm:pt modelId="{18CC9C05-62A9-42C8-9F9C-F855B5569376}" type="pres">
      <dgm:prSet presAssocID="{7EA62128-639A-4DB6-A589-D1B7DB171EED}" presName="parentText" presStyleLbl="node1" presStyleIdx="0" presStyleCnt="3">
        <dgm:presLayoutVars>
          <dgm:chMax val="0"/>
          <dgm:bulletEnabled val="1"/>
        </dgm:presLayoutVars>
      </dgm:prSet>
      <dgm:spPr/>
    </dgm:pt>
    <dgm:pt modelId="{38714FF0-FDAD-495C-B96E-D4646F29B643}" type="pres">
      <dgm:prSet presAssocID="{8FB1CD1B-B7EB-402C-961B-073DB8FCBB11}" presName="spacer" presStyleCnt="0"/>
      <dgm:spPr/>
    </dgm:pt>
    <dgm:pt modelId="{904952A2-34C3-4B29-902D-F67052A9F81A}" type="pres">
      <dgm:prSet presAssocID="{F95CCD5B-C8F9-42ED-AB57-BEB8BB8ED870}" presName="parentText" presStyleLbl="node1" presStyleIdx="1" presStyleCnt="3">
        <dgm:presLayoutVars>
          <dgm:chMax val="0"/>
          <dgm:bulletEnabled val="1"/>
        </dgm:presLayoutVars>
      </dgm:prSet>
      <dgm:spPr/>
    </dgm:pt>
    <dgm:pt modelId="{A7532586-3CF9-4943-83D1-618C480E51CE}" type="pres">
      <dgm:prSet presAssocID="{6787551C-FD4F-42B8-957C-358E36310961}" presName="spacer" presStyleCnt="0"/>
      <dgm:spPr/>
    </dgm:pt>
    <dgm:pt modelId="{8F200B37-62D7-4481-8D6F-A30144CB8128}" type="pres">
      <dgm:prSet presAssocID="{55DB6B1F-17E4-443D-8A58-1E2F1EC86548}" presName="parentText" presStyleLbl="node1" presStyleIdx="2" presStyleCnt="3">
        <dgm:presLayoutVars>
          <dgm:chMax val="0"/>
          <dgm:bulletEnabled val="1"/>
        </dgm:presLayoutVars>
      </dgm:prSet>
      <dgm:spPr/>
    </dgm:pt>
  </dgm:ptLst>
  <dgm:cxnLst>
    <dgm:cxn modelId="{45E3AE46-3C87-4BDA-AB70-077093B179AC}" type="presOf" srcId="{7EA62128-639A-4DB6-A589-D1B7DB171EED}" destId="{18CC9C05-62A9-42C8-9F9C-F855B5569376}" srcOrd="0" destOrd="0" presId="urn:microsoft.com/office/officeart/2005/8/layout/vList2"/>
    <dgm:cxn modelId="{9ED6B87A-A0E3-4026-BF01-AC7AECBE5CD5}" type="presOf" srcId="{F95CCD5B-C8F9-42ED-AB57-BEB8BB8ED870}" destId="{904952A2-34C3-4B29-902D-F67052A9F81A}" srcOrd="0" destOrd="0" presId="urn:microsoft.com/office/officeart/2005/8/layout/vList2"/>
    <dgm:cxn modelId="{ED9DAF92-0B09-44EA-AD98-1261F025D9AF}" type="presOf" srcId="{57224AD9-FF92-49D5-99DA-B45697049DDE}" destId="{588F8B8E-3F3F-4DCB-9140-C4A0E7F81266}" srcOrd="0" destOrd="0" presId="urn:microsoft.com/office/officeart/2005/8/layout/vList2"/>
    <dgm:cxn modelId="{B20389B4-6F9D-4202-A113-8C11F11213D3}" srcId="{57224AD9-FF92-49D5-99DA-B45697049DDE}" destId="{7EA62128-639A-4DB6-A589-D1B7DB171EED}" srcOrd="0" destOrd="0" parTransId="{7428CDA2-449E-48D2-AA44-DBB4DF67947A}" sibTransId="{8FB1CD1B-B7EB-402C-961B-073DB8FCBB11}"/>
    <dgm:cxn modelId="{4B4B85EB-B50E-4047-90F4-6C7A0A118242}" type="presOf" srcId="{55DB6B1F-17E4-443D-8A58-1E2F1EC86548}" destId="{8F200B37-62D7-4481-8D6F-A30144CB8128}" srcOrd="0" destOrd="0" presId="urn:microsoft.com/office/officeart/2005/8/layout/vList2"/>
    <dgm:cxn modelId="{752DE0F2-26F5-43A2-9C72-E8CCE8EFD009}" srcId="{57224AD9-FF92-49D5-99DA-B45697049DDE}" destId="{F95CCD5B-C8F9-42ED-AB57-BEB8BB8ED870}" srcOrd="1" destOrd="0" parTransId="{61C21D2B-A947-475F-926C-5FF303878E24}" sibTransId="{6787551C-FD4F-42B8-957C-358E36310961}"/>
    <dgm:cxn modelId="{22B7A0FE-51B3-4120-B300-36738A14961B}" srcId="{57224AD9-FF92-49D5-99DA-B45697049DDE}" destId="{55DB6B1F-17E4-443D-8A58-1E2F1EC86548}" srcOrd="2" destOrd="0" parTransId="{215F0EAA-EED9-4F0A-9EF0-8E43DA4391A3}" sibTransId="{B2E695C9-0E59-46F0-9F5F-B2576C9082C9}"/>
    <dgm:cxn modelId="{93598F65-FE26-4128-95F1-786F6A5B2C98}" type="presParOf" srcId="{588F8B8E-3F3F-4DCB-9140-C4A0E7F81266}" destId="{18CC9C05-62A9-42C8-9F9C-F855B5569376}" srcOrd="0" destOrd="0" presId="urn:microsoft.com/office/officeart/2005/8/layout/vList2"/>
    <dgm:cxn modelId="{04D20C7D-8ACA-47A2-992B-07AC686B92AA}" type="presParOf" srcId="{588F8B8E-3F3F-4DCB-9140-C4A0E7F81266}" destId="{38714FF0-FDAD-495C-B96E-D4646F29B643}" srcOrd="1" destOrd="0" presId="urn:microsoft.com/office/officeart/2005/8/layout/vList2"/>
    <dgm:cxn modelId="{895CDDFE-A7F6-48D6-811B-0AC28D515BD9}" type="presParOf" srcId="{588F8B8E-3F3F-4DCB-9140-C4A0E7F81266}" destId="{904952A2-34C3-4B29-902D-F67052A9F81A}" srcOrd="2" destOrd="0" presId="urn:microsoft.com/office/officeart/2005/8/layout/vList2"/>
    <dgm:cxn modelId="{F663A44A-B2A4-42FB-B2D6-78B8009FBD2F}" type="presParOf" srcId="{588F8B8E-3F3F-4DCB-9140-C4A0E7F81266}" destId="{A7532586-3CF9-4943-83D1-618C480E51CE}" srcOrd="3" destOrd="0" presId="urn:microsoft.com/office/officeart/2005/8/layout/vList2"/>
    <dgm:cxn modelId="{33D35981-1B73-4DAD-BD8C-8AA6E09AA982}" type="presParOf" srcId="{588F8B8E-3F3F-4DCB-9140-C4A0E7F81266}" destId="{8F200B37-62D7-4481-8D6F-A30144CB812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544778-F547-479A-AF0A-2D122FBD97B1}" type="doc">
      <dgm:prSet loTypeId="urn:microsoft.com/office/officeart/2016/7/layout/AccentHomeChevronProcess" loCatId="process" qsTypeId="urn:microsoft.com/office/officeart/2005/8/quickstyle/simple1" qsCatId="simple" csTypeId="urn:microsoft.com/office/officeart/2005/8/colors/accent5_2" csCatId="accent5" phldr="1"/>
      <dgm:spPr/>
      <dgm:t>
        <a:bodyPr/>
        <a:lstStyle/>
        <a:p>
          <a:endParaRPr lang="en-US"/>
        </a:p>
      </dgm:t>
    </dgm:pt>
    <dgm:pt modelId="{D2D9483D-8527-4CF3-983A-3F02D03FECF9}">
      <dgm:prSet/>
      <dgm:spPr/>
      <dgm:t>
        <a:bodyPr/>
        <a:lstStyle/>
        <a:p>
          <a:r>
            <a:rPr lang="en-US"/>
            <a:t>11:23</a:t>
          </a:r>
        </a:p>
      </dgm:t>
    </dgm:pt>
    <dgm:pt modelId="{99A97824-17B9-4B1E-9AAA-E8E641909A22}" type="parTrans" cxnId="{331CC743-8F06-4510-94A7-E306A5A1A7C3}">
      <dgm:prSet/>
      <dgm:spPr/>
      <dgm:t>
        <a:bodyPr/>
        <a:lstStyle/>
        <a:p>
          <a:endParaRPr lang="en-US"/>
        </a:p>
      </dgm:t>
    </dgm:pt>
    <dgm:pt modelId="{1FCCC644-0363-4623-A544-1AE8219829D0}" type="sibTrans" cxnId="{331CC743-8F06-4510-94A7-E306A5A1A7C3}">
      <dgm:prSet/>
      <dgm:spPr/>
      <dgm:t>
        <a:bodyPr/>
        <a:lstStyle/>
        <a:p>
          <a:endParaRPr lang="en-US"/>
        </a:p>
      </dgm:t>
    </dgm:pt>
    <dgm:pt modelId="{306C2BB4-C931-4F62-8073-674A9DFE0E2A}">
      <dgm:prSet/>
      <dgm:spPr/>
      <dgm:t>
        <a:bodyPr/>
        <a:lstStyle/>
        <a:p>
          <a:r>
            <a:rPr lang="en-US"/>
            <a:t>Was Hidden</a:t>
          </a:r>
          <a:r>
            <a:rPr lang="en-US">
              <a:latin typeface="Batang"/>
            </a:rPr>
            <a:t>.</a:t>
          </a:r>
          <a:endParaRPr lang="en-US"/>
        </a:p>
      </dgm:t>
    </dgm:pt>
    <dgm:pt modelId="{B50C6AA2-7769-40DB-AD63-D40BA9D19266}" type="parTrans" cxnId="{7704F868-6F3B-40BA-9FEE-A75CB0796AE6}">
      <dgm:prSet/>
      <dgm:spPr/>
      <dgm:t>
        <a:bodyPr/>
        <a:lstStyle/>
        <a:p>
          <a:endParaRPr lang="en-US"/>
        </a:p>
      </dgm:t>
    </dgm:pt>
    <dgm:pt modelId="{0D60A975-44A0-44EB-BE3B-F71524861D0E}" type="sibTrans" cxnId="{7704F868-6F3B-40BA-9FEE-A75CB0796AE6}">
      <dgm:prSet/>
      <dgm:spPr/>
      <dgm:t>
        <a:bodyPr/>
        <a:lstStyle/>
        <a:p>
          <a:endParaRPr lang="en-US"/>
        </a:p>
      </dgm:t>
    </dgm:pt>
    <dgm:pt modelId="{63BF2567-07F0-447B-B7A6-7DE6FD1C37FC}" type="pres">
      <dgm:prSet presAssocID="{0C544778-F547-479A-AF0A-2D122FBD97B1}" presName="Name0" presStyleCnt="0">
        <dgm:presLayoutVars>
          <dgm:animLvl val="lvl"/>
          <dgm:resizeHandles val="exact"/>
        </dgm:presLayoutVars>
      </dgm:prSet>
      <dgm:spPr/>
    </dgm:pt>
    <dgm:pt modelId="{7F862FCF-0F44-4F51-AF8A-35501D54316D}" type="pres">
      <dgm:prSet presAssocID="{D2D9483D-8527-4CF3-983A-3F02D03FECF9}" presName="composite" presStyleCnt="0"/>
      <dgm:spPr/>
    </dgm:pt>
    <dgm:pt modelId="{D842F966-6418-45FF-B626-023B22B2CB5F}" type="pres">
      <dgm:prSet presAssocID="{D2D9483D-8527-4CF3-983A-3F02D03FECF9}" presName="L" presStyleLbl="solidFgAcc1" presStyleIdx="0" presStyleCnt="1">
        <dgm:presLayoutVars>
          <dgm:chMax val="0"/>
          <dgm:chPref val="0"/>
        </dgm:presLayoutVars>
      </dgm:prSet>
      <dgm:spPr/>
    </dgm:pt>
    <dgm:pt modelId="{0DD32217-292A-4D73-8466-6FE5E75FC689}" type="pres">
      <dgm:prSet presAssocID="{D2D9483D-8527-4CF3-983A-3F02D03FECF9}" presName="parTx" presStyleLbl="alignNode1" presStyleIdx="0" presStyleCnt="1">
        <dgm:presLayoutVars>
          <dgm:chMax val="0"/>
          <dgm:chPref val="0"/>
          <dgm:bulletEnabled val="1"/>
        </dgm:presLayoutVars>
      </dgm:prSet>
      <dgm:spPr/>
    </dgm:pt>
    <dgm:pt modelId="{560A9E7D-5ADF-4135-BDBC-D7875C4DB058}" type="pres">
      <dgm:prSet presAssocID="{D2D9483D-8527-4CF3-983A-3F02D03FECF9}" presName="desTx" presStyleLbl="revTx" presStyleIdx="0" presStyleCnt="1">
        <dgm:presLayoutVars>
          <dgm:chMax val="0"/>
          <dgm:chPref val="0"/>
          <dgm:bulletEnabled val="1"/>
        </dgm:presLayoutVars>
      </dgm:prSet>
      <dgm:spPr/>
    </dgm:pt>
    <dgm:pt modelId="{8C13A24B-0355-4B9A-BEB7-0B4727967C28}" type="pres">
      <dgm:prSet presAssocID="{D2D9483D-8527-4CF3-983A-3F02D03FECF9}" presName="EmptyPlaceHolder" presStyleCnt="0"/>
      <dgm:spPr/>
    </dgm:pt>
  </dgm:ptLst>
  <dgm:cxnLst>
    <dgm:cxn modelId="{88458937-D73E-4FCE-88E1-0E0F8E6ABC82}" type="presOf" srcId="{D2D9483D-8527-4CF3-983A-3F02D03FECF9}" destId="{0DD32217-292A-4D73-8466-6FE5E75FC689}" srcOrd="0" destOrd="0" presId="urn:microsoft.com/office/officeart/2016/7/layout/AccentHomeChevronProcess"/>
    <dgm:cxn modelId="{331CC743-8F06-4510-94A7-E306A5A1A7C3}" srcId="{0C544778-F547-479A-AF0A-2D122FBD97B1}" destId="{D2D9483D-8527-4CF3-983A-3F02D03FECF9}" srcOrd="0" destOrd="0" parTransId="{99A97824-17B9-4B1E-9AAA-E8E641909A22}" sibTransId="{1FCCC644-0363-4623-A544-1AE8219829D0}"/>
    <dgm:cxn modelId="{7704F868-6F3B-40BA-9FEE-A75CB0796AE6}" srcId="{D2D9483D-8527-4CF3-983A-3F02D03FECF9}" destId="{306C2BB4-C931-4F62-8073-674A9DFE0E2A}" srcOrd="0" destOrd="0" parTransId="{B50C6AA2-7769-40DB-AD63-D40BA9D19266}" sibTransId="{0D60A975-44A0-44EB-BE3B-F71524861D0E}"/>
    <dgm:cxn modelId="{76E5EB4D-6AC2-4052-9816-3B3DB4A966CC}" type="presOf" srcId="{0C544778-F547-479A-AF0A-2D122FBD97B1}" destId="{63BF2567-07F0-447B-B7A6-7DE6FD1C37FC}" srcOrd="0" destOrd="0" presId="urn:microsoft.com/office/officeart/2016/7/layout/AccentHomeChevronProcess"/>
    <dgm:cxn modelId="{4D0CD278-F1B4-4AC5-9F98-E70E44B28439}" type="presOf" srcId="{306C2BB4-C931-4F62-8073-674A9DFE0E2A}" destId="{560A9E7D-5ADF-4135-BDBC-D7875C4DB058}" srcOrd="0" destOrd="0" presId="urn:microsoft.com/office/officeart/2016/7/layout/AccentHomeChevronProcess"/>
    <dgm:cxn modelId="{468AC82A-1028-42DE-A2A7-AECD27167197}" type="presParOf" srcId="{63BF2567-07F0-447B-B7A6-7DE6FD1C37FC}" destId="{7F862FCF-0F44-4F51-AF8A-35501D54316D}" srcOrd="0" destOrd="0" presId="urn:microsoft.com/office/officeart/2016/7/layout/AccentHomeChevronProcess"/>
    <dgm:cxn modelId="{2916D107-58E4-4336-BD68-6437BD0FC51F}" type="presParOf" srcId="{7F862FCF-0F44-4F51-AF8A-35501D54316D}" destId="{D842F966-6418-45FF-B626-023B22B2CB5F}" srcOrd="0" destOrd="0" presId="urn:microsoft.com/office/officeart/2016/7/layout/AccentHomeChevronProcess"/>
    <dgm:cxn modelId="{3F80408D-7048-4D80-9363-65D6E879E4DD}" type="presParOf" srcId="{7F862FCF-0F44-4F51-AF8A-35501D54316D}" destId="{0DD32217-292A-4D73-8466-6FE5E75FC689}" srcOrd="1" destOrd="0" presId="urn:microsoft.com/office/officeart/2016/7/layout/AccentHomeChevronProcess"/>
    <dgm:cxn modelId="{90260A07-2996-4E7A-B5D2-958E2146154E}" type="presParOf" srcId="{7F862FCF-0F44-4F51-AF8A-35501D54316D}" destId="{560A9E7D-5ADF-4135-BDBC-D7875C4DB058}" srcOrd="2" destOrd="0" presId="urn:microsoft.com/office/officeart/2016/7/layout/AccentHomeChevronProcess"/>
    <dgm:cxn modelId="{388C6A9B-9F1F-4082-94D9-033C0574E129}" type="presParOf" srcId="{7F862FCF-0F44-4F51-AF8A-35501D54316D}" destId="{8C13A24B-0355-4B9A-BEB7-0B4727967C28}" srcOrd="3" destOrd="0" presId="urn:microsoft.com/office/officeart/2016/7/layout/AccentHomeChevro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C544778-F547-479A-AF0A-2D122FBD97B1}" type="doc">
      <dgm:prSet loTypeId="urn:microsoft.com/office/officeart/2016/7/layout/AccentHomeChevronProcess" loCatId="process" qsTypeId="urn:microsoft.com/office/officeart/2005/8/quickstyle/simple1" qsCatId="simple" csTypeId="urn:microsoft.com/office/officeart/2005/8/colors/accent5_2" csCatId="accent5" phldr="1"/>
      <dgm:spPr/>
      <dgm:t>
        <a:bodyPr/>
        <a:lstStyle/>
        <a:p>
          <a:endParaRPr lang="en-US"/>
        </a:p>
      </dgm:t>
    </dgm:pt>
    <dgm:pt modelId="{D2D9483D-8527-4CF3-983A-3F02D03FECF9}">
      <dgm:prSet/>
      <dgm:spPr/>
      <dgm:t>
        <a:bodyPr/>
        <a:lstStyle/>
        <a:p>
          <a:r>
            <a:rPr lang="en-US"/>
            <a:t>11:23</a:t>
          </a:r>
        </a:p>
      </dgm:t>
    </dgm:pt>
    <dgm:pt modelId="{99A97824-17B9-4B1E-9AAA-E8E641909A22}" type="parTrans" cxnId="{331CC743-8F06-4510-94A7-E306A5A1A7C3}">
      <dgm:prSet/>
      <dgm:spPr/>
      <dgm:t>
        <a:bodyPr/>
        <a:lstStyle/>
        <a:p>
          <a:endParaRPr lang="en-US"/>
        </a:p>
      </dgm:t>
    </dgm:pt>
    <dgm:pt modelId="{1FCCC644-0363-4623-A544-1AE8219829D0}" type="sibTrans" cxnId="{331CC743-8F06-4510-94A7-E306A5A1A7C3}">
      <dgm:prSet/>
      <dgm:spPr/>
      <dgm:t>
        <a:bodyPr/>
        <a:lstStyle/>
        <a:p>
          <a:endParaRPr lang="en-US"/>
        </a:p>
      </dgm:t>
    </dgm:pt>
    <dgm:pt modelId="{306C2BB4-C931-4F62-8073-674A9DFE0E2A}">
      <dgm:prSet/>
      <dgm:spPr/>
      <dgm:t>
        <a:bodyPr/>
        <a:lstStyle/>
        <a:p>
          <a:r>
            <a:rPr lang="en-US"/>
            <a:t>Was Hidden</a:t>
          </a:r>
          <a:r>
            <a:rPr lang="en-US">
              <a:latin typeface="Batang"/>
            </a:rPr>
            <a:t>.</a:t>
          </a:r>
          <a:endParaRPr lang="en-US"/>
        </a:p>
      </dgm:t>
    </dgm:pt>
    <dgm:pt modelId="{B50C6AA2-7769-40DB-AD63-D40BA9D19266}" type="parTrans" cxnId="{7704F868-6F3B-40BA-9FEE-A75CB0796AE6}">
      <dgm:prSet/>
      <dgm:spPr/>
      <dgm:t>
        <a:bodyPr/>
        <a:lstStyle/>
        <a:p>
          <a:endParaRPr lang="en-US"/>
        </a:p>
      </dgm:t>
    </dgm:pt>
    <dgm:pt modelId="{0D60A975-44A0-44EB-BE3B-F71524861D0E}" type="sibTrans" cxnId="{7704F868-6F3B-40BA-9FEE-A75CB0796AE6}">
      <dgm:prSet/>
      <dgm:spPr/>
      <dgm:t>
        <a:bodyPr/>
        <a:lstStyle/>
        <a:p>
          <a:endParaRPr lang="en-US"/>
        </a:p>
      </dgm:t>
    </dgm:pt>
    <dgm:pt modelId="{A184BD90-0C05-4B65-98AD-BA6845A538FD}">
      <dgm:prSet phldr="0"/>
      <dgm:spPr/>
      <dgm:t>
        <a:bodyPr/>
        <a:lstStyle/>
        <a:p>
          <a:pPr rtl="0"/>
          <a:r>
            <a:rPr lang="en-US"/>
            <a:t>11:23-25</a:t>
          </a:r>
        </a:p>
      </dgm:t>
    </dgm:pt>
    <dgm:pt modelId="{56F8323B-6301-42EF-A5A1-C17626693920}" type="parTrans" cxnId="{B161359E-5391-430C-A477-731E602D488F}">
      <dgm:prSet/>
      <dgm:spPr/>
    </dgm:pt>
    <dgm:pt modelId="{74CAD80F-AE99-47E3-A4AC-7D3DA678ADA0}" type="sibTrans" cxnId="{B161359E-5391-430C-A477-731E602D488F}">
      <dgm:prSet/>
      <dgm:spPr/>
    </dgm:pt>
    <dgm:pt modelId="{F8D4E62D-D75E-4698-A677-B2B2A5831EFE}">
      <dgm:prSet phldr="0"/>
      <dgm:spPr/>
      <dgm:t>
        <a:bodyPr/>
        <a:lstStyle/>
        <a:p>
          <a:r>
            <a:rPr lang="en-US"/>
            <a:t>Refused.</a:t>
          </a:r>
        </a:p>
      </dgm:t>
    </dgm:pt>
    <dgm:pt modelId="{17911899-6831-420E-963B-3F475C309D8C}" type="parTrans" cxnId="{94E9EF85-9941-45EF-A86B-780C373BA870}">
      <dgm:prSet/>
      <dgm:spPr/>
    </dgm:pt>
    <dgm:pt modelId="{16C8F2A9-0DEF-4320-BBE5-45B6FE2ECD17}" type="sibTrans" cxnId="{94E9EF85-9941-45EF-A86B-780C373BA870}">
      <dgm:prSet/>
      <dgm:spPr/>
    </dgm:pt>
    <dgm:pt modelId="{63BF2567-07F0-447B-B7A6-7DE6FD1C37FC}" type="pres">
      <dgm:prSet presAssocID="{0C544778-F547-479A-AF0A-2D122FBD97B1}" presName="Name0" presStyleCnt="0">
        <dgm:presLayoutVars>
          <dgm:animLvl val="lvl"/>
          <dgm:resizeHandles val="exact"/>
        </dgm:presLayoutVars>
      </dgm:prSet>
      <dgm:spPr/>
    </dgm:pt>
    <dgm:pt modelId="{7F862FCF-0F44-4F51-AF8A-35501D54316D}" type="pres">
      <dgm:prSet presAssocID="{D2D9483D-8527-4CF3-983A-3F02D03FECF9}" presName="composite" presStyleCnt="0"/>
      <dgm:spPr/>
    </dgm:pt>
    <dgm:pt modelId="{D842F966-6418-45FF-B626-023B22B2CB5F}" type="pres">
      <dgm:prSet presAssocID="{D2D9483D-8527-4CF3-983A-3F02D03FECF9}" presName="L" presStyleLbl="solidFgAcc1" presStyleIdx="0" presStyleCnt="2">
        <dgm:presLayoutVars>
          <dgm:chMax val="0"/>
          <dgm:chPref val="0"/>
        </dgm:presLayoutVars>
      </dgm:prSet>
      <dgm:spPr/>
    </dgm:pt>
    <dgm:pt modelId="{0DD32217-292A-4D73-8466-6FE5E75FC689}" type="pres">
      <dgm:prSet presAssocID="{D2D9483D-8527-4CF3-983A-3F02D03FECF9}" presName="parTx" presStyleLbl="alignNode1" presStyleIdx="0" presStyleCnt="2">
        <dgm:presLayoutVars>
          <dgm:chMax val="0"/>
          <dgm:chPref val="0"/>
          <dgm:bulletEnabled val="1"/>
        </dgm:presLayoutVars>
      </dgm:prSet>
      <dgm:spPr/>
    </dgm:pt>
    <dgm:pt modelId="{560A9E7D-5ADF-4135-BDBC-D7875C4DB058}" type="pres">
      <dgm:prSet presAssocID="{D2D9483D-8527-4CF3-983A-3F02D03FECF9}" presName="desTx" presStyleLbl="revTx" presStyleIdx="0" presStyleCnt="2">
        <dgm:presLayoutVars>
          <dgm:chMax val="0"/>
          <dgm:chPref val="0"/>
          <dgm:bulletEnabled val="1"/>
        </dgm:presLayoutVars>
      </dgm:prSet>
      <dgm:spPr/>
    </dgm:pt>
    <dgm:pt modelId="{8C13A24B-0355-4B9A-BEB7-0B4727967C28}" type="pres">
      <dgm:prSet presAssocID="{D2D9483D-8527-4CF3-983A-3F02D03FECF9}" presName="EmptyPlaceHolder" presStyleCnt="0"/>
      <dgm:spPr/>
    </dgm:pt>
    <dgm:pt modelId="{3131BF52-5C6E-4D76-BF40-905FBEDD8EE6}" type="pres">
      <dgm:prSet presAssocID="{1FCCC644-0363-4623-A544-1AE8219829D0}" presName="space" presStyleCnt="0"/>
      <dgm:spPr/>
    </dgm:pt>
    <dgm:pt modelId="{2CF268FB-FF4B-43D5-9433-0D0F04DBF7CB}" type="pres">
      <dgm:prSet presAssocID="{A184BD90-0C05-4B65-98AD-BA6845A538FD}" presName="composite" presStyleCnt="0"/>
      <dgm:spPr/>
    </dgm:pt>
    <dgm:pt modelId="{C0A3FA84-EF34-4A05-A533-5A5266C9421E}" type="pres">
      <dgm:prSet presAssocID="{A184BD90-0C05-4B65-98AD-BA6845A538FD}" presName="L" presStyleLbl="solidFgAcc1" presStyleIdx="1" presStyleCnt="2">
        <dgm:presLayoutVars>
          <dgm:chMax val="0"/>
          <dgm:chPref val="0"/>
        </dgm:presLayoutVars>
      </dgm:prSet>
      <dgm:spPr/>
    </dgm:pt>
    <dgm:pt modelId="{8D380046-E4DE-49F3-9FB7-B88490335E16}" type="pres">
      <dgm:prSet presAssocID="{A184BD90-0C05-4B65-98AD-BA6845A538FD}" presName="parTx" presStyleLbl="alignNode1" presStyleIdx="1" presStyleCnt="2">
        <dgm:presLayoutVars>
          <dgm:chMax val="0"/>
          <dgm:chPref val="0"/>
          <dgm:bulletEnabled val="1"/>
        </dgm:presLayoutVars>
      </dgm:prSet>
      <dgm:spPr/>
    </dgm:pt>
    <dgm:pt modelId="{1D1FDD15-D845-4BD5-B625-BB8360CBEBD6}" type="pres">
      <dgm:prSet presAssocID="{A184BD90-0C05-4B65-98AD-BA6845A538FD}" presName="desTx" presStyleLbl="revTx" presStyleIdx="1" presStyleCnt="2">
        <dgm:presLayoutVars>
          <dgm:chMax val="0"/>
          <dgm:chPref val="0"/>
          <dgm:bulletEnabled val="1"/>
        </dgm:presLayoutVars>
      </dgm:prSet>
      <dgm:spPr/>
    </dgm:pt>
    <dgm:pt modelId="{07498519-15CB-4F85-84E4-D49B109FF712}" type="pres">
      <dgm:prSet presAssocID="{A184BD90-0C05-4B65-98AD-BA6845A538FD}" presName="EmptyPlaceHolder" presStyleCnt="0"/>
      <dgm:spPr/>
    </dgm:pt>
  </dgm:ptLst>
  <dgm:cxnLst>
    <dgm:cxn modelId="{331CC743-8F06-4510-94A7-E306A5A1A7C3}" srcId="{0C544778-F547-479A-AF0A-2D122FBD97B1}" destId="{D2D9483D-8527-4CF3-983A-3F02D03FECF9}" srcOrd="0" destOrd="0" parTransId="{99A97824-17B9-4B1E-9AAA-E8E641909A22}" sibTransId="{1FCCC644-0363-4623-A544-1AE8219829D0}"/>
    <dgm:cxn modelId="{7704F868-6F3B-40BA-9FEE-A75CB0796AE6}" srcId="{D2D9483D-8527-4CF3-983A-3F02D03FECF9}" destId="{306C2BB4-C931-4F62-8073-674A9DFE0E2A}" srcOrd="0" destOrd="0" parTransId="{B50C6AA2-7769-40DB-AD63-D40BA9D19266}" sibTransId="{0D60A975-44A0-44EB-BE3B-F71524861D0E}"/>
    <dgm:cxn modelId="{24CE8D4D-DD65-4047-961E-6F929B0E7E80}" type="presOf" srcId="{A184BD90-0C05-4B65-98AD-BA6845A538FD}" destId="{8D380046-E4DE-49F3-9FB7-B88490335E16}" srcOrd="0" destOrd="0" presId="urn:microsoft.com/office/officeart/2016/7/layout/AccentHomeChevronProcess"/>
    <dgm:cxn modelId="{76E5EB4D-6AC2-4052-9816-3B3DB4A966CC}" type="presOf" srcId="{0C544778-F547-479A-AF0A-2D122FBD97B1}" destId="{63BF2567-07F0-447B-B7A6-7DE6FD1C37FC}" srcOrd="0" destOrd="0" presId="urn:microsoft.com/office/officeart/2016/7/layout/AccentHomeChevronProcess"/>
    <dgm:cxn modelId="{94E9EF85-9941-45EF-A86B-780C373BA870}" srcId="{A184BD90-0C05-4B65-98AD-BA6845A538FD}" destId="{F8D4E62D-D75E-4698-A677-B2B2A5831EFE}" srcOrd="0" destOrd="0" parTransId="{17911899-6831-420E-963B-3F475C309D8C}" sibTransId="{16C8F2A9-0DEF-4320-BBE5-45B6FE2ECD17}"/>
    <dgm:cxn modelId="{B161359E-5391-430C-A477-731E602D488F}" srcId="{0C544778-F547-479A-AF0A-2D122FBD97B1}" destId="{A184BD90-0C05-4B65-98AD-BA6845A538FD}" srcOrd="1" destOrd="0" parTransId="{56F8323B-6301-42EF-A5A1-C17626693920}" sibTransId="{74CAD80F-AE99-47E3-A4AC-7D3DA678ADA0}"/>
    <dgm:cxn modelId="{BB68FFE4-CA55-4ED4-B253-67B121CF705D}" type="presOf" srcId="{D2D9483D-8527-4CF3-983A-3F02D03FECF9}" destId="{0DD32217-292A-4D73-8466-6FE5E75FC689}" srcOrd="0" destOrd="0" presId="urn:microsoft.com/office/officeart/2016/7/layout/AccentHomeChevronProcess"/>
    <dgm:cxn modelId="{8DFC22F6-9D29-4D76-810E-7D6D4BB0229A}" type="presOf" srcId="{F8D4E62D-D75E-4698-A677-B2B2A5831EFE}" destId="{1D1FDD15-D845-4BD5-B625-BB8360CBEBD6}" srcOrd="0" destOrd="0" presId="urn:microsoft.com/office/officeart/2016/7/layout/AccentHomeChevronProcess"/>
    <dgm:cxn modelId="{92D486F7-FB12-45B3-9AD0-B7DD0890E796}" type="presOf" srcId="{306C2BB4-C931-4F62-8073-674A9DFE0E2A}" destId="{560A9E7D-5ADF-4135-BDBC-D7875C4DB058}" srcOrd="0" destOrd="0" presId="urn:microsoft.com/office/officeart/2016/7/layout/AccentHomeChevronProcess"/>
    <dgm:cxn modelId="{FD2510AA-03B2-42AF-AA8C-64B86529B27C}" type="presParOf" srcId="{63BF2567-07F0-447B-B7A6-7DE6FD1C37FC}" destId="{7F862FCF-0F44-4F51-AF8A-35501D54316D}" srcOrd="0" destOrd="0" presId="urn:microsoft.com/office/officeart/2016/7/layout/AccentHomeChevronProcess"/>
    <dgm:cxn modelId="{38502B68-687E-4C5D-9577-02983CCDCF26}" type="presParOf" srcId="{7F862FCF-0F44-4F51-AF8A-35501D54316D}" destId="{D842F966-6418-45FF-B626-023B22B2CB5F}" srcOrd="0" destOrd="0" presId="urn:microsoft.com/office/officeart/2016/7/layout/AccentHomeChevronProcess"/>
    <dgm:cxn modelId="{E9F59D6E-902C-42E9-91F7-BE37E5BF6738}" type="presParOf" srcId="{7F862FCF-0F44-4F51-AF8A-35501D54316D}" destId="{0DD32217-292A-4D73-8466-6FE5E75FC689}" srcOrd="1" destOrd="0" presId="urn:microsoft.com/office/officeart/2016/7/layout/AccentHomeChevronProcess"/>
    <dgm:cxn modelId="{0E237A63-E104-40C4-951C-4352B2D0EA7B}" type="presParOf" srcId="{7F862FCF-0F44-4F51-AF8A-35501D54316D}" destId="{560A9E7D-5ADF-4135-BDBC-D7875C4DB058}" srcOrd="2" destOrd="0" presId="urn:microsoft.com/office/officeart/2016/7/layout/AccentHomeChevronProcess"/>
    <dgm:cxn modelId="{F308F00D-D080-4236-8310-1766E137BE91}" type="presParOf" srcId="{7F862FCF-0F44-4F51-AF8A-35501D54316D}" destId="{8C13A24B-0355-4B9A-BEB7-0B4727967C28}" srcOrd="3" destOrd="0" presId="urn:microsoft.com/office/officeart/2016/7/layout/AccentHomeChevronProcess"/>
    <dgm:cxn modelId="{E4B9A636-A708-4889-B0A2-9E615203DD6C}" type="presParOf" srcId="{63BF2567-07F0-447B-B7A6-7DE6FD1C37FC}" destId="{3131BF52-5C6E-4D76-BF40-905FBEDD8EE6}" srcOrd="1" destOrd="0" presId="urn:microsoft.com/office/officeart/2016/7/layout/AccentHomeChevronProcess"/>
    <dgm:cxn modelId="{940F99EC-5999-45AD-9A74-F321CF8E5591}" type="presParOf" srcId="{63BF2567-07F0-447B-B7A6-7DE6FD1C37FC}" destId="{2CF268FB-FF4B-43D5-9433-0D0F04DBF7CB}" srcOrd="2" destOrd="0" presId="urn:microsoft.com/office/officeart/2016/7/layout/AccentHomeChevronProcess"/>
    <dgm:cxn modelId="{514F7C24-CC15-4B55-80A0-9D5940784237}" type="presParOf" srcId="{2CF268FB-FF4B-43D5-9433-0D0F04DBF7CB}" destId="{C0A3FA84-EF34-4A05-A533-5A5266C9421E}" srcOrd="0" destOrd="0" presId="urn:microsoft.com/office/officeart/2016/7/layout/AccentHomeChevronProcess"/>
    <dgm:cxn modelId="{525B110A-0A1F-4B01-A8CC-1AB158B385E9}" type="presParOf" srcId="{2CF268FB-FF4B-43D5-9433-0D0F04DBF7CB}" destId="{8D380046-E4DE-49F3-9FB7-B88490335E16}" srcOrd="1" destOrd="0" presId="urn:microsoft.com/office/officeart/2016/7/layout/AccentHomeChevronProcess"/>
    <dgm:cxn modelId="{2CA48A4D-E1DD-4DB3-82E3-F51916638D71}" type="presParOf" srcId="{2CF268FB-FF4B-43D5-9433-0D0F04DBF7CB}" destId="{1D1FDD15-D845-4BD5-B625-BB8360CBEBD6}" srcOrd="2" destOrd="0" presId="urn:microsoft.com/office/officeart/2016/7/layout/AccentHomeChevronProcess"/>
    <dgm:cxn modelId="{E13FAC90-8C51-40AD-BF11-92CF2E5BD9E2}" type="presParOf" srcId="{2CF268FB-FF4B-43D5-9433-0D0F04DBF7CB}" destId="{07498519-15CB-4F85-84E4-D49B109FF712}" srcOrd="3" destOrd="0" presId="urn:microsoft.com/office/officeart/2016/7/layout/AccentHomeChevro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C544778-F547-479A-AF0A-2D122FBD97B1}" type="doc">
      <dgm:prSet loTypeId="urn:microsoft.com/office/officeart/2016/7/layout/AccentHomeChevronProcess" loCatId="process" qsTypeId="urn:microsoft.com/office/officeart/2005/8/quickstyle/simple1" qsCatId="simple" csTypeId="urn:microsoft.com/office/officeart/2005/8/colors/accent5_2" csCatId="accent5" phldr="1"/>
      <dgm:spPr/>
      <dgm:t>
        <a:bodyPr/>
        <a:lstStyle/>
        <a:p>
          <a:endParaRPr lang="en-US"/>
        </a:p>
      </dgm:t>
    </dgm:pt>
    <dgm:pt modelId="{D2D9483D-8527-4CF3-983A-3F02D03FECF9}">
      <dgm:prSet/>
      <dgm:spPr/>
      <dgm:t>
        <a:bodyPr/>
        <a:lstStyle/>
        <a:p>
          <a:r>
            <a:rPr lang="en-US"/>
            <a:t>11:23</a:t>
          </a:r>
        </a:p>
      </dgm:t>
    </dgm:pt>
    <dgm:pt modelId="{99A97824-17B9-4B1E-9AAA-E8E641909A22}" type="parTrans" cxnId="{331CC743-8F06-4510-94A7-E306A5A1A7C3}">
      <dgm:prSet/>
      <dgm:spPr/>
      <dgm:t>
        <a:bodyPr/>
        <a:lstStyle/>
        <a:p>
          <a:endParaRPr lang="en-US"/>
        </a:p>
      </dgm:t>
    </dgm:pt>
    <dgm:pt modelId="{1FCCC644-0363-4623-A544-1AE8219829D0}" type="sibTrans" cxnId="{331CC743-8F06-4510-94A7-E306A5A1A7C3}">
      <dgm:prSet/>
      <dgm:spPr/>
      <dgm:t>
        <a:bodyPr/>
        <a:lstStyle/>
        <a:p>
          <a:endParaRPr lang="en-US"/>
        </a:p>
      </dgm:t>
    </dgm:pt>
    <dgm:pt modelId="{306C2BB4-C931-4F62-8073-674A9DFE0E2A}">
      <dgm:prSet/>
      <dgm:spPr/>
      <dgm:t>
        <a:bodyPr/>
        <a:lstStyle/>
        <a:p>
          <a:r>
            <a:rPr lang="en-US"/>
            <a:t>Was Hidden</a:t>
          </a:r>
          <a:r>
            <a:rPr lang="en-US">
              <a:latin typeface="Batang"/>
            </a:rPr>
            <a:t>.</a:t>
          </a:r>
          <a:endParaRPr lang="en-US"/>
        </a:p>
      </dgm:t>
    </dgm:pt>
    <dgm:pt modelId="{B50C6AA2-7769-40DB-AD63-D40BA9D19266}" type="parTrans" cxnId="{7704F868-6F3B-40BA-9FEE-A75CB0796AE6}">
      <dgm:prSet/>
      <dgm:spPr/>
      <dgm:t>
        <a:bodyPr/>
        <a:lstStyle/>
        <a:p>
          <a:endParaRPr lang="en-US"/>
        </a:p>
      </dgm:t>
    </dgm:pt>
    <dgm:pt modelId="{0D60A975-44A0-44EB-BE3B-F71524861D0E}" type="sibTrans" cxnId="{7704F868-6F3B-40BA-9FEE-A75CB0796AE6}">
      <dgm:prSet/>
      <dgm:spPr/>
      <dgm:t>
        <a:bodyPr/>
        <a:lstStyle/>
        <a:p>
          <a:endParaRPr lang="en-US"/>
        </a:p>
      </dgm:t>
    </dgm:pt>
    <dgm:pt modelId="{A184BD90-0C05-4B65-98AD-BA6845A538FD}">
      <dgm:prSet phldr="0"/>
      <dgm:spPr/>
      <dgm:t>
        <a:bodyPr/>
        <a:lstStyle/>
        <a:p>
          <a:pPr rtl="0"/>
          <a:r>
            <a:rPr lang="en-US"/>
            <a:t>11:23-25</a:t>
          </a:r>
        </a:p>
      </dgm:t>
    </dgm:pt>
    <dgm:pt modelId="{56F8323B-6301-42EF-A5A1-C17626693920}" type="parTrans" cxnId="{B161359E-5391-430C-A477-731E602D488F}">
      <dgm:prSet/>
      <dgm:spPr/>
    </dgm:pt>
    <dgm:pt modelId="{74CAD80F-AE99-47E3-A4AC-7D3DA678ADA0}" type="sibTrans" cxnId="{B161359E-5391-430C-A477-731E602D488F}">
      <dgm:prSet/>
      <dgm:spPr/>
    </dgm:pt>
    <dgm:pt modelId="{F8D4E62D-D75E-4698-A677-B2B2A5831EFE}">
      <dgm:prSet phldr="0"/>
      <dgm:spPr/>
      <dgm:t>
        <a:bodyPr/>
        <a:lstStyle/>
        <a:p>
          <a:r>
            <a:rPr lang="en-US"/>
            <a:t>Refused.</a:t>
          </a:r>
        </a:p>
      </dgm:t>
    </dgm:pt>
    <dgm:pt modelId="{17911899-6831-420E-963B-3F475C309D8C}" type="parTrans" cxnId="{94E9EF85-9941-45EF-A86B-780C373BA870}">
      <dgm:prSet/>
      <dgm:spPr/>
    </dgm:pt>
    <dgm:pt modelId="{16C8F2A9-0DEF-4320-BBE5-45B6FE2ECD17}" type="sibTrans" cxnId="{94E9EF85-9941-45EF-A86B-780C373BA870}">
      <dgm:prSet/>
      <dgm:spPr/>
    </dgm:pt>
    <dgm:pt modelId="{A6CFB169-25D5-4E1B-981D-A7DCB0691ADF}">
      <dgm:prSet phldr="0"/>
      <dgm:spPr/>
      <dgm:t>
        <a:bodyPr/>
        <a:lstStyle/>
        <a:p>
          <a:pPr rtl="0"/>
          <a:r>
            <a:rPr lang="en-US"/>
            <a:t>11:27</a:t>
          </a:r>
        </a:p>
      </dgm:t>
    </dgm:pt>
    <dgm:pt modelId="{0C3D98FD-72DE-4402-B7A9-8A7CACC64933}" type="parTrans" cxnId="{1E49B811-733B-46C1-A704-A41F7F5D7623}">
      <dgm:prSet/>
      <dgm:spPr/>
    </dgm:pt>
    <dgm:pt modelId="{3ABF9946-4AF0-45F8-BE28-02929EAB71A2}" type="sibTrans" cxnId="{1E49B811-733B-46C1-A704-A41F7F5D7623}">
      <dgm:prSet/>
      <dgm:spPr/>
    </dgm:pt>
    <dgm:pt modelId="{1928369B-FD1C-4DDD-86D4-BC84E9F3CB44}">
      <dgm:prSet phldr="0"/>
      <dgm:spPr/>
      <dgm:t>
        <a:bodyPr/>
        <a:lstStyle/>
        <a:p>
          <a:r>
            <a:rPr lang="en-US"/>
            <a:t>Left Egypt.</a:t>
          </a:r>
        </a:p>
      </dgm:t>
    </dgm:pt>
    <dgm:pt modelId="{B7622FEB-9A94-4847-BA23-7A4E6CCE0238}" type="parTrans" cxnId="{44E218CD-72CA-4277-8647-E1041DD26846}">
      <dgm:prSet/>
      <dgm:spPr/>
    </dgm:pt>
    <dgm:pt modelId="{5A320BB4-66DF-483B-BECE-EDAE279C6A26}" type="sibTrans" cxnId="{44E218CD-72CA-4277-8647-E1041DD26846}">
      <dgm:prSet/>
      <dgm:spPr/>
    </dgm:pt>
    <dgm:pt modelId="{63BF2567-07F0-447B-B7A6-7DE6FD1C37FC}" type="pres">
      <dgm:prSet presAssocID="{0C544778-F547-479A-AF0A-2D122FBD97B1}" presName="Name0" presStyleCnt="0">
        <dgm:presLayoutVars>
          <dgm:animLvl val="lvl"/>
          <dgm:resizeHandles val="exact"/>
        </dgm:presLayoutVars>
      </dgm:prSet>
      <dgm:spPr/>
    </dgm:pt>
    <dgm:pt modelId="{7F862FCF-0F44-4F51-AF8A-35501D54316D}" type="pres">
      <dgm:prSet presAssocID="{D2D9483D-8527-4CF3-983A-3F02D03FECF9}" presName="composite" presStyleCnt="0"/>
      <dgm:spPr/>
    </dgm:pt>
    <dgm:pt modelId="{D842F966-6418-45FF-B626-023B22B2CB5F}" type="pres">
      <dgm:prSet presAssocID="{D2D9483D-8527-4CF3-983A-3F02D03FECF9}" presName="L" presStyleLbl="solidFgAcc1" presStyleIdx="0" presStyleCnt="3">
        <dgm:presLayoutVars>
          <dgm:chMax val="0"/>
          <dgm:chPref val="0"/>
        </dgm:presLayoutVars>
      </dgm:prSet>
      <dgm:spPr/>
    </dgm:pt>
    <dgm:pt modelId="{0DD32217-292A-4D73-8466-6FE5E75FC689}" type="pres">
      <dgm:prSet presAssocID="{D2D9483D-8527-4CF3-983A-3F02D03FECF9}" presName="parTx" presStyleLbl="alignNode1" presStyleIdx="0" presStyleCnt="3">
        <dgm:presLayoutVars>
          <dgm:chMax val="0"/>
          <dgm:chPref val="0"/>
          <dgm:bulletEnabled val="1"/>
        </dgm:presLayoutVars>
      </dgm:prSet>
      <dgm:spPr/>
    </dgm:pt>
    <dgm:pt modelId="{560A9E7D-5ADF-4135-BDBC-D7875C4DB058}" type="pres">
      <dgm:prSet presAssocID="{D2D9483D-8527-4CF3-983A-3F02D03FECF9}" presName="desTx" presStyleLbl="revTx" presStyleIdx="0" presStyleCnt="3">
        <dgm:presLayoutVars>
          <dgm:chMax val="0"/>
          <dgm:chPref val="0"/>
          <dgm:bulletEnabled val="1"/>
        </dgm:presLayoutVars>
      </dgm:prSet>
      <dgm:spPr/>
    </dgm:pt>
    <dgm:pt modelId="{8C13A24B-0355-4B9A-BEB7-0B4727967C28}" type="pres">
      <dgm:prSet presAssocID="{D2D9483D-8527-4CF3-983A-3F02D03FECF9}" presName="EmptyPlaceHolder" presStyleCnt="0"/>
      <dgm:spPr/>
    </dgm:pt>
    <dgm:pt modelId="{3131BF52-5C6E-4D76-BF40-905FBEDD8EE6}" type="pres">
      <dgm:prSet presAssocID="{1FCCC644-0363-4623-A544-1AE8219829D0}" presName="space" presStyleCnt="0"/>
      <dgm:spPr/>
    </dgm:pt>
    <dgm:pt modelId="{2CF268FB-FF4B-43D5-9433-0D0F04DBF7CB}" type="pres">
      <dgm:prSet presAssocID="{A184BD90-0C05-4B65-98AD-BA6845A538FD}" presName="composite" presStyleCnt="0"/>
      <dgm:spPr/>
    </dgm:pt>
    <dgm:pt modelId="{C0A3FA84-EF34-4A05-A533-5A5266C9421E}" type="pres">
      <dgm:prSet presAssocID="{A184BD90-0C05-4B65-98AD-BA6845A538FD}" presName="L" presStyleLbl="solidFgAcc1" presStyleIdx="1" presStyleCnt="3">
        <dgm:presLayoutVars>
          <dgm:chMax val="0"/>
          <dgm:chPref val="0"/>
        </dgm:presLayoutVars>
      </dgm:prSet>
      <dgm:spPr/>
    </dgm:pt>
    <dgm:pt modelId="{8D380046-E4DE-49F3-9FB7-B88490335E16}" type="pres">
      <dgm:prSet presAssocID="{A184BD90-0C05-4B65-98AD-BA6845A538FD}" presName="parTx" presStyleLbl="alignNode1" presStyleIdx="1" presStyleCnt="3">
        <dgm:presLayoutVars>
          <dgm:chMax val="0"/>
          <dgm:chPref val="0"/>
          <dgm:bulletEnabled val="1"/>
        </dgm:presLayoutVars>
      </dgm:prSet>
      <dgm:spPr/>
    </dgm:pt>
    <dgm:pt modelId="{1D1FDD15-D845-4BD5-B625-BB8360CBEBD6}" type="pres">
      <dgm:prSet presAssocID="{A184BD90-0C05-4B65-98AD-BA6845A538FD}" presName="desTx" presStyleLbl="revTx" presStyleIdx="1" presStyleCnt="3">
        <dgm:presLayoutVars>
          <dgm:chMax val="0"/>
          <dgm:chPref val="0"/>
          <dgm:bulletEnabled val="1"/>
        </dgm:presLayoutVars>
      </dgm:prSet>
      <dgm:spPr/>
    </dgm:pt>
    <dgm:pt modelId="{07498519-15CB-4F85-84E4-D49B109FF712}" type="pres">
      <dgm:prSet presAssocID="{A184BD90-0C05-4B65-98AD-BA6845A538FD}" presName="EmptyPlaceHolder" presStyleCnt="0"/>
      <dgm:spPr/>
    </dgm:pt>
    <dgm:pt modelId="{D7D5305D-2F77-428C-A5E3-1969A18E84D7}" type="pres">
      <dgm:prSet presAssocID="{74CAD80F-AE99-47E3-A4AC-7D3DA678ADA0}" presName="space" presStyleCnt="0"/>
      <dgm:spPr/>
    </dgm:pt>
    <dgm:pt modelId="{2C2535F6-DC8B-4B60-A484-60DEC84B7B14}" type="pres">
      <dgm:prSet presAssocID="{A6CFB169-25D5-4E1B-981D-A7DCB0691ADF}" presName="composite" presStyleCnt="0"/>
      <dgm:spPr/>
    </dgm:pt>
    <dgm:pt modelId="{5D2A7CC7-F35F-4465-88F6-871503396B1D}" type="pres">
      <dgm:prSet presAssocID="{A6CFB169-25D5-4E1B-981D-A7DCB0691ADF}" presName="L" presStyleLbl="solidFgAcc1" presStyleIdx="2" presStyleCnt="3">
        <dgm:presLayoutVars>
          <dgm:chMax val="0"/>
          <dgm:chPref val="0"/>
        </dgm:presLayoutVars>
      </dgm:prSet>
      <dgm:spPr/>
    </dgm:pt>
    <dgm:pt modelId="{C5D77299-2934-47FD-A3B4-7B2CE4C4271F}" type="pres">
      <dgm:prSet presAssocID="{A6CFB169-25D5-4E1B-981D-A7DCB0691ADF}" presName="parTx" presStyleLbl="alignNode1" presStyleIdx="2" presStyleCnt="3">
        <dgm:presLayoutVars>
          <dgm:chMax val="0"/>
          <dgm:chPref val="0"/>
          <dgm:bulletEnabled val="1"/>
        </dgm:presLayoutVars>
      </dgm:prSet>
      <dgm:spPr/>
    </dgm:pt>
    <dgm:pt modelId="{9912B169-7020-48A9-A96C-24A729C9F528}" type="pres">
      <dgm:prSet presAssocID="{A6CFB169-25D5-4E1B-981D-A7DCB0691ADF}" presName="desTx" presStyleLbl="revTx" presStyleIdx="2" presStyleCnt="3">
        <dgm:presLayoutVars>
          <dgm:chMax val="0"/>
          <dgm:chPref val="0"/>
          <dgm:bulletEnabled val="1"/>
        </dgm:presLayoutVars>
      </dgm:prSet>
      <dgm:spPr/>
    </dgm:pt>
    <dgm:pt modelId="{DC9E600A-C15A-4CCB-A71E-13C5B9B0438A}" type="pres">
      <dgm:prSet presAssocID="{A6CFB169-25D5-4E1B-981D-A7DCB0691ADF}" presName="EmptyPlaceHolder" presStyleCnt="0"/>
      <dgm:spPr/>
    </dgm:pt>
  </dgm:ptLst>
  <dgm:cxnLst>
    <dgm:cxn modelId="{9761980C-C1B0-4A40-82D9-74F6E8859FFF}" type="presOf" srcId="{A6CFB169-25D5-4E1B-981D-A7DCB0691ADF}" destId="{C5D77299-2934-47FD-A3B4-7B2CE4C4271F}" srcOrd="0" destOrd="0" presId="urn:microsoft.com/office/officeart/2016/7/layout/AccentHomeChevronProcess"/>
    <dgm:cxn modelId="{1E49B811-733B-46C1-A704-A41F7F5D7623}" srcId="{0C544778-F547-479A-AF0A-2D122FBD97B1}" destId="{A6CFB169-25D5-4E1B-981D-A7DCB0691ADF}" srcOrd="2" destOrd="0" parTransId="{0C3D98FD-72DE-4402-B7A9-8A7CACC64933}" sibTransId="{3ABF9946-4AF0-45F8-BE28-02929EAB71A2}"/>
    <dgm:cxn modelId="{331CC743-8F06-4510-94A7-E306A5A1A7C3}" srcId="{0C544778-F547-479A-AF0A-2D122FBD97B1}" destId="{D2D9483D-8527-4CF3-983A-3F02D03FECF9}" srcOrd="0" destOrd="0" parTransId="{99A97824-17B9-4B1E-9AAA-E8E641909A22}" sibTransId="{1FCCC644-0363-4623-A544-1AE8219829D0}"/>
    <dgm:cxn modelId="{7704F868-6F3B-40BA-9FEE-A75CB0796AE6}" srcId="{D2D9483D-8527-4CF3-983A-3F02D03FECF9}" destId="{306C2BB4-C931-4F62-8073-674A9DFE0E2A}" srcOrd="0" destOrd="0" parTransId="{B50C6AA2-7769-40DB-AD63-D40BA9D19266}" sibTransId="{0D60A975-44A0-44EB-BE3B-F71524861D0E}"/>
    <dgm:cxn modelId="{76E5EB4D-6AC2-4052-9816-3B3DB4A966CC}" type="presOf" srcId="{0C544778-F547-479A-AF0A-2D122FBD97B1}" destId="{63BF2567-07F0-447B-B7A6-7DE6FD1C37FC}" srcOrd="0" destOrd="0" presId="urn:microsoft.com/office/officeart/2016/7/layout/AccentHomeChevronProcess"/>
    <dgm:cxn modelId="{DAA0866F-36F8-4521-A85F-3E5CE481DF4B}" type="presOf" srcId="{A184BD90-0C05-4B65-98AD-BA6845A538FD}" destId="{8D380046-E4DE-49F3-9FB7-B88490335E16}" srcOrd="0" destOrd="0" presId="urn:microsoft.com/office/officeart/2016/7/layout/AccentHomeChevronProcess"/>
    <dgm:cxn modelId="{94E9EF85-9941-45EF-A86B-780C373BA870}" srcId="{A184BD90-0C05-4B65-98AD-BA6845A538FD}" destId="{F8D4E62D-D75E-4698-A677-B2B2A5831EFE}" srcOrd="0" destOrd="0" parTransId="{17911899-6831-420E-963B-3F475C309D8C}" sibTransId="{16C8F2A9-0DEF-4320-BBE5-45B6FE2ECD17}"/>
    <dgm:cxn modelId="{B161359E-5391-430C-A477-731E602D488F}" srcId="{0C544778-F547-479A-AF0A-2D122FBD97B1}" destId="{A184BD90-0C05-4B65-98AD-BA6845A538FD}" srcOrd="1" destOrd="0" parTransId="{56F8323B-6301-42EF-A5A1-C17626693920}" sibTransId="{74CAD80F-AE99-47E3-A4AC-7D3DA678ADA0}"/>
    <dgm:cxn modelId="{CAB7E4A8-CB6E-48AA-8B73-D66DF46444FB}" type="presOf" srcId="{F8D4E62D-D75E-4698-A677-B2B2A5831EFE}" destId="{1D1FDD15-D845-4BD5-B625-BB8360CBEBD6}" srcOrd="0" destOrd="0" presId="urn:microsoft.com/office/officeart/2016/7/layout/AccentHomeChevronProcess"/>
    <dgm:cxn modelId="{BA1D75C8-13F5-4452-9F01-E2CEB3A73DC9}" type="presOf" srcId="{D2D9483D-8527-4CF3-983A-3F02D03FECF9}" destId="{0DD32217-292A-4D73-8466-6FE5E75FC689}" srcOrd="0" destOrd="0" presId="urn:microsoft.com/office/officeart/2016/7/layout/AccentHomeChevronProcess"/>
    <dgm:cxn modelId="{44E218CD-72CA-4277-8647-E1041DD26846}" srcId="{A6CFB169-25D5-4E1B-981D-A7DCB0691ADF}" destId="{1928369B-FD1C-4DDD-86D4-BC84E9F3CB44}" srcOrd="0" destOrd="0" parTransId="{B7622FEB-9A94-4847-BA23-7A4E6CCE0238}" sibTransId="{5A320BB4-66DF-483B-BECE-EDAE279C6A26}"/>
    <dgm:cxn modelId="{A9F3A6E0-6C5C-4819-A3C3-417EC89B076E}" type="presOf" srcId="{306C2BB4-C931-4F62-8073-674A9DFE0E2A}" destId="{560A9E7D-5ADF-4135-BDBC-D7875C4DB058}" srcOrd="0" destOrd="0" presId="urn:microsoft.com/office/officeart/2016/7/layout/AccentHomeChevronProcess"/>
    <dgm:cxn modelId="{464A3DF1-42DE-427D-87D2-4C0E4BFA47C3}" type="presOf" srcId="{1928369B-FD1C-4DDD-86D4-BC84E9F3CB44}" destId="{9912B169-7020-48A9-A96C-24A729C9F528}" srcOrd="0" destOrd="0" presId="urn:microsoft.com/office/officeart/2016/7/layout/AccentHomeChevronProcess"/>
    <dgm:cxn modelId="{040F9FDF-D24F-4D29-8BE5-7C5B6C6E1522}" type="presParOf" srcId="{63BF2567-07F0-447B-B7A6-7DE6FD1C37FC}" destId="{7F862FCF-0F44-4F51-AF8A-35501D54316D}" srcOrd="0" destOrd="0" presId="urn:microsoft.com/office/officeart/2016/7/layout/AccentHomeChevronProcess"/>
    <dgm:cxn modelId="{1774DEFA-AC66-495D-957A-AE854464AFD9}" type="presParOf" srcId="{7F862FCF-0F44-4F51-AF8A-35501D54316D}" destId="{D842F966-6418-45FF-B626-023B22B2CB5F}" srcOrd="0" destOrd="0" presId="urn:microsoft.com/office/officeart/2016/7/layout/AccentHomeChevronProcess"/>
    <dgm:cxn modelId="{300B6A11-8081-4FE0-AB74-F877320AEB09}" type="presParOf" srcId="{7F862FCF-0F44-4F51-AF8A-35501D54316D}" destId="{0DD32217-292A-4D73-8466-6FE5E75FC689}" srcOrd="1" destOrd="0" presId="urn:microsoft.com/office/officeart/2016/7/layout/AccentHomeChevronProcess"/>
    <dgm:cxn modelId="{BDCDAD58-0547-4FDB-86A0-3D9752DBE37A}" type="presParOf" srcId="{7F862FCF-0F44-4F51-AF8A-35501D54316D}" destId="{560A9E7D-5ADF-4135-BDBC-D7875C4DB058}" srcOrd="2" destOrd="0" presId="urn:microsoft.com/office/officeart/2016/7/layout/AccentHomeChevronProcess"/>
    <dgm:cxn modelId="{43DBB1C8-EEB9-45D9-B6C7-2A262A66534F}" type="presParOf" srcId="{7F862FCF-0F44-4F51-AF8A-35501D54316D}" destId="{8C13A24B-0355-4B9A-BEB7-0B4727967C28}" srcOrd="3" destOrd="0" presId="urn:microsoft.com/office/officeart/2016/7/layout/AccentHomeChevronProcess"/>
    <dgm:cxn modelId="{7FB588D0-222B-44FA-B599-002FE3214889}" type="presParOf" srcId="{63BF2567-07F0-447B-B7A6-7DE6FD1C37FC}" destId="{3131BF52-5C6E-4D76-BF40-905FBEDD8EE6}" srcOrd="1" destOrd="0" presId="urn:microsoft.com/office/officeart/2016/7/layout/AccentHomeChevronProcess"/>
    <dgm:cxn modelId="{623FAD08-45F9-4C97-9040-10470E19109C}" type="presParOf" srcId="{63BF2567-07F0-447B-B7A6-7DE6FD1C37FC}" destId="{2CF268FB-FF4B-43D5-9433-0D0F04DBF7CB}" srcOrd="2" destOrd="0" presId="urn:microsoft.com/office/officeart/2016/7/layout/AccentHomeChevronProcess"/>
    <dgm:cxn modelId="{B07B35AA-2BCA-4A4F-A964-CD15EE9D9311}" type="presParOf" srcId="{2CF268FB-FF4B-43D5-9433-0D0F04DBF7CB}" destId="{C0A3FA84-EF34-4A05-A533-5A5266C9421E}" srcOrd="0" destOrd="0" presId="urn:microsoft.com/office/officeart/2016/7/layout/AccentHomeChevronProcess"/>
    <dgm:cxn modelId="{632101CB-1C49-47FF-9387-78974C4189E6}" type="presParOf" srcId="{2CF268FB-FF4B-43D5-9433-0D0F04DBF7CB}" destId="{8D380046-E4DE-49F3-9FB7-B88490335E16}" srcOrd="1" destOrd="0" presId="urn:microsoft.com/office/officeart/2016/7/layout/AccentHomeChevronProcess"/>
    <dgm:cxn modelId="{C0DBD7DA-1CB6-4F44-9F96-BF3A655C19D6}" type="presParOf" srcId="{2CF268FB-FF4B-43D5-9433-0D0F04DBF7CB}" destId="{1D1FDD15-D845-4BD5-B625-BB8360CBEBD6}" srcOrd="2" destOrd="0" presId="urn:microsoft.com/office/officeart/2016/7/layout/AccentHomeChevronProcess"/>
    <dgm:cxn modelId="{30C2D9D0-C961-416C-974E-3E4027F5EC6D}" type="presParOf" srcId="{2CF268FB-FF4B-43D5-9433-0D0F04DBF7CB}" destId="{07498519-15CB-4F85-84E4-D49B109FF712}" srcOrd="3" destOrd="0" presId="urn:microsoft.com/office/officeart/2016/7/layout/AccentHomeChevronProcess"/>
    <dgm:cxn modelId="{802C1332-0DED-4E34-9062-461A321782BD}" type="presParOf" srcId="{63BF2567-07F0-447B-B7A6-7DE6FD1C37FC}" destId="{D7D5305D-2F77-428C-A5E3-1969A18E84D7}" srcOrd="3" destOrd="0" presId="urn:microsoft.com/office/officeart/2016/7/layout/AccentHomeChevronProcess"/>
    <dgm:cxn modelId="{62294798-5863-46E7-BBB7-46EA33CDECFA}" type="presParOf" srcId="{63BF2567-07F0-447B-B7A6-7DE6FD1C37FC}" destId="{2C2535F6-DC8B-4B60-A484-60DEC84B7B14}" srcOrd="4" destOrd="0" presId="urn:microsoft.com/office/officeart/2016/7/layout/AccentHomeChevronProcess"/>
    <dgm:cxn modelId="{960D087D-910F-438E-B29B-05ED8AE3C50B}" type="presParOf" srcId="{2C2535F6-DC8B-4B60-A484-60DEC84B7B14}" destId="{5D2A7CC7-F35F-4465-88F6-871503396B1D}" srcOrd="0" destOrd="0" presId="urn:microsoft.com/office/officeart/2016/7/layout/AccentHomeChevronProcess"/>
    <dgm:cxn modelId="{C0D869E5-49A6-435F-B08B-3B5A161D0F3A}" type="presParOf" srcId="{2C2535F6-DC8B-4B60-A484-60DEC84B7B14}" destId="{C5D77299-2934-47FD-A3B4-7B2CE4C4271F}" srcOrd="1" destOrd="0" presId="urn:microsoft.com/office/officeart/2016/7/layout/AccentHomeChevronProcess"/>
    <dgm:cxn modelId="{D0CE241A-B1E2-42EB-9C7E-D0D0D35652CE}" type="presParOf" srcId="{2C2535F6-DC8B-4B60-A484-60DEC84B7B14}" destId="{9912B169-7020-48A9-A96C-24A729C9F528}" srcOrd="2" destOrd="0" presId="urn:microsoft.com/office/officeart/2016/7/layout/AccentHomeChevronProcess"/>
    <dgm:cxn modelId="{3E7C10CB-0132-4542-9505-B13C4FC89EC1}" type="presParOf" srcId="{2C2535F6-DC8B-4B60-A484-60DEC84B7B14}" destId="{DC9E600A-C15A-4CCB-A71E-13C5B9B0438A}" srcOrd="3" destOrd="0" presId="urn:microsoft.com/office/officeart/2016/7/layout/AccentHomeChevro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C544778-F547-479A-AF0A-2D122FBD97B1}" type="doc">
      <dgm:prSet loTypeId="urn:microsoft.com/office/officeart/2016/7/layout/AccentHomeChevronProcess" loCatId="process" qsTypeId="urn:microsoft.com/office/officeart/2005/8/quickstyle/simple1" qsCatId="simple" csTypeId="urn:microsoft.com/office/officeart/2005/8/colors/accent5_2" csCatId="accent5" phldr="1"/>
      <dgm:spPr/>
      <dgm:t>
        <a:bodyPr/>
        <a:lstStyle/>
        <a:p>
          <a:endParaRPr lang="en-US"/>
        </a:p>
      </dgm:t>
    </dgm:pt>
    <dgm:pt modelId="{D2D9483D-8527-4CF3-983A-3F02D03FECF9}">
      <dgm:prSet/>
      <dgm:spPr/>
      <dgm:t>
        <a:bodyPr/>
        <a:lstStyle/>
        <a:p>
          <a:r>
            <a:rPr lang="en-US"/>
            <a:t>11:23</a:t>
          </a:r>
        </a:p>
      </dgm:t>
    </dgm:pt>
    <dgm:pt modelId="{99A97824-17B9-4B1E-9AAA-E8E641909A22}" type="parTrans" cxnId="{331CC743-8F06-4510-94A7-E306A5A1A7C3}">
      <dgm:prSet/>
      <dgm:spPr/>
      <dgm:t>
        <a:bodyPr/>
        <a:lstStyle/>
        <a:p>
          <a:endParaRPr lang="en-US"/>
        </a:p>
      </dgm:t>
    </dgm:pt>
    <dgm:pt modelId="{1FCCC644-0363-4623-A544-1AE8219829D0}" type="sibTrans" cxnId="{331CC743-8F06-4510-94A7-E306A5A1A7C3}">
      <dgm:prSet/>
      <dgm:spPr/>
      <dgm:t>
        <a:bodyPr/>
        <a:lstStyle/>
        <a:p>
          <a:endParaRPr lang="en-US"/>
        </a:p>
      </dgm:t>
    </dgm:pt>
    <dgm:pt modelId="{306C2BB4-C931-4F62-8073-674A9DFE0E2A}">
      <dgm:prSet/>
      <dgm:spPr/>
      <dgm:t>
        <a:bodyPr/>
        <a:lstStyle/>
        <a:p>
          <a:r>
            <a:rPr lang="en-US"/>
            <a:t>Was Hidden</a:t>
          </a:r>
          <a:r>
            <a:rPr lang="en-US">
              <a:latin typeface="Batang"/>
            </a:rPr>
            <a:t>.</a:t>
          </a:r>
          <a:endParaRPr lang="en-US"/>
        </a:p>
      </dgm:t>
    </dgm:pt>
    <dgm:pt modelId="{B50C6AA2-7769-40DB-AD63-D40BA9D19266}" type="parTrans" cxnId="{7704F868-6F3B-40BA-9FEE-A75CB0796AE6}">
      <dgm:prSet/>
      <dgm:spPr/>
      <dgm:t>
        <a:bodyPr/>
        <a:lstStyle/>
        <a:p>
          <a:endParaRPr lang="en-US"/>
        </a:p>
      </dgm:t>
    </dgm:pt>
    <dgm:pt modelId="{0D60A975-44A0-44EB-BE3B-F71524861D0E}" type="sibTrans" cxnId="{7704F868-6F3B-40BA-9FEE-A75CB0796AE6}">
      <dgm:prSet/>
      <dgm:spPr/>
      <dgm:t>
        <a:bodyPr/>
        <a:lstStyle/>
        <a:p>
          <a:endParaRPr lang="en-US"/>
        </a:p>
      </dgm:t>
    </dgm:pt>
    <dgm:pt modelId="{A184BD90-0C05-4B65-98AD-BA6845A538FD}">
      <dgm:prSet phldr="0"/>
      <dgm:spPr/>
      <dgm:t>
        <a:bodyPr/>
        <a:lstStyle/>
        <a:p>
          <a:pPr rtl="0"/>
          <a:r>
            <a:rPr lang="en-US"/>
            <a:t>11:23-25</a:t>
          </a:r>
        </a:p>
      </dgm:t>
    </dgm:pt>
    <dgm:pt modelId="{56F8323B-6301-42EF-A5A1-C17626693920}" type="parTrans" cxnId="{B161359E-5391-430C-A477-731E602D488F}">
      <dgm:prSet/>
      <dgm:spPr/>
    </dgm:pt>
    <dgm:pt modelId="{74CAD80F-AE99-47E3-A4AC-7D3DA678ADA0}" type="sibTrans" cxnId="{B161359E-5391-430C-A477-731E602D488F}">
      <dgm:prSet/>
      <dgm:spPr/>
    </dgm:pt>
    <dgm:pt modelId="{F8D4E62D-D75E-4698-A677-B2B2A5831EFE}">
      <dgm:prSet phldr="0"/>
      <dgm:spPr/>
      <dgm:t>
        <a:bodyPr/>
        <a:lstStyle/>
        <a:p>
          <a:r>
            <a:rPr lang="en-US"/>
            <a:t>Refused.</a:t>
          </a:r>
        </a:p>
      </dgm:t>
    </dgm:pt>
    <dgm:pt modelId="{17911899-6831-420E-963B-3F475C309D8C}" type="parTrans" cxnId="{94E9EF85-9941-45EF-A86B-780C373BA870}">
      <dgm:prSet/>
      <dgm:spPr/>
    </dgm:pt>
    <dgm:pt modelId="{16C8F2A9-0DEF-4320-BBE5-45B6FE2ECD17}" type="sibTrans" cxnId="{94E9EF85-9941-45EF-A86B-780C373BA870}">
      <dgm:prSet/>
      <dgm:spPr/>
    </dgm:pt>
    <dgm:pt modelId="{A6CFB169-25D5-4E1B-981D-A7DCB0691ADF}">
      <dgm:prSet phldr="0"/>
      <dgm:spPr/>
      <dgm:t>
        <a:bodyPr/>
        <a:lstStyle/>
        <a:p>
          <a:pPr rtl="0"/>
          <a:r>
            <a:rPr lang="en-US"/>
            <a:t>11:27</a:t>
          </a:r>
        </a:p>
      </dgm:t>
    </dgm:pt>
    <dgm:pt modelId="{0C3D98FD-72DE-4402-B7A9-8A7CACC64933}" type="parTrans" cxnId="{1E49B811-733B-46C1-A704-A41F7F5D7623}">
      <dgm:prSet/>
      <dgm:spPr/>
    </dgm:pt>
    <dgm:pt modelId="{3ABF9946-4AF0-45F8-BE28-02929EAB71A2}" type="sibTrans" cxnId="{1E49B811-733B-46C1-A704-A41F7F5D7623}">
      <dgm:prSet/>
      <dgm:spPr/>
    </dgm:pt>
    <dgm:pt modelId="{1928369B-FD1C-4DDD-86D4-BC84E9F3CB44}">
      <dgm:prSet phldr="0"/>
      <dgm:spPr/>
      <dgm:t>
        <a:bodyPr/>
        <a:lstStyle/>
        <a:p>
          <a:r>
            <a:rPr lang="en-US"/>
            <a:t>Left Egypt.</a:t>
          </a:r>
        </a:p>
      </dgm:t>
    </dgm:pt>
    <dgm:pt modelId="{B7622FEB-9A94-4847-BA23-7A4E6CCE0238}" type="parTrans" cxnId="{44E218CD-72CA-4277-8647-E1041DD26846}">
      <dgm:prSet/>
      <dgm:spPr/>
    </dgm:pt>
    <dgm:pt modelId="{5A320BB4-66DF-483B-BECE-EDAE279C6A26}" type="sibTrans" cxnId="{44E218CD-72CA-4277-8647-E1041DD26846}">
      <dgm:prSet/>
      <dgm:spPr/>
    </dgm:pt>
    <dgm:pt modelId="{F4AB72CF-157B-4B91-9A4A-D09BD81412D8}">
      <dgm:prSet phldr="0"/>
      <dgm:spPr/>
      <dgm:t>
        <a:bodyPr/>
        <a:lstStyle/>
        <a:p>
          <a:r>
            <a:rPr lang="en-US"/>
            <a:t>Kept the Passover.</a:t>
          </a:r>
        </a:p>
      </dgm:t>
    </dgm:pt>
    <dgm:pt modelId="{01A14EB7-FBCD-472A-AF4E-A2DADE62D922}" type="parTrans" cxnId="{98C70FB6-6BA9-4C46-B762-C0B10061103A}">
      <dgm:prSet/>
      <dgm:spPr/>
    </dgm:pt>
    <dgm:pt modelId="{18B07787-3E4C-45BD-ABC7-6F73C73D56E0}" type="sibTrans" cxnId="{98C70FB6-6BA9-4C46-B762-C0B10061103A}">
      <dgm:prSet/>
      <dgm:spPr/>
    </dgm:pt>
    <dgm:pt modelId="{6E812629-0642-4EFD-92AB-20D48746E27A}">
      <dgm:prSet phldr="0"/>
      <dgm:spPr/>
      <dgm:t>
        <a:bodyPr/>
        <a:lstStyle/>
        <a:p>
          <a:pPr rtl="0"/>
          <a:r>
            <a:rPr lang="en-US"/>
            <a:t>11:28</a:t>
          </a:r>
        </a:p>
      </dgm:t>
    </dgm:pt>
    <dgm:pt modelId="{10AE616E-6E6E-4E9B-880A-B06C85312AEA}" type="parTrans" cxnId="{711D487B-7252-4DF8-BC80-721F80794D93}">
      <dgm:prSet/>
      <dgm:spPr/>
    </dgm:pt>
    <dgm:pt modelId="{556CF87B-3A89-4192-9170-48D1DA204C6F}" type="sibTrans" cxnId="{711D487B-7252-4DF8-BC80-721F80794D93}">
      <dgm:prSet/>
      <dgm:spPr/>
    </dgm:pt>
    <dgm:pt modelId="{63BF2567-07F0-447B-B7A6-7DE6FD1C37FC}" type="pres">
      <dgm:prSet presAssocID="{0C544778-F547-479A-AF0A-2D122FBD97B1}" presName="Name0" presStyleCnt="0">
        <dgm:presLayoutVars>
          <dgm:animLvl val="lvl"/>
          <dgm:resizeHandles val="exact"/>
        </dgm:presLayoutVars>
      </dgm:prSet>
      <dgm:spPr/>
    </dgm:pt>
    <dgm:pt modelId="{7F862FCF-0F44-4F51-AF8A-35501D54316D}" type="pres">
      <dgm:prSet presAssocID="{D2D9483D-8527-4CF3-983A-3F02D03FECF9}" presName="composite" presStyleCnt="0"/>
      <dgm:spPr/>
    </dgm:pt>
    <dgm:pt modelId="{D842F966-6418-45FF-B626-023B22B2CB5F}" type="pres">
      <dgm:prSet presAssocID="{D2D9483D-8527-4CF3-983A-3F02D03FECF9}" presName="L" presStyleLbl="solidFgAcc1" presStyleIdx="0" presStyleCnt="4">
        <dgm:presLayoutVars>
          <dgm:chMax val="0"/>
          <dgm:chPref val="0"/>
        </dgm:presLayoutVars>
      </dgm:prSet>
      <dgm:spPr/>
    </dgm:pt>
    <dgm:pt modelId="{0DD32217-292A-4D73-8466-6FE5E75FC689}" type="pres">
      <dgm:prSet presAssocID="{D2D9483D-8527-4CF3-983A-3F02D03FECF9}" presName="parTx" presStyleLbl="alignNode1" presStyleIdx="0" presStyleCnt="4">
        <dgm:presLayoutVars>
          <dgm:chMax val="0"/>
          <dgm:chPref val="0"/>
          <dgm:bulletEnabled val="1"/>
        </dgm:presLayoutVars>
      </dgm:prSet>
      <dgm:spPr/>
    </dgm:pt>
    <dgm:pt modelId="{560A9E7D-5ADF-4135-BDBC-D7875C4DB058}" type="pres">
      <dgm:prSet presAssocID="{D2D9483D-8527-4CF3-983A-3F02D03FECF9}" presName="desTx" presStyleLbl="revTx" presStyleIdx="0" presStyleCnt="4">
        <dgm:presLayoutVars>
          <dgm:chMax val="0"/>
          <dgm:chPref val="0"/>
          <dgm:bulletEnabled val="1"/>
        </dgm:presLayoutVars>
      </dgm:prSet>
      <dgm:spPr/>
    </dgm:pt>
    <dgm:pt modelId="{8C13A24B-0355-4B9A-BEB7-0B4727967C28}" type="pres">
      <dgm:prSet presAssocID="{D2D9483D-8527-4CF3-983A-3F02D03FECF9}" presName="EmptyPlaceHolder" presStyleCnt="0"/>
      <dgm:spPr/>
    </dgm:pt>
    <dgm:pt modelId="{3131BF52-5C6E-4D76-BF40-905FBEDD8EE6}" type="pres">
      <dgm:prSet presAssocID="{1FCCC644-0363-4623-A544-1AE8219829D0}" presName="space" presStyleCnt="0"/>
      <dgm:spPr/>
    </dgm:pt>
    <dgm:pt modelId="{2CF268FB-FF4B-43D5-9433-0D0F04DBF7CB}" type="pres">
      <dgm:prSet presAssocID="{A184BD90-0C05-4B65-98AD-BA6845A538FD}" presName="composite" presStyleCnt="0"/>
      <dgm:spPr/>
    </dgm:pt>
    <dgm:pt modelId="{C0A3FA84-EF34-4A05-A533-5A5266C9421E}" type="pres">
      <dgm:prSet presAssocID="{A184BD90-0C05-4B65-98AD-BA6845A538FD}" presName="L" presStyleLbl="solidFgAcc1" presStyleIdx="1" presStyleCnt="4">
        <dgm:presLayoutVars>
          <dgm:chMax val="0"/>
          <dgm:chPref val="0"/>
        </dgm:presLayoutVars>
      </dgm:prSet>
      <dgm:spPr/>
    </dgm:pt>
    <dgm:pt modelId="{8D380046-E4DE-49F3-9FB7-B88490335E16}" type="pres">
      <dgm:prSet presAssocID="{A184BD90-0C05-4B65-98AD-BA6845A538FD}" presName="parTx" presStyleLbl="alignNode1" presStyleIdx="1" presStyleCnt="4">
        <dgm:presLayoutVars>
          <dgm:chMax val="0"/>
          <dgm:chPref val="0"/>
          <dgm:bulletEnabled val="1"/>
        </dgm:presLayoutVars>
      </dgm:prSet>
      <dgm:spPr/>
    </dgm:pt>
    <dgm:pt modelId="{1D1FDD15-D845-4BD5-B625-BB8360CBEBD6}" type="pres">
      <dgm:prSet presAssocID="{A184BD90-0C05-4B65-98AD-BA6845A538FD}" presName="desTx" presStyleLbl="revTx" presStyleIdx="1" presStyleCnt="4">
        <dgm:presLayoutVars>
          <dgm:chMax val="0"/>
          <dgm:chPref val="0"/>
          <dgm:bulletEnabled val="1"/>
        </dgm:presLayoutVars>
      </dgm:prSet>
      <dgm:spPr/>
    </dgm:pt>
    <dgm:pt modelId="{07498519-15CB-4F85-84E4-D49B109FF712}" type="pres">
      <dgm:prSet presAssocID="{A184BD90-0C05-4B65-98AD-BA6845A538FD}" presName="EmptyPlaceHolder" presStyleCnt="0"/>
      <dgm:spPr/>
    </dgm:pt>
    <dgm:pt modelId="{D7D5305D-2F77-428C-A5E3-1969A18E84D7}" type="pres">
      <dgm:prSet presAssocID="{74CAD80F-AE99-47E3-A4AC-7D3DA678ADA0}" presName="space" presStyleCnt="0"/>
      <dgm:spPr/>
    </dgm:pt>
    <dgm:pt modelId="{2C2535F6-DC8B-4B60-A484-60DEC84B7B14}" type="pres">
      <dgm:prSet presAssocID="{A6CFB169-25D5-4E1B-981D-A7DCB0691ADF}" presName="composite" presStyleCnt="0"/>
      <dgm:spPr/>
    </dgm:pt>
    <dgm:pt modelId="{5D2A7CC7-F35F-4465-88F6-871503396B1D}" type="pres">
      <dgm:prSet presAssocID="{A6CFB169-25D5-4E1B-981D-A7DCB0691ADF}" presName="L" presStyleLbl="solidFgAcc1" presStyleIdx="2" presStyleCnt="4">
        <dgm:presLayoutVars>
          <dgm:chMax val="0"/>
          <dgm:chPref val="0"/>
        </dgm:presLayoutVars>
      </dgm:prSet>
      <dgm:spPr/>
    </dgm:pt>
    <dgm:pt modelId="{C5D77299-2934-47FD-A3B4-7B2CE4C4271F}" type="pres">
      <dgm:prSet presAssocID="{A6CFB169-25D5-4E1B-981D-A7DCB0691ADF}" presName="parTx" presStyleLbl="alignNode1" presStyleIdx="2" presStyleCnt="4">
        <dgm:presLayoutVars>
          <dgm:chMax val="0"/>
          <dgm:chPref val="0"/>
          <dgm:bulletEnabled val="1"/>
        </dgm:presLayoutVars>
      </dgm:prSet>
      <dgm:spPr/>
    </dgm:pt>
    <dgm:pt modelId="{9912B169-7020-48A9-A96C-24A729C9F528}" type="pres">
      <dgm:prSet presAssocID="{A6CFB169-25D5-4E1B-981D-A7DCB0691ADF}" presName="desTx" presStyleLbl="revTx" presStyleIdx="2" presStyleCnt="4">
        <dgm:presLayoutVars>
          <dgm:chMax val="0"/>
          <dgm:chPref val="0"/>
          <dgm:bulletEnabled val="1"/>
        </dgm:presLayoutVars>
      </dgm:prSet>
      <dgm:spPr/>
    </dgm:pt>
    <dgm:pt modelId="{DC9E600A-C15A-4CCB-A71E-13C5B9B0438A}" type="pres">
      <dgm:prSet presAssocID="{A6CFB169-25D5-4E1B-981D-A7DCB0691ADF}" presName="EmptyPlaceHolder" presStyleCnt="0"/>
      <dgm:spPr/>
    </dgm:pt>
    <dgm:pt modelId="{00DB059E-0974-4DBC-B691-A49B05C4B9A6}" type="pres">
      <dgm:prSet presAssocID="{3ABF9946-4AF0-45F8-BE28-02929EAB71A2}" presName="space" presStyleCnt="0"/>
      <dgm:spPr/>
    </dgm:pt>
    <dgm:pt modelId="{6505574C-3044-4666-B6CD-F91A58FC3098}" type="pres">
      <dgm:prSet presAssocID="{6E812629-0642-4EFD-92AB-20D48746E27A}" presName="composite" presStyleCnt="0"/>
      <dgm:spPr/>
    </dgm:pt>
    <dgm:pt modelId="{EFC80C97-D155-4ACC-BF60-C6AAD4857695}" type="pres">
      <dgm:prSet presAssocID="{6E812629-0642-4EFD-92AB-20D48746E27A}" presName="L" presStyleLbl="solidFgAcc1" presStyleIdx="3" presStyleCnt="4">
        <dgm:presLayoutVars>
          <dgm:chMax val="0"/>
          <dgm:chPref val="0"/>
        </dgm:presLayoutVars>
      </dgm:prSet>
      <dgm:spPr/>
    </dgm:pt>
    <dgm:pt modelId="{B23FEFFD-1BF7-4242-ADB6-B6CFE0DEA8B7}" type="pres">
      <dgm:prSet presAssocID="{6E812629-0642-4EFD-92AB-20D48746E27A}" presName="parTx" presStyleLbl="alignNode1" presStyleIdx="3" presStyleCnt="4">
        <dgm:presLayoutVars>
          <dgm:chMax val="0"/>
          <dgm:chPref val="0"/>
          <dgm:bulletEnabled val="1"/>
        </dgm:presLayoutVars>
      </dgm:prSet>
      <dgm:spPr/>
    </dgm:pt>
    <dgm:pt modelId="{108612A1-968D-405B-9DE4-BC233610638F}" type="pres">
      <dgm:prSet presAssocID="{6E812629-0642-4EFD-92AB-20D48746E27A}" presName="desTx" presStyleLbl="revTx" presStyleIdx="3" presStyleCnt="4">
        <dgm:presLayoutVars>
          <dgm:chMax val="0"/>
          <dgm:chPref val="0"/>
          <dgm:bulletEnabled val="1"/>
        </dgm:presLayoutVars>
      </dgm:prSet>
      <dgm:spPr/>
    </dgm:pt>
    <dgm:pt modelId="{61BD8234-3CC7-4DC4-B987-9E4CB492B777}" type="pres">
      <dgm:prSet presAssocID="{6E812629-0642-4EFD-92AB-20D48746E27A}" presName="EmptyPlaceHolder" presStyleCnt="0"/>
      <dgm:spPr/>
    </dgm:pt>
  </dgm:ptLst>
  <dgm:cxnLst>
    <dgm:cxn modelId="{1E49B811-733B-46C1-A704-A41F7F5D7623}" srcId="{0C544778-F547-479A-AF0A-2D122FBD97B1}" destId="{A6CFB169-25D5-4E1B-981D-A7DCB0691ADF}" srcOrd="2" destOrd="0" parTransId="{0C3D98FD-72DE-4402-B7A9-8A7CACC64933}" sibTransId="{3ABF9946-4AF0-45F8-BE28-02929EAB71A2}"/>
    <dgm:cxn modelId="{7C968B1A-B67A-4076-8B1F-B9C9E024849B}" type="presOf" srcId="{A6CFB169-25D5-4E1B-981D-A7DCB0691ADF}" destId="{C5D77299-2934-47FD-A3B4-7B2CE4C4271F}" srcOrd="0" destOrd="0" presId="urn:microsoft.com/office/officeart/2016/7/layout/AccentHomeChevronProcess"/>
    <dgm:cxn modelId="{08452A1F-0AC9-4B1F-8B24-E8A1E49499DE}" type="presOf" srcId="{A184BD90-0C05-4B65-98AD-BA6845A538FD}" destId="{8D380046-E4DE-49F3-9FB7-B88490335E16}" srcOrd="0" destOrd="0" presId="urn:microsoft.com/office/officeart/2016/7/layout/AccentHomeChevronProcess"/>
    <dgm:cxn modelId="{2261DE1F-ADE0-4F75-A3B0-6027C2C99EFA}" type="presOf" srcId="{F8D4E62D-D75E-4698-A677-B2B2A5831EFE}" destId="{1D1FDD15-D845-4BD5-B625-BB8360CBEBD6}" srcOrd="0" destOrd="0" presId="urn:microsoft.com/office/officeart/2016/7/layout/AccentHomeChevronProcess"/>
    <dgm:cxn modelId="{5C7BA52C-6820-47D4-9CA7-8DEB96CE6A90}" type="presOf" srcId="{F4AB72CF-157B-4B91-9A4A-D09BD81412D8}" destId="{108612A1-968D-405B-9DE4-BC233610638F}" srcOrd="0" destOrd="0" presId="urn:microsoft.com/office/officeart/2016/7/layout/AccentHomeChevronProcess"/>
    <dgm:cxn modelId="{331CC743-8F06-4510-94A7-E306A5A1A7C3}" srcId="{0C544778-F547-479A-AF0A-2D122FBD97B1}" destId="{D2D9483D-8527-4CF3-983A-3F02D03FECF9}" srcOrd="0" destOrd="0" parTransId="{99A97824-17B9-4B1E-9AAA-E8E641909A22}" sibTransId="{1FCCC644-0363-4623-A544-1AE8219829D0}"/>
    <dgm:cxn modelId="{7704F868-6F3B-40BA-9FEE-A75CB0796AE6}" srcId="{D2D9483D-8527-4CF3-983A-3F02D03FECF9}" destId="{306C2BB4-C931-4F62-8073-674A9DFE0E2A}" srcOrd="0" destOrd="0" parTransId="{B50C6AA2-7769-40DB-AD63-D40BA9D19266}" sibTransId="{0D60A975-44A0-44EB-BE3B-F71524861D0E}"/>
    <dgm:cxn modelId="{76E5EB4D-6AC2-4052-9816-3B3DB4A966CC}" type="presOf" srcId="{0C544778-F547-479A-AF0A-2D122FBD97B1}" destId="{63BF2567-07F0-447B-B7A6-7DE6FD1C37FC}" srcOrd="0" destOrd="0" presId="urn:microsoft.com/office/officeart/2016/7/layout/AccentHomeChevronProcess"/>
    <dgm:cxn modelId="{20370E7B-959A-4018-8FE1-BF4F3B4576D8}" type="presOf" srcId="{6E812629-0642-4EFD-92AB-20D48746E27A}" destId="{B23FEFFD-1BF7-4242-ADB6-B6CFE0DEA8B7}" srcOrd="0" destOrd="0" presId="urn:microsoft.com/office/officeart/2016/7/layout/AccentHomeChevronProcess"/>
    <dgm:cxn modelId="{711D487B-7252-4DF8-BC80-721F80794D93}" srcId="{0C544778-F547-479A-AF0A-2D122FBD97B1}" destId="{6E812629-0642-4EFD-92AB-20D48746E27A}" srcOrd="3" destOrd="0" parTransId="{10AE616E-6E6E-4E9B-880A-B06C85312AEA}" sibTransId="{556CF87B-3A89-4192-9170-48D1DA204C6F}"/>
    <dgm:cxn modelId="{94E9EF85-9941-45EF-A86B-780C373BA870}" srcId="{A184BD90-0C05-4B65-98AD-BA6845A538FD}" destId="{F8D4E62D-D75E-4698-A677-B2B2A5831EFE}" srcOrd="0" destOrd="0" parTransId="{17911899-6831-420E-963B-3F475C309D8C}" sibTransId="{16C8F2A9-0DEF-4320-BBE5-45B6FE2ECD17}"/>
    <dgm:cxn modelId="{8685709A-2472-4251-97D0-D042B1207424}" type="presOf" srcId="{306C2BB4-C931-4F62-8073-674A9DFE0E2A}" destId="{560A9E7D-5ADF-4135-BDBC-D7875C4DB058}" srcOrd="0" destOrd="0" presId="urn:microsoft.com/office/officeart/2016/7/layout/AccentHomeChevronProcess"/>
    <dgm:cxn modelId="{B161359E-5391-430C-A477-731E602D488F}" srcId="{0C544778-F547-479A-AF0A-2D122FBD97B1}" destId="{A184BD90-0C05-4B65-98AD-BA6845A538FD}" srcOrd="1" destOrd="0" parTransId="{56F8323B-6301-42EF-A5A1-C17626693920}" sibTransId="{74CAD80F-AE99-47E3-A4AC-7D3DA678ADA0}"/>
    <dgm:cxn modelId="{98C70FB6-6BA9-4C46-B762-C0B10061103A}" srcId="{6E812629-0642-4EFD-92AB-20D48746E27A}" destId="{F4AB72CF-157B-4B91-9A4A-D09BD81412D8}" srcOrd="0" destOrd="0" parTransId="{01A14EB7-FBCD-472A-AF4E-A2DADE62D922}" sibTransId="{18B07787-3E4C-45BD-ABC7-6F73C73D56E0}"/>
    <dgm:cxn modelId="{44E218CD-72CA-4277-8647-E1041DD26846}" srcId="{A6CFB169-25D5-4E1B-981D-A7DCB0691ADF}" destId="{1928369B-FD1C-4DDD-86D4-BC84E9F3CB44}" srcOrd="0" destOrd="0" parTransId="{B7622FEB-9A94-4847-BA23-7A4E6CCE0238}" sibTransId="{5A320BB4-66DF-483B-BECE-EDAE279C6A26}"/>
    <dgm:cxn modelId="{1431F1CF-D077-4055-AF60-A953BD9EC8E6}" type="presOf" srcId="{D2D9483D-8527-4CF3-983A-3F02D03FECF9}" destId="{0DD32217-292A-4D73-8466-6FE5E75FC689}" srcOrd="0" destOrd="0" presId="urn:microsoft.com/office/officeart/2016/7/layout/AccentHomeChevronProcess"/>
    <dgm:cxn modelId="{557B0DD3-3F64-45D0-AF62-334041EE83AC}" type="presOf" srcId="{1928369B-FD1C-4DDD-86D4-BC84E9F3CB44}" destId="{9912B169-7020-48A9-A96C-24A729C9F528}" srcOrd="0" destOrd="0" presId="urn:microsoft.com/office/officeart/2016/7/layout/AccentHomeChevronProcess"/>
    <dgm:cxn modelId="{5F821F0D-33E4-426A-AB6E-6EA9BEB96F58}" type="presParOf" srcId="{63BF2567-07F0-447B-B7A6-7DE6FD1C37FC}" destId="{7F862FCF-0F44-4F51-AF8A-35501D54316D}" srcOrd="0" destOrd="0" presId="urn:microsoft.com/office/officeart/2016/7/layout/AccentHomeChevronProcess"/>
    <dgm:cxn modelId="{F55DC538-B173-4D4B-B442-EC90BA56B343}" type="presParOf" srcId="{7F862FCF-0F44-4F51-AF8A-35501D54316D}" destId="{D842F966-6418-45FF-B626-023B22B2CB5F}" srcOrd="0" destOrd="0" presId="urn:microsoft.com/office/officeart/2016/7/layout/AccentHomeChevronProcess"/>
    <dgm:cxn modelId="{D80B6F7A-E86B-4F1C-B434-6526900A4557}" type="presParOf" srcId="{7F862FCF-0F44-4F51-AF8A-35501D54316D}" destId="{0DD32217-292A-4D73-8466-6FE5E75FC689}" srcOrd="1" destOrd="0" presId="urn:microsoft.com/office/officeart/2016/7/layout/AccentHomeChevronProcess"/>
    <dgm:cxn modelId="{9332F4B9-5A93-40D6-BE41-C41F47C52A6A}" type="presParOf" srcId="{7F862FCF-0F44-4F51-AF8A-35501D54316D}" destId="{560A9E7D-5ADF-4135-BDBC-D7875C4DB058}" srcOrd="2" destOrd="0" presId="urn:microsoft.com/office/officeart/2016/7/layout/AccentHomeChevronProcess"/>
    <dgm:cxn modelId="{A6B5FEBC-DABA-4CE8-BA31-7F2A2AD7807D}" type="presParOf" srcId="{7F862FCF-0F44-4F51-AF8A-35501D54316D}" destId="{8C13A24B-0355-4B9A-BEB7-0B4727967C28}" srcOrd="3" destOrd="0" presId="urn:microsoft.com/office/officeart/2016/7/layout/AccentHomeChevronProcess"/>
    <dgm:cxn modelId="{D98D0CE4-6424-4DED-9A1C-E048EC25034C}" type="presParOf" srcId="{63BF2567-07F0-447B-B7A6-7DE6FD1C37FC}" destId="{3131BF52-5C6E-4D76-BF40-905FBEDD8EE6}" srcOrd="1" destOrd="0" presId="urn:microsoft.com/office/officeart/2016/7/layout/AccentHomeChevronProcess"/>
    <dgm:cxn modelId="{F2027A50-0D2C-4ABF-8238-B8A37919E5D5}" type="presParOf" srcId="{63BF2567-07F0-447B-B7A6-7DE6FD1C37FC}" destId="{2CF268FB-FF4B-43D5-9433-0D0F04DBF7CB}" srcOrd="2" destOrd="0" presId="urn:microsoft.com/office/officeart/2016/7/layout/AccentHomeChevronProcess"/>
    <dgm:cxn modelId="{7520A86C-53C6-438D-97F4-036848B32C85}" type="presParOf" srcId="{2CF268FB-FF4B-43D5-9433-0D0F04DBF7CB}" destId="{C0A3FA84-EF34-4A05-A533-5A5266C9421E}" srcOrd="0" destOrd="0" presId="urn:microsoft.com/office/officeart/2016/7/layout/AccentHomeChevronProcess"/>
    <dgm:cxn modelId="{312E69D9-9884-4AD8-890D-4544E87B54D7}" type="presParOf" srcId="{2CF268FB-FF4B-43D5-9433-0D0F04DBF7CB}" destId="{8D380046-E4DE-49F3-9FB7-B88490335E16}" srcOrd="1" destOrd="0" presId="urn:microsoft.com/office/officeart/2016/7/layout/AccentHomeChevronProcess"/>
    <dgm:cxn modelId="{EF98BDB2-BBA1-4DE8-9C82-ABE1F14C048C}" type="presParOf" srcId="{2CF268FB-FF4B-43D5-9433-0D0F04DBF7CB}" destId="{1D1FDD15-D845-4BD5-B625-BB8360CBEBD6}" srcOrd="2" destOrd="0" presId="urn:microsoft.com/office/officeart/2016/7/layout/AccentHomeChevronProcess"/>
    <dgm:cxn modelId="{D1FB06F6-F955-476F-92BF-73007AF1033F}" type="presParOf" srcId="{2CF268FB-FF4B-43D5-9433-0D0F04DBF7CB}" destId="{07498519-15CB-4F85-84E4-D49B109FF712}" srcOrd="3" destOrd="0" presId="urn:microsoft.com/office/officeart/2016/7/layout/AccentHomeChevronProcess"/>
    <dgm:cxn modelId="{86529D74-252B-4F8E-8C49-DEAA0C9E7029}" type="presParOf" srcId="{63BF2567-07F0-447B-B7A6-7DE6FD1C37FC}" destId="{D7D5305D-2F77-428C-A5E3-1969A18E84D7}" srcOrd="3" destOrd="0" presId="urn:microsoft.com/office/officeart/2016/7/layout/AccentHomeChevronProcess"/>
    <dgm:cxn modelId="{9860D6AA-47D1-4DFF-8812-C4E14CDD3DF7}" type="presParOf" srcId="{63BF2567-07F0-447B-B7A6-7DE6FD1C37FC}" destId="{2C2535F6-DC8B-4B60-A484-60DEC84B7B14}" srcOrd="4" destOrd="0" presId="urn:microsoft.com/office/officeart/2016/7/layout/AccentHomeChevronProcess"/>
    <dgm:cxn modelId="{DB90988E-8276-4AB6-B521-8E724678C2A5}" type="presParOf" srcId="{2C2535F6-DC8B-4B60-A484-60DEC84B7B14}" destId="{5D2A7CC7-F35F-4465-88F6-871503396B1D}" srcOrd="0" destOrd="0" presId="urn:microsoft.com/office/officeart/2016/7/layout/AccentHomeChevronProcess"/>
    <dgm:cxn modelId="{28BBDD97-E264-438F-9CBE-6D32D3374F10}" type="presParOf" srcId="{2C2535F6-DC8B-4B60-A484-60DEC84B7B14}" destId="{C5D77299-2934-47FD-A3B4-7B2CE4C4271F}" srcOrd="1" destOrd="0" presId="urn:microsoft.com/office/officeart/2016/7/layout/AccentHomeChevronProcess"/>
    <dgm:cxn modelId="{E771F874-5C3F-40CE-8BF8-F55898811ED1}" type="presParOf" srcId="{2C2535F6-DC8B-4B60-A484-60DEC84B7B14}" destId="{9912B169-7020-48A9-A96C-24A729C9F528}" srcOrd="2" destOrd="0" presId="urn:microsoft.com/office/officeart/2016/7/layout/AccentHomeChevronProcess"/>
    <dgm:cxn modelId="{7A7174A4-8FB5-4B18-803D-90596D01F208}" type="presParOf" srcId="{2C2535F6-DC8B-4B60-A484-60DEC84B7B14}" destId="{DC9E600A-C15A-4CCB-A71E-13C5B9B0438A}" srcOrd="3" destOrd="0" presId="urn:microsoft.com/office/officeart/2016/7/layout/AccentHomeChevronProcess"/>
    <dgm:cxn modelId="{5865B46A-8543-441D-B872-FB4C343D899A}" type="presParOf" srcId="{63BF2567-07F0-447B-B7A6-7DE6FD1C37FC}" destId="{00DB059E-0974-4DBC-B691-A49B05C4B9A6}" srcOrd="5" destOrd="0" presId="urn:microsoft.com/office/officeart/2016/7/layout/AccentHomeChevronProcess"/>
    <dgm:cxn modelId="{6736C6E9-2D61-4B18-8E9A-A3E38A38DCF1}" type="presParOf" srcId="{63BF2567-07F0-447B-B7A6-7DE6FD1C37FC}" destId="{6505574C-3044-4666-B6CD-F91A58FC3098}" srcOrd="6" destOrd="0" presId="urn:microsoft.com/office/officeart/2016/7/layout/AccentHomeChevronProcess"/>
    <dgm:cxn modelId="{6FED7EB5-9474-4586-866B-46E9AC127646}" type="presParOf" srcId="{6505574C-3044-4666-B6CD-F91A58FC3098}" destId="{EFC80C97-D155-4ACC-BF60-C6AAD4857695}" srcOrd="0" destOrd="0" presId="urn:microsoft.com/office/officeart/2016/7/layout/AccentHomeChevronProcess"/>
    <dgm:cxn modelId="{EA16C107-B2BD-414B-9B74-C297F7F401B1}" type="presParOf" srcId="{6505574C-3044-4666-B6CD-F91A58FC3098}" destId="{B23FEFFD-1BF7-4242-ADB6-B6CFE0DEA8B7}" srcOrd="1" destOrd="0" presId="urn:microsoft.com/office/officeart/2016/7/layout/AccentHomeChevronProcess"/>
    <dgm:cxn modelId="{986FE53A-1E70-46ED-B197-47552FEDF5AF}" type="presParOf" srcId="{6505574C-3044-4666-B6CD-F91A58FC3098}" destId="{108612A1-968D-405B-9DE4-BC233610638F}" srcOrd="2" destOrd="0" presId="urn:microsoft.com/office/officeart/2016/7/layout/AccentHomeChevronProcess"/>
    <dgm:cxn modelId="{19148676-8459-4C7C-A6C0-D59D80B10F4A}" type="presParOf" srcId="{6505574C-3044-4666-B6CD-F91A58FC3098}" destId="{61BD8234-3CC7-4DC4-B987-9E4CB492B777}" srcOrd="3" destOrd="0" presId="urn:microsoft.com/office/officeart/2016/7/layout/AccentHomeChevro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2153BB-0250-42DE-A09B-D336168577D2}">
      <dsp:nvSpPr>
        <dsp:cNvPr id="0" name=""/>
        <dsp:cNvSpPr/>
      </dsp:nvSpPr>
      <dsp:spPr>
        <a:xfrm>
          <a:off x="0" y="0"/>
          <a:ext cx="788042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1B4B23-DBD2-42C5-B136-60ED531E4329}">
      <dsp:nvSpPr>
        <dsp:cNvPr id="0" name=""/>
        <dsp:cNvSpPr/>
      </dsp:nvSpPr>
      <dsp:spPr>
        <a:xfrm>
          <a:off x="0" y="0"/>
          <a:ext cx="7880423" cy="595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Moses in a basket. Exodus 2:3-10 </a:t>
          </a:r>
        </a:p>
      </dsp:txBody>
      <dsp:txXfrm>
        <a:off x="0" y="0"/>
        <a:ext cx="7880423" cy="595280"/>
      </dsp:txXfrm>
    </dsp:sp>
    <dsp:sp modelId="{F904B40A-7760-442A-9A21-2C1379D6FB27}">
      <dsp:nvSpPr>
        <dsp:cNvPr id="0" name=""/>
        <dsp:cNvSpPr/>
      </dsp:nvSpPr>
      <dsp:spPr>
        <a:xfrm>
          <a:off x="0" y="595280"/>
          <a:ext cx="7880423" cy="0"/>
        </a:xfrm>
        <a:prstGeom prst="line">
          <a:avLst/>
        </a:prstGeom>
        <a:solidFill>
          <a:schemeClr val="accent2">
            <a:hueOff val="-111192"/>
            <a:satOff val="-3074"/>
            <a:lumOff val="56"/>
            <a:alphaOff val="0"/>
          </a:schemeClr>
        </a:solidFill>
        <a:ln w="12700" cap="flat" cmpd="sng" algn="ctr">
          <a:solidFill>
            <a:schemeClr val="accent2">
              <a:hueOff val="-111192"/>
              <a:satOff val="-3074"/>
              <a:lumOff val="5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30A582-5C22-4652-B26E-EC7C2AAA707D}">
      <dsp:nvSpPr>
        <dsp:cNvPr id="0" name=""/>
        <dsp:cNvSpPr/>
      </dsp:nvSpPr>
      <dsp:spPr>
        <a:xfrm>
          <a:off x="0" y="595280"/>
          <a:ext cx="7880423" cy="595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Death of an Egyptian. Exodus 2:11-22 </a:t>
          </a:r>
        </a:p>
      </dsp:txBody>
      <dsp:txXfrm>
        <a:off x="0" y="595280"/>
        <a:ext cx="7880423" cy="595280"/>
      </dsp:txXfrm>
    </dsp:sp>
    <dsp:sp modelId="{0C84BF1D-F7FC-4F7A-9424-7042F560FA30}">
      <dsp:nvSpPr>
        <dsp:cNvPr id="0" name=""/>
        <dsp:cNvSpPr/>
      </dsp:nvSpPr>
      <dsp:spPr>
        <a:xfrm>
          <a:off x="0" y="1190560"/>
          <a:ext cx="7880423" cy="0"/>
        </a:xfrm>
        <a:prstGeom prst="line">
          <a:avLst/>
        </a:prstGeom>
        <a:solidFill>
          <a:schemeClr val="accent2">
            <a:hueOff val="-222385"/>
            <a:satOff val="-6147"/>
            <a:lumOff val="112"/>
            <a:alphaOff val="0"/>
          </a:schemeClr>
        </a:solidFill>
        <a:ln w="12700" cap="flat" cmpd="sng" algn="ctr">
          <a:solidFill>
            <a:schemeClr val="accent2">
              <a:hueOff val="-222385"/>
              <a:satOff val="-6147"/>
              <a:lumOff val="1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178BED-9BA5-466A-A59F-1DB36AD625AE}">
      <dsp:nvSpPr>
        <dsp:cNvPr id="0" name=""/>
        <dsp:cNvSpPr/>
      </dsp:nvSpPr>
      <dsp:spPr>
        <a:xfrm>
          <a:off x="0" y="1190560"/>
          <a:ext cx="7880423" cy="595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Burning bush. Exodus 3:1-3</a:t>
          </a:r>
        </a:p>
      </dsp:txBody>
      <dsp:txXfrm>
        <a:off x="0" y="1190560"/>
        <a:ext cx="7880423" cy="595280"/>
      </dsp:txXfrm>
    </dsp:sp>
    <dsp:sp modelId="{F10C9273-A4DF-4162-958D-F97F1480C41F}">
      <dsp:nvSpPr>
        <dsp:cNvPr id="0" name=""/>
        <dsp:cNvSpPr/>
      </dsp:nvSpPr>
      <dsp:spPr>
        <a:xfrm>
          <a:off x="0" y="1785841"/>
          <a:ext cx="7880423" cy="0"/>
        </a:xfrm>
        <a:prstGeom prst="line">
          <a:avLst/>
        </a:prstGeom>
        <a:solidFill>
          <a:schemeClr val="accent2">
            <a:hueOff val="-333577"/>
            <a:satOff val="-9221"/>
            <a:lumOff val="168"/>
            <a:alphaOff val="0"/>
          </a:schemeClr>
        </a:solidFill>
        <a:ln w="12700" cap="flat" cmpd="sng" algn="ctr">
          <a:solidFill>
            <a:schemeClr val="accent2">
              <a:hueOff val="-333577"/>
              <a:satOff val="-9221"/>
              <a:lumOff val="16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A2172F-C971-470C-BD13-D167B6C9D32D}">
      <dsp:nvSpPr>
        <dsp:cNvPr id="0" name=""/>
        <dsp:cNvSpPr/>
      </dsp:nvSpPr>
      <dsp:spPr>
        <a:xfrm>
          <a:off x="0" y="1785841"/>
          <a:ext cx="7880423" cy="595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Slaves agree to follow Moses. Exodus 7:8-13</a:t>
          </a:r>
        </a:p>
      </dsp:txBody>
      <dsp:txXfrm>
        <a:off x="0" y="1785841"/>
        <a:ext cx="7880423" cy="595280"/>
      </dsp:txXfrm>
    </dsp:sp>
    <dsp:sp modelId="{6F1F0172-CC4E-42AE-AA03-DB7766339965}">
      <dsp:nvSpPr>
        <dsp:cNvPr id="0" name=""/>
        <dsp:cNvSpPr/>
      </dsp:nvSpPr>
      <dsp:spPr>
        <a:xfrm>
          <a:off x="0" y="2381121"/>
          <a:ext cx="7880423" cy="0"/>
        </a:xfrm>
        <a:prstGeom prst="line">
          <a:avLst/>
        </a:prstGeom>
        <a:solidFill>
          <a:schemeClr val="accent2">
            <a:hueOff val="-444770"/>
            <a:satOff val="-12294"/>
            <a:lumOff val="224"/>
            <a:alphaOff val="0"/>
          </a:schemeClr>
        </a:solidFill>
        <a:ln w="12700" cap="flat" cmpd="sng" algn="ctr">
          <a:solidFill>
            <a:schemeClr val="accent2">
              <a:hueOff val="-444770"/>
              <a:satOff val="-12294"/>
              <a:lumOff val="2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67E2B6-34F6-485F-8B47-128083ED3795}">
      <dsp:nvSpPr>
        <dsp:cNvPr id="0" name=""/>
        <dsp:cNvSpPr/>
      </dsp:nvSpPr>
      <dsp:spPr>
        <a:xfrm>
          <a:off x="0" y="2381121"/>
          <a:ext cx="7880423" cy="595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Parting of the Res Sea. Exodus 14:1-31</a:t>
          </a:r>
        </a:p>
      </dsp:txBody>
      <dsp:txXfrm>
        <a:off x="0" y="2381121"/>
        <a:ext cx="7880423" cy="595280"/>
      </dsp:txXfrm>
    </dsp:sp>
    <dsp:sp modelId="{EA1EBD53-077D-43F4-9F2E-9008C99887FA}">
      <dsp:nvSpPr>
        <dsp:cNvPr id="0" name=""/>
        <dsp:cNvSpPr/>
      </dsp:nvSpPr>
      <dsp:spPr>
        <a:xfrm>
          <a:off x="0" y="2976401"/>
          <a:ext cx="7880423" cy="0"/>
        </a:xfrm>
        <a:prstGeom prst="line">
          <a:avLst/>
        </a:prstGeom>
        <a:solidFill>
          <a:schemeClr val="accent2">
            <a:hueOff val="-555962"/>
            <a:satOff val="-15368"/>
            <a:lumOff val="280"/>
            <a:alphaOff val="0"/>
          </a:schemeClr>
        </a:solidFill>
        <a:ln w="12700" cap="flat" cmpd="sng" algn="ctr">
          <a:solidFill>
            <a:schemeClr val="accent2">
              <a:hueOff val="-555962"/>
              <a:satOff val="-15368"/>
              <a:lumOff val="28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5EF70D-984D-4D96-988A-126BF12AD4B5}">
      <dsp:nvSpPr>
        <dsp:cNvPr id="0" name=""/>
        <dsp:cNvSpPr/>
      </dsp:nvSpPr>
      <dsp:spPr>
        <a:xfrm>
          <a:off x="0" y="2976401"/>
          <a:ext cx="7880423" cy="595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Water for the thirsting Hebrews. Exodus 17:1-7</a:t>
          </a:r>
        </a:p>
      </dsp:txBody>
      <dsp:txXfrm>
        <a:off x="0" y="2976401"/>
        <a:ext cx="7880423" cy="595280"/>
      </dsp:txXfrm>
    </dsp:sp>
    <dsp:sp modelId="{44D707D7-6D17-4BEA-A470-9F839D5B6587}">
      <dsp:nvSpPr>
        <dsp:cNvPr id="0" name=""/>
        <dsp:cNvSpPr/>
      </dsp:nvSpPr>
      <dsp:spPr>
        <a:xfrm>
          <a:off x="0" y="3571682"/>
          <a:ext cx="7880423" cy="0"/>
        </a:xfrm>
        <a:prstGeom prst="line">
          <a:avLst/>
        </a:prstGeom>
        <a:solidFill>
          <a:schemeClr val="accent2">
            <a:hueOff val="-667155"/>
            <a:satOff val="-18441"/>
            <a:lumOff val="336"/>
            <a:alphaOff val="0"/>
          </a:schemeClr>
        </a:solidFill>
        <a:ln w="12700" cap="flat" cmpd="sng" algn="ctr">
          <a:solidFill>
            <a:schemeClr val="accent2">
              <a:hueOff val="-667155"/>
              <a:satOff val="-18441"/>
              <a:lumOff val="33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0EE951-4B8C-451B-B7C4-0730EC6A21D5}">
      <dsp:nvSpPr>
        <dsp:cNvPr id="0" name=""/>
        <dsp:cNvSpPr/>
      </dsp:nvSpPr>
      <dsp:spPr>
        <a:xfrm>
          <a:off x="0" y="3571682"/>
          <a:ext cx="7880423" cy="595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Communing with God and receiving the Ten Commandments. Exodus 19-20</a:t>
          </a:r>
        </a:p>
      </dsp:txBody>
      <dsp:txXfrm>
        <a:off x="0" y="3571682"/>
        <a:ext cx="7880423" cy="595280"/>
      </dsp:txXfrm>
    </dsp:sp>
    <dsp:sp modelId="{AD4A038F-C0CC-4F54-8ADA-EE3169A15546}">
      <dsp:nvSpPr>
        <dsp:cNvPr id="0" name=""/>
        <dsp:cNvSpPr/>
      </dsp:nvSpPr>
      <dsp:spPr>
        <a:xfrm>
          <a:off x="0" y="4166962"/>
          <a:ext cx="7880423" cy="0"/>
        </a:xfrm>
        <a:prstGeom prst="line">
          <a:avLst/>
        </a:prstGeom>
        <a:solidFill>
          <a:schemeClr val="accent2">
            <a:hueOff val="-778347"/>
            <a:satOff val="-21515"/>
            <a:lumOff val="392"/>
            <a:alphaOff val="0"/>
          </a:schemeClr>
        </a:solidFill>
        <a:ln w="12700" cap="flat" cmpd="sng" algn="ctr">
          <a:solidFill>
            <a:schemeClr val="accent2">
              <a:hueOff val="-778347"/>
              <a:satOff val="-21515"/>
              <a:lumOff val="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1A4700-4612-4CC6-B45F-24407A7D3EE7}">
      <dsp:nvSpPr>
        <dsp:cNvPr id="0" name=""/>
        <dsp:cNvSpPr/>
      </dsp:nvSpPr>
      <dsp:spPr>
        <a:xfrm>
          <a:off x="0" y="4166962"/>
          <a:ext cx="7880423" cy="595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Stone tablets were destroyed, and God's anger was revealed. Exodus 32:1-35</a:t>
          </a:r>
        </a:p>
      </dsp:txBody>
      <dsp:txXfrm>
        <a:off x="0" y="4166962"/>
        <a:ext cx="7880423" cy="595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68C86-69C7-46FD-9877-08B294F8DE75}">
      <dsp:nvSpPr>
        <dsp:cNvPr id="0" name=""/>
        <dsp:cNvSpPr/>
      </dsp:nvSpPr>
      <dsp:spPr>
        <a:xfrm>
          <a:off x="0" y="703521"/>
          <a:ext cx="6593202" cy="7956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Moses receives the Ten Commandments anew. Exodus 34:1-35</a:t>
          </a:r>
        </a:p>
      </dsp:txBody>
      <dsp:txXfrm>
        <a:off x="38838" y="742359"/>
        <a:ext cx="6515526" cy="717924"/>
      </dsp:txXfrm>
    </dsp:sp>
    <dsp:sp modelId="{ABAD5BFE-0315-449B-8416-6182DD786598}">
      <dsp:nvSpPr>
        <dsp:cNvPr id="0" name=""/>
        <dsp:cNvSpPr/>
      </dsp:nvSpPr>
      <dsp:spPr>
        <a:xfrm>
          <a:off x="0" y="1556721"/>
          <a:ext cx="6593202" cy="7956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Ark of the Covenant instructions. Exodus 25:10-22 and 37:1-9</a:t>
          </a:r>
        </a:p>
      </dsp:txBody>
      <dsp:txXfrm>
        <a:off x="38838" y="1595559"/>
        <a:ext cx="6515526" cy="717924"/>
      </dsp:txXfrm>
    </dsp:sp>
    <dsp:sp modelId="{098C4244-2227-49D7-A6D6-35D809BD833A}">
      <dsp:nvSpPr>
        <dsp:cNvPr id="0" name=""/>
        <dsp:cNvSpPr/>
      </dsp:nvSpPr>
      <dsp:spPr>
        <a:xfrm>
          <a:off x="0" y="2409921"/>
          <a:ext cx="6593202" cy="7956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Tabernacle was completed. Exodus 39:32-43</a:t>
          </a:r>
        </a:p>
      </dsp:txBody>
      <dsp:txXfrm>
        <a:off x="38838" y="2448759"/>
        <a:ext cx="6515526" cy="717924"/>
      </dsp:txXfrm>
    </dsp:sp>
    <dsp:sp modelId="{A20F0E6A-8556-4018-AA74-23FA80B41F5F}">
      <dsp:nvSpPr>
        <dsp:cNvPr id="0" name=""/>
        <dsp:cNvSpPr/>
      </dsp:nvSpPr>
      <dsp:spPr>
        <a:xfrm>
          <a:off x="0" y="3263121"/>
          <a:ext cx="6593202" cy="7956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Moses and the people were wondering because of their disbelief.  Numbers 13:1-33; Numbers 14:33-34</a:t>
          </a:r>
        </a:p>
      </dsp:txBody>
      <dsp:txXfrm>
        <a:off x="38838" y="3301959"/>
        <a:ext cx="6515526" cy="7179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481442-1B85-454C-902A-C22AA041C81A}">
      <dsp:nvSpPr>
        <dsp:cNvPr id="0" name=""/>
        <dsp:cNvSpPr/>
      </dsp:nvSpPr>
      <dsp:spPr>
        <a:xfrm>
          <a:off x="0" y="2325"/>
          <a:ext cx="659320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8A0BB7-0778-4D06-B5E3-F7B394EEACCF}">
      <dsp:nvSpPr>
        <dsp:cNvPr id="0" name=""/>
        <dsp:cNvSpPr/>
      </dsp:nvSpPr>
      <dsp:spPr>
        <a:xfrm>
          <a:off x="0" y="2325"/>
          <a:ext cx="6593202" cy="15858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10 </a:t>
          </a:r>
          <a:r>
            <a:rPr lang="en-US" sz="2000" kern="1200"/>
            <a:t>Then Moses and Aaron gathered the assembly together before the rock, and he said to them, “Hear now, you rebels: shall we bring water for you out of this rock?” </a:t>
          </a:r>
        </a:p>
      </dsp:txBody>
      <dsp:txXfrm>
        <a:off x="0" y="2325"/>
        <a:ext cx="6593202" cy="1585864"/>
      </dsp:txXfrm>
    </dsp:sp>
    <dsp:sp modelId="{DD051845-504B-46F7-B844-A7F58F7B2B4C}">
      <dsp:nvSpPr>
        <dsp:cNvPr id="0" name=""/>
        <dsp:cNvSpPr/>
      </dsp:nvSpPr>
      <dsp:spPr>
        <a:xfrm>
          <a:off x="0" y="1588189"/>
          <a:ext cx="6593202" cy="0"/>
        </a:xfrm>
        <a:prstGeom prst="line">
          <a:avLst/>
        </a:prstGeom>
        <a:solidFill>
          <a:schemeClr val="accent5">
            <a:hueOff val="-182901"/>
            <a:satOff val="8400"/>
            <a:lumOff val="0"/>
            <a:alphaOff val="0"/>
          </a:schemeClr>
        </a:solidFill>
        <a:ln w="12700" cap="flat" cmpd="sng" algn="ctr">
          <a:solidFill>
            <a:schemeClr val="accent5">
              <a:hueOff val="-182901"/>
              <a:satOff val="840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CF7BDA-0A0E-4A9E-B909-60E1946504A7}">
      <dsp:nvSpPr>
        <dsp:cNvPr id="0" name=""/>
        <dsp:cNvSpPr/>
      </dsp:nvSpPr>
      <dsp:spPr>
        <a:xfrm>
          <a:off x="0" y="1588189"/>
          <a:ext cx="6593202" cy="15858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11 </a:t>
          </a:r>
          <a:r>
            <a:rPr lang="en-US" sz="2000" kern="1200"/>
            <a:t>And Moses lifted up his hand and struck the rock with his staff twice, and water came out abundantly, and the congregation drank, and their livestock. </a:t>
          </a:r>
        </a:p>
      </dsp:txBody>
      <dsp:txXfrm>
        <a:off x="0" y="1588189"/>
        <a:ext cx="6593202" cy="1585864"/>
      </dsp:txXfrm>
    </dsp:sp>
    <dsp:sp modelId="{F455BAB9-A003-4E7F-8524-0FF995F243E9}">
      <dsp:nvSpPr>
        <dsp:cNvPr id="0" name=""/>
        <dsp:cNvSpPr/>
      </dsp:nvSpPr>
      <dsp:spPr>
        <a:xfrm>
          <a:off x="0" y="3174053"/>
          <a:ext cx="6593202" cy="0"/>
        </a:xfrm>
        <a:prstGeom prst="line">
          <a:avLst/>
        </a:prstGeom>
        <a:solidFill>
          <a:schemeClr val="accent5">
            <a:hueOff val="-365801"/>
            <a:satOff val="16800"/>
            <a:lumOff val="0"/>
            <a:alphaOff val="0"/>
          </a:schemeClr>
        </a:solidFill>
        <a:ln w="12700" cap="flat" cmpd="sng" algn="ctr">
          <a:solidFill>
            <a:schemeClr val="accent5">
              <a:hueOff val="-365801"/>
              <a:satOff val="1680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FE18A6-570A-4273-8197-07200DE13F3E}">
      <dsp:nvSpPr>
        <dsp:cNvPr id="0" name=""/>
        <dsp:cNvSpPr/>
      </dsp:nvSpPr>
      <dsp:spPr>
        <a:xfrm>
          <a:off x="0" y="3174053"/>
          <a:ext cx="6593202" cy="15858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12 </a:t>
          </a:r>
          <a:r>
            <a:rPr lang="en-US" sz="2000" kern="1200"/>
            <a:t>And the Lord said to Moses and Aaron, “Because you did not believe in me, to uphold me as holy in the eyes of the people of Israel, therefore </a:t>
          </a:r>
          <a:r>
            <a:rPr lang="en-US" sz="2000" i="1" u="sng" kern="1200"/>
            <a:t>you</a:t>
          </a:r>
          <a:r>
            <a:rPr lang="en-US" sz="2000" i="1" kern="1200"/>
            <a:t> shall not bring this assembly into the land that I have given them</a:t>
          </a:r>
          <a:r>
            <a:rPr lang="en-US" sz="2000" kern="1200"/>
            <a:t>.”</a:t>
          </a:r>
        </a:p>
      </dsp:txBody>
      <dsp:txXfrm>
        <a:off x="0" y="3174053"/>
        <a:ext cx="6593202" cy="15858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CC9C05-62A9-42C8-9F9C-F855B5569376}">
      <dsp:nvSpPr>
        <dsp:cNvPr id="0" name=""/>
        <dsp:cNvSpPr/>
      </dsp:nvSpPr>
      <dsp:spPr>
        <a:xfrm>
          <a:off x="0" y="259004"/>
          <a:ext cx="6699544" cy="143208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Healing the snake bitten. Numbers 21:4-9</a:t>
          </a:r>
        </a:p>
      </dsp:txBody>
      <dsp:txXfrm>
        <a:off x="69908" y="328912"/>
        <a:ext cx="6559728" cy="1292264"/>
      </dsp:txXfrm>
    </dsp:sp>
    <dsp:sp modelId="{904952A2-34C3-4B29-902D-F67052A9F81A}">
      <dsp:nvSpPr>
        <dsp:cNvPr id="0" name=""/>
        <dsp:cNvSpPr/>
      </dsp:nvSpPr>
      <dsp:spPr>
        <a:xfrm>
          <a:off x="0" y="1794764"/>
          <a:ext cx="6699544" cy="143208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Promise Land. Deuteronomy 32:49–52</a:t>
          </a:r>
        </a:p>
      </dsp:txBody>
      <dsp:txXfrm>
        <a:off x="69908" y="1864672"/>
        <a:ext cx="6559728" cy="1292264"/>
      </dsp:txXfrm>
    </dsp:sp>
    <dsp:sp modelId="{8F200B37-62D7-4481-8D6F-A30144CB8128}">
      <dsp:nvSpPr>
        <dsp:cNvPr id="0" name=""/>
        <dsp:cNvSpPr/>
      </dsp:nvSpPr>
      <dsp:spPr>
        <a:xfrm>
          <a:off x="0" y="3330524"/>
          <a:ext cx="6699544" cy="143208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Death of Moses. Deuteronomy 34:1-12</a:t>
          </a:r>
        </a:p>
      </dsp:txBody>
      <dsp:txXfrm>
        <a:off x="69908" y="3400432"/>
        <a:ext cx="6559728" cy="12922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42F966-6418-45FF-B626-023B22B2CB5F}">
      <dsp:nvSpPr>
        <dsp:cNvPr id="0" name=""/>
        <dsp:cNvSpPr/>
      </dsp:nvSpPr>
      <dsp:spPr>
        <a:xfrm rot="5400000">
          <a:off x="-864530" y="1873444"/>
          <a:ext cx="2270055" cy="540994"/>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DD32217-292A-4D73-8466-6FE5E75FC689}">
      <dsp:nvSpPr>
        <dsp:cNvPr id="0" name=""/>
        <dsp:cNvSpPr/>
      </dsp:nvSpPr>
      <dsp:spPr>
        <a:xfrm>
          <a:off x="0" y="3278969"/>
          <a:ext cx="6762434" cy="756685"/>
        </a:xfrm>
        <a:prstGeom prst="homePlate">
          <a:avLst>
            <a:gd name="adj" fmla="val 2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241300" rIns="120650" bIns="241300" numCol="1" spcCol="1270" anchor="ctr" anchorCtr="0">
          <a:noAutofit/>
        </a:bodyPr>
        <a:lstStyle/>
        <a:p>
          <a:pPr marL="0" lvl="0" indent="0" algn="ctr" defTabSz="844550">
            <a:lnSpc>
              <a:spcPct val="90000"/>
            </a:lnSpc>
            <a:spcBef>
              <a:spcPct val="0"/>
            </a:spcBef>
            <a:spcAft>
              <a:spcPct val="35000"/>
            </a:spcAft>
            <a:buNone/>
          </a:pPr>
          <a:r>
            <a:rPr lang="en-US" sz="1900" kern="1200"/>
            <a:t>11:23</a:t>
          </a:r>
        </a:p>
      </dsp:txBody>
      <dsp:txXfrm>
        <a:off x="0" y="3278969"/>
        <a:ext cx="6667848" cy="756685"/>
      </dsp:txXfrm>
    </dsp:sp>
    <dsp:sp modelId="{560A9E7D-5ADF-4135-BDBC-D7875C4DB058}">
      <dsp:nvSpPr>
        <dsp:cNvPr id="0" name=""/>
        <dsp:cNvSpPr/>
      </dsp:nvSpPr>
      <dsp:spPr>
        <a:xfrm>
          <a:off x="540994" y="1333510"/>
          <a:ext cx="5491096" cy="324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90000"/>
            </a:lnSpc>
            <a:spcBef>
              <a:spcPct val="0"/>
            </a:spcBef>
            <a:spcAft>
              <a:spcPct val="35000"/>
            </a:spcAft>
            <a:buNone/>
          </a:pPr>
          <a:r>
            <a:rPr lang="en-US" sz="1900" kern="1200"/>
            <a:t>Was Hidden</a:t>
          </a:r>
          <a:r>
            <a:rPr lang="en-US" sz="1900" kern="1200">
              <a:latin typeface="Batang"/>
            </a:rPr>
            <a:t>.</a:t>
          </a:r>
          <a:endParaRPr lang="en-US" sz="1900" kern="1200"/>
        </a:p>
      </dsp:txBody>
      <dsp:txXfrm>
        <a:off x="540994" y="1333510"/>
        <a:ext cx="5491096" cy="3245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42F966-6418-45FF-B626-023B22B2CB5F}">
      <dsp:nvSpPr>
        <dsp:cNvPr id="0" name=""/>
        <dsp:cNvSpPr/>
      </dsp:nvSpPr>
      <dsp:spPr>
        <a:xfrm rot="5400000">
          <a:off x="-997335" y="2007371"/>
          <a:ext cx="2270055" cy="273138"/>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DD32217-292A-4D73-8466-6FE5E75FC689}">
      <dsp:nvSpPr>
        <dsp:cNvPr id="0" name=""/>
        <dsp:cNvSpPr/>
      </dsp:nvSpPr>
      <dsp:spPr>
        <a:xfrm>
          <a:off x="1122" y="3278969"/>
          <a:ext cx="3414236" cy="756685"/>
        </a:xfrm>
        <a:prstGeom prst="homePlate">
          <a:avLst>
            <a:gd name="adj" fmla="val 2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241300" rIns="120650" bIns="241300" numCol="1" spcCol="1270" anchor="ctr" anchorCtr="0">
          <a:noAutofit/>
        </a:bodyPr>
        <a:lstStyle/>
        <a:p>
          <a:pPr marL="0" lvl="0" indent="0" algn="ctr" defTabSz="844550">
            <a:lnSpc>
              <a:spcPct val="90000"/>
            </a:lnSpc>
            <a:spcBef>
              <a:spcPct val="0"/>
            </a:spcBef>
            <a:spcAft>
              <a:spcPct val="35000"/>
            </a:spcAft>
            <a:buNone/>
          </a:pPr>
          <a:r>
            <a:rPr lang="en-US" sz="1900" kern="1200"/>
            <a:t>11:23</a:t>
          </a:r>
        </a:p>
      </dsp:txBody>
      <dsp:txXfrm>
        <a:off x="1122" y="3278969"/>
        <a:ext cx="3319650" cy="756685"/>
      </dsp:txXfrm>
    </dsp:sp>
    <dsp:sp modelId="{560A9E7D-5ADF-4135-BDBC-D7875C4DB058}">
      <dsp:nvSpPr>
        <dsp:cNvPr id="0" name=""/>
        <dsp:cNvSpPr/>
      </dsp:nvSpPr>
      <dsp:spPr>
        <a:xfrm>
          <a:off x="274261" y="1172796"/>
          <a:ext cx="2772360" cy="1781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90000"/>
            </a:lnSpc>
            <a:spcBef>
              <a:spcPct val="0"/>
            </a:spcBef>
            <a:spcAft>
              <a:spcPct val="35000"/>
            </a:spcAft>
            <a:buNone/>
          </a:pPr>
          <a:r>
            <a:rPr lang="en-US" sz="1900" kern="1200"/>
            <a:t>Was Hidden</a:t>
          </a:r>
          <a:r>
            <a:rPr lang="en-US" sz="1900" kern="1200">
              <a:latin typeface="Batang"/>
            </a:rPr>
            <a:t>.</a:t>
          </a:r>
          <a:endParaRPr lang="en-US" sz="1900" kern="1200"/>
        </a:p>
      </dsp:txBody>
      <dsp:txXfrm>
        <a:off x="274261" y="1172796"/>
        <a:ext cx="2772360" cy="1781575"/>
      </dsp:txXfrm>
    </dsp:sp>
    <dsp:sp modelId="{C0A3FA84-EF34-4A05-A533-5A5266C9421E}">
      <dsp:nvSpPr>
        <dsp:cNvPr id="0" name=""/>
        <dsp:cNvSpPr/>
      </dsp:nvSpPr>
      <dsp:spPr>
        <a:xfrm rot="5400000">
          <a:off x="2348616" y="2007371"/>
          <a:ext cx="2270055" cy="273138"/>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D380046-E4DE-49F3-9FB7-B88490335E16}">
      <dsp:nvSpPr>
        <dsp:cNvPr id="0" name=""/>
        <dsp:cNvSpPr/>
      </dsp:nvSpPr>
      <dsp:spPr>
        <a:xfrm>
          <a:off x="3347074" y="3278969"/>
          <a:ext cx="3414236" cy="756685"/>
        </a:xfrm>
        <a:prstGeom prst="chevron">
          <a:avLst>
            <a:gd name="adj" fmla="val 2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241300" rIns="120650" bIns="241300" numCol="1" spcCol="1270" anchor="ctr" anchorCtr="0">
          <a:noAutofit/>
        </a:bodyPr>
        <a:lstStyle/>
        <a:p>
          <a:pPr marL="0" lvl="0" indent="0" algn="ctr" defTabSz="844550" rtl="0">
            <a:lnSpc>
              <a:spcPct val="90000"/>
            </a:lnSpc>
            <a:spcBef>
              <a:spcPct val="0"/>
            </a:spcBef>
            <a:spcAft>
              <a:spcPct val="35000"/>
            </a:spcAft>
            <a:buNone/>
          </a:pPr>
          <a:r>
            <a:rPr lang="en-US" sz="1900" kern="1200"/>
            <a:t>11:23-25</a:t>
          </a:r>
        </a:p>
      </dsp:txBody>
      <dsp:txXfrm>
        <a:off x="3536245" y="3278969"/>
        <a:ext cx="3035894" cy="756685"/>
      </dsp:txXfrm>
    </dsp:sp>
    <dsp:sp modelId="{1D1FDD15-D845-4BD5-B625-BB8360CBEBD6}">
      <dsp:nvSpPr>
        <dsp:cNvPr id="0" name=""/>
        <dsp:cNvSpPr/>
      </dsp:nvSpPr>
      <dsp:spPr>
        <a:xfrm>
          <a:off x="3620213" y="1172796"/>
          <a:ext cx="2772360" cy="1781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90000"/>
            </a:lnSpc>
            <a:spcBef>
              <a:spcPct val="0"/>
            </a:spcBef>
            <a:spcAft>
              <a:spcPct val="35000"/>
            </a:spcAft>
            <a:buNone/>
          </a:pPr>
          <a:r>
            <a:rPr lang="en-US" sz="1900" kern="1200"/>
            <a:t>Refused.</a:t>
          </a:r>
        </a:p>
      </dsp:txBody>
      <dsp:txXfrm>
        <a:off x="3620213" y="1172796"/>
        <a:ext cx="2772360" cy="17815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42F966-6418-45FF-B626-023B22B2CB5F}">
      <dsp:nvSpPr>
        <dsp:cNvPr id="0" name=""/>
        <dsp:cNvSpPr/>
      </dsp:nvSpPr>
      <dsp:spPr>
        <a:xfrm rot="5400000">
          <a:off x="-1040195" y="2052014"/>
          <a:ext cx="2270055" cy="183853"/>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DD32217-292A-4D73-8466-6FE5E75FC689}">
      <dsp:nvSpPr>
        <dsp:cNvPr id="0" name=""/>
        <dsp:cNvSpPr/>
      </dsp:nvSpPr>
      <dsp:spPr>
        <a:xfrm>
          <a:off x="2905" y="3278969"/>
          <a:ext cx="2298170" cy="756685"/>
        </a:xfrm>
        <a:prstGeom prst="homePlate">
          <a:avLst>
            <a:gd name="adj" fmla="val 2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241300" rIns="120650" bIns="241300" numCol="1" spcCol="1270" anchor="ctr" anchorCtr="0">
          <a:noAutofit/>
        </a:bodyPr>
        <a:lstStyle/>
        <a:p>
          <a:pPr marL="0" lvl="0" indent="0" algn="ctr" defTabSz="844550">
            <a:lnSpc>
              <a:spcPct val="90000"/>
            </a:lnSpc>
            <a:spcBef>
              <a:spcPct val="0"/>
            </a:spcBef>
            <a:spcAft>
              <a:spcPct val="35000"/>
            </a:spcAft>
            <a:buNone/>
          </a:pPr>
          <a:r>
            <a:rPr lang="en-US" sz="1900" kern="1200"/>
            <a:t>11:23</a:t>
          </a:r>
        </a:p>
      </dsp:txBody>
      <dsp:txXfrm>
        <a:off x="2905" y="3278969"/>
        <a:ext cx="2203584" cy="756685"/>
      </dsp:txXfrm>
    </dsp:sp>
    <dsp:sp modelId="{560A9E7D-5ADF-4135-BDBC-D7875C4DB058}">
      <dsp:nvSpPr>
        <dsp:cNvPr id="0" name=""/>
        <dsp:cNvSpPr/>
      </dsp:nvSpPr>
      <dsp:spPr>
        <a:xfrm>
          <a:off x="186759" y="1119225"/>
          <a:ext cx="1866114" cy="1835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90000"/>
            </a:lnSpc>
            <a:spcBef>
              <a:spcPct val="0"/>
            </a:spcBef>
            <a:spcAft>
              <a:spcPct val="35000"/>
            </a:spcAft>
            <a:buNone/>
          </a:pPr>
          <a:r>
            <a:rPr lang="en-US" sz="1900" kern="1200"/>
            <a:t>Was Hidden</a:t>
          </a:r>
          <a:r>
            <a:rPr lang="en-US" sz="1900" kern="1200">
              <a:latin typeface="Batang"/>
            </a:rPr>
            <a:t>.</a:t>
          </a:r>
          <a:endParaRPr lang="en-US" sz="1900" kern="1200"/>
        </a:p>
      </dsp:txBody>
      <dsp:txXfrm>
        <a:off x="186759" y="1119225"/>
        <a:ext cx="1866114" cy="1835146"/>
      </dsp:txXfrm>
    </dsp:sp>
    <dsp:sp modelId="{C0A3FA84-EF34-4A05-A533-5A5266C9421E}">
      <dsp:nvSpPr>
        <dsp:cNvPr id="0" name=""/>
        <dsp:cNvSpPr/>
      </dsp:nvSpPr>
      <dsp:spPr>
        <a:xfrm rot="5400000">
          <a:off x="1189030" y="2052014"/>
          <a:ext cx="2270055" cy="183853"/>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D380046-E4DE-49F3-9FB7-B88490335E16}">
      <dsp:nvSpPr>
        <dsp:cNvPr id="0" name=""/>
        <dsp:cNvSpPr/>
      </dsp:nvSpPr>
      <dsp:spPr>
        <a:xfrm>
          <a:off x="2232131" y="3278969"/>
          <a:ext cx="2298170" cy="756685"/>
        </a:xfrm>
        <a:prstGeom prst="chevron">
          <a:avLst>
            <a:gd name="adj" fmla="val 2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241300" rIns="120650" bIns="241300" numCol="1" spcCol="1270" anchor="ctr" anchorCtr="0">
          <a:noAutofit/>
        </a:bodyPr>
        <a:lstStyle/>
        <a:p>
          <a:pPr marL="0" lvl="0" indent="0" algn="ctr" defTabSz="844550" rtl="0">
            <a:lnSpc>
              <a:spcPct val="90000"/>
            </a:lnSpc>
            <a:spcBef>
              <a:spcPct val="0"/>
            </a:spcBef>
            <a:spcAft>
              <a:spcPct val="35000"/>
            </a:spcAft>
            <a:buNone/>
          </a:pPr>
          <a:r>
            <a:rPr lang="en-US" sz="1900" kern="1200"/>
            <a:t>11:23-25</a:t>
          </a:r>
        </a:p>
      </dsp:txBody>
      <dsp:txXfrm>
        <a:off x="2421302" y="3278969"/>
        <a:ext cx="1919828" cy="756685"/>
      </dsp:txXfrm>
    </dsp:sp>
    <dsp:sp modelId="{1D1FDD15-D845-4BD5-B625-BB8360CBEBD6}">
      <dsp:nvSpPr>
        <dsp:cNvPr id="0" name=""/>
        <dsp:cNvSpPr/>
      </dsp:nvSpPr>
      <dsp:spPr>
        <a:xfrm>
          <a:off x="2415985" y="1119225"/>
          <a:ext cx="1866114" cy="1835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90000"/>
            </a:lnSpc>
            <a:spcBef>
              <a:spcPct val="0"/>
            </a:spcBef>
            <a:spcAft>
              <a:spcPct val="35000"/>
            </a:spcAft>
            <a:buNone/>
          </a:pPr>
          <a:r>
            <a:rPr lang="en-US" sz="1900" kern="1200"/>
            <a:t>Refused.</a:t>
          </a:r>
        </a:p>
      </dsp:txBody>
      <dsp:txXfrm>
        <a:off x="2415985" y="1119225"/>
        <a:ext cx="1866114" cy="1835146"/>
      </dsp:txXfrm>
    </dsp:sp>
    <dsp:sp modelId="{5D2A7CC7-F35F-4465-88F6-871503396B1D}">
      <dsp:nvSpPr>
        <dsp:cNvPr id="0" name=""/>
        <dsp:cNvSpPr/>
      </dsp:nvSpPr>
      <dsp:spPr>
        <a:xfrm rot="5400000">
          <a:off x="3418256" y="2052014"/>
          <a:ext cx="2270055" cy="183853"/>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D77299-2934-47FD-A3B4-7B2CE4C4271F}">
      <dsp:nvSpPr>
        <dsp:cNvPr id="0" name=""/>
        <dsp:cNvSpPr/>
      </dsp:nvSpPr>
      <dsp:spPr>
        <a:xfrm>
          <a:off x="4461357" y="3278969"/>
          <a:ext cx="2298170" cy="756685"/>
        </a:xfrm>
        <a:prstGeom prst="chevron">
          <a:avLst>
            <a:gd name="adj" fmla="val 2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241300" rIns="120650" bIns="241300" numCol="1" spcCol="1270" anchor="ctr" anchorCtr="0">
          <a:noAutofit/>
        </a:bodyPr>
        <a:lstStyle/>
        <a:p>
          <a:pPr marL="0" lvl="0" indent="0" algn="ctr" defTabSz="844550" rtl="0">
            <a:lnSpc>
              <a:spcPct val="90000"/>
            </a:lnSpc>
            <a:spcBef>
              <a:spcPct val="0"/>
            </a:spcBef>
            <a:spcAft>
              <a:spcPct val="35000"/>
            </a:spcAft>
            <a:buNone/>
          </a:pPr>
          <a:r>
            <a:rPr lang="en-US" sz="1900" kern="1200"/>
            <a:t>11:27</a:t>
          </a:r>
        </a:p>
      </dsp:txBody>
      <dsp:txXfrm>
        <a:off x="4650528" y="3278969"/>
        <a:ext cx="1919828" cy="756685"/>
      </dsp:txXfrm>
    </dsp:sp>
    <dsp:sp modelId="{9912B169-7020-48A9-A96C-24A729C9F528}">
      <dsp:nvSpPr>
        <dsp:cNvPr id="0" name=""/>
        <dsp:cNvSpPr/>
      </dsp:nvSpPr>
      <dsp:spPr>
        <a:xfrm>
          <a:off x="4645211" y="1119225"/>
          <a:ext cx="1866114" cy="1835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90000"/>
            </a:lnSpc>
            <a:spcBef>
              <a:spcPct val="0"/>
            </a:spcBef>
            <a:spcAft>
              <a:spcPct val="35000"/>
            </a:spcAft>
            <a:buNone/>
          </a:pPr>
          <a:r>
            <a:rPr lang="en-US" sz="1900" kern="1200"/>
            <a:t>Left Egypt.</a:t>
          </a:r>
        </a:p>
      </dsp:txBody>
      <dsp:txXfrm>
        <a:off x="4645211" y="1119225"/>
        <a:ext cx="1866114" cy="18351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42F966-6418-45FF-B626-023B22B2CB5F}">
      <dsp:nvSpPr>
        <dsp:cNvPr id="0" name=""/>
        <dsp:cNvSpPr/>
      </dsp:nvSpPr>
      <dsp:spPr>
        <a:xfrm rot="5400000">
          <a:off x="-1060073" y="2074335"/>
          <a:ext cx="2270055" cy="139211"/>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DD32217-292A-4D73-8466-6FE5E75FC689}">
      <dsp:nvSpPr>
        <dsp:cNvPr id="0" name=""/>
        <dsp:cNvSpPr/>
      </dsp:nvSpPr>
      <dsp:spPr>
        <a:xfrm>
          <a:off x="5349" y="3278969"/>
          <a:ext cx="1740138" cy="756685"/>
        </a:xfrm>
        <a:prstGeom prst="homePlate">
          <a:avLst>
            <a:gd name="adj" fmla="val 2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241300" rIns="120650" bIns="241300" numCol="1" spcCol="1270" anchor="ctr" anchorCtr="0">
          <a:noAutofit/>
        </a:bodyPr>
        <a:lstStyle/>
        <a:p>
          <a:pPr marL="0" lvl="0" indent="0" algn="ctr" defTabSz="844550">
            <a:lnSpc>
              <a:spcPct val="90000"/>
            </a:lnSpc>
            <a:spcBef>
              <a:spcPct val="0"/>
            </a:spcBef>
            <a:spcAft>
              <a:spcPct val="35000"/>
            </a:spcAft>
            <a:buNone/>
          </a:pPr>
          <a:r>
            <a:rPr lang="en-US" sz="1900" kern="1200"/>
            <a:t>11:23</a:t>
          </a:r>
        </a:p>
      </dsp:txBody>
      <dsp:txXfrm>
        <a:off x="5349" y="3278969"/>
        <a:ext cx="1645552" cy="756685"/>
      </dsp:txXfrm>
    </dsp:sp>
    <dsp:sp modelId="{560A9E7D-5ADF-4135-BDBC-D7875C4DB058}">
      <dsp:nvSpPr>
        <dsp:cNvPr id="0" name=""/>
        <dsp:cNvSpPr/>
      </dsp:nvSpPr>
      <dsp:spPr>
        <a:xfrm>
          <a:off x="144560" y="1092440"/>
          <a:ext cx="1412992" cy="18619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90000"/>
            </a:lnSpc>
            <a:spcBef>
              <a:spcPct val="0"/>
            </a:spcBef>
            <a:spcAft>
              <a:spcPct val="35000"/>
            </a:spcAft>
            <a:buNone/>
          </a:pPr>
          <a:r>
            <a:rPr lang="en-US" sz="1900" kern="1200"/>
            <a:t>Was Hidden</a:t>
          </a:r>
          <a:r>
            <a:rPr lang="en-US" sz="1900" kern="1200">
              <a:latin typeface="Batang"/>
            </a:rPr>
            <a:t>.</a:t>
          </a:r>
          <a:endParaRPr lang="en-US" sz="1900" kern="1200"/>
        </a:p>
      </dsp:txBody>
      <dsp:txXfrm>
        <a:off x="144560" y="1092440"/>
        <a:ext cx="1412992" cy="1861932"/>
      </dsp:txXfrm>
    </dsp:sp>
    <dsp:sp modelId="{C0A3FA84-EF34-4A05-A533-5A5266C9421E}">
      <dsp:nvSpPr>
        <dsp:cNvPr id="0" name=""/>
        <dsp:cNvSpPr/>
      </dsp:nvSpPr>
      <dsp:spPr>
        <a:xfrm rot="5400000">
          <a:off x="610459" y="2074335"/>
          <a:ext cx="2270055" cy="139211"/>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D380046-E4DE-49F3-9FB7-B88490335E16}">
      <dsp:nvSpPr>
        <dsp:cNvPr id="0" name=""/>
        <dsp:cNvSpPr/>
      </dsp:nvSpPr>
      <dsp:spPr>
        <a:xfrm>
          <a:off x="1675881" y="3278969"/>
          <a:ext cx="1740138" cy="756685"/>
        </a:xfrm>
        <a:prstGeom prst="chevron">
          <a:avLst>
            <a:gd name="adj" fmla="val 2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241300" rIns="120650" bIns="241300" numCol="1" spcCol="1270" anchor="ctr" anchorCtr="0">
          <a:noAutofit/>
        </a:bodyPr>
        <a:lstStyle/>
        <a:p>
          <a:pPr marL="0" lvl="0" indent="0" algn="ctr" defTabSz="844550" rtl="0">
            <a:lnSpc>
              <a:spcPct val="90000"/>
            </a:lnSpc>
            <a:spcBef>
              <a:spcPct val="0"/>
            </a:spcBef>
            <a:spcAft>
              <a:spcPct val="35000"/>
            </a:spcAft>
            <a:buNone/>
          </a:pPr>
          <a:r>
            <a:rPr lang="en-US" sz="1900" kern="1200"/>
            <a:t>11:23-25</a:t>
          </a:r>
        </a:p>
      </dsp:txBody>
      <dsp:txXfrm>
        <a:off x="1865052" y="3278969"/>
        <a:ext cx="1361796" cy="756685"/>
      </dsp:txXfrm>
    </dsp:sp>
    <dsp:sp modelId="{1D1FDD15-D845-4BD5-B625-BB8360CBEBD6}">
      <dsp:nvSpPr>
        <dsp:cNvPr id="0" name=""/>
        <dsp:cNvSpPr/>
      </dsp:nvSpPr>
      <dsp:spPr>
        <a:xfrm>
          <a:off x="1815092" y="1092440"/>
          <a:ext cx="1412992" cy="18619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90000"/>
            </a:lnSpc>
            <a:spcBef>
              <a:spcPct val="0"/>
            </a:spcBef>
            <a:spcAft>
              <a:spcPct val="35000"/>
            </a:spcAft>
            <a:buNone/>
          </a:pPr>
          <a:r>
            <a:rPr lang="en-US" sz="1900" kern="1200"/>
            <a:t>Refused.</a:t>
          </a:r>
        </a:p>
      </dsp:txBody>
      <dsp:txXfrm>
        <a:off x="1815092" y="1092440"/>
        <a:ext cx="1412992" cy="1861932"/>
      </dsp:txXfrm>
    </dsp:sp>
    <dsp:sp modelId="{5D2A7CC7-F35F-4465-88F6-871503396B1D}">
      <dsp:nvSpPr>
        <dsp:cNvPr id="0" name=""/>
        <dsp:cNvSpPr/>
      </dsp:nvSpPr>
      <dsp:spPr>
        <a:xfrm rot="5400000">
          <a:off x="2280991" y="2074335"/>
          <a:ext cx="2270055" cy="139211"/>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D77299-2934-47FD-A3B4-7B2CE4C4271F}">
      <dsp:nvSpPr>
        <dsp:cNvPr id="0" name=""/>
        <dsp:cNvSpPr/>
      </dsp:nvSpPr>
      <dsp:spPr>
        <a:xfrm>
          <a:off x="3346414" y="3278969"/>
          <a:ext cx="1740138" cy="756685"/>
        </a:xfrm>
        <a:prstGeom prst="chevron">
          <a:avLst>
            <a:gd name="adj" fmla="val 2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241300" rIns="120650" bIns="241300" numCol="1" spcCol="1270" anchor="ctr" anchorCtr="0">
          <a:noAutofit/>
        </a:bodyPr>
        <a:lstStyle/>
        <a:p>
          <a:pPr marL="0" lvl="0" indent="0" algn="ctr" defTabSz="844550" rtl="0">
            <a:lnSpc>
              <a:spcPct val="90000"/>
            </a:lnSpc>
            <a:spcBef>
              <a:spcPct val="0"/>
            </a:spcBef>
            <a:spcAft>
              <a:spcPct val="35000"/>
            </a:spcAft>
            <a:buNone/>
          </a:pPr>
          <a:r>
            <a:rPr lang="en-US" sz="1900" kern="1200"/>
            <a:t>11:27</a:t>
          </a:r>
        </a:p>
      </dsp:txBody>
      <dsp:txXfrm>
        <a:off x="3535585" y="3278969"/>
        <a:ext cx="1361796" cy="756685"/>
      </dsp:txXfrm>
    </dsp:sp>
    <dsp:sp modelId="{9912B169-7020-48A9-A96C-24A729C9F528}">
      <dsp:nvSpPr>
        <dsp:cNvPr id="0" name=""/>
        <dsp:cNvSpPr/>
      </dsp:nvSpPr>
      <dsp:spPr>
        <a:xfrm>
          <a:off x="3485625" y="1092440"/>
          <a:ext cx="1412992" cy="18619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90000"/>
            </a:lnSpc>
            <a:spcBef>
              <a:spcPct val="0"/>
            </a:spcBef>
            <a:spcAft>
              <a:spcPct val="35000"/>
            </a:spcAft>
            <a:buNone/>
          </a:pPr>
          <a:r>
            <a:rPr lang="en-US" sz="1900" kern="1200"/>
            <a:t>Left Egypt.</a:t>
          </a:r>
        </a:p>
      </dsp:txBody>
      <dsp:txXfrm>
        <a:off x="3485625" y="1092440"/>
        <a:ext cx="1412992" cy="1861932"/>
      </dsp:txXfrm>
    </dsp:sp>
    <dsp:sp modelId="{EFC80C97-D155-4ACC-BF60-C6AAD4857695}">
      <dsp:nvSpPr>
        <dsp:cNvPr id="0" name=""/>
        <dsp:cNvSpPr/>
      </dsp:nvSpPr>
      <dsp:spPr>
        <a:xfrm rot="5400000">
          <a:off x="3951524" y="2074335"/>
          <a:ext cx="2270055" cy="139211"/>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3FEFFD-1BF7-4242-ADB6-B6CFE0DEA8B7}">
      <dsp:nvSpPr>
        <dsp:cNvPr id="0" name=""/>
        <dsp:cNvSpPr/>
      </dsp:nvSpPr>
      <dsp:spPr>
        <a:xfrm>
          <a:off x="5016946" y="3278969"/>
          <a:ext cx="1740138" cy="756685"/>
        </a:xfrm>
        <a:prstGeom prst="chevron">
          <a:avLst>
            <a:gd name="adj" fmla="val 2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241300" rIns="120650" bIns="241300" numCol="1" spcCol="1270" anchor="ctr" anchorCtr="0">
          <a:noAutofit/>
        </a:bodyPr>
        <a:lstStyle/>
        <a:p>
          <a:pPr marL="0" lvl="0" indent="0" algn="ctr" defTabSz="844550" rtl="0">
            <a:lnSpc>
              <a:spcPct val="90000"/>
            </a:lnSpc>
            <a:spcBef>
              <a:spcPct val="0"/>
            </a:spcBef>
            <a:spcAft>
              <a:spcPct val="35000"/>
            </a:spcAft>
            <a:buNone/>
          </a:pPr>
          <a:r>
            <a:rPr lang="en-US" sz="1900" kern="1200"/>
            <a:t>11:28</a:t>
          </a:r>
        </a:p>
      </dsp:txBody>
      <dsp:txXfrm>
        <a:off x="5206117" y="3278969"/>
        <a:ext cx="1361796" cy="756685"/>
      </dsp:txXfrm>
    </dsp:sp>
    <dsp:sp modelId="{108612A1-968D-405B-9DE4-BC233610638F}">
      <dsp:nvSpPr>
        <dsp:cNvPr id="0" name=""/>
        <dsp:cNvSpPr/>
      </dsp:nvSpPr>
      <dsp:spPr>
        <a:xfrm>
          <a:off x="5156157" y="1092440"/>
          <a:ext cx="1412992" cy="18619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90000"/>
            </a:lnSpc>
            <a:spcBef>
              <a:spcPct val="0"/>
            </a:spcBef>
            <a:spcAft>
              <a:spcPct val="35000"/>
            </a:spcAft>
            <a:buNone/>
          </a:pPr>
          <a:r>
            <a:rPr lang="en-US" sz="1900" kern="1200"/>
            <a:t>Kept the Passover.</a:t>
          </a:r>
        </a:p>
      </dsp:txBody>
      <dsp:txXfrm>
        <a:off x="5156157" y="1092440"/>
        <a:ext cx="1412992" cy="186193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6/7/layout/AccentHomeChevronProcess">
  <dgm:title val="Accent Home Chevron Process"/>
  <dgm:desc val="Use to show a progression; a timeline; sequential steps in a task, process, or workflow; or to emphasize movement or direction. Level 1 text appears inside an chevron shape, except the first shape which comes in a home shape, while Level 2 text appears above the invisible rectangle shapes."/>
  <dgm:catLst>
    <dgm:cat type="process" pri="500"/>
    <dgm:cat type="timeline"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contrsBasedOnsibTransCount">
      <dgm:if name="oneSibTrans" axis="ch" ptType="sibTrans" func="cnt" op="equ" val="1">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2"/>
          <dgm:constr type="w" for="ch" ptType="sibTrans" op="equ"/>
        </dgm:constrLst>
      </dgm:if>
      <dgm:else name="moreThanOneSibTrans">
        <dgm:choose name="contrsForMoreThanOneSibTrans">
          <dgm:if name="twoSibTrans" axis="ch" ptType="sibTrans" func="cnt" op="equ" val="2">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3"/>
              <dgm:constr type="w" for="ch" ptType="sibTrans" op="equ"/>
            </dgm:constrLst>
          </dgm:if>
          <dgm:else name="moreThanTwoSibTrans">
            <dgm:choose name="contrsForMoreThanTwoSibTrans">
              <dgm:if name="threeSibTrans" axis="ch" ptType="sibTrans" func="cnt" op="equ" val="3">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4"/>
                  <dgm:constr type="w" for="ch" ptType="sibTrans" op="equ"/>
                </dgm:constrLst>
              </dgm:if>
              <dgm:else name="moreThanThreeSibTrans">
                <dgm:choose name="contrsForMoreThanThreeSibTrans">
                  <dgm:if name="fourToSixSibTrans" axis="ch" ptType="sibTrans" func="cnt" op="lte" val="6">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5"/>
                      <dgm:constr type="w" for="ch" ptType="sibTrans" op="equ"/>
                    </dgm:constrLst>
                  </dgm:if>
                  <dgm:else name="moreThanSixSibTrans">
                    <dgm:choose name="contrsForMoreThanSixSibTrans">
                      <dgm:if name="sevenToEightSibTrans" axis="ch" ptType="sibTrans" func="cnt" op="lte" val="8">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7"/>
                          <dgm:constr type="w" for="ch" ptType="sibTrans" op="equ"/>
                        </dgm:constrLst>
                      </dgm:if>
                      <dgm:else name="moreThanEightSibTrans">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9"/>
                          <dgm:constr type="w" for="ch" ptType="sibTrans" op="equ"/>
                        </dgm:constrLst>
                      </dgm:else>
                    </dgm:choose>
                  </dgm:else>
                </dgm:choose>
              </dgm:else>
            </dgm:choose>
          </dgm:else>
        </dgm:choose>
      </dgm:else>
    </dgm:choose>
    <dgm:ruleLst/>
    <dgm:forEach name="Name6" axis="ch" ptType="node">
      <dgm:layoutNode name="composite">
        <dgm:alg type="composite"/>
        <dgm:shape xmlns:r="http://schemas.openxmlformats.org/officeDocument/2006/relationships" r:blip="">
          <dgm:adjLst/>
        </dgm:shape>
        <dgm:presOf/>
        <dgm:choose name="LayoutLTRorRTL">
          <dgm:if name="LayoutLTR" func="var" arg="dir" op="equ" val="norm">
            <dgm:constrLst>
              <dgm:constr type="w" for="ch" forName="L" refType="w" fact="0.08"/>
              <dgm:constr type="h" for="ch" forName="L" refType="h" fact="0.75"/>
              <dgm:constr type="l" for="ch" forName="L"/>
              <dgm:constr type="l" for="ch" forName="parTx"/>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l" for="ch" forName="desTx" refType="r" refFor="ch" refForName="L"/>
              <dgm:constr type="w" for="ch" forName="desTx" refType="w" fact="0.812"/>
              <dgm:constr type="w" for="ch" forName="EmptyPlaceHolder" refType="w" fact="0.82"/>
              <dgm:constr type="l" for="ch" forName="EmptyPlaceHolder" refType="r" refFor="ch" refForName="L"/>
              <dgm:constr type="b" for="ch" forName="EmptyPlaceHolder" refType="b" refFor="ch" refForName="L"/>
              <dgm:constr type="h" for="ch" forName="EmptyPlaceHolder" refType="t" refFor="ch" refForName="desTx"/>
            </dgm:constrLst>
          </dgm:if>
          <dgm:else name="LayoutRTL">
            <dgm:constrLst>
              <dgm:constr type="w" for="ch" forName="L" refType="w" fact="0.08"/>
              <dgm:constr type="h" for="ch" forName="L" refType="h" fact="0.75"/>
              <dgm:constr type="r" for="ch" forName="L" refType="w"/>
              <dgm:constr type="r" for="ch" forName="parTx" refType="w"/>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r" for="ch" forName="desTx" refType="l" refFor="ch" refForName="L"/>
              <dgm:constr type="w" for="ch" forName="desTx" refType="w" fact="0.812"/>
              <dgm:constr type="w" for="ch" forName="EmptyPlaceHolder" refType="w" fact="0.82"/>
              <dgm:constr type="h" for="ch" forName="EmptyPlaceHolder" refType="w" refFor="ch" refForName="L" fact="0.6"/>
              <dgm:constr type="b" for="ch" forName="EmptyPlaceHolder" refType="b" refFor="ch" refForName="L"/>
            </dgm:constrLst>
          </dgm:else>
        </dgm:choose>
        <dgm:layoutNode name="L" styleLbl="solidFgAcc1" moveWith="parTx">
          <dgm:varLst>
            <dgm:chMax val="0"/>
            <dgm:chPref val="0"/>
          </dgm:varLst>
          <dgm:alg type="sp"/>
          <dgm:choose name="Name310">
            <dgm:if name="Name311" func="var" arg="dir" op="equ" val="norm">
              <dgm:shape xmlns:r="http://schemas.openxmlformats.org/officeDocument/2006/relationships" rot="90" type="corner" r:blip="">
                <dgm:adjLst>
                  <dgm:adj idx="1" val="0.01"/>
                  <dgm:adj idx="2" val="0.01"/>
                </dgm:adjLst>
              </dgm:shape>
            </dgm:if>
            <dgm:else name="Name312">
              <dgm:shape xmlns:r="http://schemas.openxmlformats.org/officeDocument/2006/relationships" rot="180" type="corner" r:blip="">
                <dgm:adjLst>
                  <dgm:adj idx="1" val="0.01"/>
                  <dgm:adj idx="2" val="0.01"/>
                </dgm:adjLst>
              </dgm:shape>
            </dgm:else>
          </dgm:choose>
          <dgm:presOf/>
          <dgm:constrLst/>
          <dgm:ruleLst/>
        </dgm:layoutNode>
        <dgm:layoutNode name="parTx" styleLbl="alignNode1">
          <dgm:varLst>
            <dgm:chMax val="0"/>
            <dgm:chPref val="0"/>
            <dgm:bulletEnabled val="1"/>
          </dgm:varLst>
          <dgm:alg type="tx">
            <dgm:param type="txAnchorVert" val="mid"/>
            <dgm:param type="parTxLTRAlign" val="ctr"/>
            <dgm:param type="parTxRTLAlign" val="ctr"/>
          </dgm:alg>
          <dgm:choose name="MakeFirstNodeHomePlate">
            <dgm:if name="IfFirstNode" axis="self" ptType="node" func="pos" op="equ" val="1">
              <dgm:choose name="Name110">
                <dgm:if name="Name111" func="var" arg="dir" op="equ" val="norm">
                  <dgm:shape xmlns:r="http://schemas.openxmlformats.org/officeDocument/2006/relationships" type="homePlate" r:blip="">
                    <dgm:adjLst>
                      <dgm:adj idx="1" val="0.25"/>
                    </dgm:adjLst>
                  </dgm:shape>
                </dgm:if>
                <dgm:else name="Name112">
                  <dgm:shape xmlns:r="http://schemas.openxmlformats.org/officeDocument/2006/relationships" rot="180" type="homePlate" r:blip="">
                    <dgm:adjLst>
                      <dgm:adj idx="1" val="0.25"/>
                    </dgm:adjLst>
                  </dgm:shape>
                </dgm:else>
              </dgm:choose>
            </dgm:if>
            <dgm:else name="MakeRestOfNodesChevrons">
              <dgm:choose name="Name10">
                <dgm:if name="Name11" func="var" arg="dir" op="equ" val="norm">
                  <dgm:shape xmlns:r="http://schemas.openxmlformats.org/officeDocument/2006/relationships" type="chevron" r:blip="">
                    <dgm:adjLst>
                      <dgm:adj idx="1" val="0.25"/>
                    </dgm:adjLst>
                  </dgm:shape>
                </dgm:if>
                <dgm:else name="Name12">
                  <dgm:shape xmlns:r="http://schemas.openxmlformats.org/officeDocument/2006/relationships" rot="180" type="chevron" r:blip="">
                    <dgm:adjLst>
                      <dgm:adj idx="1" val="0.25"/>
                    </dgm:adjLst>
                  </dgm:shape>
                </dgm:else>
              </dgm:choose>
            </dgm:else>
          </dgm:choose>
          <dgm:presOf axis="self" ptType="node"/>
          <dgm:constrLst>
            <dgm:constr type="tMarg" refType="primFontSz"/>
            <dgm:constr type="bMarg" refType="primFontSz"/>
            <dgm:constr type="lMarg" refType="primFontSz" fact="0.5"/>
            <dgm:constr type="rMarg" refType="primFontSz" fact="0.5"/>
          </dgm:constrLst>
          <dgm:ruleLst>
            <dgm:rule type="primFontSz" val="13" fact="NaN" max="NaN"/>
          </dgm:ruleLst>
        </dgm:layoutNode>
        <dgm:layoutNode name="desTx" styleLbl="revTx" moveWith="parTx">
          <dgm:varLst>
            <dgm:chMax val="0"/>
            <dgm:chPref val="0"/>
            <dgm:bulletEnabled val="1"/>
          </dgm:varLst>
          <dgm:choose name="Name210">
            <dgm:if name="Name211" func="var" arg="dir" op="equ" val="norm">
              <dgm:alg type="tx">
                <dgm:param type="txAnchorVert" val="t"/>
                <dgm:param type="parTxLTRAlign" val="l"/>
                <dgm:param type="shpTxLTRAlignCh" val="l"/>
                <dgm:param type="parTxRTLAlign" val="l"/>
                <dgm:param type="shpTxRTLAlignCh" val="l"/>
              </dgm:alg>
            </dgm:if>
            <dgm:else name="Name212">
              <dgm:alg type="tx">
                <dgm:param type="txAnchorVert" val="t"/>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 ptType="node"/>
          <dgm:constrLst>
            <dgm:constr type="tMarg"/>
            <dgm:constr type="bMarg"/>
            <dgm:constr type="lMarg"/>
            <dgm:constr type="rMarg"/>
          </dgm:constrLst>
          <dgm:ruleLst>
            <dgm:rule type="primFontSz" val="11" fact="NaN" max="NaN"/>
            <dgm:rule type="secFontSz" val="9" fact="NaN" max="NaN"/>
          </dgm:ruleLst>
        </dgm:layoutNode>
        <dgm:layoutNode name="EmptyPlaceHolder">
          <dgm:alg type="sp"/>
          <dgm:shape xmlns:r="http://schemas.openxmlformats.org/officeDocument/2006/relationships" r:blip="">
            <dgm:adjLst/>
          </dgm:shape>
          <dgm:presOf/>
          <dgm:constr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AccentHomeChevronProcess">
  <dgm:title val="Accent Home Chevron Process"/>
  <dgm:desc val="Use to show a progression; a timeline; sequential steps in a task, process, or workflow; or to emphasize movement or direction. Level 1 text appears inside an chevron shape, except the first shape which comes in a home shape, while Level 2 text appears above the invisible rectangle shapes."/>
  <dgm:catLst>
    <dgm:cat type="process" pri="500"/>
    <dgm:cat type="timeline"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contrsBasedOnsibTransCount">
      <dgm:if name="oneSibTrans" axis="ch" ptType="sibTrans" func="cnt" op="equ" val="1">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2"/>
          <dgm:constr type="w" for="ch" ptType="sibTrans" op="equ"/>
        </dgm:constrLst>
      </dgm:if>
      <dgm:else name="moreThanOneSibTrans">
        <dgm:choose name="contrsForMoreThanOneSibTrans">
          <dgm:if name="twoSibTrans" axis="ch" ptType="sibTrans" func="cnt" op="equ" val="2">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3"/>
              <dgm:constr type="w" for="ch" ptType="sibTrans" op="equ"/>
            </dgm:constrLst>
          </dgm:if>
          <dgm:else name="moreThanTwoSibTrans">
            <dgm:choose name="contrsForMoreThanTwoSibTrans">
              <dgm:if name="threeSibTrans" axis="ch" ptType="sibTrans" func="cnt" op="equ" val="3">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4"/>
                  <dgm:constr type="w" for="ch" ptType="sibTrans" op="equ"/>
                </dgm:constrLst>
              </dgm:if>
              <dgm:else name="moreThanThreeSibTrans">
                <dgm:choose name="contrsForMoreThanThreeSibTrans">
                  <dgm:if name="fourToSixSibTrans" axis="ch" ptType="sibTrans" func="cnt" op="lte" val="6">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5"/>
                      <dgm:constr type="w" for="ch" ptType="sibTrans" op="equ"/>
                    </dgm:constrLst>
                  </dgm:if>
                  <dgm:else name="moreThanSixSibTrans">
                    <dgm:choose name="contrsForMoreThanSixSibTrans">
                      <dgm:if name="sevenToEightSibTrans" axis="ch" ptType="sibTrans" func="cnt" op="lte" val="8">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7"/>
                          <dgm:constr type="w" for="ch" ptType="sibTrans" op="equ"/>
                        </dgm:constrLst>
                      </dgm:if>
                      <dgm:else name="moreThanEightSibTrans">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9"/>
                          <dgm:constr type="w" for="ch" ptType="sibTrans" op="equ"/>
                        </dgm:constrLst>
                      </dgm:else>
                    </dgm:choose>
                  </dgm:else>
                </dgm:choose>
              </dgm:else>
            </dgm:choose>
          </dgm:else>
        </dgm:choose>
      </dgm:else>
    </dgm:choose>
    <dgm:ruleLst/>
    <dgm:forEach name="Name6" axis="ch" ptType="node">
      <dgm:layoutNode name="composite">
        <dgm:alg type="composite"/>
        <dgm:shape xmlns:r="http://schemas.openxmlformats.org/officeDocument/2006/relationships" r:blip="">
          <dgm:adjLst/>
        </dgm:shape>
        <dgm:presOf/>
        <dgm:choose name="LayoutLTRorRTL">
          <dgm:if name="LayoutLTR" func="var" arg="dir" op="equ" val="norm">
            <dgm:constrLst>
              <dgm:constr type="w" for="ch" forName="L" refType="w" fact="0.08"/>
              <dgm:constr type="h" for="ch" forName="L" refType="h" fact="0.75"/>
              <dgm:constr type="l" for="ch" forName="L"/>
              <dgm:constr type="l" for="ch" forName="parTx"/>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l" for="ch" forName="desTx" refType="r" refFor="ch" refForName="L"/>
              <dgm:constr type="w" for="ch" forName="desTx" refType="w" fact="0.812"/>
              <dgm:constr type="w" for="ch" forName="EmptyPlaceHolder" refType="w" fact="0.82"/>
              <dgm:constr type="l" for="ch" forName="EmptyPlaceHolder" refType="r" refFor="ch" refForName="L"/>
              <dgm:constr type="b" for="ch" forName="EmptyPlaceHolder" refType="b" refFor="ch" refForName="L"/>
              <dgm:constr type="h" for="ch" forName="EmptyPlaceHolder" refType="t" refFor="ch" refForName="desTx"/>
            </dgm:constrLst>
          </dgm:if>
          <dgm:else name="LayoutRTL">
            <dgm:constrLst>
              <dgm:constr type="w" for="ch" forName="L" refType="w" fact="0.08"/>
              <dgm:constr type="h" for="ch" forName="L" refType="h" fact="0.75"/>
              <dgm:constr type="r" for="ch" forName="L" refType="w"/>
              <dgm:constr type="r" for="ch" forName="parTx" refType="w"/>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r" for="ch" forName="desTx" refType="l" refFor="ch" refForName="L"/>
              <dgm:constr type="w" for="ch" forName="desTx" refType="w" fact="0.812"/>
              <dgm:constr type="w" for="ch" forName="EmptyPlaceHolder" refType="w" fact="0.82"/>
              <dgm:constr type="h" for="ch" forName="EmptyPlaceHolder" refType="w" refFor="ch" refForName="L" fact="0.6"/>
              <dgm:constr type="b" for="ch" forName="EmptyPlaceHolder" refType="b" refFor="ch" refForName="L"/>
            </dgm:constrLst>
          </dgm:else>
        </dgm:choose>
        <dgm:layoutNode name="L" styleLbl="solidFgAcc1" moveWith="parTx">
          <dgm:varLst>
            <dgm:chMax val="0"/>
            <dgm:chPref val="0"/>
          </dgm:varLst>
          <dgm:alg type="sp"/>
          <dgm:choose name="Name310">
            <dgm:if name="Name311" func="var" arg="dir" op="equ" val="norm">
              <dgm:shape xmlns:r="http://schemas.openxmlformats.org/officeDocument/2006/relationships" rot="90" type="corner" r:blip="">
                <dgm:adjLst>
                  <dgm:adj idx="1" val="0.01"/>
                  <dgm:adj idx="2" val="0.01"/>
                </dgm:adjLst>
              </dgm:shape>
            </dgm:if>
            <dgm:else name="Name312">
              <dgm:shape xmlns:r="http://schemas.openxmlformats.org/officeDocument/2006/relationships" rot="180" type="corner" r:blip="">
                <dgm:adjLst>
                  <dgm:adj idx="1" val="0.01"/>
                  <dgm:adj idx="2" val="0.01"/>
                </dgm:adjLst>
              </dgm:shape>
            </dgm:else>
          </dgm:choose>
          <dgm:presOf/>
          <dgm:constrLst/>
          <dgm:ruleLst/>
        </dgm:layoutNode>
        <dgm:layoutNode name="parTx" styleLbl="alignNode1">
          <dgm:varLst>
            <dgm:chMax val="0"/>
            <dgm:chPref val="0"/>
            <dgm:bulletEnabled val="1"/>
          </dgm:varLst>
          <dgm:alg type="tx">
            <dgm:param type="txAnchorVert" val="mid"/>
            <dgm:param type="parTxLTRAlign" val="ctr"/>
            <dgm:param type="parTxRTLAlign" val="ctr"/>
          </dgm:alg>
          <dgm:choose name="MakeFirstNodeHomePlate">
            <dgm:if name="IfFirstNode" axis="self" ptType="node" func="pos" op="equ" val="1">
              <dgm:choose name="Name110">
                <dgm:if name="Name111" func="var" arg="dir" op="equ" val="norm">
                  <dgm:shape xmlns:r="http://schemas.openxmlformats.org/officeDocument/2006/relationships" type="homePlate" r:blip="">
                    <dgm:adjLst>
                      <dgm:adj idx="1" val="0.25"/>
                    </dgm:adjLst>
                  </dgm:shape>
                </dgm:if>
                <dgm:else name="Name112">
                  <dgm:shape xmlns:r="http://schemas.openxmlformats.org/officeDocument/2006/relationships" rot="180" type="homePlate" r:blip="">
                    <dgm:adjLst>
                      <dgm:adj idx="1" val="0.25"/>
                    </dgm:adjLst>
                  </dgm:shape>
                </dgm:else>
              </dgm:choose>
            </dgm:if>
            <dgm:else name="MakeRestOfNodesChevrons">
              <dgm:choose name="Name10">
                <dgm:if name="Name11" func="var" arg="dir" op="equ" val="norm">
                  <dgm:shape xmlns:r="http://schemas.openxmlformats.org/officeDocument/2006/relationships" type="chevron" r:blip="">
                    <dgm:adjLst>
                      <dgm:adj idx="1" val="0.25"/>
                    </dgm:adjLst>
                  </dgm:shape>
                </dgm:if>
                <dgm:else name="Name12">
                  <dgm:shape xmlns:r="http://schemas.openxmlformats.org/officeDocument/2006/relationships" rot="180" type="chevron" r:blip="">
                    <dgm:adjLst>
                      <dgm:adj idx="1" val="0.25"/>
                    </dgm:adjLst>
                  </dgm:shape>
                </dgm:else>
              </dgm:choose>
            </dgm:else>
          </dgm:choose>
          <dgm:presOf axis="self" ptType="node"/>
          <dgm:constrLst>
            <dgm:constr type="tMarg" refType="primFontSz"/>
            <dgm:constr type="bMarg" refType="primFontSz"/>
            <dgm:constr type="lMarg" refType="primFontSz" fact="0.5"/>
            <dgm:constr type="rMarg" refType="primFontSz" fact="0.5"/>
          </dgm:constrLst>
          <dgm:ruleLst>
            <dgm:rule type="primFontSz" val="13" fact="NaN" max="NaN"/>
          </dgm:ruleLst>
        </dgm:layoutNode>
        <dgm:layoutNode name="desTx" styleLbl="revTx" moveWith="parTx">
          <dgm:varLst>
            <dgm:chMax val="0"/>
            <dgm:chPref val="0"/>
            <dgm:bulletEnabled val="1"/>
          </dgm:varLst>
          <dgm:choose name="Name210">
            <dgm:if name="Name211" func="var" arg="dir" op="equ" val="norm">
              <dgm:alg type="tx">
                <dgm:param type="txAnchorVert" val="t"/>
                <dgm:param type="parTxLTRAlign" val="l"/>
                <dgm:param type="shpTxLTRAlignCh" val="l"/>
                <dgm:param type="parTxRTLAlign" val="l"/>
                <dgm:param type="shpTxRTLAlignCh" val="l"/>
              </dgm:alg>
            </dgm:if>
            <dgm:else name="Name212">
              <dgm:alg type="tx">
                <dgm:param type="txAnchorVert" val="t"/>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 ptType="node"/>
          <dgm:constrLst>
            <dgm:constr type="tMarg"/>
            <dgm:constr type="bMarg"/>
            <dgm:constr type="lMarg"/>
            <dgm:constr type="rMarg"/>
          </dgm:constrLst>
          <dgm:ruleLst>
            <dgm:rule type="primFontSz" val="11" fact="NaN" max="NaN"/>
            <dgm:rule type="secFontSz" val="9" fact="NaN" max="NaN"/>
          </dgm:ruleLst>
        </dgm:layoutNode>
        <dgm:layoutNode name="EmptyPlaceHolder">
          <dgm:alg type="sp"/>
          <dgm:shape xmlns:r="http://schemas.openxmlformats.org/officeDocument/2006/relationships" r:blip="">
            <dgm:adjLst/>
          </dgm:shape>
          <dgm:presOf/>
          <dgm:constr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AccentHomeChevronProcess">
  <dgm:title val="Accent Home Chevron Process"/>
  <dgm:desc val="Use to show a progression; a timeline; sequential steps in a task, process, or workflow; or to emphasize movement or direction. Level 1 text appears inside an chevron shape, except the first shape which comes in a home shape, while Level 2 text appears above the invisible rectangle shapes."/>
  <dgm:catLst>
    <dgm:cat type="process" pri="500"/>
    <dgm:cat type="timeline"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contrsBasedOnsibTransCount">
      <dgm:if name="oneSibTrans" axis="ch" ptType="sibTrans" func="cnt" op="equ" val="1">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2"/>
          <dgm:constr type="w" for="ch" ptType="sibTrans" op="equ"/>
        </dgm:constrLst>
      </dgm:if>
      <dgm:else name="moreThanOneSibTrans">
        <dgm:choose name="contrsForMoreThanOneSibTrans">
          <dgm:if name="twoSibTrans" axis="ch" ptType="sibTrans" func="cnt" op="equ" val="2">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3"/>
              <dgm:constr type="w" for="ch" ptType="sibTrans" op="equ"/>
            </dgm:constrLst>
          </dgm:if>
          <dgm:else name="moreThanTwoSibTrans">
            <dgm:choose name="contrsForMoreThanTwoSibTrans">
              <dgm:if name="threeSibTrans" axis="ch" ptType="sibTrans" func="cnt" op="equ" val="3">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4"/>
                  <dgm:constr type="w" for="ch" ptType="sibTrans" op="equ"/>
                </dgm:constrLst>
              </dgm:if>
              <dgm:else name="moreThanThreeSibTrans">
                <dgm:choose name="contrsForMoreThanThreeSibTrans">
                  <dgm:if name="fourToSixSibTrans" axis="ch" ptType="sibTrans" func="cnt" op="lte" val="6">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5"/>
                      <dgm:constr type="w" for="ch" ptType="sibTrans" op="equ"/>
                    </dgm:constrLst>
                  </dgm:if>
                  <dgm:else name="moreThanSixSibTrans">
                    <dgm:choose name="contrsForMoreThanSixSibTrans">
                      <dgm:if name="sevenToEightSibTrans" axis="ch" ptType="sibTrans" func="cnt" op="lte" val="8">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7"/>
                          <dgm:constr type="w" for="ch" ptType="sibTrans" op="equ"/>
                        </dgm:constrLst>
                      </dgm:if>
                      <dgm:else name="moreThanEightSibTrans">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9"/>
                          <dgm:constr type="w" for="ch" ptType="sibTrans" op="equ"/>
                        </dgm:constrLst>
                      </dgm:else>
                    </dgm:choose>
                  </dgm:else>
                </dgm:choose>
              </dgm:else>
            </dgm:choose>
          </dgm:else>
        </dgm:choose>
      </dgm:else>
    </dgm:choose>
    <dgm:ruleLst/>
    <dgm:forEach name="Name6" axis="ch" ptType="node">
      <dgm:layoutNode name="composite">
        <dgm:alg type="composite"/>
        <dgm:shape xmlns:r="http://schemas.openxmlformats.org/officeDocument/2006/relationships" r:blip="">
          <dgm:adjLst/>
        </dgm:shape>
        <dgm:presOf/>
        <dgm:choose name="LayoutLTRorRTL">
          <dgm:if name="LayoutLTR" func="var" arg="dir" op="equ" val="norm">
            <dgm:constrLst>
              <dgm:constr type="w" for="ch" forName="L" refType="w" fact="0.08"/>
              <dgm:constr type="h" for="ch" forName="L" refType="h" fact="0.75"/>
              <dgm:constr type="l" for="ch" forName="L"/>
              <dgm:constr type="l" for="ch" forName="parTx"/>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l" for="ch" forName="desTx" refType="r" refFor="ch" refForName="L"/>
              <dgm:constr type="w" for="ch" forName="desTx" refType="w" fact="0.812"/>
              <dgm:constr type="w" for="ch" forName="EmptyPlaceHolder" refType="w" fact="0.82"/>
              <dgm:constr type="l" for="ch" forName="EmptyPlaceHolder" refType="r" refFor="ch" refForName="L"/>
              <dgm:constr type="b" for="ch" forName="EmptyPlaceHolder" refType="b" refFor="ch" refForName="L"/>
              <dgm:constr type="h" for="ch" forName="EmptyPlaceHolder" refType="t" refFor="ch" refForName="desTx"/>
            </dgm:constrLst>
          </dgm:if>
          <dgm:else name="LayoutRTL">
            <dgm:constrLst>
              <dgm:constr type="w" for="ch" forName="L" refType="w" fact="0.08"/>
              <dgm:constr type="h" for="ch" forName="L" refType="h" fact="0.75"/>
              <dgm:constr type="r" for="ch" forName="L" refType="w"/>
              <dgm:constr type="r" for="ch" forName="parTx" refType="w"/>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r" for="ch" forName="desTx" refType="l" refFor="ch" refForName="L"/>
              <dgm:constr type="w" for="ch" forName="desTx" refType="w" fact="0.812"/>
              <dgm:constr type="w" for="ch" forName="EmptyPlaceHolder" refType="w" fact="0.82"/>
              <dgm:constr type="h" for="ch" forName="EmptyPlaceHolder" refType="w" refFor="ch" refForName="L" fact="0.6"/>
              <dgm:constr type="b" for="ch" forName="EmptyPlaceHolder" refType="b" refFor="ch" refForName="L"/>
            </dgm:constrLst>
          </dgm:else>
        </dgm:choose>
        <dgm:layoutNode name="L" styleLbl="solidFgAcc1" moveWith="parTx">
          <dgm:varLst>
            <dgm:chMax val="0"/>
            <dgm:chPref val="0"/>
          </dgm:varLst>
          <dgm:alg type="sp"/>
          <dgm:choose name="Name310">
            <dgm:if name="Name311" func="var" arg="dir" op="equ" val="norm">
              <dgm:shape xmlns:r="http://schemas.openxmlformats.org/officeDocument/2006/relationships" rot="90" type="corner" r:blip="">
                <dgm:adjLst>
                  <dgm:adj idx="1" val="0.01"/>
                  <dgm:adj idx="2" val="0.01"/>
                </dgm:adjLst>
              </dgm:shape>
            </dgm:if>
            <dgm:else name="Name312">
              <dgm:shape xmlns:r="http://schemas.openxmlformats.org/officeDocument/2006/relationships" rot="180" type="corner" r:blip="">
                <dgm:adjLst>
                  <dgm:adj idx="1" val="0.01"/>
                  <dgm:adj idx="2" val="0.01"/>
                </dgm:adjLst>
              </dgm:shape>
            </dgm:else>
          </dgm:choose>
          <dgm:presOf/>
          <dgm:constrLst/>
          <dgm:ruleLst/>
        </dgm:layoutNode>
        <dgm:layoutNode name="parTx" styleLbl="alignNode1">
          <dgm:varLst>
            <dgm:chMax val="0"/>
            <dgm:chPref val="0"/>
            <dgm:bulletEnabled val="1"/>
          </dgm:varLst>
          <dgm:alg type="tx">
            <dgm:param type="txAnchorVert" val="mid"/>
            <dgm:param type="parTxLTRAlign" val="ctr"/>
            <dgm:param type="parTxRTLAlign" val="ctr"/>
          </dgm:alg>
          <dgm:choose name="MakeFirstNodeHomePlate">
            <dgm:if name="IfFirstNode" axis="self" ptType="node" func="pos" op="equ" val="1">
              <dgm:choose name="Name110">
                <dgm:if name="Name111" func="var" arg="dir" op="equ" val="norm">
                  <dgm:shape xmlns:r="http://schemas.openxmlformats.org/officeDocument/2006/relationships" type="homePlate" r:blip="">
                    <dgm:adjLst>
                      <dgm:adj idx="1" val="0.25"/>
                    </dgm:adjLst>
                  </dgm:shape>
                </dgm:if>
                <dgm:else name="Name112">
                  <dgm:shape xmlns:r="http://schemas.openxmlformats.org/officeDocument/2006/relationships" rot="180" type="homePlate" r:blip="">
                    <dgm:adjLst>
                      <dgm:adj idx="1" val="0.25"/>
                    </dgm:adjLst>
                  </dgm:shape>
                </dgm:else>
              </dgm:choose>
            </dgm:if>
            <dgm:else name="MakeRestOfNodesChevrons">
              <dgm:choose name="Name10">
                <dgm:if name="Name11" func="var" arg="dir" op="equ" val="norm">
                  <dgm:shape xmlns:r="http://schemas.openxmlformats.org/officeDocument/2006/relationships" type="chevron" r:blip="">
                    <dgm:adjLst>
                      <dgm:adj idx="1" val="0.25"/>
                    </dgm:adjLst>
                  </dgm:shape>
                </dgm:if>
                <dgm:else name="Name12">
                  <dgm:shape xmlns:r="http://schemas.openxmlformats.org/officeDocument/2006/relationships" rot="180" type="chevron" r:blip="">
                    <dgm:adjLst>
                      <dgm:adj idx="1" val="0.25"/>
                    </dgm:adjLst>
                  </dgm:shape>
                </dgm:else>
              </dgm:choose>
            </dgm:else>
          </dgm:choose>
          <dgm:presOf axis="self" ptType="node"/>
          <dgm:constrLst>
            <dgm:constr type="tMarg" refType="primFontSz"/>
            <dgm:constr type="bMarg" refType="primFontSz"/>
            <dgm:constr type="lMarg" refType="primFontSz" fact="0.5"/>
            <dgm:constr type="rMarg" refType="primFontSz" fact="0.5"/>
          </dgm:constrLst>
          <dgm:ruleLst>
            <dgm:rule type="primFontSz" val="13" fact="NaN" max="NaN"/>
          </dgm:ruleLst>
        </dgm:layoutNode>
        <dgm:layoutNode name="desTx" styleLbl="revTx" moveWith="parTx">
          <dgm:varLst>
            <dgm:chMax val="0"/>
            <dgm:chPref val="0"/>
            <dgm:bulletEnabled val="1"/>
          </dgm:varLst>
          <dgm:choose name="Name210">
            <dgm:if name="Name211" func="var" arg="dir" op="equ" val="norm">
              <dgm:alg type="tx">
                <dgm:param type="txAnchorVert" val="t"/>
                <dgm:param type="parTxLTRAlign" val="l"/>
                <dgm:param type="shpTxLTRAlignCh" val="l"/>
                <dgm:param type="parTxRTLAlign" val="l"/>
                <dgm:param type="shpTxRTLAlignCh" val="l"/>
              </dgm:alg>
            </dgm:if>
            <dgm:else name="Name212">
              <dgm:alg type="tx">
                <dgm:param type="txAnchorVert" val="t"/>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 ptType="node"/>
          <dgm:constrLst>
            <dgm:constr type="tMarg"/>
            <dgm:constr type="bMarg"/>
            <dgm:constr type="lMarg"/>
            <dgm:constr type="rMarg"/>
          </dgm:constrLst>
          <dgm:ruleLst>
            <dgm:rule type="primFontSz" val="11" fact="NaN" max="NaN"/>
            <dgm:rule type="secFontSz" val="9" fact="NaN" max="NaN"/>
          </dgm:ruleLst>
        </dgm:layoutNode>
        <dgm:layoutNode name="EmptyPlaceHolder">
          <dgm:alg type="sp"/>
          <dgm:shape xmlns:r="http://schemas.openxmlformats.org/officeDocument/2006/relationships" r:blip="">
            <dgm:adjLst/>
          </dgm:shape>
          <dgm:presOf/>
          <dgm:constr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AccentHomeChevronProcess">
  <dgm:title val="Accent Home Chevron Process"/>
  <dgm:desc val="Use to show a progression; a timeline; sequential steps in a task, process, or workflow; or to emphasize movement or direction. Level 1 text appears inside an chevron shape, except the first shape which comes in a home shape, while Level 2 text appears above the invisible rectangle shapes."/>
  <dgm:catLst>
    <dgm:cat type="process" pri="500"/>
    <dgm:cat type="timeline"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contrsBasedOnsibTransCount">
      <dgm:if name="oneSibTrans" axis="ch" ptType="sibTrans" func="cnt" op="equ" val="1">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2"/>
          <dgm:constr type="w" for="ch" ptType="sibTrans" op="equ"/>
        </dgm:constrLst>
      </dgm:if>
      <dgm:else name="moreThanOneSibTrans">
        <dgm:choose name="contrsForMoreThanOneSibTrans">
          <dgm:if name="twoSibTrans" axis="ch" ptType="sibTrans" func="cnt" op="equ" val="2">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3"/>
              <dgm:constr type="w" for="ch" ptType="sibTrans" op="equ"/>
            </dgm:constrLst>
          </dgm:if>
          <dgm:else name="moreThanTwoSibTrans">
            <dgm:choose name="contrsForMoreThanTwoSibTrans">
              <dgm:if name="threeSibTrans" axis="ch" ptType="sibTrans" func="cnt" op="equ" val="3">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4"/>
                  <dgm:constr type="w" for="ch" ptType="sibTrans" op="equ"/>
                </dgm:constrLst>
              </dgm:if>
              <dgm:else name="moreThanThreeSibTrans">
                <dgm:choose name="contrsForMoreThanThreeSibTrans">
                  <dgm:if name="fourToSixSibTrans" axis="ch" ptType="sibTrans" func="cnt" op="lte" val="6">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5"/>
                      <dgm:constr type="w" for="ch" ptType="sibTrans" op="equ"/>
                    </dgm:constrLst>
                  </dgm:if>
                  <dgm:else name="moreThanSixSibTrans">
                    <dgm:choose name="contrsForMoreThanSixSibTrans">
                      <dgm:if name="sevenToEightSibTrans" axis="ch" ptType="sibTrans" func="cnt" op="lte" val="8">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7"/>
                          <dgm:constr type="w" for="ch" ptType="sibTrans" op="equ"/>
                        </dgm:constrLst>
                      </dgm:if>
                      <dgm:else name="moreThanEightSibTrans">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9"/>
                          <dgm:constr type="w" for="ch" ptType="sibTrans" op="equ"/>
                        </dgm:constrLst>
                      </dgm:else>
                    </dgm:choose>
                  </dgm:else>
                </dgm:choose>
              </dgm:else>
            </dgm:choose>
          </dgm:else>
        </dgm:choose>
      </dgm:else>
    </dgm:choose>
    <dgm:ruleLst/>
    <dgm:forEach name="Name6" axis="ch" ptType="node">
      <dgm:layoutNode name="composite">
        <dgm:alg type="composite"/>
        <dgm:shape xmlns:r="http://schemas.openxmlformats.org/officeDocument/2006/relationships" r:blip="">
          <dgm:adjLst/>
        </dgm:shape>
        <dgm:presOf/>
        <dgm:choose name="LayoutLTRorRTL">
          <dgm:if name="LayoutLTR" func="var" arg="dir" op="equ" val="norm">
            <dgm:constrLst>
              <dgm:constr type="w" for="ch" forName="L" refType="w" fact="0.08"/>
              <dgm:constr type="h" for="ch" forName="L" refType="h" fact="0.75"/>
              <dgm:constr type="l" for="ch" forName="L"/>
              <dgm:constr type="l" for="ch" forName="parTx"/>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l" for="ch" forName="desTx" refType="r" refFor="ch" refForName="L"/>
              <dgm:constr type="w" for="ch" forName="desTx" refType="w" fact="0.812"/>
              <dgm:constr type="w" for="ch" forName="EmptyPlaceHolder" refType="w" fact="0.82"/>
              <dgm:constr type="l" for="ch" forName="EmptyPlaceHolder" refType="r" refFor="ch" refForName="L"/>
              <dgm:constr type="b" for="ch" forName="EmptyPlaceHolder" refType="b" refFor="ch" refForName="L"/>
              <dgm:constr type="h" for="ch" forName="EmptyPlaceHolder" refType="t" refFor="ch" refForName="desTx"/>
            </dgm:constrLst>
          </dgm:if>
          <dgm:else name="LayoutRTL">
            <dgm:constrLst>
              <dgm:constr type="w" for="ch" forName="L" refType="w" fact="0.08"/>
              <dgm:constr type="h" for="ch" forName="L" refType="h" fact="0.75"/>
              <dgm:constr type="r" for="ch" forName="L" refType="w"/>
              <dgm:constr type="r" for="ch" forName="parTx" refType="w"/>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r" for="ch" forName="desTx" refType="l" refFor="ch" refForName="L"/>
              <dgm:constr type="w" for="ch" forName="desTx" refType="w" fact="0.812"/>
              <dgm:constr type="w" for="ch" forName="EmptyPlaceHolder" refType="w" fact="0.82"/>
              <dgm:constr type="h" for="ch" forName="EmptyPlaceHolder" refType="w" refFor="ch" refForName="L" fact="0.6"/>
              <dgm:constr type="b" for="ch" forName="EmptyPlaceHolder" refType="b" refFor="ch" refForName="L"/>
            </dgm:constrLst>
          </dgm:else>
        </dgm:choose>
        <dgm:layoutNode name="L" styleLbl="solidFgAcc1" moveWith="parTx">
          <dgm:varLst>
            <dgm:chMax val="0"/>
            <dgm:chPref val="0"/>
          </dgm:varLst>
          <dgm:alg type="sp"/>
          <dgm:choose name="Name310">
            <dgm:if name="Name311" func="var" arg="dir" op="equ" val="norm">
              <dgm:shape xmlns:r="http://schemas.openxmlformats.org/officeDocument/2006/relationships" rot="90" type="corner" r:blip="">
                <dgm:adjLst>
                  <dgm:adj idx="1" val="0.01"/>
                  <dgm:adj idx="2" val="0.01"/>
                </dgm:adjLst>
              </dgm:shape>
            </dgm:if>
            <dgm:else name="Name312">
              <dgm:shape xmlns:r="http://schemas.openxmlformats.org/officeDocument/2006/relationships" rot="180" type="corner" r:blip="">
                <dgm:adjLst>
                  <dgm:adj idx="1" val="0.01"/>
                  <dgm:adj idx="2" val="0.01"/>
                </dgm:adjLst>
              </dgm:shape>
            </dgm:else>
          </dgm:choose>
          <dgm:presOf/>
          <dgm:constrLst/>
          <dgm:ruleLst/>
        </dgm:layoutNode>
        <dgm:layoutNode name="parTx" styleLbl="alignNode1">
          <dgm:varLst>
            <dgm:chMax val="0"/>
            <dgm:chPref val="0"/>
            <dgm:bulletEnabled val="1"/>
          </dgm:varLst>
          <dgm:alg type="tx">
            <dgm:param type="txAnchorVert" val="mid"/>
            <dgm:param type="parTxLTRAlign" val="ctr"/>
            <dgm:param type="parTxRTLAlign" val="ctr"/>
          </dgm:alg>
          <dgm:choose name="MakeFirstNodeHomePlate">
            <dgm:if name="IfFirstNode" axis="self" ptType="node" func="pos" op="equ" val="1">
              <dgm:choose name="Name110">
                <dgm:if name="Name111" func="var" arg="dir" op="equ" val="norm">
                  <dgm:shape xmlns:r="http://schemas.openxmlformats.org/officeDocument/2006/relationships" type="homePlate" r:blip="">
                    <dgm:adjLst>
                      <dgm:adj idx="1" val="0.25"/>
                    </dgm:adjLst>
                  </dgm:shape>
                </dgm:if>
                <dgm:else name="Name112">
                  <dgm:shape xmlns:r="http://schemas.openxmlformats.org/officeDocument/2006/relationships" rot="180" type="homePlate" r:blip="">
                    <dgm:adjLst>
                      <dgm:adj idx="1" val="0.25"/>
                    </dgm:adjLst>
                  </dgm:shape>
                </dgm:else>
              </dgm:choose>
            </dgm:if>
            <dgm:else name="MakeRestOfNodesChevrons">
              <dgm:choose name="Name10">
                <dgm:if name="Name11" func="var" arg="dir" op="equ" val="norm">
                  <dgm:shape xmlns:r="http://schemas.openxmlformats.org/officeDocument/2006/relationships" type="chevron" r:blip="">
                    <dgm:adjLst>
                      <dgm:adj idx="1" val="0.25"/>
                    </dgm:adjLst>
                  </dgm:shape>
                </dgm:if>
                <dgm:else name="Name12">
                  <dgm:shape xmlns:r="http://schemas.openxmlformats.org/officeDocument/2006/relationships" rot="180" type="chevron" r:blip="">
                    <dgm:adjLst>
                      <dgm:adj idx="1" val="0.25"/>
                    </dgm:adjLst>
                  </dgm:shape>
                </dgm:else>
              </dgm:choose>
            </dgm:else>
          </dgm:choose>
          <dgm:presOf axis="self" ptType="node"/>
          <dgm:constrLst>
            <dgm:constr type="tMarg" refType="primFontSz"/>
            <dgm:constr type="bMarg" refType="primFontSz"/>
            <dgm:constr type="lMarg" refType="primFontSz" fact="0.5"/>
            <dgm:constr type="rMarg" refType="primFontSz" fact="0.5"/>
          </dgm:constrLst>
          <dgm:ruleLst>
            <dgm:rule type="primFontSz" val="13" fact="NaN" max="NaN"/>
          </dgm:ruleLst>
        </dgm:layoutNode>
        <dgm:layoutNode name="desTx" styleLbl="revTx" moveWith="parTx">
          <dgm:varLst>
            <dgm:chMax val="0"/>
            <dgm:chPref val="0"/>
            <dgm:bulletEnabled val="1"/>
          </dgm:varLst>
          <dgm:choose name="Name210">
            <dgm:if name="Name211" func="var" arg="dir" op="equ" val="norm">
              <dgm:alg type="tx">
                <dgm:param type="txAnchorVert" val="t"/>
                <dgm:param type="parTxLTRAlign" val="l"/>
                <dgm:param type="shpTxLTRAlignCh" val="l"/>
                <dgm:param type="parTxRTLAlign" val="l"/>
                <dgm:param type="shpTxRTLAlignCh" val="l"/>
              </dgm:alg>
            </dgm:if>
            <dgm:else name="Name212">
              <dgm:alg type="tx">
                <dgm:param type="txAnchorVert" val="t"/>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 ptType="node"/>
          <dgm:constrLst>
            <dgm:constr type="tMarg"/>
            <dgm:constr type="bMarg"/>
            <dgm:constr type="lMarg"/>
            <dgm:constr type="rMarg"/>
          </dgm:constrLst>
          <dgm:ruleLst>
            <dgm:rule type="primFontSz" val="11" fact="NaN" max="NaN"/>
            <dgm:rule type="secFontSz" val="9" fact="NaN" max="NaN"/>
          </dgm:ruleLst>
        </dgm:layoutNode>
        <dgm:layoutNode name="EmptyPlaceHolder">
          <dgm:alg type="sp"/>
          <dgm:shape xmlns:r="http://schemas.openxmlformats.org/officeDocument/2006/relationships" r:blip="">
            <dgm:adjLst/>
          </dgm:shape>
          <dgm:presOf/>
          <dgm:constr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8E5E-745C-407D-B425-C78EBF08DF96}"/>
              </a:ext>
            </a:extLst>
          </p:cNvPr>
          <p:cNvSpPr>
            <a:spLocks noGrp="1"/>
          </p:cNvSpPr>
          <p:nvPr>
            <p:ph type="ctrTitle"/>
          </p:nvPr>
        </p:nvSpPr>
        <p:spPr>
          <a:xfrm>
            <a:off x="571501" y="822960"/>
            <a:ext cx="6057899" cy="5015169"/>
          </a:xfrm>
        </p:spPr>
        <p:txBody>
          <a:bodyPr anchor="t">
            <a:normAutofit/>
          </a:bodyPr>
          <a:lstStyle>
            <a:lvl1pPr algn="l">
              <a:defRPr sz="4800"/>
            </a:lvl1pPr>
          </a:lstStyle>
          <a:p>
            <a:r>
              <a:rPr lang="en-US"/>
              <a:t>Click to edit Master title style</a:t>
            </a:r>
          </a:p>
        </p:txBody>
      </p:sp>
      <p:sp>
        <p:nvSpPr>
          <p:cNvPr id="3" name="Subtitle 2">
            <a:extLst>
              <a:ext uri="{FF2B5EF4-FFF2-40B4-BE49-F238E27FC236}">
                <a16:creationId xmlns:a16="http://schemas.microsoft.com/office/drawing/2014/main" id="{FD07A4D5-56F4-4287-B174-56C55B18FD68}"/>
              </a:ext>
            </a:extLst>
          </p:cNvPr>
          <p:cNvSpPr>
            <a:spLocks noGrp="1"/>
          </p:cNvSpPr>
          <p:nvPr>
            <p:ph type="subTitle" idx="1"/>
          </p:nvPr>
        </p:nvSpPr>
        <p:spPr>
          <a:xfrm>
            <a:off x="8109113" y="3003642"/>
            <a:ext cx="3522199" cy="2900274"/>
          </a:xfrm>
        </p:spPr>
        <p:txBody>
          <a:bodyPr anchor="b">
            <a:normAutofit/>
          </a:bodyPr>
          <a:lstStyle>
            <a:lvl1pPr marL="0" indent="0" algn="l">
              <a:lnSpc>
                <a:spcPct val="130000"/>
              </a:lnSpc>
              <a:buNone/>
              <a:defRPr sz="14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AEB9C19-FEE0-4852-B181-14A0DD77F40D}"/>
              </a:ext>
            </a:extLst>
          </p:cNvPr>
          <p:cNvSpPr>
            <a:spLocks noGrp="1"/>
          </p:cNvSpPr>
          <p:nvPr>
            <p:ph type="dt" sz="half" idx="10"/>
          </p:nvPr>
        </p:nvSpPr>
        <p:spPr/>
        <p:txBody>
          <a:bodyPr/>
          <a:lstStyle/>
          <a:p>
            <a:fld id="{1C8322F6-1C60-46CF-968C-BC20E470F443}" type="datetimeFigureOut">
              <a:rPr lang="en-US" smtClean="0"/>
              <a:t>3/8/2023</a:t>
            </a:fld>
            <a:endParaRPr lang="en-US"/>
          </a:p>
        </p:txBody>
      </p:sp>
      <p:sp>
        <p:nvSpPr>
          <p:cNvPr id="5" name="Footer Placeholder 4">
            <a:extLst>
              <a:ext uri="{FF2B5EF4-FFF2-40B4-BE49-F238E27FC236}">
                <a16:creationId xmlns:a16="http://schemas.microsoft.com/office/drawing/2014/main" id="{11127DDF-01B7-463C-82BC-BBF429618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B2056A-C3EE-4809-B1F3-1CEEEA266F7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a:extLst>
              <a:ext uri="{FF2B5EF4-FFF2-40B4-BE49-F238E27FC236}">
                <a16:creationId xmlns:a16="http://schemas.microsoft.com/office/drawing/2014/main" id="{A240FCEE-B6E2-46D0-9BB0-F45F79545E9D}"/>
              </a:ext>
            </a:extLst>
          </p:cNvPr>
          <p:cNvCxnSpPr>
            <a:cxnSpLocks/>
          </p:cNvCxnSpPr>
          <p:nvPr/>
        </p:nvCxnSpPr>
        <p:spPr>
          <a:xfrm flipH="1">
            <a:off x="571501"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BD2FB83-3783-4477-80B5-DA5BF10BAF57}"/>
              </a:ext>
            </a:extLst>
          </p:cNvPr>
          <p:cNvCxnSpPr>
            <a:cxnSpLocks/>
          </p:cNvCxnSpPr>
          <p:nvPr/>
        </p:nvCxnSpPr>
        <p:spPr>
          <a:xfrm>
            <a:off x="7742482"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83EA203-71D5-49C0-9626-FFA8E46787B0}"/>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7713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99A0A-70FC-426A-8B3B-60FAF9806E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F47EC6-9753-4ABC-BB66-64CCC8BA0808}"/>
              </a:ext>
            </a:extLst>
          </p:cNvPr>
          <p:cNvSpPr>
            <a:spLocks noGrp="1"/>
          </p:cNvSpPr>
          <p:nvPr>
            <p:ph type="body" orient="vert" idx="1"/>
          </p:nvPr>
        </p:nvSpPr>
        <p:spPr>
          <a:xfrm>
            <a:off x="571499" y="2036363"/>
            <a:ext cx="11059811" cy="38707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884D9F-DC99-4B4C-98CF-178BBBB76646}"/>
              </a:ext>
            </a:extLst>
          </p:cNvPr>
          <p:cNvSpPr>
            <a:spLocks noGrp="1"/>
          </p:cNvSpPr>
          <p:nvPr>
            <p:ph type="dt" sz="half" idx="10"/>
          </p:nvPr>
        </p:nvSpPr>
        <p:spPr/>
        <p:txBody>
          <a:bodyPr/>
          <a:lstStyle/>
          <a:p>
            <a:fld id="{1C8322F6-1C60-46CF-968C-BC20E470F443}" type="datetimeFigureOut">
              <a:rPr lang="en-US" smtClean="0"/>
              <a:t>3/8/2023</a:t>
            </a:fld>
            <a:endParaRPr lang="en-US"/>
          </a:p>
        </p:txBody>
      </p:sp>
      <p:sp>
        <p:nvSpPr>
          <p:cNvPr id="5" name="Footer Placeholder 4">
            <a:extLst>
              <a:ext uri="{FF2B5EF4-FFF2-40B4-BE49-F238E27FC236}">
                <a16:creationId xmlns:a16="http://schemas.microsoft.com/office/drawing/2014/main" id="{1A7A6840-AC0B-4260-8368-08E0A22D2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A5DAB8-EC07-4CCF-96EA-5D8ACDAE6E4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0438F1AC-9961-4786-A189-20863DD97F68}"/>
              </a:ext>
            </a:extLst>
          </p:cNvPr>
          <p:cNvCxnSpPr>
            <a:cxnSpLocks/>
          </p:cNvCxnSpPr>
          <p:nvPr/>
        </p:nvCxnSpPr>
        <p:spPr>
          <a:xfrm flipH="1">
            <a:off x="571500" y="1780979"/>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1123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75F678-EC03-4845-A51B-C90FA6A15491}"/>
              </a:ext>
            </a:extLst>
          </p:cNvPr>
          <p:cNvSpPr>
            <a:spLocks noGrp="1"/>
          </p:cNvSpPr>
          <p:nvPr>
            <p:ph type="title" orient="vert"/>
          </p:nvPr>
        </p:nvSpPr>
        <p:spPr>
          <a:xfrm>
            <a:off x="9177953" y="797251"/>
            <a:ext cx="2483929" cy="528378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4A8B4D-A39F-4528-975A-9C84BEE778DF}"/>
              </a:ext>
            </a:extLst>
          </p:cNvPr>
          <p:cNvSpPr>
            <a:spLocks noGrp="1"/>
          </p:cNvSpPr>
          <p:nvPr>
            <p:ph type="body" orient="vert" idx="1"/>
          </p:nvPr>
        </p:nvSpPr>
        <p:spPr>
          <a:xfrm>
            <a:off x="566094" y="797251"/>
            <a:ext cx="8101072" cy="52837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5E4A23-6984-4AD1-A51D-600EDC263543}"/>
              </a:ext>
            </a:extLst>
          </p:cNvPr>
          <p:cNvSpPr>
            <a:spLocks noGrp="1"/>
          </p:cNvSpPr>
          <p:nvPr>
            <p:ph type="dt" sz="half" idx="10"/>
          </p:nvPr>
        </p:nvSpPr>
        <p:spPr/>
        <p:txBody>
          <a:bodyPr/>
          <a:lstStyle/>
          <a:p>
            <a:fld id="{1C8322F6-1C60-46CF-968C-BC20E470F443}" type="datetimeFigureOut">
              <a:rPr lang="en-US" smtClean="0"/>
              <a:t>3/8/2023</a:t>
            </a:fld>
            <a:endParaRPr lang="en-US"/>
          </a:p>
        </p:txBody>
      </p:sp>
      <p:sp>
        <p:nvSpPr>
          <p:cNvPr id="5" name="Footer Placeholder 4">
            <a:extLst>
              <a:ext uri="{FF2B5EF4-FFF2-40B4-BE49-F238E27FC236}">
                <a16:creationId xmlns:a16="http://schemas.microsoft.com/office/drawing/2014/main" id="{A9273E28-C341-49CC-BAAB-0C0D198212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26D54A-8E86-4026-8DD0-5B0979BB8C7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1CB05DA4-DF32-4D7A-9E4D-36309C90C5BB}"/>
              </a:ext>
            </a:extLst>
          </p:cNvPr>
          <p:cNvCxnSpPr>
            <a:cxnSpLocks/>
          </p:cNvCxnSpPr>
          <p:nvPr/>
        </p:nvCxnSpPr>
        <p:spPr>
          <a:xfrm flipH="1">
            <a:off x="566094" y="57711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7CC7262-4997-41E4-976D-BA82E148280F}"/>
              </a:ext>
            </a:extLst>
          </p:cNvPr>
          <p:cNvCxnSpPr>
            <a:cxnSpLocks/>
          </p:cNvCxnSpPr>
          <p:nvPr/>
        </p:nvCxnSpPr>
        <p:spPr>
          <a:xfrm flipV="1">
            <a:off x="8875226" y="571500"/>
            <a:ext cx="0" cy="57114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F5063B5-E478-4C41-AD40-49A39AE07429}"/>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102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B2ED8-7F53-4C03-A740-493E507984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611087-99A9-4100-B5F7-520880DE322E}"/>
              </a:ext>
            </a:extLst>
          </p:cNvPr>
          <p:cNvSpPr>
            <a:spLocks noGrp="1"/>
          </p:cNvSpPr>
          <p:nvPr>
            <p:ph idx="1"/>
          </p:nvPr>
        </p:nvSpPr>
        <p:spPr>
          <a:xfrm>
            <a:off x="571499" y="2075688"/>
            <a:ext cx="11059811" cy="3910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7B4B20-1A65-4A26-B11E-6095083A1645}"/>
              </a:ext>
            </a:extLst>
          </p:cNvPr>
          <p:cNvSpPr>
            <a:spLocks noGrp="1"/>
          </p:cNvSpPr>
          <p:nvPr>
            <p:ph type="dt" sz="half" idx="10"/>
          </p:nvPr>
        </p:nvSpPr>
        <p:spPr/>
        <p:txBody>
          <a:bodyPr/>
          <a:lstStyle/>
          <a:p>
            <a:fld id="{1C8322F6-1C60-46CF-968C-BC20E470F443}" type="datetimeFigureOut">
              <a:rPr lang="en-US" smtClean="0"/>
              <a:t>3/8/2023</a:t>
            </a:fld>
            <a:endParaRPr lang="en-US"/>
          </a:p>
        </p:txBody>
      </p:sp>
      <p:sp>
        <p:nvSpPr>
          <p:cNvPr id="5" name="Footer Placeholder 4">
            <a:extLst>
              <a:ext uri="{FF2B5EF4-FFF2-40B4-BE49-F238E27FC236}">
                <a16:creationId xmlns:a16="http://schemas.microsoft.com/office/drawing/2014/main" id="{FB0D52D3-E985-4FEB-89B9-57C754711C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EA751A-C72D-47C1-A7A6-E8510A40CE9A}"/>
              </a:ext>
            </a:extLst>
          </p:cNvPr>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37359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81F78-07BF-45A9-92D4-E4E0A1E88D7A}"/>
              </a:ext>
            </a:extLst>
          </p:cNvPr>
          <p:cNvSpPr>
            <a:spLocks noGrp="1"/>
          </p:cNvSpPr>
          <p:nvPr>
            <p:ph type="title"/>
          </p:nvPr>
        </p:nvSpPr>
        <p:spPr>
          <a:xfrm>
            <a:off x="571500" y="914255"/>
            <a:ext cx="6867115" cy="5009471"/>
          </a:xfrm>
        </p:spPr>
        <p:txBody>
          <a:bodyPr anchor="b">
            <a:normAutofit/>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CC2A83-A380-4828-BC68-C065C8BC5AD5}"/>
              </a:ext>
            </a:extLst>
          </p:cNvPr>
          <p:cNvSpPr>
            <a:spLocks noGrp="1"/>
          </p:cNvSpPr>
          <p:nvPr>
            <p:ph type="body" idx="1"/>
          </p:nvPr>
        </p:nvSpPr>
        <p:spPr>
          <a:xfrm>
            <a:off x="9239817" y="914399"/>
            <a:ext cx="2370268" cy="2670273"/>
          </a:xfrm>
        </p:spPr>
        <p:txBody>
          <a:bodyPr anchor="t">
            <a:normAutofit/>
          </a:bodyPr>
          <a:lstStyle>
            <a:lvl1pPr marL="0" indent="0">
              <a:lnSpc>
                <a:spcPct val="130000"/>
              </a:lnSpc>
              <a:buNone/>
              <a:defRPr sz="14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F92B2F-8804-4195-A779-F5C67C25CBBE}"/>
              </a:ext>
            </a:extLst>
          </p:cNvPr>
          <p:cNvSpPr>
            <a:spLocks noGrp="1"/>
          </p:cNvSpPr>
          <p:nvPr>
            <p:ph type="dt" sz="half" idx="10"/>
          </p:nvPr>
        </p:nvSpPr>
        <p:spPr/>
        <p:txBody>
          <a:bodyPr/>
          <a:lstStyle/>
          <a:p>
            <a:fld id="{1C8322F6-1C60-46CF-968C-BC20E470F443}" type="datetimeFigureOut">
              <a:rPr lang="en-US" smtClean="0"/>
              <a:t>3/8/2023</a:t>
            </a:fld>
            <a:endParaRPr lang="en-US"/>
          </a:p>
        </p:txBody>
      </p:sp>
      <p:sp>
        <p:nvSpPr>
          <p:cNvPr id="5" name="Footer Placeholder 4">
            <a:extLst>
              <a:ext uri="{FF2B5EF4-FFF2-40B4-BE49-F238E27FC236}">
                <a16:creationId xmlns:a16="http://schemas.microsoft.com/office/drawing/2014/main" id="{25099C26-4411-4833-A917-A45E62D56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68C7C7-F862-434D-A87A-DECE9FD2E1E9}"/>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A40BAA4B-C4C0-40C1-8DC8-B4E2F8A68E12}"/>
              </a:ext>
            </a:extLst>
          </p:cNvPr>
          <p:cNvCxnSpPr>
            <a:cxnSpLocks/>
          </p:cNvCxnSpPr>
          <p:nvPr/>
        </p:nvCxnSpPr>
        <p:spPr>
          <a:xfrm>
            <a:off x="8872625"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C0A2259-2540-4B32-A999-2B46A6790E3D}"/>
              </a:ext>
            </a:extLst>
          </p:cNvPr>
          <p:cNvCxnSpPr>
            <a:cxnSpLocks/>
          </p:cNvCxnSpPr>
          <p:nvPr/>
        </p:nvCxnSpPr>
        <p:spPr>
          <a:xfrm flipH="1">
            <a:off x="566094"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CEFB0ED-3F76-4403-AD0B-E738DD9D8CB6}"/>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825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6BD5F-CF53-4DD5-B8C5-27BBA2BB8860}"/>
              </a:ext>
            </a:extLst>
          </p:cNvPr>
          <p:cNvSpPr>
            <a:spLocks noGrp="1"/>
          </p:cNvSpPr>
          <p:nvPr>
            <p:ph type="title"/>
          </p:nvPr>
        </p:nvSpPr>
        <p:spPr>
          <a:xfrm>
            <a:off x="571500" y="709684"/>
            <a:ext cx="11049000" cy="1057160"/>
          </a:xfrm>
        </p:spPr>
        <p:txBody>
          <a:bodyPr anchor="ctr"/>
          <a:lstStyle/>
          <a:p>
            <a:r>
              <a:rPr lang="en-US"/>
              <a:t>Click to edit Master title style</a:t>
            </a:r>
          </a:p>
        </p:txBody>
      </p:sp>
      <p:sp>
        <p:nvSpPr>
          <p:cNvPr id="3" name="Content Placeholder 2">
            <a:extLst>
              <a:ext uri="{FF2B5EF4-FFF2-40B4-BE49-F238E27FC236}">
                <a16:creationId xmlns:a16="http://schemas.microsoft.com/office/drawing/2014/main" id="{3576C2E1-5D5E-409F-BEE8-F48CE86F55C9}"/>
              </a:ext>
            </a:extLst>
          </p:cNvPr>
          <p:cNvSpPr>
            <a:spLocks noGrp="1"/>
          </p:cNvSpPr>
          <p:nvPr>
            <p:ph sz="half" idx="1"/>
          </p:nvPr>
        </p:nvSpPr>
        <p:spPr>
          <a:xfrm>
            <a:off x="579447" y="2074990"/>
            <a:ext cx="5181600" cy="41019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BBF823-1BFB-4CF0-BAF4-D660C8F1AFC0}"/>
              </a:ext>
            </a:extLst>
          </p:cNvPr>
          <p:cNvSpPr>
            <a:spLocks noGrp="1"/>
          </p:cNvSpPr>
          <p:nvPr>
            <p:ph sz="half" idx="2"/>
          </p:nvPr>
        </p:nvSpPr>
        <p:spPr>
          <a:xfrm>
            <a:off x="6447082" y="2074990"/>
            <a:ext cx="5181600" cy="41019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FF816E-EE02-44A4-8B81-B324ECFD74DF}"/>
              </a:ext>
            </a:extLst>
          </p:cNvPr>
          <p:cNvSpPr>
            <a:spLocks noGrp="1"/>
          </p:cNvSpPr>
          <p:nvPr>
            <p:ph type="dt" sz="half" idx="10"/>
          </p:nvPr>
        </p:nvSpPr>
        <p:spPr/>
        <p:txBody>
          <a:bodyPr/>
          <a:lstStyle/>
          <a:p>
            <a:fld id="{1C8322F6-1C60-46CF-968C-BC20E470F443}" type="datetimeFigureOut">
              <a:rPr lang="en-US" smtClean="0"/>
              <a:t>3/8/2023</a:t>
            </a:fld>
            <a:endParaRPr lang="en-US"/>
          </a:p>
        </p:txBody>
      </p:sp>
      <p:sp>
        <p:nvSpPr>
          <p:cNvPr id="6" name="Footer Placeholder 5">
            <a:extLst>
              <a:ext uri="{FF2B5EF4-FFF2-40B4-BE49-F238E27FC236}">
                <a16:creationId xmlns:a16="http://schemas.microsoft.com/office/drawing/2014/main" id="{F134D9E4-A693-44D2-A3E8-E3AABC9052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4F669F-4B8E-415D-A9BF-AD451F452C6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11" name="Straight Connector 10">
            <a:extLst>
              <a:ext uri="{FF2B5EF4-FFF2-40B4-BE49-F238E27FC236}">
                <a16:creationId xmlns:a16="http://schemas.microsoft.com/office/drawing/2014/main" id="{720AF959-FCDC-4B92-9324-06A06C0D56F2}"/>
              </a:ext>
            </a:extLst>
          </p:cNvPr>
          <p:cNvCxnSpPr>
            <a:cxnSpLocks/>
          </p:cNvCxnSpPr>
          <p:nvPr/>
        </p:nvCxnSpPr>
        <p:spPr>
          <a:xfrm flipV="1">
            <a:off x="6101405" y="1883336"/>
            <a:ext cx="0" cy="4399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773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F85E5-82C4-4BAE-B2B0-A078ABD6C69C}"/>
              </a:ext>
            </a:extLst>
          </p:cNvPr>
          <p:cNvSpPr>
            <a:spLocks noGrp="1"/>
          </p:cNvSpPr>
          <p:nvPr>
            <p:ph type="title"/>
          </p:nvPr>
        </p:nvSpPr>
        <p:spPr>
          <a:xfrm>
            <a:off x="583469" y="699118"/>
            <a:ext cx="11025062" cy="1063601"/>
          </a:xfrm>
        </p:spPr>
        <p:txBody>
          <a:bodyPr anchor="ctr"/>
          <a:lstStyle/>
          <a:p>
            <a:r>
              <a:rPr lang="en-US"/>
              <a:t>Click to edit Master title style</a:t>
            </a:r>
          </a:p>
        </p:txBody>
      </p:sp>
      <p:sp>
        <p:nvSpPr>
          <p:cNvPr id="3" name="Text Placeholder 2">
            <a:extLst>
              <a:ext uri="{FF2B5EF4-FFF2-40B4-BE49-F238E27FC236}">
                <a16:creationId xmlns:a16="http://schemas.microsoft.com/office/drawing/2014/main" id="{012D15C7-F445-40F7-88F6-FD6526269CD7}"/>
              </a:ext>
            </a:extLst>
          </p:cNvPr>
          <p:cNvSpPr>
            <a:spLocks noGrp="1"/>
          </p:cNvSpPr>
          <p:nvPr>
            <p:ph type="body" idx="1"/>
          </p:nvPr>
        </p:nvSpPr>
        <p:spPr>
          <a:xfrm>
            <a:off x="583468" y="2022883"/>
            <a:ext cx="5230469" cy="564079"/>
          </a:xfrm>
        </p:spPr>
        <p:txBody>
          <a:bodyPr anchor="ctr">
            <a:norm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652C35-AA8E-4154-8A78-7DE9590E1F38}"/>
              </a:ext>
            </a:extLst>
          </p:cNvPr>
          <p:cNvSpPr>
            <a:spLocks noGrp="1"/>
          </p:cNvSpPr>
          <p:nvPr>
            <p:ph sz="half" idx="2"/>
          </p:nvPr>
        </p:nvSpPr>
        <p:spPr>
          <a:xfrm>
            <a:off x="583469" y="2866031"/>
            <a:ext cx="5157787" cy="3227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57EAC6-567C-4A4A-BB10-57EC14B97DDF}"/>
              </a:ext>
            </a:extLst>
          </p:cNvPr>
          <p:cNvSpPr>
            <a:spLocks noGrp="1"/>
          </p:cNvSpPr>
          <p:nvPr>
            <p:ph type="body" sz="quarter" idx="3"/>
          </p:nvPr>
        </p:nvSpPr>
        <p:spPr>
          <a:xfrm>
            <a:off x="6441470" y="2022883"/>
            <a:ext cx="5183188" cy="564080"/>
          </a:xfrm>
        </p:spPr>
        <p:txBody>
          <a:bodyPr anchor="ctr">
            <a:norm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9A083F-AD60-4437-B32A-44035D78AF63}"/>
              </a:ext>
            </a:extLst>
          </p:cNvPr>
          <p:cNvSpPr>
            <a:spLocks noGrp="1"/>
          </p:cNvSpPr>
          <p:nvPr>
            <p:ph sz="quarter" idx="4"/>
          </p:nvPr>
        </p:nvSpPr>
        <p:spPr>
          <a:xfrm>
            <a:off x="6441470" y="2866031"/>
            <a:ext cx="5183188" cy="3227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BF86F-3266-4551-B680-06F401FFE665}"/>
              </a:ext>
            </a:extLst>
          </p:cNvPr>
          <p:cNvSpPr>
            <a:spLocks noGrp="1"/>
          </p:cNvSpPr>
          <p:nvPr>
            <p:ph type="dt" sz="half" idx="10"/>
          </p:nvPr>
        </p:nvSpPr>
        <p:spPr/>
        <p:txBody>
          <a:bodyPr/>
          <a:lstStyle/>
          <a:p>
            <a:fld id="{1C8322F6-1C60-46CF-968C-BC20E470F443}" type="datetimeFigureOut">
              <a:rPr lang="en-US" smtClean="0"/>
              <a:t>3/8/2023</a:t>
            </a:fld>
            <a:endParaRPr lang="en-US"/>
          </a:p>
        </p:txBody>
      </p:sp>
      <p:sp>
        <p:nvSpPr>
          <p:cNvPr id="8" name="Footer Placeholder 7">
            <a:extLst>
              <a:ext uri="{FF2B5EF4-FFF2-40B4-BE49-F238E27FC236}">
                <a16:creationId xmlns:a16="http://schemas.microsoft.com/office/drawing/2014/main" id="{755B38FE-80F9-4582-B2E1-B067C288DE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7BEF32-F637-47A1-9ED3-AFC4F79F3739}"/>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11" name="Straight Connector 10">
            <a:extLst>
              <a:ext uri="{FF2B5EF4-FFF2-40B4-BE49-F238E27FC236}">
                <a16:creationId xmlns:a16="http://schemas.microsoft.com/office/drawing/2014/main" id="{E0C508D4-7C99-4B8D-BCDE-F0001BD345D9}"/>
              </a:ext>
            </a:extLst>
          </p:cNvPr>
          <p:cNvCxnSpPr>
            <a:cxnSpLocks/>
          </p:cNvCxnSpPr>
          <p:nvPr/>
        </p:nvCxnSpPr>
        <p:spPr>
          <a:xfrm flipV="1">
            <a:off x="6101405" y="1883336"/>
            <a:ext cx="0" cy="4399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49BF61B-7951-48F4-982B-9401A483FFBF}"/>
              </a:ext>
            </a:extLst>
          </p:cNvPr>
          <p:cNvCxnSpPr>
            <a:cxnSpLocks/>
          </p:cNvCxnSpPr>
          <p:nvPr/>
        </p:nvCxnSpPr>
        <p:spPr>
          <a:xfrm flipH="1">
            <a:off x="577485" y="273859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1050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A94CB-6BE5-4B9E-B0A6-54F83B201A64}"/>
              </a:ext>
            </a:extLst>
          </p:cNvPr>
          <p:cNvSpPr>
            <a:spLocks noGrp="1"/>
          </p:cNvSpPr>
          <p:nvPr>
            <p:ph type="title"/>
          </p:nvPr>
        </p:nvSpPr>
        <p:spPr>
          <a:xfrm>
            <a:off x="571500" y="717452"/>
            <a:ext cx="11049000" cy="1161836"/>
          </a:xfrm>
        </p:spPr>
        <p:txBody>
          <a:bodyPr anchor="t"/>
          <a:lstStyle/>
          <a:p>
            <a:r>
              <a:rPr lang="en-US"/>
              <a:t>Click to edit Master title style</a:t>
            </a:r>
          </a:p>
        </p:txBody>
      </p:sp>
      <p:sp>
        <p:nvSpPr>
          <p:cNvPr id="3" name="Date Placeholder 2">
            <a:extLst>
              <a:ext uri="{FF2B5EF4-FFF2-40B4-BE49-F238E27FC236}">
                <a16:creationId xmlns:a16="http://schemas.microsoft.com/office/drawing/2014/main" id="{75E8643C-1A5D-4F23-B0D7-5B46F5E456B4}"/>
              </a:ext>
            </a:extLst>
          </p:cNvPr>
          <p:cNvSpPr>
            <a:spLocks noGrp="1"/>
          </p:cNvSpPr>
          <p:nvPr>
            <p:ph type="dt" sz="half" idx="10"/>
          </p:nvPr>
        </p:nvSpPr>
        <p:spPr/>
        <p:txBody>
          <a:bodyPr/>
          <a:lstStyle/>
          <a:p>
            <a:fld id="{1C8322F6-1C60-46CF-968C-BC20E470F443}" type="datetimeFigureOut">
              <a:rPr lang="en-US" smtClean="0"/>
              <a:t>3/8/2023</a:t>
            </a:fld>
            <a:endParaRPr lang="en-US"/>
          </a:p>
        </p:txBody>
      </p:sp>
      <p:sp>
        <p:nvSpPr>
          <p:cNvPr id="4" name="Footer Placeholder 3">
            <a:extLst>
              <a:ext uri="{FF2B5EF4-FFF2-40B4-BE49-F238E27FC236}">
                <a16:creationId xmlns:a16="http://schemas.microsoft.com/office/drawing/2014/main" id="{0C1A3394-78CC-43B0-9762-5E826F8BBF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347F0A-1980-4E13-AB22-AE3B8AA4405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4E9D858B-8A9C-4235-B151-81C99A3D20D2}"/>
              </a:ext>
            </a:extLst>
          </p:cNvPr>
          <p:cNvCxnSpPr>
            <a:cxnSpLocks/>
          </p:cNvCxnSpPr>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6C7798B-3ECB-4076-8955-A82116BB0D25}"/>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8495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C61D85-3E72-406F-AB26-B4ED94918442}"/>
              </a:ext>
            </a:extLst>
          </p:cNvPr>
          <p:cNvSpPr>
            <a:spLocks noGrp="1"/>
          </p:cNvSpPr>
          <p:nvPr>
            <p:ph type="dt" sz="half" idx="10"/>
          </p:nvPr>
        </p:nvSpPr>
        <p:spPr/>
        <p:txBody>
          <a:bodyPr/>
          <a:lstStyle/>
          <a:p>
            <a:fld id="{1C8322F6-1C60-46CF-968C-BC20E470F443}" type="datetimeFigureOut">
              <a:rPr lang="en-US" smtClean="0"/>
              <a:t>3/8/2023</a:t>
            </a:fld>
            <a:endParaRPr lang="en-US"/>
          </a:p>
        </p:txBody>
      </p:sp>
      <p:sp>
        <p:nvSpPr>
          <p:cNvPr id="3" name="Footer Placeholder 2">
            <a:extLst>
              <a:ext uri="{FF2B5EF4-FFF2-40B4-BE49-F238E27FC236}">
                <a16:creationId xmlns:a16="http://schemas.microsoft.com/office/drawing/2014/main" id="{499C831E-4321-467E-9090-C89C48CF2F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8A9556-B3D8-4403-835F-11AE2D4098E9}"/>
              </a:ext>
            </a:extLst>
          </p:cNvPr>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507460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0AA48-D521-423D-B185-6490EF57B935}"/>
              </a:ext>
            </a:extLst>
          </p:cNvPr>
          <p:cNvSpPr>
            <a:spLocks noGrp="1"/>
          </p:cNvSpPr>
          <p:nvPr>
            <p:ph type="title"/>
          </p:nvPr>
        </p:nvSpPr>
        <p:spPr>
          <a:xfrm>
            <a:off x="572201" y="810344"/>
            <a:ext cx="3478084" cy="1408062"/>
          </a:xfrm>
        </p:spPr>
        <p:txBody>
          <a:bodyPr anchor="t"/>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64E6DD-DDD2-4ED6-B8A9-A8B6D7656549}"/>
              </a:ext>
            </a:extLst>
          </p:cNvPr>
          <p:cNvSpPr>
            <a:spLocks noGrp="1"/>
          </p:cNvSpPr>
          <p:nvPr>
            <p:ph idx="1"/>
          </p:nvPr>
        </p:nvSpPr>
        <p:spPr>
          <a:xfrm>
            <a:off x="4919809" y="931232"/>
            <a:ext cx="6700679" cy="5079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F08F5E-AD33-4ACF-84C9-78B0FF6BE3AC}"/>
              </a:ext>
            </a:extLst>
          </p:cNvPr>
          <p:cNvSpPr>
            <a:spLocks noGrp="1"/>
          </p:cNvSpPr>
          <p:nvPr>
            <p:ph type="body" sz="half" idx="2"/>
          </p:nvPr>
        </p:nvSpPr>
        <p:spPr>
          <a:xfrm>
            <a:off x="571500" y="2578608"/>
            <a:ext cx="3478783" cy="34172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D7604E-7DD4-4497-B325-74F899E8ACC6}"/>
              </a:ext>
            </a:extLst>
          </p:cNvPr>
          <p:cNvSpPr>
            <a:spLocks noGrp="1"/>
          </p:cNvSpPr>
          <p:nvPr>
            <p:ph type="dt" sz="half" idx="10"/>
          </p:nvPr>
        </p:nvSpPr>
        <p:spPr/>
        <p:txBody>
          <a:bodyPr/>
          <a:lstStyle/>
          <a:p>
            <a:fld id="{1C8322F6-1C60-46CF-968C-BC20E470F443}" type="datetimeFigureOut">
              <a:rPr lang="en-US" smtClean="0"/>
              <a:t>3/8/2023</a:t>
            </a:fld>
            <a:endParaRPr lang="en-US"/>
          </a:p>
        </p:txBody>
      </p:sp>
      <p:sp>
        <p:nvSpPr>
          <p:cNvPr id="6" name="Footer Placeholder 5">
            <a:extLst>
              <a:ext uri="{FF2B5EF4-FFF2-40B4-BE49-F238E27FC236}">
                <a16:creationId xmlns:a16="http://schemas.microsoft.com/office/drawing/2014/main" id="{3F02BEED-A8F6-4256-9539-4434694AA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EA1AA6-EE0B-48FD-A7DE-6CEE6A8C7DE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8" name="Straight Connector 7">
            <a:extLst>
              <a:ext uri="{FF2B5EF4-FFF2-40B4-BE49-F238E27FC236}">
                <a16:creationId xmlns:a16="http://schemas.microsoft.com/office/drawing/2014/main" id="{B3F35B32-9A23-4805-94A6-96826D202139}"/>
              </a:ext>
            </a:extLst>
          </p:cNvPr>
          <p:cNvCxnSpPr>
            <a:cxnSpLocks/>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62BA7DA-3944-40D4-91CD-40CA24DBB79B}"/>
              </a:ext>
            </a:extLst>
          </p:cNvPr>
          <p:cNvCxnSpPr>
            <a:cxnSpLocks/>
          </p:cNvCxnSpPr>
          <p:nvPr/>
        </p:nvCxnSpPr>
        <p:spPr>
          <a:xfrm flipV="1">
            <a:off x="4419601"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BEA0B78-39E7-4039-B8BE-4F425688C6DF}"/>
              </a:ext>
            </a:extLst>
          </p:cNvPr>
          <p:cNvCxnSpPr>
            <a:cxnSpLocks/>
          </p:cNvCxnSpPr>
          <p:nvPr/>
        </p:nvCxnSpPr>
        <p:spPr>
          <a:xfrm flipH="1">
            <a:off x="571501" y="2406845"/>
            <a:ext cx="3848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D68B99C-0744-42EE-9713-AB0CEC3F5D85}"/>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976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12732-5D39-4B30-A499-D51BABC882EF}"/>
              </a:ext>
            </a:extLst>
          </p:cNvPr>
          <p:cNvSpPr>
            <a:spLocks noGrp="1"/>
          </p:cNvSpPr>
          <p:nvPr>
            <p:ph type="title"/>
          </p:nvPr>
        </p:nvSpPr>
        <p:spPr>
          <a:xfrm>
            <a:off x="571499" y="802204"/>
            <a:ext cx="3478787" cy="1408062"/>
          </a:xfrm>
        </p:spPr>
        <p:txBody>
          <a:bodyPr anchor="t"/>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AF5AEC-77BC-4A52-8A56-C6479CA6A29D}"/>
              </a:ext>
            </a:extLst>
          </p:cNvPr>
          <p:cNvSpPr>
            <a:spLocks noGrp="1"/>
          </p:cNvSpPr>
          <p:nvPr>
            <p:ph type="pic" idx="1"/>
          </p:nvPr>
        </p:nvSpPr>
        <p:spPr>
          <a:xfrm>
            <a:off x="4723467" y="847384"/>
            <a:ext cx="6907844" cy="52168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60A9240-8762-4C7D-AF22-A844CB2EC871}"/>
              </a:ext>
            </a:extLst>
          </p:cNvPr>
          <p:cNvSpPr>
            <a:spLocks noGrp="1"/>
          </p:cNvSpPr>
          <p:nvPr>
            <p:ph type="body" sz="half" idx="2"/>
          </p:nvPr>
        </p:nvSpPr>
        <p:spPr>
          <a:xfrm>
            <a:off x="571498" y="2574906"/>
            <a:ext cx="3478787" cy="34357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995685-E45D-4E74-8B78-D3B8E85C434D}"/>
              </a:ext>
            </a:extLst>
          </p:cNvPr>
          <p:cNvSpPr>
            <a:spLocks noGrp="1"/>
          </p:cNvSpPr>
          <p:nvPr>
            <p:ph type="dt" sz="half" idx="10"/>
          </p:nvPr>
        </p:nvSpPr>
        <p:spPr/>
        <p:txBody>
          <a:bodyPr/>
          <a:lstStyle/>
          <a:p>
            <a:fld id="{1C8322F6-1C60-46CF-968C-BC20E470F443}" type="datetimeFigureOut">
              <a:rPr lang="en-US" smtClean="0"/>
              <a:t>3/8/2023</a:t>
            </a:fld>
            <a:endParaRPr lang="en-US"/>
          </a:p>
        </p:txBody>
      </p:sp>
      <p:sp>
        <p:nvSpPr>
          <p:cNvPr id="6" name="Footer Placeholder 5">
            <a:extLst>
              <a:ext uri="{FF2B5EF4-FFF2-40B4-BE49-F238E27FC236}">
                <a16:creationId xmlns:a16="http://schemas.microsoft.com/office/drawing/2014/main" id="{321FCBA3-0FF5-47C2-901A-645F6185D2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030381-5320-46AD-A0B9-7C04B3E5A202}"/>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8" name="Straight Connector 7">
            <a:extLst>
              <a:ext uri="{FF2B5EF4-FFF2-40B4-BE49-F238E27FC236}">
                <a16:creationId xmlns:a16="http://schemas.microsoft.com/office/drawing/2014/main" id="{5357A432-D933-402A-8657-216EE20450EE}"/>
              </a:ext>
            </a:extLst>
          </p:cNvPr>
          <p:cNvCxnSpPr>
            <a:cxnSpLocks/>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1B1E0F3-D71B-436F-A10B-B6EA7125F684}"/>
              </a:ext>
            </a:extLst>
          </p:cNvPr>
          <p:cNvCxnSpPr>
            <a:cxnSpLocks/>
          </p:cNvCxnSpPr>
          <p:nvPr/>
        </p:nvCxnSpPr>
        <p:spPr>
          <a:xfrm flipV="1">
            <a:off x="4419601"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DEE64F5-2B48-4A2E-BA5E-1D37F1A7C9A3}"/>
              </a:ext>
            </a:extLst>
          </p:cNvPr>
          <p:cNvCxnSpPr>
            <a:cxnSpLocks/>
          </p:cNvCxnSpPr>
          <p:nvPr/>
        </p:nvCxnSpPr>
        <p:spPr>
          <a:xfrm flipH="1">
            <a:off x="571501" y="2406845"/>
            <a:ext cx="3848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99BF9AA-A2C8-4233-B597-EB11C6D6A0E0}"/>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2671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E1467D-9ED1-4211-A71E-41C91C755C9D}"/>
              </a:ext>
            </a:extLst>
          </p:cNvPr>
          <p:cNvSpPr>
            <a:spLocks noGrp="1"/>
          </p:cNvSpPr>
          <p:nvPr>
            <p:ph type="title"/>
          </p:nvPr>
        </p:nvSpPr>
        <p:spPr>
          <a:xfrm>
            <a:off x="571500" y="689289"/>
            <a:ext cx="11049000" cy="108410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F8A6A1-C9C7-4FDF-B4DA-1E86B6A355F8}"/>
              </a:ext>
            </a:extLst>
          </p:cNvPr>
          <p:cNvSpPr>
            <a:spLocks noGrp="1"/>
          </p:cNvSpPr>
          <p:nvPr>
            <p:ph type="body" idx="1"/>
          </p:nvPr>
        </p:nvSpPr>
        <p:spPr>
          <a:xfrm>
            <a:off x="571499" y="2075688"/>
            <a:ext cx="11059811" cy="38180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CC44A-C635-4CD0-90E9-D9503AF4CCF2}"/>
              </a:ext>
            </a:extLst>
          </p:cNvPr>
          <p:cNvSpPr>
            <a:spLocks noGrp="1"/>
          </p:cNvSpPr>
          <p:nvPr>
            <p:ph type="dt" sz="half" idx="2"/>
          </p:nvPr>
        </p:nvSpPr>
        <p:spPr>
          <a:xfrm>
            <a:off x="8036732" y="6397103"/>
            <a:ext cx="3091928" cy="365125"/>
          </a:xfrm>
          <a:prstGeom prst="rect">
            <a:avLst/>
          </a:prstGeom>
        </p:spPr>
        <p:txBody>
          <a:bodyPr vert="horz" lIns="91440" tIns="45720" rIns="91440" bIns="45720" rtlCol="0" anchor="ctr"/>
          <a:lstStyle>
            <a:lvl1pPr algn="r">
              <a:defRPr sz="800" cap="all" spc="200" baseline="0">
                <a:solidFill>
                  <a:schemeClr val="tx1"/>
                </a:solidFill>
              </a:defRPr>
            </a:lvl1pPr>
          </a:lstStyle>
          <a:p>
            <a:fld id="{1C8322F6-1C60-46CF-968C-BC20E470F443}" type="datetimeFigureOut">
              <a:rPr lang="en-US" smtClean="0"/>
              <a:t>3/8/2023</a:t>
            </a:fld>
            <a:endParaRPr lang="en-US"/>
          </a:p>
        </p:txBody>
      </p:sp>
      <p:sp>
        <p:nvSpPr>
          <p:cNvPr id="5" name="Footer Placeholder 4">
            <a:extLst>
              <a:ext uri="{FF2B5EF4-FFF2-40B4-BE49-F238E27FC236}">
                <a16:creationId xmlns:a16="http://schemas.microsoft.com/office/drawing/2014/main" id="{58ABF682-1A47-492C-81E3-9DB0A50ECB1F}"/>
              </a:ext>
            </a:extLst>
          </p:cNvPr>
          <p:cNvSpPr>
            <a:spLocks noGrp="1"/>
          </p:cNvSpPr>
          <p:nvPr>
            <p:ph type="ftr" sz="quarter" idx="3"/>
          </p:nvPr>
        </p:nvSpPr>
        <p:spPr>
          <a:xfrm>
            <a:off x="475782" y="6397103"/>
            <a:ext cx="4114800" cy="365125"/>
          </a:xfrm>
          <a:prstGeom prst="rect">
            <a:avLst/>
          </a:prstGeom>
        </p:spPr>
        <p:txBody>
          <a:bodyPr vert="horz" lIns="91440" tIns="45720" rIns="91440" bIns="45720" rtlCol="0" anchor="ctr"/>
          <a:lstStyle>
            <a:lvl1pPr algn="l">
              <a:defRPr sz="800" cap="all" spc="2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6CCC814B-9105-44ED-98A9-D326B2E2605C}"/>
              </a:ext>
            </a:extLst>
          </p:cNvPr>
          <p:cNvSpPr>
            <a:spLocks noGrp="1"/>
          </p:cNvSpPr>
          <p:nvPr>
            <p:ph type="sldNum" sz="quarter" idx="4"/>
          </p:nvPr>
        </p:nvSpPr>
        <p:spPr>
          <a:xfrm>
            <a:off x="11024553" y="6397103"/>
            <a:ext cx="700775" cy="365125"/>
          </a:xfrm>
          <a:prstGeom prst="rect">
            <a:avLst/>
          </a:prstGeom>
        </p:spPr>
        <p:txBody>
          <a:bodyPr vert="horz" lIns="91440" tIns="45720" rIns="91440" bIns="45720" rtlCol="0" anchor="ctr"/>
          <a:lstStyle>
            <a:lvl1pPr algn="r">
              <a:defRPr sz="800">
                <a:solidFill>
                  <a:schemeClr val="tx1"/>
                </a:solidFill>
              </a:defRPr>
            </a:lvl1pPr>
          </a:lstStyle>
          <a:p>
            <a:fld id="{5EEB83C2-341F-4C28-A243-1C56DDDA54D3}" type="slidenum">
              <a:rPr lang="en-US" smtClean="0"/>
              <a:t>‹#›</a:t>
            </a:fld>
            <a:endParaRPr lang="en-US"/>
          </a:p>
        </p:txBody>
      </p:sp>
      <p:cxnSp>
        <p:nvCxnSpPr>
          <p:cNvPr id="20" name="Straight Connector 19">
            <a:extLst>
              <a:ext uri="{FF2B5EF4-FFF2-40B4-BE49-F238E27FC236}">
                <a16:creationId xmlns:a16="http://schemas.microsoft.com/office/drawing/2014/main" id="{A6814345-41DE-42C5-8657-66C1417DF81A}"/>
              </a:ext>
            </a:extLst>
          </p:cNvPr>
          <p:cNvCxnSpPr>
            <a:cxnSpLocks/>
          </p:cNvCxnSpPr>
          <p:nvPr/>
        </p:nvCxnSpPr>
        <p:spPr>
          <a:xfrm flipH="1">
            <a:off x="566094" y="6286347"/>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E68E419-3727-4F5E-8840-AF149B33B0B7}"/>
              </a:ext>
            </a:extLst>
          </p:cNvPr>
          <p:cNvCxnSpPr>
            <a:cxnSpLocks/>
          </p:cNvCxnSpPr>
          <p:nvPr/>
        </p:nvCxnSpPr>
        <p:spPr>
          <a:xfrm flipH="1">
            <a:off x="577485" y="1883336"/>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519B6EC-D7AE-452F-8D0C-D11BD3377F3E}"/>
              </a:ext>
            </a:extLst>
          </p:cNvPr>
          <p:cNvCxnSpPr>
            <a:cxnSpLocks/>
          </p:cNvCxnSpPr>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6808712"/>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0" r:id="rId6"/>
    <p:sldLayoutId id="2147483726" r:id="rId7"/>
    <p:sldLayoutId id="2147483727" r:id="rId8"/>
    <p:sldLayoutId id="2147483728" r:id="rId9"/>
    <p:sldLayoutId id="2147483729" r:id="rId10"/>
    <p:sldLayoutId id="2147483731" r:id="rId11"/>
  </p:sldLayoutIdLst>
  <p:txStyles>
    <p:titleStyle>
      <a:lvl1pPr algn="l" defTabSz="914400" rtl="0" eaLnBrk="1" latinLnBrk="0" hangingPunct="1">
        <a:lnSpc>
          <a:spcPct val="90000"/>
        </a:lnSpc>
        <a:spcBef>
          <a:spcPct val="0"/>
        </a:spcBef>
        <a:buNone/>
        <a:defRPr sz="4000" kern="1200" spc="-100" baseline="0">
          <a:solidFill>
            <a:schemeClr val="tx1"/>
          </a:solidFill>
          <a:latin typeface="Batang" panose="02030600000101010101" pitchFamily="18" charset="-127"/>
          <a:ea typeface="Batang" panose="02030600000101010101" pitchFamily="18" charset="-127"/>
          <a:cs typeface="+mj-cs"/>
        </a:defRPr>
      </a:lvl1pPr>
    </p:titleStyle>
    <p:bodyStyle>
      <a:lvl1pPr marL="228600" indent="-228600" algn="l" defTabSz="914400" rtl="0" eaLnBrk="1" latinLnBrk="0" hangingPunct="1">
        <a:lnSpc>
          <a:spcPct val="12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SzPct val="8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SzPct val="80000"/>
        <a:buFont typeface="Avenir Next LT Pro Light" panose="020B03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2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9" name="Rectangle 21">
            <a:extLst>
              <a:ext uri="{FF2B5EF4-FFF2-40B4-BE49-F238E27FC236}">
                <a16:creationId xmlns:a16="http://schemas.microsoft.com/office/drawing/2014/main" id="{60220DBA-8988-4873-8FCD-3FFAC3CF1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1C348CA9-5A7A-64F1-B13D-492896B5002B}"/>
              </a:ext>
            </a:extLst>
          </p:cNvPr>
          <p:cNvPicPr>
            <a:picLocks noChangeAspect="1"/>
          </p:cNvPicPr>
          <p:nvPr/>
        </p:nvPicPr>
        <p:blipFill rotWithShape="1">
          <a:blip r:embed="rId2">
            <a:alphaModFix amt="60000"/>
          </a:blip>
          <a:srcRect l="2001" r="1112" b="1"/>
          <a:stretch/>
        </p:blipFill>
        <p:spPr>
          <a:xfrm>
            <a:off x="20" y="1"/>
            <a:ext cx="12191980" cy="6857999"/>
          </a:xfrm>
          <a:prstGeom prst="rect">
            <a:avLst/>
          </a:prstGeom>
        </p:spPr>
      </p:pic>
      <p:sp>
        <p:nvSpPr>
          <p:cNvPr id="2" name="Title 1"/>
          <p:cNvSpPr>
            <a:spLocks noGrp="1"/>
          </p:cNvSpPr>
          <p:nvPr>
            <p:ph type="ctrTitle"/>
          </p:nvPr>
        </p:nvSpPr>
        <p:spPr>
          <a:xfrm>
            <a:off x="521208" y="4819615"/>
            <a:ext cx="6817836" cy="1264936"/>
          </a:xfrm>
        </p:spPr>
        <p:txBody>
          <a:bodyPr anchor="ctr">
            <a:normAutofit/>
          </a:bodyPr>
          <a:lstStyle/>
          <a:p>
            <a:r>
              <a:rPr lang="en-US">
                <a:solidFill>
                  <a:srgbClr val="FFFFFF"/>
                </a:solidFill>
                <a:cs typeface="Calibri Light"/>
              </a:rPr>
              <a:t>Heroes of Faith: Moses</a:t>
            </a:r>
            <a:endParaRPr lang="en-US">
              <a:solidFill>
                <a:srgbClr val="FFFFFF"/>
              </a:solidFill>
            </a:endParaRPr>
          </a:p>
        </p:txBody>
      </p:sp>
      <p:sp>
        <p:nvSpPr>
          <p:cNvPr id="3" name="Subtitle 2"/>
          <p:cNvSpPr>
            <a:spLocks noGrp="1"/>
          </p:cNvSpPr>
          <p:nvPr>
            <p:ph type="subTitle" idx="1"/>
          </p:nvPr>
        </p:nvSpPr>
        <p:spPr>
          <a:xfrm>
            <a:off x="8142516" y="4901919"/>
            <a:ext cx="3483615" cy="1100329"/>
          </a:xfrm>
        </p:spPr>
        <p:txBody>
          <a:bodyPr vert="horz" lIns="91440" tIns="45720" rIns="91440" bIns="45720" rtlCol="0" anchor="ctr">
            <a:normAutofit/>
          </a:bodyPr>
          <a:lstStyle/>
          <a:p>
            <a:r>
              <a:rPr lang="en-US" sz="1600">
                <a:solidFill>
                  <a:srgbClr val="FFFFFF"/>
                </a:solidFill>
                <a:cs typeface="Calibri"/>
              </a:rPr>
              <a:t>Hebrews 11:23-28</a:t>
            </a:r>
            <a:endParaRPr lang="en-US" sz="1600">
              <a:solidFill>
                <a:srgbClr val="FFFFFF"/>
              </a:solidFill>
            </a:endParaRPr>
          </a:p>
        </p:txBody>
      </p:sp>
      <p:cxnSp>
        <p:nvCxnSpPr>
          <p:cNvPr id="30" name="Straight Connector 23">
            <a:extLst>
              <a:ext uri="{FF2B5EF4-FFF2-40B4-BE49-F238E27FC236}">
                <a16:creationId xmlns:a16="http://schemas.microsoft.com/office/drawing/2014/main" id="{F1981B13-F880-47D1-BA19-C2C84FC754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5869" y="4610607"/>
            <a:ext cx="11054799"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31" name="Straight Connector 25">
            <a:extLst>
              <a:ext uri="{FF2B5EF4-FFF2-40B4-BE49-F238E27FC236}">
                <a16:creationId xmlns:a16="http://schemas.microsoft.com/office/drawing/2014/main" id="{D9889C86-81F5-4E2B-A1BF-3DC57716B5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34300" y="4614653"/>
            <a:ext cx="0" cy="1674861"/>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D1651B2-663F-4ED2-A7D2-9D74A5DFD1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1819" y="6289514"/>
            <a:ext cx="11054799"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C2E770B2-F460-435B-94B7-40172D763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Connector 77">
            <a:extLst>
              <a:ext uri="{FF2B5EF4-FFF2-40B4-BE49-F238E27FC236}">
                <a16:creationId xmlns:a16="http://schemas.microsoft.com/office/drawing/2014/main" id="{45CE5395-CDE2-415A-ACFA-0104181CF6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4799"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9B730F6-E7BC-BDC0-AD2C-EF299022751A}"/>
              </a:ext>
            </a:extLst>
          </p:cNvPr>
          <p:cNvSpPr>
            <a:spLocks noGrp="1"/>
          </p:cNvSpPr>
          <p:nvPr>
            <p:ph type="title"/>
          </p:nvPr>
        </p:nvSpPr>
        <p:spPr>
          <a:xfrm>
            <a:off x="521208" y="783863"/>
            <a:ext cx="3448812" cy="5048339"/>
          </a:xfrm>
        </p:spPr>
        <p:txBody>
          <a:bodyPr anchor="t">
            <a:normAutofit/>
          </a:bodyPr>
          <a:lstStyle/>
          <a:p>
            <a:r>
              <a:rPr lang="en-US">
                <a:latin typeface="Batang"/>
                <a:ea typeface="Batang"/>
              </a:rPr>
              <a:t>By Faith Moses...</a:t>
            </a:r>
            <a:endParaRPr lang="en-US"/>
          </a:p>
        </p:txBody>
      </p:sp>
      <p:graphicFrame>
        <p:nvGraphicFramePr>
          <p:cNvPr id="71" name="Content Placeholder 2">
            <a:extLst>
              <a:ext uri="{FF2B5EF4-FFF2-40B4-BE49-F238E27FC236}">
                <a16:creationId xmlns:a16="http://schemas.microsoft.com/office/drawing/2014/main" id="{1C266ED5-E958-6778-6306-85746456C300}"/>
              </a:ext>
            </a:extLst>
          </p:cNvPr>
          <p:cNvGraphicFramePr>
            <a:graphicFrameLocks noGrp="1"/>
          </p:cNvGraphicFramePr>
          <p:nvPr>
            <p:ph idx="1"/>
          </p:nvPr>
        </p:nvGraphicFramePr>
        <p:xfrm>
          <a:off x="4869180" y="899033"/>
          <a:ext cx="6762434" cy="5044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220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C2E770B2-F460-435B-94B7-40172D763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Connector 77">
            <a:extLst>
              <a:ext uri="{FF2B5EF4-FFF2-40B4-BE49-F238E27FC236}">
                <a16:creationId xmlns:a16="http://schemas.microsoft.com/office/drawing/2014/main" id="{45CE5395-CDE2-415A-ACFA-0104181CF6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4799"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9B730F6-E7BC-BDC0-AD2C-EF299022751A}"/>
              </a:ext>
            </a:extLst>
          </p:cNvPr>
          <p:cNvSpPr>
            <a:spLocks noGrp="1"/>
          </p:cNvSpPr>
          <p:nvPr>
            <p:ph type="title"/>
          </p:nvPr>
        </p:nvSpPr>
        <p:spPr>
          <a:xfrm>
            <a:off x="521208" y="783863"/>
            <a:ext cx="3448812" cy="5048339"/>
          </a:xfrm>
        </p:spPr>
        <p:txBody>
          <a:bodyPr anchor="t">
            <a:normAutofit/>
          </a:bodyPr>
          <a:lstStyle/>
          <a:p>
            <a:r>
              <a:rPr lang="en-US">
                <a:latin typeface="Batang"/>
                <a:ea typeface="Batang"/>
              </a:rPr>
              <a:t>By Faith Moses...</a:t>
            </a:r>
            <a:endParaRPr lang="en-US"/>
          </a:p>
        </p:txBody>
      </p:sp>
      <p:graphicFrame>
        <p:nvGraphicFramePr>
          <p:cNvPr id="71" name="Content Placeholder 2">
            <a:extLst>
              <a:ext uri="{FF2B5EF4-FFF2-40B4-BE49-F238E27FC236}">
                <a16:creationId xmlns:a16="http://schemas.microsoft.com/office/drawing/2014/main" id="{1C266ED5-E958-6778-6306-85746456C300}"/>
              </a:ext>
            </a:extLst>
          </p:cNvPr>
          <p:cNvGraphicFramePr>
            <a:graphicFrameLocks noGrp="1"/>
          </p:cNvGraphicFramePr>
          <p:nvPr>
            <p:ph idx="1"/>
          </p:nvPr>
        </p:nvGraphicFramePr>
        <p:xfrm>
          <a:off x="4869180" y="899033"/>
          <a:ext cx="6762434" cy="5044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4692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0" name="Rectangle 119">
            <a:extLst>
              <a:ext uri="{FF2B5EF4-FFF2-40B4-BE49-F238E27FC236}">
                <a16:creationId xmlns:a16="http://schemas.microsoft.com/office/drawing/2014/main" id="{9F0B1846-6CE5-47AE-B0D0-7202A39CE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A8C01E-9375-6FB2-A550-F83C4AF56296}"/>
              </a:ext>
            </a:extLst>
          </p:cNvPr>
          <p:cNvSpPr>
            <a:spLocks noGrp="1"/>
          </p:cNvSpPr>
          <p:nvPr>
            <p:ph type="title"/>
          </p:nvPr>
        </p:nvSpPr>
        <p:spPr>
          <a:xfrm>
            <a:off x="521208" y="822960"/>
            <a:ext cx="2483246" cy="5296270"/>
          </a:xfrm>
        </p:spPr>
        <p:txBody>
          <a:bodyPr anchor="t">
            <a:normAutofit/>
          </a:bodyPr>
          <a:lstStyle/>
          <a:p>
            <a:r>
              <a:rPr lang="en-US">
                <a:latin typeface="Batang"/>
                <a:ea typeface="Batang"/>
              </a:rPr>
              <a:t>Life of Moses </a:t>
            </a:r>
            <a:endParaRPr lang="en-US"/>
          </a:p>
        </p:txBody>
      </p:sp>
      <p:cxnSp>
        <p:nvCxnSpPr>
          <p:cNvPr id="151" name="Straight Connector 121">
            <a:extLst>
              <a:ext uri="{FF2B5EF4-FFF2-40B4-BE49-F238E27FC236}">
                <a16:creationId xmlns:a16="http://schemas.microsoft.com/office/drawing/2014/main" id="{4B706659-8817-44F5-87F5-B7804F1CBE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6286500"/>
            <a:ext cx="11048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23">
            <a:extLst>
              <a:ext uri="{FF2B5EF4-FFF2-40B4-BE49-F238E27FC236}">
                <a16:creationId xmlns:a16="http://schemas.microsoft.com/office/drawing/2014/main" id="{CE7E0E66-59D6-4A3A-B1A2-84B9078432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14700"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25">
            <a:extLst>
              <a:ext uri="{FF2B5EF4-FFF2-40B4-BE49-F238E27FC236}">
                <a16:creationId xmlns:a16="http://schemas.microsoft.com/office/drawing/2014/main" id="{C64F6F91-27E3-4BF5-9BD7-E5923D27CC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571500"/>
            <a:ext cx="11048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2" name="Content Placeholder 2">
            <a:extLst>
              <a:ext uri="{FF2B5EF4-FFF2-40B4-BE49-F238E27FC236}">
                <a16:creationId xmlns:a16="http://schemas.microsoft.com/office/drawing/2014/main" id="{9E14671D-C3B9-BEF1-67CF-7118B3A14EC7}"/>
              </a:ext>
            </a:extLst>
          </p:cNvPr>
          <p:cNvGraphicFramePr>
            <a:graphicFrameLocks noGrp="1"/>
          </p:cNvGraphicFramePr>
          <p:nvPr>
            <p:ph idx="1"/>
            <p:extLst>
              <p:ext uri="{D42A27DB-BD31-4B8C-83A1-F6EECF244321}">
                <p14:modId xmlns:p14="http://schemas.microsoft.com/office/powerpoint/2010/main" val="167381623"/>
              </p:ext>
            </p:extLst>
          </p:nvPr>
        </p:nvGraphicFramePr>
        <p:xfrm>
          <a:off x="3751189" y="1061686"/>
          <a:ext cx="7880423" cy="4762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4803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CD5DF-402C-B824-8393-97F4F22F360C}"/>
              </a:ext>
            </a:extLst>
          </p:cNvPr>
          <p:cNvSpPr>
            <a:spLocks noGrp="1"/>
          </p:cNvSpPr>
          <p:nvPr>
            <p:ph type="title"/>
          </p:nvPr>
        </p:nvSpPr>
        <p:spPr/>
        <p:txBody>
          <a:bodyPr/>
          <a:lstStyle/>
          <a:p>
            <a:r>
              <a:rPr lang="en-US" dirty="0"/>
              <a:t>Exodus 32:9-14</a:t>
            </a:r>
          </a:p>
        </p:txBody>
      </p:sp>
      <p:sp>
        <p:nvSpPr>
          <p:cNvPr id="3" name="Content Placeholder 2">
            <a:extLst>
              <a:ext uri="{FF2B5EF4-FFF2-40B4-BE49-F238E27FC236}">
                <a16:creationId xmlns:a16="http://schemas.microsoft.com/office/drawing/2014/main" id="{27225BC3-4189-7C5E-3447-138D3217DA18}"/>
              </a:ext>
            </a:extLst>
          </p:cNvPr>
          <p:cNvSpPr>
            <a:spLocks noGrp="1"/>
          </p:cNvSpPr>
          <p:nvPr>
            <p:ph idx="1"/>
          </p:nvPr>
        </p:nvSpPr>
        <p:spPr/>
        <p:txBody>
          <a:bodyPr vert="horz" lIns="91440" tIns="45720" rIns="91440" bIns="45720" rtlCol="0" anchor="t">
            <a:normAutofit fontScale="77500" lnSpcReduction="20000"/>
          </a:bodyPr>
          <a:lstStyle/>
          <a:p>
            <a:pPr marL="0" indent="0">
              <a:buNone/>
            </a:pPr>
            <a:endParaRPr lang="en-US">
              <a:ea typeface="+mn-lt"/>
              <a:cs typeface="+mn-lt"/>
            </a:endParaRPr>
          </a:p>
          <a:p>
            <a:pPr marL="0" indent="0">
              <a:buNone/>
            </a:pPr>
            <a:r>
              <a:rPr lang="en-US" b="1">
                <a:ea typeface="+mn-lt"/>
                <a:cs typeface="+mn-lt"/>
              </a:rPr>
              <a:t>9 </a:t>
            </a:r>
            <a:r>
              <a:rPr lang="en-US">
                <a:ea typeface="+mn-lt"/>
                <a:cs typeface="+mn-lt"/>
              </a:rPr>
              <a:t>And the </a:t>
            </a:r>
            <a:r>
              <a:rPr lang="en-US" cap="small">
                <a:ea typeface="+mn-lt"/>
                <a:cs typeface="+mn-lt"/>
              </a:rPr>
              <a:t>Lord</a:t>
            </a:r>
            <a:r>
              <a:rPr lang="en-US">
                <a:ea typeface="+mn-lt"/>
                <a:cs typeface="+mn-lt"/>
              </a:rPr>
              <a:t> said to Moses, “I have seen this people, and behold, it is a stiff-necked people. </a:t>
            </a:r>
          </a:p>
          <a:p>
            <a:pPr marL="0" indent="0">
              <a:buNone/>
            </a:pPr>
            <a:r>
              <a:rPr lang="en-US" b="1">
                <a:ea typeface="+mn-lt"/>
                <a:cs typeface="+mn-lt"/>
              </a:rPr>
              <a:t>10 </a:t>
            </a:r>
            <a:r>
              <a:rPr lang="en-US">
                <a:ea typeface="+mn-lt"/>
                <a:cs typeface="+mn-lt"/>
              </a:rPr>
              <a:t>Now therefore let me alone, that my wrath may burn hot against them and I may consume them, in order that I may make a great nation of you.” </a:t>
            </a:r>
          </a:p>
          <a:p>
            <a:pPr marL="0" indent="0">
              <a:buNone/>
            </a:pPr>
            <a:r>
              <a:rPr lang="en-US" b="1">
                <a:ea typeface="+mn-lt"/>
                <a:cs typeface="+mn-lt"/>
              </a:rPr>
              <a:t>11 </a:t>
            </a:r>
            <a:r>
              <a:rPr lang="en-US">
                <a:ea typeface="+mn-lt"/>
                <a:cs typeface="+mn-lt"/>
              </a:rPr>
              <a:t>But Moses implored the </a:t>
            </a:r>
            <a:r>
              <a:rPr lang="en-US" cap="small">
                <a:ea typeface="+mn-lt"/>
                <a:cs typeface="+mn-lt"/>
              </a:rPr>
              <a:t>Lord</a:t>
            </a:r>
            <a:r>
              <a:rPr lang="en-US">
                <a:ea typeface="+mn-lt"/>
                <a:cs typeface="+mn-lt"/>
              </a:rPr>
              <a:t> his God and said, “O </a:t>
            </a:r>
            <a:r>
              <a:rPr lang="en-US" cap="small">
                <a:ea typeface="+mn-lt"/>
                <a:cs typeface="+mn-lt"/>
              </a:rPr>
              <a:t>Lord</a:t>
            </a:r>
            <a:r>
              <a:rPr lang="en-US">
                <a:ea typeface="+mn-lt"/>
                <a:cs typeface="+mn-lt"/>
              </a:rPr>
              <a:t>, why does your wrath burn hot against your people, whom you have brought out of the land of Egypt with great power and with a mighty hand? </a:t>
            </a:r>
          </a:p>
          <a:p>
            <a:pPr marL="0" indent="0">
              <a:buNone/>
            </a:pPr>
            <a:r>
              <a:rPr lang="en-US" b="1">
                <a:ea typeface="+mn-lt"/>
                <a:cs typeface="+mn-lt"/>
              </a:rPr>
              <a:t>12 </a:t>
            </a:r>
            <a:r>
              <a:rPr lang="en-US">
                <a:ea typeface="+mn-lt"/>
                <a:cs typeface="+mn-lt"/>
              </a:rPr>
              <a:t>Why should the Egyptians say, ‘With evil intent did he bring them out, to kill them in the mountains and to consume them from the face of the earth’? Turn from your burning anger and relent from this disaster against your people. </a:t>
            </a:r>
          </a:p>
          <a:p>
            <a:pPr marL="0" indent="0">
              <a:buNone/>
            </a:pPr>
            <a:r>
              <a:rPr lang="en-US" b="1">
                <a:ea typeface="+mn-lt"/>
                <a:cs typeface="+mn-lt"/>
              </a:rPr>
              <a:t>13 </a:t>
            </a:r>
            <a:r>
              <a:rPr lang="en-US">
                <a:ea typeface="+mn-lt"/>
                <a:cs typeface="+mn-lt"/>
              </a:rPr>
              <a:t>Remember Abraham, Isaac, and Israel, your servants, to whom you swore by your own self, and said to them, ‘I will multiply your offspring as the stars of heaven, and all this land that I have promised I will give to your offspring, and they shall inherit it forever.’” </a:t>
            </a:r>
          </a:p>
          <a:p>
            <a:pPr marL="0" indent="0">
              <a:buNone/>
            </a:pPr>
            <a:r>
              <a:rPr lang="en-US" b="1">
                <a:ea typeface="+mn-lt"/>
                <a:cs typeface="+mn-lt"/>
              </a:rPr>
              <a:t>14 </a:t>
            </a:r>
            <a:r>
              <a:rPr lang="en-US">
                <a:ea typeface="+mn-lt"/>
                <a:cs typeface="+mn-lt"/>
              </a:rPr>
              <a:t>And the </a:t>
            </a:r>
            <a:r>
              <a:rPr lang="en-US" cap="small">
                <a:ea typeface="+mn-lt"/>
                <a:cs typeface="+mn-lt"/>
              </a:rPr>
              <a:t>Lord </a:t>
            </a:r>
            <a:r>
              <a:rPr lang="en-US">
                <a:ea typeface="+mn-lt"/>
                <a:cs typeface="+mn-lt"/>
              </a:rPr>
              <a:t>relented from the disaster that he had spoken of bringing on his people.</a:t>
            </a:r>
            <a:endParaRPr lang="en-US"/>
          </a:p>
          <a:p>
            <a:endParaRPr lang="en-US"/>
          </a:p>
        </p:txBody>
      </p:sp>
    </p:spTree>
    <p:extLst>
      <p:ext uri="{BB962C8B-B14F-4D97-AF65-F5344CB8AC3E}">
        <p14:creationId xmlns:p14="http://schemas.microsoft.com/office/powerpoint/2010/main" val="69495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9F0B1846-6CE5-47AE-B0D0-7202A39CE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A8C01E-9375-6FB2-A550-F83C4AF56296}"/>
              </a:ext>
            </a:extLst>
          </p:cNvPr>
          <p:cNvSpPr>
            <a:spLocks noGrp="1"/>
          </p:cNvSpPr>
          <p:nvPr>
            <p:ph type="title"/>
          </p:nvPr>
        </p:nvSpPr>
        <p:spPr>
          <a:xfrm>
            <a:off x="521208" y="908006"/>
            <a:ext cx="3503409" cy="5070171"/>
          </a:xfrm>
        </p:spPr>
        <p:txBody>
          <a:bodyPr anchor="b">
            <a:normAutofit/>
          </a:bodyPr>
          <a:lstStyle/>
          <a:p>
            <a:r>
              <a:rPr lang="en-US" dirty="0">
                <a:latin typeface="Batang"/>
                <a:ea typeface="Batang"/>
              </a:rPr>
              <a:t>Life of Moses continued... </a:t>
            </a:r>
            <a:br>
              <a:rPr lang="en-US" dirty="0">
                <a:latin typeface="Batang"/>
                <a:ea typeface="Batang"/>
              </a:rPr>
            </a:br>
            <a:endParaRPr lang="en-US"/>
          </a:p>
        </p:txBody>
      </p:sp>
      <p:cxnSp>
        <p:nvCxnSpPr>
          <p:cNvPr id="75" name="Straight Connector 74">
            <a:extLst>
              <a:ext uri="{FF2B5EF4-FFF2-40B4-BE49-F238E27FC236}">
                <a16:creationId xmlns:a16="http://schemas.microsoft.com/office/drawing/2014/main" id="{4B706659-8817-44F5-87F5-B7804F1CBE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6286500"/>
            <a:ext cx="11048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CE7E0E66-59D6-4A3A-B1A2-84B9078432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19600"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C64F6F91-27E3-4BF5-9BD7-E5923D27CC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571500"/>
            <a:ext cx="11048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8" name="Content Placeholder 2">
            <a:extLst>
              <a:ext uri="{FF2B5EF4-FFF2-40B4-BE49-F238E27FC236}">
                <a16:creationId xmlns:a16="http://schemas.microsoft.com/office/drawing/2014/main" id="{8F5EDF4B-F5B6-46A0-C19C-7C2225FA230A}"/>
              </a:ext>
            </a:extLst>
          </p:cNvPr>
          <p:cNvGraphicFramePr>
            <a:graphicFrameLocks noGrp="1"/>
          </p:cNvGraphicFramePr>
          <p:nvPr>
            <p:ph idx="1"/>
            <p:extLst>
              <p:ext uri="{D42A27DB-BD31-4B8C-83A1-F6EECF244321}">
                <p14:modId xmlns:p14="http://schemas.microsoft.com/office/powerpoint/2010/main" val="604177122"/>
              </p:ext>
            </p:extLst>
          </p:nvPr>
        </p:nvGraphicFramePr>
        <p:xfrm>
          <a:off x="5038410" y="1061686"/>
          <a:ext cx="6593202" cy="4762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883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8" name="Rectangle 39">
            <a:extLst>
              <a:ext uri="{FF2B5EF4-FFF2-40B4-BE49-F238E27FC236}">
                <a16:creationId xmlns:a16="http://schemas.microsoft.com/office/drawing/2014/main" id="{9F0B1846-6CE5-47AE-B0D0-7202A39CE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ED84B4-20F7-0A47-D650-A853E50E94BF}"/>
              </a:ext>
            </a:extLst>
          </p:cNvPr>
          <p:cNvSpPr>
            <a:spLocks noGrp="1"/>
          </p:cNvSpPr>
          <p:nvPr>
            <p:ph type="title"/>
          </p:nvPr>
        </p:nvSpPr>
        <p:spPr>
          <a:xfrm>
            <a:off x="521208" y="908006"/>
            <a:ext cx="3503409" cy="5070171"/>
          </a:xfrm>
        </p:spPr>
        <p:txBody>
          <a:bodyPr anchor="b">
            <a:normAutofit/>
          </a:bodyPr>
          <a:lstStyle/>
          <a:p>
            <a:r>
              <a:rPr lang="en-US">
                <a:latin typeface="Batang"/>
                <a:ea typeface="Batang"/>
              </a:rPr>
              <a:t>Numbers 20:10-12</a:t>
            </a:r>
            <a:endParaRPr lang="en-US"/>
          </a:p>
        </p:txBody>
      </p:sp>
      <p:cxnSp>
        <p:nvCxnSpPr>
          <p:cNvPr id="49" name="Straight Connector 41">
            <a:extLst>
              <a:ext uri="{FF2B5EF4-FFF2-40B4-BE49-F238E27FC236}">
                <a16:creationId xmlns:a16="http://schemas.microsoft.com/office/drawing/2014/main" id="{4B706659-8817-44F5-87F5-B7804F1CBE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6286500"/>
            <a:ext cx="11048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3">
            <a:extLst>
              <a:ext uri="{FF2B5EF4-FFF2-40B4-BE49-F238E27FC236}">
                <a16:creationId xmlns:a16="http://schemas.microsoft.com/office/drawing/2014/main" id="{CE7E0E66-59D6-4A3A-B1A2-84B9078432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19600"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45">
            <a:extLst>
              <a:ext uri="{FF2B5EF4-FFF2-40B4-BE49-F238E27FC236}">
                <a16:creationId xmlns:a16="http://schemas.microsoft.com/office/drawing/2014/main" id="{C64F6F91-27E3-4BF5-9BD7-E5923D27CC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571500"/>
            <a:ext cx="11048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5" name="Content Placeholder 2">
            <a:extLst>
              <a:ext uri="{FF2B5EF4-FFF2-40B4-BE49-F238E27FC236}">
                <a16:creationId xmlns:a16="http://schemas.microsoft.com/office/drawing/2014/main" id="{0786CFC9-D510-E90D-FB02-EBF8541BC350}"/>
              </a:ext>
            </a:extLst>
          </p:cNvPr>
          <p:cNvGraphicFramePr>
            <a:graphicFrameLocks noGrp="1"/>
          </p:cNvGraphicFramePr>
          <p:nvPr>
            <p:ph idx="1"/>
            <p:extLst>
              <p:ext uri="{D42A27DB-BD31-4B8C-83A1-F6EECF244321}">
                <p14:modId xmlns:p14="http://schemas.microsoft.com/office/powerpoint/2010/main" val="799878034"/>
              </p:ext>
            </p:extLst>
          </p:nvPr>
        </p:nvGraphicFramePr>
        <p:xfrm>
          <a:off x="5038410" y="1061686"/>
          <a:ext cx="6593202" cy="4762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2632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9" name="Rectangle 93">
            <a:extLst>
              <a:ext uri="{FF2B5EF4-FFF2-40B4-BE49-F238E27FC236}">
                <a16:creationId xmlns:a16="http://schemas.microsoft.com/office/drawing/2014/main" id="{5D28D120-1389-4B3F-BECB-0949DCCAC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 y="0"/>
            <a:ext cx="121987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A8C01E-9375-6FB2-A550-F83C4AF56296}"/>
              </a:ext>
            </a:extLst>
          </p:cNvPr>
          <p:cNvSpPr>
            <a:spLocks noGrp="1"/>
          </p:cNvSpPr>
          <p:nvPr>
            <p:ph type="title"/>
          </p:nvPr>
        </p:nvSpPr>
        <p:spPr>
          <a:xfrm>
            <a:off x="521208" y="786384"/>
            <a:ext cx="3656083" cy="2665614"/>
          </a:xfrm>
        </p:spPr>
        <p:txBody>
          <a:bodyPr anchor="t">
            <a:normAutofit/>
          </a:bodyPr>
          <a:lstStyle/>
          <a:p>
            <a:r>
              <a:rPr lang="en-US" dirty="0">
                <a:latin typeface="Batang"/>
                <a:ea typeface="Batang"/>
              </a:rPr>
              <a:t>Life of Moses continued...</a:t>
            </a:r>
            <a:endParaRPr lang="en-US" dirty="0"/>
          </a:p>
        </p:txBody>
      </p:sp>
      <p:cxnSp>
        <p:nvCxnSpPr>
          <p:cNvPr id="101" name="Straight Connector 95">
            <a:extLst>
              <a:ext uri="{FF2B5EF4-FFF2-40B4-BE49-F238E27FC236}">
                <a16:creationId xmlns:a16="http://schemas.microsoft.com/office/drawing/2014/main" id="{D927055D-9ECF-487E-91DD-FFA84AB92D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333" y="571500"/>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0DC1883-8AF7-483D-9074-3C6D8AF575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1CF89D75-E5AC-4C45-9D87-228849A4C7A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22916"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2EF75477-8086-4A8E-9F09-5DF9FA7DB6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6366" y="4012345"/>
            <a:ext cx="38432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5" name="Content Placeholder 2">
            <a:extLst>
              <a:ext uri="{FF2B5EF4-FFF2-40B4-BE49-F238E27FC236}">
                <a16:creationId xmlns:a16="http://schemas.microsoft.com/office/drawing/2014/main" id="{DA853D34-D5B6-2BDB-3151-DB2413AAA280}"/>
              </a:ext>
            </a:extLst>
          </p:cNvPr>
          <p:cNvGraphicFramePr>
            <a:graphicFrameLocks noGrp="1"/>
          </p:cNvGraphicFramePr>
          <p:nvPr>
            <p:ph idx="1"/>
            <p:extLst>
              <p:ext uri="{D42A27DB-BD31-4B8C-83A1-F6EECF244321}">
                <p14:modId xmlns:p14="http://schemas.microsoft.com/office/powerpoint/2010/main" val="2195853116"/>
              </p:ext>
            </p:extLst>
          </p:nvPr>
        </p:nvGraphicFramePr>
        <p:xfrm>
          <a:off x="4931765" y="989350"/>
          <a:ext cx="6699544" cy="5021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5673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3" name="Rectangle 73">
            <a:extLst>
              <a:ext uri="{FF2B5EF4-FFF2-40B4-BE49-F238E27FC236}">
                <a16:creationId xmlns:a16="http://schemas.microsoft.com/office/drawing/2014/main" id="{5D28D120-1389-4B3F-BECB-0949DCCAC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 y="0"/>
            <a:ext cx="121987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C63A9E-9842-3A9E-7C9F-A8D3FC332B03}"/>
              </a:ext>
            </a:extLst>
          </p:cNvPr>
          <p:cNvSpPr>
            <a:spLocks noGrp="1"/>
          </p:cNvSpPr>
          <p:nvPr>
            <p:ph type="title"/>
          </p:nvPr>
        </p:nvSpPr>
        <p:spPr>
          <a:xfrm>
            <a:off x="521208" y="786384"/>
            <a:ext cx="3656083" cy="2665614"/>
          </a:xfrm>
        </p:spPr>
        <p:txBody>
          <a:bodyPr anchor="t">
            <a:normAutofit/>
          </a:bodyPr>
          <a:lstStyle/>
          <a:p>
            <a:r>
              <a:rPr lang="en-US">
                <a:latin typeface="Batang"/>
                <a:ea typeface="Batang"/>
              </a:rPr>
              <a:t>Hebrews 11:23-28</a:t>
            </a:r>
            <a:endParaRPr lang="en-US"/>
          </a:p>
        </p:txBody>
      </p:sp>
      <p:cxnSp>
        <p:nvCxnSpPr>
          <p:cNvPr id="84" name="Straight Connector 75">
            <a:extLst>
              <a:ext uri="{FF2B5EF4-FFF2-40B4-BE49-F238E27FC236}">
                <a16:creationId xmlns:a16="http://schemas.microsoft.com/office/drawing/2014/main" id="{D927055D-9ECF-487E-91DD-FFA84AB92D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333" y="571500"/>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4">
            <a:extLst>
              <a:ext uri="{FF2B5EF4-FFF2-40B4-BE49-F238E27FC236}">
                <a16:creationId xmlns:a16="http://schemas.microsoft.com/office/drawing/2014/main" id="{3A92D4B0-64F8-92F7-9CF3-162C1A427647}"/>
              </a:ext>
            </a:extLst>
          </p:cNvPr>
          <p:cNvPicPr>
            <a:picLocks noChangeAspect="1"/>
          </p:cNvPicPr>
          <p:nvPr/>
        </p:nvPicPr>
        <p:blipFill rotWithShape="1">
          <a:blip r:embed="rId2"/>
          <a:srcRect t="8547" r="-3" b="2863"/>
          <a:stretch/>
        </p:blipFill>
        <p:spPr>
          <a:xfrm>
            <a:off x="571333" y="4287886"/>
            <a:ext cx="3568900" cy="1723073"/>
          </a:xfrm>
          <a:prstGeom prst="rect">
            <a:avLst/>
          </a:prstGeom>
        </p:spPr>
      </p:pic>
      <p:sp>
        <p:nvSpPr>
          <p:cNvPr id="3" name="Content Placeholder 2">
            <a:extLst>
              <a:ext uri="{FF2B5EF4-FFF2-40B4-BE49-F238E27FC236}">
                <a16:creationId xmlns:a16="http://schemas.microsoft.com/office/drawing/2014/main" id="{562231E4-370B-9E4A-75C1-2DA1E477CB66}"/>
              </a:ext>
            </a:extLst>
          </p:cNvPr>
          <p:cNvSpPr>
            <a:spLocks noGrp="1"/>
          </p:cNvSpPr>
          <p:nvPr>
            <p:ph idx="1"/>
          </p:nvPr>
        </p:nvSpPr>
        <p:spPr>
          <a:xfrm>
            <a:off x="4931765" y="989350"/>
            <a:ext cx="6699544" cy="5021609"/>
          </a:xfrm>
        </p:spPr>
        <p:txBody>
          <a:bodyPr vert="horz" lIns="91440" tIns="45720" rIns="91440" bIns="45720" rtlCol="0" anchor="t">
            <a:normAutofit/>
          </a:bodyPr>
          <a:lstStyle/>
          <a:p>
            <a:pPr marL="0" indent="0">
              <a:buNone/>
            </a:pPr>
            <a:r>
              <a:rPr lang="en-US" sz="1800" b="1">
                <a:ea typeface="+mn-lt"/>
                <a:cs typeface="+mn-lt"/>
              </a:rPr>
              <a:t>23 </a:t>
            </a:r>
            <a:r>
              <a:rPr lang="en-US" sz="1800">
                <a:ea typeface="+mn-lt"/>
                <a:cs typeface="+mn-lt"/>
              </a:rPr>
              <a:t>By faith Moses, when he was born, was hidden for three months by his parents, because they saw that the child was beautiful, and they were not afraid of the king's edict. </a:t>
            </a:r>
            <a:r>
              <a:rPr lang="en-US" sz="1800" b="1">
                <a:ea typeface="+mn-lt"/>
                <a:cs typeface="+mn-lt"/>
              </a:rPr>
              <a:t>24 </a:t>
            </a:r>
            <a:r>
              <a:rPr lang="en-US" sz="1800">
                <a:ea typeface="+mn-lt"/>
                <a:cs typeface="+mn-lt"/>
              </a:rPr>
              <a:t>By faith Moses, when he was grown up, refused to be called the son of Pharaoh's daughter,</a:t>
            </a:r>
            <a:r>
              <a:rPr lang="en-US" sz="1800" b="1">
                <a:ea typeface="+mn-lt"/>
                <a:cs typeface="+mn-lt"/>
              </a:rPr>
              <a:t>25 </a:t>
            </a:r>
            <a:r>
              <a:rPr lang="en-US" sz="1800">
                <a:ea typeface="+mn-lt"/>
                <a:cs typeface="+mn-lt"/>
              </a:rPr>
              <a:t>choosing rather to be mistreated with the people of God than to enjoy the fleeting pleasures of sin. </a:t>
            </a:r>
            <a:r>
              <a:rPr lang="en-US" sz="1800" b="1">
                <a:ea typeface="+mn-lt"/>
                <a:cs typeface="+mn-lt"/>
              </a:rPr>
              <a:t>26 </a:t>
            </a:r>
            <a:r>
              <a:rPr lang="en-US" sz="1800">
                <a:ea typeface="+mn-lt"/>
                <a:cs typeface="+mn-lt"/>
              </a:rPr>
              <a:t>He considered the reproach of Christ greater wealth than the treasures of Egypt, for he was looking to the reward. </a:t>
            </a:r>
            <a:r>
              <a:rPr lang="en-US" sz="1800" b="1">
                <a:ea typeface="+mn-lt"/>
                <a:cs typeface="+mn-lt"/>
              </a:rPr>
              <a:t>27 </a:t>
            </a:r>
            <a:r>
              <a:rPr lang="en-US" sz="1800">
                <a:ea typeface="+mn-lt"/>
                <a:cs typeface="+mn-lt"/>
              </a:rPr>
              <a:t>By faith he left Egypt, not being afraid of the anger of the king, for he endured as seeing him who is invisible.</a:t>
            </a:r>
            <a:r>
              <a:rPr lang="en-US" sz="1800" b="1">
                <a:ea typeface="+mn-lt"/>
                <a:cs typeface="+mn-lt"/>
              </a:rPr>
              <a:t>28 </a:t>
            </a:r>
            <a:r>
              <a:rPr lang="en-US" sz="1800">
                <a:ea typeface="+mn-lt"/>
                <a:cs typeface="+mn-lt"/>
              </a:rPr>
              <a:t>By faith he kept the Passover and sprinkled the blood, so that the Destroyer of the firstborn might not touch them.</a:t>
            </a:r>
            <a:endParaRPr lang="en-US" sz="1800"/>
          </a:p>
        </p:txBody>
      </p:sp>
      <p:cxnSp>
        <p:nvCxnSpPr>
          <p:cNvPr id="85" name="Straight Connector 77">
            <a:extLst>
              <a:ext uri="{FF2B5EF4-FFF2-40B4-BE49-F238E27FC236}">
                <a16:creationId xmlns:a16="http://schemas.microsoft.com/office/drawing/2014/main" id="{F0DC1883-8AF7-483D-9074-3C6D8AF575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79">
            <a:extLst>
              <a:ext uri="{FF2B5EF4-FFF2-40B4-BE49-F238E27FC236}">
                <a16:creationId xmlns:a16="http://schemas.microsoft.com/office/drawing/2014/main" id="{1CF89D75-E5AC-4C45-9D87-228849A4C7A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22916"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2EF75477-8086-4A8E-9F09-5DF9FA7DB6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6366" y="4012345"/>
            <a:ext cx="38432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3777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C2E770B2-F460-435B-94B7-40172D763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Connector 77">
            <a:extLst>
              <a:ext uri="{FF2B5EF4-FFF2-40B4-BE49-F238E27FC236}">
                <a16:creationId xmlns:a16="http://schemas.microsoft.com/office/drawing/2014/main" id="{45CE5395-CDE2-415A-ACFA-0104181CF6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4799"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9B730F6-E7BC-BDC0-AD2C-EF299022751A}"/>
              </a:ext>
            </a:extLst>
          </p:cNvPr>
          <p:cNvSpPr>
            <a:spLocks noGrp="1"/>
          </p:cNvSpPr>
          <p:nvPr>
            <p:ph type="title"/>
          </p:nvPr>
        </p:nvSpPr>
        <p:spPr>
          <a:xfrm>
            <a:off x="521208" y="783863"/>
            <a:ext cx="3448812" cy="5048339"/>
          </a:xfrm>
        </p:spPr>
        <p:txBody>
          <a:bodyPr anchor="t">
            <a:normAutofit/>
          </a:bodyPr>
          <a:lstStyle/>
          <a:p>
            <a:r>
              <a:rPr lang="en-US">
                <a:latin typeface="Batang"/>
                <a:ea typeface="Batang"/>
              </a:rPr>
              <a:t>By Faith Moses...</a:t>
            </a:r>
            <a:endParaRPr lang="en-US"/>
          </a:p>
        </p:txBody>
      </p:sp>
      <p:graphicFrame>
        <p:nvGraphicFramePr>
          <p:cNvPr id="71" name="Content Placeholder 2">
            <a:extLst>
              <a:ext uri="{FF2B5EF4-FFF2-40B4-BE49-F238E27FC236}">
                <a16:creationId xmlns:a16="http://schemas.microsoft.com/office/drawing/2014/main" id="{1C266ED5-E958-6778-6306-85746456C300}"/>
              </a:ext>
            </a:extLst>
          </p:cNvPr>
          <p:cNvGraphicFramePr>
            <a:graphicFrameLocks noGrp="1"/>
          </p:cNvGraphicFramePr>
          <p:nvPr>
            <p:ph idx="1"/>
            <p:extLst>
              <p:ext uri="{D42A27DB-BD31-4B8C-83A1-F6EECF244321}">
                <p14:modId xmlns:p14="http://schemas.microsoft.com/office/powerpoint/2010/main" val="3893724660"/>
              </p:ext>
            </p:extLst>
          </p:nvPr>
        </p:nvGraphicFramePr>
        <p:xfrm>
          <a:off x="4869180" y="899033"/>
          <a:ext cx="6762434" cy="5044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6109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C2E770B2-F460-435B-94B7-40172D763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Connector 77">
            <a:extLst>
              <a:ext uri="{FF2B5EF4-FFF2-40B4-BE49-F238E27FC236}">
                <a16:creationId xmlns:a16="http://schemas.microsoft.com/office/drawing/2014/main" id="{45CE5395-CDE2-415A-ACFA-0104181CF6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4799"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9B730F6-E7BC-BDC0-AD2C-EF299022751A}"/>
              </a:ext>
            </a:extLst>
          </p:cNvPr>
          <p:cNvSpPr>
            <a:spLocks noGrp="1"/>
          </p:cNvSpPr>
          <p:nvPr>
            <p:ph type="title"/>
          </p:nvPr>
        </p:nvSpPr>
        <p:spPr>
          <a:xfrm>
            <a:off x="521208" y="783863"/>
            <a:ext cx="3448812" cy="5048339"/>
          </a:xfrm>
        </p:spPr>
        <p:txBody>
          <a:bodyPr anchor="t">
            <a:normAutofit/>
          </a:bodyPr>
          <a:lstStyle/>
          <a:p>
            <a:r>
              <a:rPr lang="en-US">
                <a:latin typeface="Batang"/>
                <a:ea typeface="Batang"/>
              </a:rPr>
              <a:t>By Faith Moses...</a:t>
            </a:r>
            <a:endParaRPr lang="en-US"/>
          </a:p>
        </p:txBody>
      </p:sp>
      <p:graphicFrame>
        <p:nvGraphicFramePr>
          <p:cNvPr id="71" name="Content Placeholder 2">
            <a:extLst>
              <a:ext uri="{FF2B5EF4-FFF2-40B4-BE49-F238E27FC236}">
                <a16:creationId xmlns:a16="http://schemas.microsoft.com/office/drawing/2014/main" id="{1C266ED5-E958-6778-6306-85746456C300}"/>
              </a:ext>
            </a:extLst>
          </p:cNvPr>
          <p:cNvGraphicFramePr>
            <a:graphicFrameLocks noGrp="1"/>
          </p:cNvGraphicFramePr>
          <p:nvPr>
            <p:ph idx="1"/>
          </p:nvPr>
        </p:nvGraphicFramePr>
        <p:xfrm>
          <a:off x="4869180" y="899033"/>
          <a:ext cx="6762434" cy="5044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1770863"/>
      </p:ext>
    </p:extLst>
  </p:cSld>
  <p:clrMapOvr>
    <a:masterClrMapping/>
  </p:clrMapOvr>
</p:sld>
</file>

<file path=ppt/theme/theme1.xml><?xml version="1.0" encoding="utf-8"?>
<a:theme xmlns:a="http://schemas.openxmlformats.org/drawingml/2006/main" name="AlignmentVTI">
  <a:themeElements>
    <a:clrScheme name="Alignment">
      <a:dk1>
        <a:sysClr val="windowText" lastClr="000000"/>
      </a:dk1>
      <a:lt1>
        <a:sysClr val="window" lastClr="FFFFFF"/>
      </a:lt1>
      <a:dk2>
        <a:srgbClr val="3B3D38"/>
      </a:dk2>
      <a:lt2>
        <a:srgbClr val="F7F2EE"/>
      </a:lt2>
      <a:accent1>
        <a:srgbClr val="928A63"/>
      </a:accent1>
      <a:accent2>
        <a:srgbClr val="B57B6B"/>
      </a:accent2>
      <a:accent3>
        <a:srgbClr val="9E8484"/>
      </a:accent3>
      <a:accent4>
        <a:srgbClr val="7C8A75"/>
      </a:accent4>
      <a:accent5>
        <a:srgbClr val="8C8578"/>
      </a:accent5>
      <a:accent6>
        <a:srgbClr val="A18563"/>
      </a:accent6>
      <a:hlink>
        <a:srgbClr val="B57B6B"/>
      </a:hlink>
      <a:folHlink>
        <a:srgbClr val="7C8A75"/>
      </a:folHlink>
    </a:clrScheme>
    <a:fontScheme name="Custom 1">
      <a:majorFont>
        <a:latin typeface="Batang"/>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ignmentVTI" id="{606D7720-FAA0-4ADC-B967-3239DA8ECA1A}" vid="{10074623-6FCC-4A3C-AAA5-58644BD8FF19}"/>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AlignmentVTI</vt:lpstr>
      <vt:lpstr>Heroes of Faith: Moses</vt:lpstr>
      <vt:lpstr>Life of Moses </vt:lpstr>
      <vt:lpstr>Exodus 32:9-14</vt:lpstr>
      <vt:lpstr>Life of Moses continued...  </vt:lpstr>
      <vt:lpstr>Numbers 20:10-12</vt:lpstr>
      <vt:lpstr>Life of Moses continued...</vt:lpstr>
      <vt:lpstr>Hebrews 11:23-28</vt:lpstr>
      <vt:lpstr>By Faith Moses...</vt:lpstr>
      <vt:lpstr>By Faith Moses...</vt:lpstr>
      <vt:lpstr>By Faith Moses...</vt:lpstr>
      <vt:lpstr>By Faith Moses...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40</cp:revision>
  <dcterms:created xsi:type="dcterms:W3CDTF">2023-03-07T20:45:29Z</dcterms:created>
  <dcterms:modified xsi:type="dcterms:W3CDTF">2023-03-09T00:39:02Z</dcterms:modified>
</cp:coreProperties>
</file>