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4" r:id="rId2"/>
    <p:sldId id="257" r:id="rId3"/>
    <p:sldId id="256" r:id="rId4"/>
    <p:sldId id="275" r:id="rId5"/>
    <p:sldId id="258" r:id="rId6"/>
    <p:sldId id="259" r:id="rId7"/>
    <p:sldId id="260" r:id="rId8"/>
    <p:sldId id="262" r:id="rId9"/>
    <p:sldId id="263" r:id="rId10"/>
    <p:sldId id="276" r:id="rId11"/>
    <p:sldId id="261" r:id="rId12"/>
    <p:sldId id="273" r:id="rId13"/>
    <p:sldId id="277" r:id="rId1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55A30D-755C-4FCF-9F5B-32DCBEE66AD1}" v="40" dt="2023-05-07T22:03:43.0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112" autoAdjust="0"/>
  </p:normalViewPr>
  <p:slideViewPr>
    <p:cSldViewPr>
      <p:cViewPr varScale="1">
        <p:scale>
          <a:sx n="57" d="100"/>
          <a:sy n="57" d="100"/>
        </p:scale>
        <p:origin x="156" y="72"/>
      </p:cViewPr>
      <p:guideLst>
        <p:guide orient="horz" pos="2160"/>
        <p:guide pos="2880"/>
      </p:guideLst>
    </p:cSldViewPr>
  </p:slideViewPr>
  <p:notesTextViewPr>
    <p:cViewPr>
      <p:scale>
        <a:sx n="1" d="1"/>
        <a:sy n="1" d="1"/>
      </p:scale>
      <p:origin x="0" y="0"/>
    </p:cViewPr>
  </p:notesTextViewPr>
  <p:notesViewPr>
    <p:cSldViewPr>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H" userId="7863155b6774aad0" providerId="LiveId" clId="{7255A30D-755C-4FCF-9F5B-32DCBEE66AD1}"/>
    <pc:docChg chg="undo custSel addSld delSld modSld">
      <pc:chgData name="R H" userId="7863155b6774aad0" providerId="LiveId" clId="{7255A30D-755C-4FCF-9F5B-32DCBEE66AD1}" dt="2023-05-07T22:03:43.071" v="68"/>
      <pc:docMkLst>
        <pc:docMk/>
      </pc:docMkLst>
      <pc:sldChg chg="modSp mod modTransition modAnim modNotesTx">
        <pc:chgData name="R H" userId="7863155b6774aad0" providerId="LiveId" clId="{7255A30D-755C-4FCF-9F5B-32DCBEE66AD1}" dt="2023-05-07T22:03:43.071" v="68"/>
        <pc:sldMkLst>
          <pc:docMk/>
          <pc:sldMk cId="2419245276" sldId="256"/>
        </pc:sldMkLst>
        <pc:spChg chg="mod">
          <ac:chgData name="R H" userId="7863155b6774aad0" providerId="LiveId" clId="{7255A30D-755C-4FCF-9F5B-32DCBEE66AD1}" dt="2023-05-07T21:19:52.194" v="9" actId="20577"/>
          <ac:spMkLst>
            <pc:docMk/>
            <pc:sldMk cId="2419245276" sldId="256"/>
            <ac:spMk id="5" creationId="{00000000-0000-0000-0000-000000000000}"/>
          </ac:spMkLst>
        </pc:spChg>
      </pc:sldChg>
      <pc:sldChg chg="modTransition modNotesTx">
        <pc:chgData name="R H" userId="7863155b6774aad0" providerId="LiveId" clId="{7255A30D-755C-4FCF-9F5B-32DCBEE66AD1}" dt="2023-05-07T22:03:43.071" v="68"/>
        <pc:sldMkLst>
          <pc:docMk/>
          <pc:sldMk cId="3468579666" sldId="257"/>
        </pc:sldMkLst>
      </pc:sldChg>
      <pc:sldChg chg="modTransition modNotesTx">
        <pc:chgData name="R H" userId="7863155b6774aad0" providerId="LiveId" clId="{7255A30D-755C-4FCF-9F5B-32DCBEE66AD1}" dt="2023-05-07T22:03:43.071" v="68"/>
        <pc:sldMkLst>
          <pc:docMk/>
          <pc:sldMk cId="725082542" sldId="258"/>
        </pc:sldMkLst>
      </pc:sldChg>
      <pc:sldChg chg="modSp modTransition modAnim modNotesTx">
        <pc:chgData name="R H" userId="7863155b6774aad0" providerId="LiveId" clId="{7255A30D-755C-4FCF-9F5B-32DCBEE66AD1}" dt="2023-05-07T22:03:43.071" v="68"/>
        <pc:sldMkLst>
          <pc:docMk/>
          <pc:sldMk cId="3999460513" sldId="259"/>
        </pc:sldMkLst>
        <pc:spChg chg="mod">
          <ac:chgData name="R H" userId="7863155b6774aad0" providerId="LiveId" clId="{7255A30D-755C-4FCF-9F5B-32DCBEE66AD1}" dt="2023-05-07T21:27:26.380" v="25" actId="313"/>
          <ac:spMkLst>
            <pc:docMk/>
            <pc:sldMk cId="3999460513" sldId="259"/>
            <ac:spMk id="5" creationId="{00000000-0000-0000-0000-000000000000}"/>
          </ac:spMkLst>
        </pc:spChg>
      </pc:sldChg>
      <pc:sldChg chg="modTransition modNotesTx">
        <pc:chgData name="R H" userId="7863155b6774aad0" providerId="LiveId" clId="{7255A30D-755C-4FCF-9F5B-32DCBEE66AD1}" dt="2023-05-07T22:03:43.071" v="68"/>
        <pc:sldMkLst>
          <pc:docMk/>
          <pc:sldMk cId="2640052336" sldId="260"/>
        </pc:sldMkLst>
      </pc:sldChg>
      <pc:sldChg chg="add del modTransition modAnim modNotesTx">
        <pc:chgData name="R H" userId="7863155b6774aad0" providerId="LiveId" clId="{7255A30D-755C-4FCF-9F5B-32DCBEE66AD1}" dt="2023-05-07T22:03:43.071" v="68"/>
        <pc:sldMkLst>
          <pc:docMk/>
          <pc:sldMk cId="302798291" sldId="261"/>
        </pc:sldMkLst>
      </pc:sldChg>
      <pc:sldChg chg="modTransition modNotesTx">
        <pc:chgData name="R H" userId="7863155b6774aad0" providerId="LiveId" clId="{7255A30D-755C-4FCF-9F5B-32DCBEE66AD1}" dt="2023-05-07T22:03:43.071" v="68"/>
        <pc:sldMkLst>
          <pc:docMk/>
          <pc:sldMk cId="1594318918" sldId="262"/>
        </pc:sldMkLst>
      </pc:sldChg>
      <pc:sldChg chg="modTransition modNotesTx">
        <pc:chgData name="R H" userId="7863155b6774aad0" providerId="LiveId" clId="{7255A30D-755C-4FCF-9F5B-32DCBEE66AD1}" dt="2023-05-07T22:03:43.071" v="68"/>
        <pc:sldMkLst>
          <pc:docMk/>
          <pc:sldMk cId="1993328542" sldId="263"/>
        </pc:sldMkLst>
      </pc:sldChg>
      <pc:sldChg chg="del modTransition">
        <pc:chgData name="R H" userId="7863155b6774aad0" providerId="LiveId" clId="{7255A30D-755C-4FCF-9F5B-32DCBEE66AD1}" dt="2023-05-07T21:38:14.640" v="53" actId="47"/>
        <pc:sldMkLst>
          <pc:docMk/>
          <pc:sldMk cId="387076415" sldId="264"/>
        </pc:sldMkLst>
      </pc:sldChg>
      <pc:sldChg chg="del modTransition">
        <pc:chgData name="R H" userId="7863155b6774aad0" providerId="LiveId" clId="{7255A30D-755C-4FCF-9F5B-32DCBEE66AD1}" dt="2023-05-07T22:00:00.876" v="67" actId="47"/>
        <pc:sldMkLst>
          <pc:docMk/>
          <pc:sldMk cId="505431104" sldId="265"/>
        </pc:sldMkLst>
      </pc:sldChg>
      <pc:sldChg chg="addSp modSp modTransition modAnim modNotesTx">
        <pc:chgData name="R H" userId="7863155b6774aad0" providerId="LiveId" clId="{7255A30D-755C-4FCF-9F5B-32DCBEE66AD1}" dt="2023-05-07T22:03:43.071" v="68"/>
        <pc:sldMkLst>
          <pc:docMk/>
          <pc:sldMk cId="1038787344" sldId="273"/>
        </pc:sldMkLst>
        <pc:picChg chg="mod">
          <ac:chgData name="R H" userId="7863155b6774aad0" providerId="LiveId" clId="{7255A30D-755C-4FCF-9F5B-32DCBEE66AD1}" dt="2023-05-07T21:57:42.669" v="55" actId="14100"/>
          <ac:picMkLst>
            <pc:docMk/>
            <pc:sldMk cId="1038787344" sldId="273"/>
            <ac:picMk id="1026" creationId="{5BAA06BB-85FC-4FF5-A687-1FA522ED4DEC}"/>
          </ac:picMkLst>
        </pc:picChg>
        <pc:picChg chg="add mod">
          <ac:chgData name="R H" userId="7863155b6774aad0" providerId="LiveId" clId="{7255A30D-755C-4FCF-9F5B-32DCBEE66AD1}" dt="2023-05-07T21:57:59.713" v="60" actId="14100"/>
          <ac:picMkLst>
            <pc:docMk/>
            <pc:sldMk cId="1038787344" sldId="273"/>
            <ac:picMk id="3074" creationId="{3156B64C-4C0B-FFC1-9906-F41761CF295E}"/>
          </ac:picMkLst>
        </pc:picChg>
      </pc:sldChg>
      <pc:sldChg chg="delSp new mod modTransition setBg">
        <pc:chgData name="R H" userId="7863155b6774aad0" providerId="LiveId" clId="{7255A30D-755C-4FCF-9F5B-32DCBEE66AD1}" dt="2023-05-07T22:03:43.071" v="68"/>
        <pc:sldMkLst>
          <pc:docMk/>
          <pc:sldMk cId="755189375" sldId="274"/>
        </pc:sldMkLst>
        <pc:spChg chg="del">
          <ac:chgData name="R H" userId="7863155b6774aad0" providerId="LiveId" clId="{7255A30D-755C-4FCF-9F5B-32DCBEE66AD1}" dt="2023-05-07T21:14:20.146" v="2" actId="478"/>
          <ac:spMkLst>
            <pc:docMk/>
            <pc:sldMk cId="755189375" sldId="274"/>
            <ac:spMk id="2" creationId="{07CC002A-9AC5-4EFE-93F9-2226296A6C5D}"/>
          </ac:spMkLst>
        </pc:spChg>
        <pc:spChg chg="del">
          <ac:chgData name="R H" userId="7863155b6774aad0" providerId="LiveId" clId="{7255A30D-755C-4FCF-9F5B-32DCBEE66AD1}" dt="2023-05-07T21:14:20.146" v="2" actId="478"/>
          <ac:spMkLst>
            <pc:docMk/>
            <pc:sldMk cId="755189375" sldId="274"/>
            <ac:spMk id="3" creationId="{3D7CB861-45BD-27E2-71AF-DD21F44AE26D}"/>
          </ac:spMkLst>
        </pc:spChg>
      </pc:sldChg>
      <pc:sldChg chg="addSp delSp modSp new mod modTransition setBg modNotes">
        <pc:chgData name="R H" userId="7863155b6774aad0" providerId="LiveId" clId="{7255A30D-755C-4FCF-9F5B-32DCBEE66AD1}" dt="2023-05-07T22:03:43.071" v="68"/>
        <pc:sldMkLst>
          <pc:docMk/>
          <pc:sldMk cId="1563564556" sldId="275"/>
        </pc:sldMkLst>
        <pc:spChg chg="del">
          <ac:chgData name="R H" userId="7863155b6774aad0" providerId="LiveId" clId="{7255A30D-755C-4FCF-9F5B-32DCBEE66AD1}" dt="2023-05-07T21:22:11.294" v="11" actId="478"/>
          <ac:spMkLst>
            <pc:docMk/>
            <pc:sldMk cId="1563564556" sldId="275"/>
            <ac:spMk id="2" creationId="{32D86636-8060-001E-B97B-89EE8D4A1C65}"/>
          </ac:spMkLst>
        </pc:spChg>
        <pc:spChg chg="del">
          <ac:chgData name="R H" userId="7863155b6774aad0" providerId="LiveId" clId="{7255A30D-755C-4FCF-9F5B-32DCBEE66AD1}" dt="2023-05-07T21:22:11.294" v="11" actId="478"/>
          <ac:spMkLst>
            <pc:docMk/>
            <pc:sldMk cId="1563564556" sldId="275"/>
            <ac:spMk id="3" creationId="{81C33D60-F425-D553-6BEB-5E3AE295EB0D}"/>
          </ac:spMkLst>
        </pc:spChg>
        <pc:spChg chg="del">
          <ac:chgData name="R H" userId="7863155b6774aad0" providerId="LiveId" clId="{7255A30D-755C-4FCF-9F5B-32DCBEE66AD1}" dt="2023-05-07T21:22:11.294" v="11" actId="478"/>
          <ac:spMkLst>
            <pc:docMk/>
            <pc:sldMk cId="1563564556" sldId="275"/>
            <ac:spMk id="4" creationId="{F89A2255-8207-8C37-34FE-E91B11D5FC0D}"/>
          </ac:spMkLst>
        </pc:spChg>
        <pc:spChg chg="add">
          <ac:chgData name="R H" userId="7863155b6774aad0" providerId="LiveId" clId="{7255A30D-755C-4FCF-9F5B-32DCBEE66AD1}" dt="2023-05-07T21:22:29.559" v="15" actId="26606"/>
          <ac:spMkLst>
            <pc:docMk/>
            <pc:sldMk cId="1563564556" sldId="275"/>
            <ac:spMk id="1031" creationId="{AB8C311F-7253-4AED-9701-7FC0708C41C7}"/>
          </ac:spMkLst>
        </pc:spChg>
        <pc:spChg chg="add">
          <ac:chgData name="R H" userId="7863155b6774aad0" providerId="LiveId" clId="{7255A30D-755C-4FCF-9F5B-32DCBEE66AD1}" dt="2023-05-07T21:22:29.559" v="15" actId="26606"/>
          <ac:spMkLst>
            <pc:docMk/>
            <pc:sldMk cId="1563564556" sldId="275"/>
            <ac:spMk id="1033" creationId="{E2384209-CB15-4CDF-9D31-C44FD9A3F20D}"/>
          </ac:spMkLst>
        </pc:spChg>
        <pc:spChg chg="add">
          <ac:chgData name="R H" userId="7863155b6774aad0" providerId="LiveId" clId="{7255A30D-755C-4FCF-9F5B-32DCBEE66AD1}" dt="2023-05-07T21:22:29.559" v="15" actId="26606"/>
          <ac:spMkLst>
            <pc:docMk/>
            <pc:sldMk cId="1563564556" sldId="275"/>
            <ac:spMk id="1035" creationId="{2633B3B5-CC90-43F0-8714-D31D1F3F0209}"/>
          </ac:spMkLst>
        </pc:spChg>
        <pc:spChg chg="add">
          <ac:chgData name="R H" userId="7863155b6774aad0" providerId="LiveId" clId="{7255A30D-755C-4FCF-9F5B-32DCBEE66AD1}" dt="2023-05-07T21:22:29.559" v="15" actId="26606"/>
          <ac:spMkLst>
            <pc:docMk/>
            <pc:sldMk cId="1563564556" sldId="275"/>
            <ac:spMk id="1037" creationId="{A8D57A06-A426-446D-B02C-A2DC6B62E45E}"/>
          </ac:spMkLst>
        </pc:spChg>
        <pc:picChg chg="add mod">
          <ac:chgData name="R H" userId="7863155b6774aad0" providerId="LiveId" clId="{7255A30D-755C-4FCF-9F5B-32DCBEE66AD1}" dt="2023-05-07T21:22:29.559" v="15" actId="26606"/>
          <ac:picMkLst>
            <pc:docMk/>
            <pc:sldMk cId="1563564556" sldId="275"/>
            <ac:picMk id="1026" creationId="{4E716D0B-AD26-FC9B-CBAC-5B3372BCFD09}"/>
          </ac:picMkLst>
        </pc:picChg>
      </pc:sldChg>
      <pc:sldChg chg="addSp delSp modSp new mod modTransition setBg modNotes">
        <pc:chgData name="R H" userId="7863155b6774aad0" providerId="LiveId" clId="{7255A30D-755C-4FCF-9F5B-32DCBEE66AD1}" dt="2023-05-07T22:03:43.071" v="68"/>
        <pc:sldMkLst>
          <pc:docMk/>
          <pc:sldMk cId="2385735170" sldId="276"/>
        </pc:sldMkLst>
        <pc:spChg chg="del">
          <ac:chgData name="R H" userId="7863155b6774aad0" providerId="LiveId" clId="{7255A30D-755C-4FCF-9F5B-32DCBEE66AD1}" dt="2023-05-07T21:32:25.106" v="32" actId="478"/>
          <ac:spMkLst>
            <pc:docMk/>
            <pc:sldMk cId="2385735170" sldId="276"/>
            <ac:spMk id="2" creationId="{E33CB973-3FF6-E751-C4FD-21644D7CFF51}"/>
          </ac:spMkLst>
        </pc:spChg>
        <pc:spChg chg="del">
          <ac:chgData name="R H" userId="7863155b6774aad0" providerId="LiveId" clId="{7255A30D-755C-4FCF-9F5B-32DCBEE66AD1}" dt="2023-05-07T21:32:25.106" v="32" actId="478"/>
          <ac:spMkLst>
            <pc:docMk/>
            <pc:sldMk cId="2385735170" sldId="276"/>
            <ac:spMk id="3" creationId="{0296B511-3C05-FD71-0BF9-158FD463CCC7}"/>
          </ac:spMkLst>
        </pc:spChg>
        <pc:spChg chg="del">
          <ac:chgData name="R H" userId="7863155b6774aad0" providerId="LiveId" clId="{7255A30D-755C-4FCF-9F5B-32DCBEE66AD1}" dt="2023-05-07T21:32:25.106" v="32" actId="478"/>
          <ac:spMkLst>
            <pc:docMk/>
            <pc:sldMk cId="2385735170" sldId="276"/>
            <ac:spMk id="4" creationId="{48A7E314-95A1-22A6-824D-FECC1006D977}"/>
          </ac:spMkLst>
        </pc:spChg>
        <pc:spChg chg="add del">
          <ac:chgData name="R H" userId="7863155b6774aad0" providerId="LiveId" clId="{7255A30D-755C-4FCF-9F5B-32DCBEE66AD1}" dt="2023-05-07T21:33:03.385" v="44" actId="26606"/>
          <ac:spMkLst>
            <pc:docMk/>
            <pc:sldMk cId="2385735170" sldId="276"/>
            <ac:spMk id="10" creationId="{AB8C311F-7253-4AED-9701-7FC0708C41C7}"/>
          </ac:spMkLst>
        </pc:spChg>
        <pc:spChg chg="add del">
          <ac:chgData name="R H" userId="7863155b6774aad0" providerId="LiveId" clId="{7255A30D-755C-4FCF-9F5B-32DCBEE66AD1}" dt="2023-05-07T21:33:03.385" v="44" actId="26606"/>
          <ac:spMkLst>
            <pc:docMk/>
            <pc:sldMk cId="2385735170" sldId="276"/>
            <ac:spMk id="12" creationId="{E2384209-CB15-4CDF-9D31-C44FD9A3F20D}"/>
          </ac:spMkLst>
        </pc:spChg>
        <pc:spChg chg="add del">
          <ac:chgData name="R H" userId="7863155b6774aad0" providerId="LiveId" clId="{7255A30D-755C-4FCF-9F5B-32DCBEE66AD1}" dt="2023-05-07T21:33:03.385" v="44" actId="26606"/>
          <ac:spMkLst>
            <pc:docMk/>
            <pc:sldMk cId="2385735170" sldId="276"/>
            <ac:spMk id="14" creationId="{2633B3B5-CC90-43F0-8714-D31D1F3F0209}"/>
          </ac:spMkLst>
        </pc:spChg>
        <pc:spChg chg="add del">
          <ac:chgData name="R H" userId="7863155b6774aad0" providerId="LiveId" clId="{7255A30D-755C-4FCF-9F5B-32DCBEE66AD1}" dt="2023-05-07T21:33:03.385" v="44" actId="26606"/>
          <ac:spMkLst>
            <pc:docMk/>
            <pc:sldMk cId="2385735170" sldId="276"/>
            <ac:spMk id="16" creationId="{A8D57A06-A426-446D-B02C-A2DC6B62E45E}"/>
          </ac:spMkLst>
        </pc:spChg>
        <pc:spChg chg="add del">
          <ac:chgData name="R H" userId="7863155b6774aad0" providerId="LiveId" clId="{7255A30D-755C-4FCF-9F5B-32DCBEE66AD1}" dt="2023-05-07T21:33:06.799" v="46" actId="26606"/>
          <ac:spMkLst>
            <pc:docMk/>
            <pc:sldMk cId="2385735170" sldId="276"/>
            <ac:spMk id="18" creationId="{AB8C311F-7253-4AED-9701-7FC0708C41C7}"/>
          </ac:spMkLst>
        </pc:spChg>
        <pc:spChg chg="add del">
          <ac:chgData name="R H" userId="7863155b6774aad0" providerId="LiveId" clId="{7255A30D-755C-4FCF-9F5B-32DCBEE66AD1}" dt="2023-05-07T21:33:06.799" v="46" actId="26606"/>
          <ac:spMkLst>
            <pc:docMk/>
            <pc:sldMk cId="2385735170" sldId="276"/>
            <ac:spMk id="19" creationId="{E2384209-CB15-4CDF-9D31-C44FD9A3F20D}"/>
          </ac:spMkLst>
        </pc:spChg>
        <pc:spChg chg="add del">
          <ac:chgData name="R H" userId="7863155b6774aad0" providerId="LiveId" clId="{7255A30D-755C-4FCF-9F5B-32DCBEE66AD1}" dt="2023-05-07T21:33:06.799" v="46" actId="26606"/>
          <ac:spMkLst>
            <pc:docMk/>
            <pc:sldMk cId="2385735170" sldId="276"/>
            <ac:spMk id="20" creationId="{2633B3B5-CC90-43F0-8714-D31D1F3F0209}"/>
          </ac:spMkLst>
        </pc:spChg>
        <pc:spChg chg="add del">
          <ac:chgData name="R H" userId="7863155b6774aad0" providerId="LiveId" clId="{7255A30D-755C-4FCF-9F5B-32DCBEE66AD1}" dt="2023-05-07T21:33:06.799" v="46" actId="26606"/>
          <ac:spMkLst>
            <pc:docMk/>
            <pc:sldMk cId="2385735170" sldId="276"/>
            <ac:spMk id="21" creationId="{A8D57A06-A426-446D-B02C-A2DC6B62E45E}"/>
          </ac:spMkLst>
        </pc:spChg>
        <pc:spChg chg="add">
          <ac:chgData name="R H" userId="7863155b6774aad0" providerId="LiveId" clId="{7255A30D-755C-4FCF-9F5B-32DCBEE66AD1}" dt="2023-05-07T21:33:06.802" v="47" actId="26606"/>
          <ac:spMkLst>
            <pc:docMk/>
            <pc:sldMk cId="2385735170" sldId="276"/>
            <ac:spMk id="23" creationId="{32BC26D8-82FB-445E-AA49-62A77D7C1EE0}"/>
          </ac:spMkLst>
        </pc:spChg>
        <pc:spChg chg="add">
          <ac:chgData name="R H" userId="7863155b6774aad0" providerId="LiveId" clId="{7255A30D-755C-4FCF-9F5B-32DCBEE66AD1}" dt="2023-05-07T21:33:06.802" v="47" actId="26606"/>
          <ac:spMkLst>
            <pc:docMk/>
            <pc:sldMk cId="2385735170" sldId="276"/>
            <ac:spMk id="24" creationId="{CB44330D-EA18-4254-AA95-EB49948539B8}"/>
          </ac:spMkLst>
        </pc:spChg>
        <pc:picChg chg="add mod">
          <ac:chgData name="R H" userId="7863155b6774aad0" providerId="LiveId" clId="{7255A30D-755C-4FCF-9F5B-32DCBEE66AD1}" dt="2023-05-07T21:33:06.802" v="47" actId="26606"/>
          <ac:picMkLst>
            <pc:docMk/>
            <pc:sldMk cId="2385735170" sldId="276"/>
            <ac:picMk id="5" creationId="{51F02391-B7AF-710F-28D6-A6865F7E7A62}"/>
          </ac:picMkLst>
        </pc:picChg>
        <pc:picChg chg="add del mod">
          <ac:chgData name="R H" userId="7863155b6774aad0" providerId="LiveId" clId="{7255A30D-755C-4FCF-9F5B-32DCBEE66AD1}" dt="2023-05-07T21:32:56.268" v="41" actId="21"/>
          <ac:picMkLst>
            <pc:docMk/>
            <pc:sldMk cId="2385735170" sldId="276"/>
            <ac:picMk id="2050" creationId="{234E1ECC-DBC3-4761-CC12-E579DAE878D1}"/>
          </ac:picMkLst>
        </pc:picChg>
      </pc:sldChg>
      <pc:sldChg chg="addSp delSp modSp new mod modTransition modAnim">
        <pc:chgData name="R H" userId="7863155b6774aad0" providerId="LiveId" clId="{7255A30D-755C-4FCF-9F5B-32DCBEE66AD1}" dt="2023-05-07T22:03:43.071" v="68"/>
        <pc:sldMkLst>
          <pc:docMk/>
          <pc:sldMk cId="2322395277" sldId="277"/>
        </pc:sldMkLst>
        <pc:spChg chg="del">
          <ac:chgData name="R H" userId="7863155b6774aad0" providerId="LiveId" clId="{7255A30D-755C-4FCF-9F5B-32DCBEE66AD1}" dt="2023-05-07T21:59:40.172" v="63" actId="478"/>
          <ac:spMkLst>
            <pc:docMk/>
            <pc:sldMk cId="2322395277" sldId="277"/>
            <ac:spMk id="2" creationId="{D0B40A62-4764-4B7C-1FF6-85EC40AB766A}"/>
          </ac:spMkLst>
        </pc:spChg>
        <pc:spChg chg="del">
          <ac:chgData name="R H" userId="7863155b6774aad0" providerId="LiveId" clId="{7255A30D-755C-4FCF-9F5B-32DCBEE66AD1}" dt="2023-05-07T21:59:40.172" v="63" actId="478"/>
          <ac:spMkLst>
            <pc:docMk/>
            <pc:sldMk cId="2322395277" sldId="277"/>
            <ac:spMk id="3" creationId="{0242B6C4-984D-9087-2CC3-EE1DE161C99A}"/>
          </ac:spMkLst>
        </pc:spChg>
        <pc:spChg chg="del">
          <ac:chgData name="R H" userId="7863155b6774aad0" providerId="LiveId" clId="{7255A30D-755C-4FCF-9F5B-32DCBEE66AD1}" dt="2023-05-07T21:59:40.172" v="63" actId="478"/>
          <ac:spMkLst>
            <pc:docMk/>
            <pc:sldMk cId="2322395277" sldId="277"/>
            <ac:spMk id="4" creationId="{AAFF8ACA-F339-2FDC-3DE2-2AAC52BAEC85}"/>
          </ac:spMkLst>
        </pc:spChg>
        <pc:picChg chg="add mod">
          <ac:chgData name="R H" userId="7863155b6774aad0" providerId="LiveId" clId="{7255A30D-755C-4FCF-9F5B-32DCBEE66AD1}" dt="2023-05-07T21:59:47.886" v="66" actId="14100"/>
          <ac:picMkLst>
            <pc:docMk/>
            <pc:sldMk cId="2322395277" sldId="277"/>
            <ac:picMk id="5" creationId="{ED7DC50F-F0D2-4704-A63E-4A9B442B39F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17142" y="0"/>
            <a:ext cx="1309716" cy="9822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1066800"/>
            <a:ext cx="9141884" cy="55626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5179484" y="6629400"/>
            <a:ext cx="3962400" cy="227410"/>
          </a:xfrm>
          <a:prstGeom prst="rect">
            <a:avLst/>
          </a:prstGeom>
        </p:spPr>
        <p:txBody>
          <a:bodyPr vert="horz" lIns="91440" tIns="45720" rIns="91440" bIns="45720" rtlCol="0" anchor="b"/>
          <a:lstStyle>
            <a:lvl1pPr algn="r">
              <a:defRPr sz="1200"/>
            </a:lvl1pPr>
          </a:lstStyle>
          <a:p>
            <a:fld id="{3C2E5696-C591-4E7E-B158-CDA732FA429F}" type="slidenum">
              <a:rPr lang="en-US" smtClean="0"/>
              <a:t>‹#›</a:t>
            </a:fld>
            <a:endParaRPr lang="en-US"/>
          </a:p>
        </p:txBody>
      </p:sp>
    </p:spTree>
    <p:extLst>
      <p:ext uri="{BB962C8B-B14F-4D97-AF65-F5344CB8AC3E}">
        <p14:creationId xmlns:p14="http://schemas.microsoft.com/office/powerpoint/2010/main" val="3757793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6363" y="0"/>
            <a:ext cx="1311275" cy="9826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2E5696-C591-4E7E-B158-CDA732FA429F}" type="slidenum">
              <a:rPr lang="en-US" smtClean="0"/>
              <a:t>2</a:t>
            </a:fld>
            <a:endParaRPr lang="en-US"/>
          </a:p>
        </p:txBody>
      </p:sp>
    </p:spTree>
    <p:extLst>
      <p:ext uri="{BB962C8B-B14F-4D97-AF65-F5344CB8AC3E}">
        <p14:creationId xmlns:p14="http://schemas.microsoft.com/office/powerpoint/2010/main" val="3660002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6363" y="0"/>
            <a:ext cx="1311275" cy="9826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2E5696-C591-4E7E-B158-CDA732FA429F}" type="slidenum">
              <a:rPr lang="en-US" smtClean="0"/>
              <a:t>11</a:t>
            </a:fld>
            <a:endParaRPr lang="en-US"/>
          </a:p>
        </p:txBody>
      </p:sp>
    </p:spTree>
    <p:extLst>
      <p:ext uri="{BB962C8B-B14F-4D97-AF65-F5344CB8AC3E}">
        <p14:creationId xmlns:p14="http://schemas.microsoft.com/office/powerpoint/2010/main" val="2598027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6363" y="0"/>
            <a:ext cx="1311275" cy="982663"/>
          </a:xfrm>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3C2E5696-C591-4E7E-B158-CDA732FA429F}" type="slidenum">
              <a:rPr lang="en-US" smtClean="0"/>
              <a:t>12</a:t>
            </a:fld>
            <a:endParaRPr lang="en-US"/>
          </a:p>
        </p:txBody>
      </p:sp>
    </p:spTree>
    <p:extLst>
      <p:ext uri="{BB962C8B-B14F-4D97-AF65-F5344CB8AC3E}">
        <p14:creationId xmlns:p14="http://schemas.microsoft.com/office/powerpoint/2010/main" val="2057736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6363" y="0"/>
            <a:ext cx="1311275" cy="9826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2E5696-C591-4E7E-B158-CDA732FA429F}" type="slidenum">
              <a:rPr lang="en-US" smtClean="0"/>
              <a:t>3</a:t>
            </a:fld>
            <a:endParaRPr lang="en-US"/>
          </a:p>
        </p:txBody>
      </p:sp>
    </p:spTree>
    <p:extLst>
      <p:ext uri="{BB962C8B-B14F-4D97-AF65-F5344CB8AC3E}">
        <p14:creationId xmlns:p14="http://schemas.microsoft.com/office/powerpoint/2010/main" val="3711259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6363" y="0"/>
            <a:ext cx="1311275" cy="9826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2E5696-C591-4E7E-B158-CDA732FA429F}" type="slidenum">
              <a:rPr lang="en-US" smtClean="0"/>
              <a:t>4</a:t>
            </a:fld>
            <a:endParaRPr lang="en-US"/>
          </a:p>
        </p:txBody>
      </p:sp>
    </p:spTree>
    <p:extLst>
      <p:ext uri="{BB962C8B-B14F-4D97-AF65-F5344CB8AC3E}">
        <p14:creationId xmlns:p14="http://schemas.microsoft.com/office/powerpoint/2010/main" val="3845172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6363" y="0"/>
            <a:ext cx="1311275" cy="9826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2E5696-C591-4E7E-B158-CDA732FA429F}" type="slidenum">
              <a:rPr lang="en-US" smtClean="0"/>
              <a:t>5</a:t>
            </a:fld>
            <a:endParaRPr lang="en-US"/>
          </a:p>
        </p:txBody>
      </p:sp>
    </p:spTree>
    <p:extLst>
      <p:ext uri="{BB962C8B-B14F-4D97-AF65-F5344CB8AC3E}">
        <p14:creationId xmlns:p14="http://schemas.microsoft.com/office/powerpoint/2010/main" val="2598027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6363" y="0"/>
            <a:ext cx="1311275" cy="9826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2E5696-C591-4E7E-B158-CDA732FA429F}" type="slidenum">
              <a:rPr lang="en-US" smtClean="0"/>
              <a:t>6</a:t>
            </a:fld>
            <a:endParaRPr lang="en-US"/>
          </a:p>
        </p:txBody>
      </p:sp>
    </p:spTree>
    <p:extLst>
      <p:ext uri="{BB962C8B-B14F-4D97-AF65-F5344CB8AC3E}">
        <p14:creationId xmlns:p14="http://schemas.microsoft.com/office/powerpoint/2010/main" val="2598027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6363" y="0"/>
            <a:ext cx="1311275" cy="9826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2E5696-C591-4E7E-B158-CDA732FA429F}" type="slidenum">
              <a:rPr lang="en-US" smtClean="0"/>
              <a:t>7</a:t>
            </a:fld>
            <a:endParaRPr lang="en-US"/>
          </a:p>
        </p:txBody>
      </p:sp>
    </p:spTree>
    <p:extLst>
      <p:ext uri="{BB962C8B-B14F-4D97-AF65-F5344CB8AC3E}">
        <p14:creationId xmlns:p14="http://schemas.microsoft.com/office/powerpoint/2010/main" val="2598027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6363" y="0"/>
            <a:ext cx="1311275" cy="9826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2E5696-C591-4E7E-B158-CDA732FA429F}" type="slidenum">
              <a:rPr lang="en-US" smtClean="0"/>
              <a:t>8</a:t>
            </a:fld>
            <a:endParaRPr lang="en-US"/>
          </a:p>
        </p:txBody>
      </p:sp>
    </p:spTree>
    <p:extLst>
      <p:ext uri="{BB962C8B-B14F-4D97-AF65-F5344CB8AC3E}">
        <p14:creationId xmlns:p14="http://schemas.microsoft.com/office/powerpoint/2010/main" val="2598027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6363" y="0"/>
            <a:ext cx="1311275" cy="982663"/>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C2E5696-C591-4E7E-B158-CDA732FA429F}" type="slidenum">
              <a:rPr lang="en-US" smtClean="0"/>
              <a:t>9</a:t>
            </a:fld>
            <a:endParaRPr lang="en-US"/>
          </a:p>
        </p:txBody>
      </p:sp>
    </p:spTree>
    <p:extLst>
      <p:ext uri="{BB962C8B-B14F-4D97-AF65-F5344CB8AC3E}">
        <p14:creationId xmlns:p14="http://schemas.microsoft.com/office/powerpoint/2010/main" val="2598027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6363" y="0"/>
            <a:ext cx="1311275" cy="9826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2E5696-C591-4E7E-B158-CDA732FA429F}" type="slidenum">
              <a:rPr lang="en-US" smtClean="0"/>
              <a:t>10</a:t>
            </a:fld>
            <a:endParaRPr lang="en-US"/>
          </a:p>
        </p:txBody>
      </p:sp>
    </p:spTree>
    <p:extLst>
      <p:ext uri="{BB962C8B-B14F-4D97-AF65-F5344CB8AC3E}">
        <p14:creationId xmlns:p14="http://schemas.microsoft.com/office/powerpoint/2010/main" val="4034242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B408BE-17D7-473E-AA9A-CC6F378BDCDC}"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84884-80C1-4201-A930-B06793652EEB}" type="slidenum">
              <a:rPr lang="en-US" smtClean="0"/>
              <a:t>‹#›</a:t>
            </a:fld>
            <a:endParaRPr lang="en-US"/>
          </a:p>
        </p:txBody>
      </p:sp>
    </p:spTree>
    <p:extLst>
      <p:ext uri="{BB962C8B-B14F-4D97-AF65-F5344CB8AC3E}">
        <p14:creationId xmlns:p14="http://schemas.microsoft.com/office/powerpoint/2010/main" val="2056603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B408BE-17D7-473E-AA9A-CC6F378BDCDC}"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84884-80C1-4201-A930-B06793652EEB}" type="slidenum">
              <a:rPr lang="en-US" smtClean="0"/>
              <a:t>‹#›</a:t>
            </a:fld>
            <a:endParaRPr lang="en-US"/>
          </a:p>
        </p:txBody>
      </p:sp>
    </p:spTree>
    <p:extLst>
      <p:ext uri="{BB962C8B-B14F-4D97-AF65-F5344CB8AC3E}">
        <p14:creationId xmlns:p14="http://schemas.microsoft.com/office/powerpoint/2010/main" val="547621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B408BE-17D7-473E-AA9A-CC6F378BDCDC}"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84884-80C1-4201-A930-B06793652EEB}" type="slidenum">
              <a:rPr lang="en-US" smtClean="0"/>
              <a:t>‹#›</a:t>
            </a:fld>
            <a:endParaRPr lang="en-US"/>
          </a:p>
        </p:txBody>
      </p:sp>
    </p:spTree>
    <p:extLst>
      <p:ext uri="{BB962C8B-B14F-4D97-AF65-F5344CB8AC3E}">
        <p14:creationId xmlns:p14="http://schemas.microsoft.com/office/powerpoint/2010/main" val="315890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B408BE-17D7-473E-AA9A-CC6F378BDCDC}"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84884-80C1-4201-A930-B06793652EEB}" type="slidenum">
              <a:rPr lang="en-US" smtClean="0"/>
              <a:t>‹#›</a:t>
            </a:fld>
            <a:endParaRPr lang="en-US"/>
          </a:p>
        </p:txBody>
      </p:sp>
    </p:spTree>
    <p:extLst>
      <p:ext uri="{BB962C8B-B14F-4D97-AF65-F5344CB8AC3E}">
        <p14:creationId xmlns:p14="http://schemas.microsoft.com/office/powerpoint/2010/main" val="1053692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B408BE-17D7-473E-AA9A-CC6F378BDCDC}"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84884-80C1-4201-A930-B06793652EEB}" type="slidenum">
              <a:rPr lang="en-US" smtClean="0"/>
              <a:t>‹#›</a:t>
            </a:fld>
            <a:endParaRPr lang="en-US"/>
          </a:p>
        </p:txBody>
      </p:sp>
    </p:spTree>
    <p:extLst>
      <p:ext uri="{BB962C8B-B14F-4D97-AF65-F5344CB8AC3E}">
        <p14:creationId xmlns:p14="http://schemas.microsoft.com/office/powerpoint/2010/main" val="44434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B408BE-17D7-473E-AA9A-CC6F378BDCDC}" type="datetimeFigureOut">
              <a:rPr lang="en-US" smtClean="0"/>
              <a:t>5/7/2023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84884-80C1-4201-A930-B06793652EEB}" type="slidenum">
              <a:rPr lang="en-US" smtClean="0"/>
              <a:t>‹#›</a:t>
            </a:fld>
            <a:endParaRPr lang="en-US"/>
          </a:p>
        </p:txBody>
      </p:sp>
    </p:spTree>
    <p:extLst>
      <p:ext uri="{BB962C8B-B14F-4D97-AF65-F5344CB8AC3E}">
        <p14:creationId xmlns:p14="http://schemas.microsoft.com/office/powerpoint/2010/main" val="1793032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B408BE-17D7-473E-AA9A-CC6F378BDCDC}" type="datetimeFigureOut">
              <a:rPr lang="en-US" smtClean="0"/>
              <a:t>5/7/2023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984884-80C1-4201-A930-B06793652EEB}" type="slidenum">
              <a:rPr lang="en-US" smtClean="0"/>
              <a:t>‹#›</a:t>
            </a:fld>
            <a:endParaRPr lang="en-US"/>
          </a:p>
        </p:txBody>
      </p:sp>
    </p:spTree>
    <p:extLst>
      <p:ext uri="{BB962C8B-B14F-4D97-AF65-F5344CB8AC3E}">
        <p14:creationId xmlns:p14="http://schemas.microsoft.com/office/powerpoint/2010/main" val="2103944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B408BE-17D7-473E-AA9A-CC6F378BDCDC}"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984884-80C1-4201-A930-B06793652EEB}" type="slidenum">
              <a:rPr lang="en-US" smtClean="0"/>
              <a:t>‹#›</a:t>
            </a:fld>
            <a:endParaRPr lang="en-US"/>
          </a:p>
        </p:txBody>
      </p:sp>
    </p:spTree>
    <p:extLst>
      <p:ext uri="{BB962C8B-B14F-4D97-AF65-F5344CB8AC3E}">
        <p14:creationId xmlns:p14="http://schemas.microsoft.com/office/powerpoint/2010/main" val="2585399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B408BE-17D7-473E-AA9A-CC6F378BDCDC}" type="datetimeFigureOut">
              <a:rPr lang="en-US" smtClean="0"/>
              <a:t>5/7/2023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984884-80C1-4201-A930-B06793652EEB}" type="slidenum">
              <a:rPr lang="en-US" smtClean="0"/>
              <a:t>‹#›</a:t>
            </a:fld>
            <a:endParaRPr lang="en-US"/>
          </a:p>
        </p:txBody>
      </p:sp>
    </p:spTree>
    <p:extLst>
      <p:ext uri="{BB962C8B-B14F-4D97-AF65-F5344CB8AC3E}">
        <p14:creationId xmlns:p14="http://schemas.microsoft.com/office/powerpoint/2010/main" val="4100723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B408BE-17D7-473E-AA9A-CC6F378BDCDC}" type="datetimeFigureOut">
              <a:rPr lang="en-US" smtClean="0"/>
              <a:t>5/7/2023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84884-80C1-4201-A930-B06793652EEB}" type="slidenum">
              <a:rPr lang="en-US" smtClean="0"/>
              <a:t>‹#›</a:t>
            </a:fld>
            <a:endParaRPr lang="en-US"/>
          </a:p>
        </p:txBody>
      </p:sp>
    </p:spTree>
    <p:extLst>
      <p:ext uri="{BB962C8B-B14F-4D97-AF65-F5344CB8AC3E}">
        <p14:creationId xmlns:p14="http://schemas.microsoft.com/office/powerpoint/2010/main" val="427819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B408BE-17D7-473E-AA9A-CC6F378BDCDC}" type="datetimeFigureOut">
              <a:rPr lang="en-US" smtClean="0"/>
              <a:t>5/7/2023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84884-80C1-4201-A930-B06793652EEB}" type="slidenum">
              <a:rPr lang="en-US" smtClean="0"/>
              <a:t>‹#›</a:t>
            </a:fld>
            <a:endParaRPr lang="en-US"/>
          </a:p>
        </p:txBody>
      </p:sp>
    </p:spTree>
    <p:extLst>
      <p:ext uri="{BB962C8B-B14F-4D97-AF65-F5344CB8AC3E}">
        <p14:creationId xmlns:p14="http://schemas.microsoft.com/office/powerpoint/2010/main" val="3884551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408BE-17D7-473E-AA9A-CC6F378BDCDC}" type="datetimeFigureOut">
              <a:rPr lang="en-US" smtClean="0"/>
              <a:t>5/7/2023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984884-80C1-4201-A930-B06793652EEB}" type="slidenum">
              <a:rPr lang="en-US" smtClean="0"/>
              <a:t>‹#›</a:t>
            </a:fld>
            <a:endParaRPr lang="en-US"/>
          </a:p>
        </p:txBody>
      </p:sp>
    </p:spTree>
    <p:extLst>
      <p:ext uri="{BB962C8B-B14F-4D97-AF65-F5344CB8AC3E}">
        <p14:creationId xmlns:p14="http://schemas.microsoft.com/office/powerpoint/2010/main" val="1891411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memes.com/img/539536"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1893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F4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1,163 What Does This Mean? Images, Stock Photos &amp; Vectors | Shutterstock">
            <a:extLst>
              <a:ext uri="{FF2B5EF4-FFF2-40B4-BE49-F238E27FC236}">
                <a16:creationId xmlns:a16="http://schemas.microsoft.com/office/drawing/2014/main" id="{51F02391-B7AF-710F-28D6-A6865F7E7A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572"/>
          <a:stretch/>
        </p:blipFill>
        <p:spPr bwMode="auto">
          <a:xfrm>
            <a:off x="482600" y="744694"/>
            <a:ext cx="8178799" cy="5368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7351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940"/>
            <a:ext cx="9152626" cy="927340"/>
          </a:xfrm>
        </p:spPr>
        <p:txBody>
          <a:bodyPr>
            <a:noAutofit/>
          </a:bodyPr>
          <a:lstStyle/>
          <a:p>
            <a:r>
              <a:rPr lang="en-US" sz="8000" b="1" u="sng" dirty="0"/>
              <a:t>What It Does Mean</a:t>
            </a:r>
          </a:p>
        </p:txBody>
      </p:sp>
      <p:sp>
        <p:nvSpPr>
          <p:cNvPr id="5" name="Content Placeholder 4"/>
          <p:cNvSpPr>
            <a:spLocks noGrp="1"/>
          </p:cNvSpPr>
          <p:nvPr>
            <p:ph sz="half" idx="1"/>
          </p:nvPr>
        </p:nvSpPr>
        <p:spPr>
          <a:xfrm>
            <a:off x="-1" y="990600"/>
            <a:ext cx="5867401" cy="5867400"/>
          </a:xfrm>
        </p:spPr>
        <p:txBody>
          <a:bodyPr/>
          <a:lstStyle/>
          <a:p>
            <a:r>
              <a:rPr lang="en-US" sz="3600" u="sng" dirty="0"/>
              <a:t>Hypocritical Judgment</a:t>
            </a:r>
          </a:p>
          <a:p>
            <a:pPr lvl="1"/>
            <a:r>
              <a:rPr lang="en-US" b="1" dirty="0"/>
              <a:t>Matt 7:3-5</a:t>
            </a:r>
            <a:r>
              <a:rPr lang="en-US" dirty="0"/>
              <a:t> – “</a:t>
            </a:r>
            <a:r>
              <a:rPr lang="en-US" baseline="30000" dirty="0"/>
              <a:t>3</a:t>
            </a:r>
            <a:r>
              <a:rPr lang="en-US" dirty="0"/>
              <a:t>Why do you look at the speck that is in your brother’s eye, but do not notice the log that is in your own eye? </a:t>
            </a:r>
            <a:r>
              <a:rPr lang="en-US" baseline="30000" dirty="0"/>
              <a:t>4</a:t>
            </a:r>
            <a:r>
              <a:rPr lang="en-US" dirty="0"/>
              <a:t>Or how can you say to your brother, ‘Let me take the speck out of your eye,’ and behold, the log is in your own eye? </a:t>
            </a:r>
            <a:r>
              <a:rPr lang="en-US" baseline="30000" dirty="0"/>
              <a:t>5</a:t>
            </a:r>
            <a:r>
              <a:rPr lang="en-US" u="sng" dirty="0"/>
              <a:t>You hypocrite</a:t>
            </a:r>
            <a:r>
              <a:rPr lang="en-US" dirty="0"/>
              <a:t>, first take the log out of your own eye, and then you will see clearly to take the speck out of your brother’s eye.”</a:t>
            </a:r>
          </a:p>
          <a:p>
            <a:pPr lvl="1"/>
            <a:r>
              <a:rPr lang="en-US" dirty="0"/>
              <a:t>This is the kind of judging Pharisees liked to do – </a:t>
            </a:r>
            <a:r>
              <a:rPr lang="en-US" b="1" dirty="0"/>
              <a:t>Matt 23:4, 24, 27-28</a:t>
            </a:r>
          </a:p>
          <a:p>
            <a:pPr lvl="1"/>
            <a:r>
              <a:rPr lang="en-US" dirty="0"/>
              <a:t>Pharisees = Blind Eye Surgeons</a:t>
            </a:r>
          </a:p>
        </p:txBody>
      </p:sp>
      <p:pic>
        <p:nvPicPr>
          <p:cNvPr id="4100" name="Picture 4" descr="http://leadme.org/wp-content/uploads/log-in-ey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066800"/>
            <a:ext cx="32766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982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940"/>
            <a:ext cx="9152626" cy="927340"/>
          </a:xfrm>
        </p:spPr>
        <p:txBody>
          <a:bodyPr>
            <a:noAutofit/>
          </a:bodyPr>
          <a:lstStyle/>
          <a:p>
            <a:r>
              <a:rPr lang="en-US" sz="8000" b="1" u="sng" dirty="0"/>
              <a:t>What It Does Mean</a:t>
            </a:r>
          </a:p>
        </p:txBody>
      </p:sp>
      <p:sp>
        <p:nvSpPr>
          <p:cNvPr id="5" name="Content Placeholder 4"/>
          <p:cNvSpPr>
            <a:spLocks noGrp="1"/>
          </p:cNvSpPr>
          <p:nvPr>
            <p:ph sz="half" idx="1"/>
          </p:nvPr>
        </p:nvSpPr>
        <p:spPr>
          <a:xfrm>
            <a:off x="-1" y="990600"/>
            <a:ext cx="5867401" cy="838200"/>
          </a:xfrm>
        </p:spPr>
        <p:txBody>
          <a:bodyPr/>
          <a:lstStyle/>
          <a:p>
            <a:r>
              <a:rPr lang="en-US" sz="3600" u="sng" dirty="0"/>
              <a:t>Hypocritical Judgment</a:t>
            </a:r>
          </a:p>
        </p:txBody>
      </p:sp>
      <p:pic>
        <p:nvPicPr>
          <p:cNvPr id="1026" name="Picture 2" descr="Brave Soul: The Plank in My Eye">
            <a:extLst>
              <a:ext uri="{FF2B5EF4-FFF2-40B4-BE49-F238E27FC236}">
                <a16:creationId xmlns:a16="http://schemas.microsoft.com/office/drawing/2014/main" id="{5BAA06BB-85FC-4FF5-A687-1FA522ED4D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4572000" cy="50292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llacin's Free Illustrated Summaries of Christian Classics: JOHN+—An  Illustrated Summary of Life Applications from Every Chapter of the Bible by  G. Campbell Morgan">
            <a:extLst>
              <a:ext uri="{FF2B5EF4-FFF2-40B4-BE49-F238E27FC236}">
                <a16:creationId xmlns:a16="http://schemas.microsoft.com/office/drawing/2014/main" id="{3156B64C-4C0B-FFC1-9906-F41761CF29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676400"/>
            <a:ext cx="4275667"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7873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sixthseal.com/images/sibu/quotes.jpg">
            <a:extLst>
              <a:ext uri="{FF2B5EF4-FFF2-40B4-BE49-F238E27FC236}">
                <a16:creationId xmlns:a16="http://schemas.microsoft.com/office/drawing/2014/main" id="{ED7DC50F-F0D2-4704-A63E-4A9B442B39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8948" cy="6860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3952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ermoncentral.com/OptimizedImages/J/u/JudgeNot_slide1x_365_y_2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5796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940"/>
            <a:ext cx="9152626" cy="927340"/>
          </a:xfrm>
        </p:spPr>
        <p:txBody>
          <a:bodyPr>
            <a:noAutofit/>
          </a:bodyPr>
          <a:lstStyle/>
          <a:p>
            <a:r>
              <a:rPr lang="en-US" sz="5500" b="1" u="sng" dirty="0"/>
              <a:t>Most Misinterpreted Scripture</a:t>
            </a:r>
          </a:p>
        </p:txBody>
      </p:sp>
      <p:sp>
        <p:nvSpPr>
          <p:cNvPr id="5" name="Content Placeholder 4"/>
          <p:cNvSpPr>
            <a:spLocks noGrp="1"/>
          </p:cNvSpPr>
          <p:nvPr>
            <p:ph sz="half" idx="1"/>
          </p:nvPr>
        </p:nvSpPr>
        <p:spPr>
          <a:xfrm>
            <a:off x="0" y="990600"/>
            <a:ext cx="5715000" cy="5867400"/>
          </a:xfrm>
        </p:spPr>
        <p:txBody>
          <a:bodyPr>
            <a:normAutofit lnSpcReduction="10000"/>
          </a:bodyPr>
          <a:lstStyle/>
          <a:p>
            <a:r>
              <a:rPr lang="en-US" b="1" dirty="0"/>
              <a:t>Matt 7:1-2</a:t>
            </a:r>
            <a:r>
              <a:rPr lang="en-US" dirty="0"/>
              <a:t> – “Judge not, that ye be not judged. For with what judgment ye judge, ye shall be judged: and with what measure ye mete, it shall be measured unto you.”</a:t>
            </a:r>
          </a:p>
          <a:p>
            <a:pPr lvl="1"/>
            <a:r>
              <a:rPr lang="en-US" dirty="0"/>
              <a:t>Those most ignorant of scripture know this verse</a:t>
            </a:r>
          </a:p>
          <a:p>
            <a:pPr lvl="1"/>
            <a:endParaRPr lang="en-US" dirty="0"/>
          </a:p>
          <a:p>
            <a:pPr lvl="1"/>
            <a:r>
              <a:rPr lang="en-US" dirty="0"/>
              <a:t>Twisted by many to justify doing whatever they want w/o criticism</a:t>
            </a:r>
          </a:p>
          <a:p>
            <a:pPr lvl="1"/>
            <a:endParaRPr lang="en-US" dirty="0"/>
          </a:p>
          <a:p>
            <a:pPr lvl="1"/>
            <a:r>
              <a:rPr lang="en-US" dirty="0"/>
              <a:t>All bible verses can be twisted out of context if that is where our heart is inclined – </a:t>
            </a:r>
            <a:r>
              <a:rPr lang="en-US" b="1" dirty="0"/>
              <a:t>Matt 4:5-6</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379"/>
          <a:stretch/>
        </p:blipFill>
        <p:spPr bwMode="auto">
          <a:xfrm>
            <a:off x="5706374" y="999506"/>
            <a:ext cx="3437626"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92452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fade">
                                      <p:cBhvr>
                                        <p:cTn id="2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hat Does 2 Timothy 2:15 Mean?">
            <a:extLst>
              <a:ext uri="{FF2B5EF4-FFF2-40B4-BE49-F238E27FC236}">
                <a16:creationId xmlns:a16="http://schemas.microsoft.com/office/drawing/2014/main" id="{4E716D0B-AD26-FC9B-CBAC-5B3372BCFD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6309"/>
          <a:stretch/>
        </p:blipFill>
        <p:spPr bwMode="auto">
          <a:xfrm>
            <a:off x="342900" y="457200"/>
            <a:ext cx="84582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5645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940"/>
            <a:ext cx="9152626" cy="927340"/>
          </a:xfrm>
        </p:spPr>
        <p:txBody>
          <a:bodyPr>
            <a:noAutofit/>
          </a:bodyPr>
          <a:lstStyle/>
          <a:p>
            <a:r>
              <a:rPr lang="en-US" sz="7100" b="1" u="sng" dirty="0"/>
              <a:t>What It Does Not Mean</a:t>
            </a:r>
          </a:p>
        </p:txBody>
      </p:sp>
      <p:sp>
        <p:nvSpPr>
          <p:cNvPr id="5" name="Content Placeholder 4"/>
          <p:cNvSpPr>
            <a:spLocks noGrp="1"/>
          </p:cNvSpPr>
          <p:nvPr>
            <p:ph sz="half" idx="1"/>
          </p:nvPr>
        </p:nvSpPr>
        <p:spPr>
          <a:xfrm>
            <a:off x="0" y="1066800"/>
            <a:ext cx="5715000" cy="5791200"/>
          </a:xfrm>
        </p:spPr>
        <p:txBody>
          <a:bodyPr/>
          <a:lstStyle/>
          <a:p>
            <a:r>
              <a:rPr lang="en-US" dirty="0"/>
              <a:t>Does not mean all judgment is forbidden:</a:t>
            </a:r>
          </a:p>
          <a:p>
            <a:pPr lvl="1"/>
            <a:r>
              <a:rPr lang="en-US" dirty="0"/>
              <a:t>Can children say this to parents?</a:t>
            </a:r>
          </a:p>
          <a:p>
            <a:pPr lvl="1"/>
            <a:r>
              <a:rPr lang="en-US" dirty="0"/>
              <a:t>Can students say this to teachers?</a:t>
            </a:r>
          </a:p>
          <a:p>
            <a:pPr lvl="1"/>
            <a:r>
              <a:rPr lang="en-US" dirty="0"/>
              <a:t>Can cadets say this to drill sergeants?</a:t>
            </a:r>
          </a:p>
          <a:p>
            <a:pPr lvl="1"/>
            <a:r>
              <a:rPr lang="en-US" dirty="0"/>
              <a:t>Can athletes say this to coaches?</a:t>
            </a:r>
          </a:p>
          <a:p>
            <a:r>
              <a:rPr lang="en-US" dirty="0"/>
              <a:t>The hypocrisy: many who misuse this verse are quick to “judge”</a:t>
            </a:r>
          </a:p>
          <a:p>
            <a:pPr lvl="1"/>
            <a:r>
              <a:rPr lang="en-US" dirty="0"/>
              <a:t>“Intolerant”</a:t>
            </a:r>
          </a:p>
          <a:p>
            <a:pPr lvl="1"/>
            <a:r>
              <a:rPr lang="en-US" dirty="0"/>
              <a:t>“Hate Speech”</a:t>
            </a:r>
          </a:p>
          <a:p>
            <a:pPr lvl="1"/>
            <a:r>
              <a:rPr lang="en-US" dirty="0"/>
              <a:t>“Narrow-minded”</a:t>
            </a:r>
          </a:p>
          <a:p>
            <a:pPr lvl="1"/>
            <a:r>
              <a:rPr lang="en-US" dirty="0"/>
              <a:t>“Legalistic”</a:t>
            </a:r>
          </a:p>
        </p:txBody>
      </p:sp>
      <p:pic>
        <p:nvPicPr>
          <p:cNvPr id="2050" name="Picture 2" descr="http://d2ws0xxnnorfdo.cloudfront.net/meme/53953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085850"/>
            <a:ext cx="3429000" cy="577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0825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500"/>
                                        <p:tgtEl>
                                          <p:spTgt spid="205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500"/>
                                        <p:tgtEl>
                                          <p:spTgt spid="5">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fade">
                                      <p:cBhvr>
                                        <p:cTn id="38"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940"/>
            <a:ext cx="9152626" cy="927340"/>
          </a:xfrm>
        </p:spPr>
        <p:txBody>
          <a:bodyPr>
            <a:noAutofit/>
          </a:bodyPr>
          <a:lstStyle/>
          <a:p>
            <a:r>
              <a:rPr lang="en-US" sz="7100" b="1" u="sng" dirty="0"/>
              <a:t>What It Does Not Mean</a:t>
            </a:r>
          </a:p>
        </p:txBody>
      </p:sp>
      <p:sp>
        <p:nvSpPr>
          <p:cNvPr id="5" name="Content Placeholder 4"/>
          <p:cNvSpPr>
            <a:spLocks noGrp="1"/>
          </p:cNvSpPr>
          <p:nvPr>
            <p:ph sz="half" idx="1"/>
          </p:nvPr>
        </p:nvSpPr>
        <p:spPr>
          <a:xfrm>
            <a:off x="-1" y="1066800"/>
            <a:ext cx="4724401" cy="5791200"/>
          </a:xfrm>
        </p:spPr>
        <p:txBody>
          <a:bodyPr/>
          <a:lstStyle/>
          <a:p>
            <a:r>
              <a:rPr lang="en-US" dirty="0"/>
              <a:t>Does not mean judgment by civil government is wrong</a:t>
            </a:r>
          </a:p>
          <a:p>
            <a:pPr lvl="1"/>
            <a:r>
              <a:rPr lang="en-US" dirty="0"/>
              <a:t>Would you tell a police officer not to judge you for speeding? – </a:t>
            </a:r>
            <a:r>
              <a:rPr lang="en-US" b="1" dirty="0"/>
              <a:t>Rom 13:1-4</a:t>
            </a:r>
          </a:p>
          <a:p>
            <a:pPr lvl="1"/>
            <a:r>
              <a:rPr lang="en-US" dirty="0"/>
              <a:t>Many, however, will protest up and down the streets against government law for judging their lifestyle as uncivil and judgmental</a:t>
            </a:r>
          </a:p>
          <a:p>
            <a:pPr lvl="1"/>
            <a:r>
              <a:rPr lang="en-US" dirty="0"/>
              <a:t>Government has the right to judge in matter of civil law because it’s been ordained by God that they do so</a:t>
            </a:r>
            <a:endParaRPr lang="en-US" b="1"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1" y="1143000"/>
            <a:ext cx="44196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94605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fade">
                                      <p:cBhvr>
                                        <p:cTn id="10" dur="500"/>
                                        <p:tgtEl>
                                          <p:spTgt spid="61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940"/>
            <a:ext cx="9152626" cy="927340"/>
          </a:xfrm>
        </p:spPr>
        <p:txBody>
          <a:bodyPr>
            <a:noAutofit/>
          </a:bodyPr>
          <a:lstStyle/>
          <a:p>
            <a:r>
              <a:rPr lang="en-US" sz="7100" b="1" u="sng" dirty="0"/>
              <a:t>What It Does Not Mean</a:t>
            </a:r>
          </a:p>
        </p:txBody>
      </p:sp>
      <p:sp>
        <p:nvSpPr>
          <p:cNvPr id="5" name="Content Placeholder 4"/>
          <p:cNvSpPr>
            <a:spLocks noGrp="1"/>
          </p:cNvSpPr>
          <p:nvPr>
            <p:ph sz="half" idx="1"/>
          </p:nvPr>
        </p:nvSpPr>
        <p:spPr>
          <a:xfrm>
            <a:off x="0" y="1066800"/>
            <a:ext cx="5791200" cy="5791200"/>
          </a:xfrm>
        </p:spPr>
        <p:txBody>
          <a:bodyPr>
            <a:normAutofit fontScale="85000" lnSpcReduction="20000"/>
          </a:bodyPr>
          <a:lstStyle/>
          <a:p>
            <a:r>
              <a:rPr lang="en-US" dirty="0"/>
              <a:t>Does not mean we cannot judge those within the church</a:t>
            </a:r>
          </a:p>
          <a:p>
            <a:pPr lvl="1"/>
            <a:r>
              <a:rPr lang="en-US" u="sng" dirty="0"/>
              <a:t>Church Discipline</a:t>
            </a:r>
            <a:r>
              <a:rPr lang="en-US" dirty="0"/>
              <a:t>: </a:t>
            </a:r>
            <a:r>
              <a:rPr lang="en-US" b="1" dirty="0"/>
              <a:t>1 Cor 5:9-13</a:t>
            </a:r>
            <a:r>
              <a:rPr lang="en-US" dirty="0"/>
              <a:t> – “</a:t>
            </a:r>
            <a:r>
              <a:rPr lang="en-US" baseline="30000" dirty="0"/>
              <a:t>9</a:t>
            </a:r>
            <a:r>
              <a:rPr lang="en-US" dirty="0"/>
              <a:t>I wrote you in my letter not to associate with immoral people; </a:t>
            </a:r>
            <a:r>
              <a:rPr lang="en-US" baseline="30000" dirty="0"/>
              <a:t>10</a:t>
            </a:r>
            <a:r>
              <a:rPr lang="en-US" dirty="0"/>
              <a:t>I did not at all mean with the immoral people of this world, or with the covetous and swindlers, or with idolaters, for then you would have to go out of the world. </a:t>
            </a:r>
            <a:r>
              <a:rPr lang="en-US" baseline="30000" dirty="0"/>
              <a:t>11</a:t>
            </a:r>
            <a:r>
              <a:rPr lang="en-US" dirty="0"/>
              <a:t>But actually, I wrote to you not to associate with any so-called brother if he is an immoral person, or covetous, or an idolater, or a reviler, or a drunkard, or a swindler—not even to eat with such a one. </a:t>
            </a:r>
            <a:r>
              <a:rPr lang="en-US" baseline="30000" dirty="0"/>
              <a:t>12</a:t>
            </a:r>
            <a:r>
              <a:rPr lang="en-US" dirty="0"/>
              <a:t>For what have I to do with judging outsiders? Do you not judge those who are within the church? </a:t>
            </a:r>
            <a:r>
              <a:rPr lang="en-US" baseline="30000" dirty="0"/>
              <a:t>13</a:t>
            </a:r>
            <a:r>
              <a:rPr lang="en-US" dirty="0"/>
              <a:t>But those who are outside, God judges. </a:t>
            </a:r>
            <a:r>
              <a:rPr lang="en-US" cap="small" dirty="0">
                <a:effectLst/>
              </a:rPr>
              <a:t>Remove the wicked man from among yourselves</a:t>
            </a:r>
            <a:r>
              <a:rPr lang="en-US" dirty="0"/>
              <a:t>.”</a:t>
            </a:r>
          </a:p>
          <a:p>
            <a:pPr lvl="1"/>
            <a:r>
              <a:rPr lang="en-US" u="sng" dirty="0"/>
              <a:t>Conflict resolution</a:t>
            </a:r>
            <a:r>
              <a:rPr lang="en-US" dirty="0"/>
              <a:t>: </a:t>
            </a:r>
            <a:r>
              <a:rPr lang="en-US" b="1" dirty="0"/>
              <a:t>1 Cor 6:5</a:t>
            </a:r>
            <a:r>
              <a:rPr lang="en-US" dirty="0"/>
              <a:t> – “</a:t>
            </a:r>
            <a:r>
              <a:rPr lang="en-US" baseline="30000" dirty="0"/>
              <a:t> </a:t>
            </a:r>
            <a:r>
              <a:rPr lang="en-US" dirty="0"/>
              <a:t>I say this to your shame. Is it so, that there is not among you one wise man who will be able to decide between his brethren”</a:t>
            </a:r>
          </a:p>
        </p:txBody>
      </p:sp>
      <p:pic>
        <p:nvPicPr>
          <p:cNvPr id="5124" name="Picture 4" descr="https://s-media-cache-ak0.pinimg.com/236x/16/72/96/167296e3165926883ab5bfbe805d692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143001"/>
            <a:ext cx="33528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0523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940"/>
            <a:ext cx="9152626" cy="927340"/>
          </a:xfrm>
        </p:spPr>
        <p:txBody>
          <a:bodyPr>
            <a:noAutofit/>
          </a:bodyPr>
          <a:lstStyle/>
          <a:p>
            <a:r>
              <a:rPr lang="en-US" sz="7100" b="1" u="sng" dirty="0"/>
              <a:t>What It Does Not Mean</a:t>
            </a:r>
          </a:p>
        </p:txBody>
      </p:sp>
      <p:sp>
        <p:nvSpPr>
          <p:cNvPr id="5" name="Content Placeholder 4"/>
          <p:cNvSpPr>
            <a:spLocks noGrp="1"/>
          </p:cNvSpPr>
          <p:nvPr>
            <p:ph sz="half" idx="1"/>
          </p:nvPr>
        </p:nvSpPr>
        <p:spPr>
          <a:xfrm>
            <a:off x="0" y="1066800"/>
            <a:ext cx="5791200" cy="5791200"/>
          </a:xfrm>
        </p:spPr>
        <p:txBody>
          <a:bodyPr>
            <a:normAutofit/>
          </a:bodyPr>
          <a:lstStyle/>
          <a:p>
            <a:r>
              <a:rPr lang="en-US" dirty="0"/>
              <a:t>Does not mean we cannot judge who is teaching false doctrine</a:t>
            </a:r>
          </a:p>
          <a:p>
            <a:pPr lvl="1"/>
            <a:r>
              <a:rPr lang="en-US" b="1" dirty="0"/>
              <a:t>Matt 7:15</a:t>
            </a:r>
            <a:r>
              <a:rPr lang="en-US" dirty="0"/>
              <a:t> – “Beware of the false prophets, who come to you in sheep’s clothing, but inwardly are ravenous wolves.”</a:t>
            </a:r>
          </a:p>
          <a:p>
            <a:pPr lvl="1"/>
            <a:r>
              <a:rPr lang="en-US" b="1" dirty="0"/>
              <a:t>1 John 4:1</a:t>
            </a:r>
            <a:r>
              <a:rPr lang="en-US" dirty="0"/>
              <a:t> – “Beloved, do not believe every spirit, but test the spirits to see whether they are from God, because many false prophets have gone out into the world.”</a:t>
            </a:r>
          </a:p>
          <a:p>
            <a:pPr lvl="1"/>
            <a:r>
              <a:rPr lang="en-US" dirty="0"/>
              <a:t>How can we do this unless we take what is told and </a:t>
            </a:r>
            <a:r>
              <a:rPr lang="en-US" u="sng" dirty="0"/>
              <a:t>judge</a:t>
            </a:r>
            <a:r>
              <a:rPr lang="en-US" dirty="0"/>
              <a:t> it against what the bible teaches?</a:t>
            </a:r>
          </a:p>
        </p:txBody>
      </p:sp>
      <p:pic>
        <p:nvPicPr>
          <p:cNvPr id="5122" name="Picture 2" descr="http://apprendacom.c.presscdn.com/wp-content/uploads/wolf-sheeps-cloth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219200"/>
            <a:ext cx="33528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3189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940"/>
            <a:ext cx="9152626" cy="927340"/>
          </a:xfrm>
        </p:spPr>
        <p:txBody>
          <a:bodyPr>
            <a:noAutofit/>
          </a:bodyPr>
          <a:lstStyle/>
          <a:p>
            <a:r>
              <a:rPr lang="en-US" sz="7100" b="1" u="sng" dirty="0"/>
              <a:t>What It Does Not Mean</a:t>
            </a:r>
          </a:p>
        </p:txBody>
      </p:sp>
      <p:sp>
        <p:nvSpPr>
          <p:cNvPr id="5" name="Content Placeholder 4"/>
          <p:cNvSpPr>
            <a:spLocks noGrp="1"/>
          </p:cNvSpPr>
          <p:nvPr>
            <p:ph sz="half" idx="1"/>
          </p:nvPr>
        </p:nvSpPr>
        <p:spPr>
          <a:xfrm>
            <a:off x="0" y="1066800"/>
            <a:ext cx="5257800" cy="5791200"/>
          </a:xfrm>
        </p:spPr>
        <p:txBody>
          <a:bodyPr>
            <a:normAutofit/>
          </a:bodyPr>
          <a:lstStyle/>
          <a:p>
            <a:r>
              <a:rPr lang="en-US" sz="3000" dirty="0"/>
              <a:t>Does not mean we cannot judge those who sin against us</a:t>
            </a:r>
          </a:p>
          <a:p>
            <a:pPr lvl="1"/>
            <a:r>
              <a:rPr lang="en-US" sz="2600" dirty="0"/>
              <a:t>Jesus makes it clear that when a brother sins against you, steps must be taken – </a:t>
            </a:r>
            <a:r>
              <a:rPr lang="en-US" sz="2600" b="1" dirty="0"/>
              <a:t>Matt 18:15-17</a:t>
            </a:r>
          </a:p>
          <a:p>
            <a:pPr lvl="1"/>
            <a:r>
              <a:rPr lang="en-US" sz="2600" dirty="0"/>
              <a:t>Judgements involved:</a:t>
            </a:r>
          </a:p>
          <a:p>
            <a:pPr lvl="2"/>
            <a:r>
              <a:rPr lang="en-US" sz="2200" dirty="0"/>
              <a:t>Did he sin against me?</a:t>
            </a:r>
          </a:p>
          <a:p>
            <a:pPr lvl="2"/>
            <a:r>
              <a:rPr lang="en-US" sz="2200" dirty="0"/>
              <a:t>If so, did he listen to me and repent?</a:t>
            </a:r>
          </a:p>
          <a:p>
            <a:pPr lvl="2"/>
            <a:r>
              <a:rPr lang="en-US" sz="2200" dirty="0"/>
              <a:t>If not, did he listen to the 2 or 3 witnesses?</a:t>
            </a:r>
          </a:p>
          <a:p>
            <a:pPr lvl="2"/>
            <a:r>
              <a:rPr lang="en-US" sz="2200" dirty="0"/>
              <a:t>If not, did he listen to the church?</a:t>
            </a:r>
          </a:p>
          <a:p>
            <a:pPr lvl="2"/>
            <a:r>
              <a:rPr lang="en-US" sz="2200" dirty="0"/>
              <a:t>If not, should we withdraw from him?</a:t>
            </a:r>
          </a:p>
        </p:txBody>
      </p:sp>
      <p:pic>
        <p:nvPicPr>
          <p:cNvPr id="8194" name="Picture 2" descr="http://image.slidesharecdn.com/intolerance-1203394219603493-4/95/intolerance-18-728.jpg?cb=12033654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143000"/>
            <a:ext cx="38862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3285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fade">
                                      <p:cBhvr>
                                        <p:cTn id="10" dur="5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3109</TotalTime>
  <Words>742</Words>
  <Application>Microsoft Office PowerPoint</Application>
  <PresentationFormat>On-screen Show (4:3)</PresentationFormat>
  <Paragraphs>59</Paragraphs>
  <Slides>13</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Most Misinterpreted Scripture</vt:lpstr>
      <vt:lpstr>PowerPoint Presentation</vt:lpstr>
      <vt:lpstr>What It Does Not Mean</vt:lpstr>
      <vt:lpstr>What It Does Not Mean</vt:lpstr>
      <vt:lpstr>What It Does Not Mean</vt:lpstr>
      <vt:lpstr>What It Does Not Mean</vt:lpstr>
      <vt:lpstr>What It Does Not Mean</vt:lpstr>
      <vt:lpstr>PowerPoint Presentation</vt:lpstr>
      <vt:lpstr>What It Does Mean</vt:lpstr>
      <vt:lpstr>What It Does Mean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Hasty</dc:creator>
  <cp:lastModifiedBy>R H</cp:lastModifiedBy>
  <cp:revision>122</cp:revision>
  <cp:lastPrinted>2021-06-09T23:08:38Z</cp:lastPrinted>
  <dcterms:created xsi:type="dcterms:W3CDTF">2015-06-01T17:16:10Z</dcterms:created>
  <dcterms:modified xsi:type="dcterms:W3CDTF">2023-05-07T22:03:45Z</dcterms:modified>
</cp:coreProperties>
</file>