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1"/>
  </p:notesMasterIdLst>
  <p:sldIdLst>
    <p:sldId id="328" r:id="rId2"/>
    <p:sldId id="264" r:id="rId3"/>
    <p:sldId id="265" r:id="rId4"/>
    <p:sldId id="266" r:id="rId5"/>
    <p:sldId id="334" r:id="rId6"/>
    <p:sldId id="263" r:id="rId7"/>
    <p:sldId id="335" r:id="rId8"/>
    <p:sldId id="257" r:id="rId9"/>
    <p:sldId id="260" r:id="rId10"/>
    <p:sldId id="338" r:id="rId11"/>
    <p:sldId id="337" r:id="rId12"/>
    <p:sldId id="329" r:id="rId13"/>
    <p:sldId id="261" r:id="rId14"/>
    <p:sldId id="336" r:id="rId15"/>
    <p:sldId id="262" r:id="rId16"/>
    <p:sldId id="330" r:id="rId17"/>
    <p:sldId id="332" r:id="rId18"/>
    <p:sldId id="333" r:id="rId19"/>
    <p:sldId id="3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54"/>
    <p:restoredTop sz="74577"/>
  </p:normalViewPr>
  <p:slideViewPr>
    <p:cSldViewPr snapToGrid="0">
      <p:cViewPr varScale="1">
        <p:scale>
          <a:sx n="86" d="100"/>
          <a:sy n="86" d="100"/>
        </p:scale>
        <p:origin x="10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36A09-C729-BB48-9461-11BC50CBE2D6}" type="datetimeFigureOut">
              <a:rPr lang="en-US" smtClean="0"/>
              <a:t>6/18/23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A714-4F4C-314D-8CD5-069E3C6D5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60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98A3E-A626-9A4C-A2CA-432BFE537B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1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79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17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64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31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85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83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88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4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18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17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47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99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42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87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24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8E619A9A-8D3A-CD37-CCDA-7048A564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9107303-989A-7290-6A36-8D629BD084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185" y="2839453"/>
            <a:ext cx="9466443" cy="25372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7B8A6-6584-B93C-1916-0BF48E0862F4}"/>
              </a:ext>
            </a:extLst>
          </p:cNvPr>
          <p:cNvSpPr/>
          <p:nvPr/>
        </p:nvSpPr>
        <p:spPr>
          <a:xfrm>
            <a:off x="0" y="1059543"/>
            <a:ext cx="8955314" cy="10450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D0084-B8BB-2CB9-3B9B-B01CECF43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579" y="975705"/>
            <a:ext cx="9466443" cy="13115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000"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100591-EDE9-3BBC-6657-DD224144EFCC}"/>
              </a:ext>
            </a:extLst>
          </p:cNvPr>
          <p:cNvCxnSpPr/>
          <p:nvPr/>
        </p:nvCxnSpPr>
        <p:spPr>
          <a:xfrm>
            <a:off x="601579" y="2780181"/>
            <a:ext cx="75798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6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DD3E03-148F-C5B1-406F-8A0066D5C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" y="0"/>
            <a:ext cx="12191999" cy="6864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3353EB-66BD-7FBC-C056-3260DC97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4F4E1-243E-DB44-8947-36743878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456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 Section Rights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9BD62C-D2AE-F41A-8B9F-D3768EAE3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6" r="6601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F7B431-1F46-3C56-DDC2-04A93964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4" y="2885787"/>
            <a:ext cx="4073237" cy="15001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Click to edit Master title style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ED16C71-24CA-B796-C070-0BB8DE6F4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0834" y="4904509"/>
            <a:ext cx="3616615" cy="132368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1800">
                <a:solidFill>
                  <a:srgbClr val="FFFFFF"/>
                </a:solidFill>
              </a:rPr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AE1484-6796-115F-FEC3-D27B6E2FE0C4}"/>
              </a:ext>
            </a:extLst>
          </p:cNvPr>
          <p:cNvCxnSpPr/>
          <p:nvPr/>
        </p:nvCxnSpPr>
        <p:spPr>
          <a:xfrm>
            <a:off x="7730834" y="4572000"/>
            <a:ext cx="40316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727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462A8-BB22-F9E3-6B9D-BC9A4E3A7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" y="0"/>
            <a:ext cx="12191999" cy="6864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794AF-78F0-D06D-E937-B2E75EAB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37931-10A0-A17F-BB85-3C6703D12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D0305-729D-FC86-2ABD-79BFAD352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9698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9627-5060-1E76-FFA6-7616CE90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1458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00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ackgroun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8E619A9A-8D3A-CD37-CCDA-7048A564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0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Dar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5208753F-5127-B250-0750-3C0E8837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50AA8-6611-4682-6881-A1E18687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7F7C45-6A7B-A5C7-DF59-3BDE8F3E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effectLst/>
              </a:defRPr>
            </a:lvl1pPr>
            <a:lvl2pPr>
              <a:defRPr sz="3600">
                <a:solidFill>
                  <a:schemeClr val="bg1"/>
                </a:solidFill>
                <a:effectLst/>
              </a:defRPr>
            </a:lvl2pPr>
            <a:lvl3pPr>
              <a:defRPr sz="3200">
                <a:solidFill>
                  <a:schemeClr val="bg1"/>
                </a:solidFill>
                <a:effectLst/>
              </a:defRPr>
            </a:lvl3pPr>
            <a:lvl4pPr>
              <a:defRPr sz="2800">
                <a:solidFill>
                  <a:schemeClr val="bg1"/>
                </a:solidFill>
                <a:effectLst/>
              </a:defRPr>
            </a:lvl4pPr>
            <a:lvl5pPr>
              <a:defRPr sz="2800"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2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5208753F-5127-B250-0750-3C0E8837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50AA8-6611-4682-6881-A1E18687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7F7C45-6A7B-A5C7-DF59-3BDE8F3E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effectLst/>
              </a:defRPr>
            </a:lvl1pPr>
            <a:lvl2pPr>
              <a:defRPr sz="3600">
                <a:solidFill>
                  <a:schemeClr val="tx1"/>
                </a:solidFill>
                <a:effectLst/>
              </a:defRPr>
            </a:lvl2pPr>
            <a:lvl3pPr>
              <a:defRPr sz="3200">
                <a:solidFill>
                  <a:schemeClr val="tx1"/>
                </a:solidFill>
                <a:effectLst/>
              </a:defRPr>
            </a:lvl3pPr>
            <a:lvl4pPr>
              <a:defRPr sz="2800">
                <a:solidFill>
                  <a:schemeClr val="tx1"/>
                </a:solidFill>
                <a:effectLst/>
              </a:defRPr>
            </a:lvl4pPr>
            <a:lvl5pPr>
              <a:defRPr sz="28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Dark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5208753F-5127-B250-0750-3C0E8837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50AA8-6611-4682-6881-A1E18687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7F7C45-6A7B-A5C7-DF59-3BDE8F3E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effectLst/>
              </a:defRPr>
            </a:lvl1pPr>
            <a:lvl2pPr>
              <a:defRPr sz="3600">
                <a:solidFill>
                  <a:schemeClr val="tx1"/>
                </a:solidFill>
                <a:effectLst/>
              </a:defRPr>
            </a:lvl2pPr>
            <a:lvl3pPr>
              <a:defRPr sz="3200">
                <a:solidFill>
                  <a:schemeClr val="tx1"/>
                </a:solidFill>
                <a:effectLst/>
              </a:defRPr>
            </a:lvl3pPr>
            <a:lvl4pPr>
              <a:defRPr sz="2800">
                <a:solidFill>
                  <a:schemeClr val="tx1"/>
                </a:solidFill>
                <a:effectLst/>
              </a:defRPr>
            </a:lvl4pPr>
            <a:lvl5pPr>
              <a:defRPr sz="28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9B8A7B-E743-D16C-72DA-6E0CEB0B7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" y="0"/>
            <a:ext cx="12191999" cy="6864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550E2-A001-6343-61B8-CD271E508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effectLst>
                  <a:outerShdw blurRad="50800" dist="38100" dir="2700000" algn="tl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FD4DA-3E11-E93C-09F3-C2C2E1951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1pPr>
            <a:lvl2pPr>
              <a:defRPr sz="36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2pPr>
            <a:lvl3pPr>
              <a:defRPr sz="32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3pPr>
            <a:lvl4pPr>
              <a:defRPr sz="28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4pPr>
            <a:lvl5pPr>
              <a:defRPr sz="28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ipture Quote"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C44707-C8D4-424F-F7B8-C4A4C0402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8000"/>
          </a:blip>
          <a:srcRect l="25399" t="50000" r="19588" b="3510"/>
          <a:stretch/>
        </p:blipFill>
        <p:spPr>
          <a:xfrm>
            <a:off x="0" y="0"/>
            <a:ext cx="12192000" cy="687760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4F4E1-243E-DB44-8947-36743878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1" y="5158888"/>
            <a:ext cx="10502898" cy="696686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AEF87-91C0-F68B-EA49-4494AECF7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486012"/>
            <a:ext cx="10502898" cy="467287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3587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E4A7DF14-34D6-D61E-CB3F-171C59685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AEF87-91C0-F68B-EA49-4494AECF7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744219"/>
            <a:ext cx="10502898" cy="536956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0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FontTx/>
              <a:buNone/>
              <a:defRPr sz="40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3847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E4A7DF14-34D6-D61E-CB3F-171C59685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AEF87-91C0-F68B-EA49-4494AECF7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744219"/>
            <a:ext cx="10502898" cy="536956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75689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55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8A9F7-3092-4BF3-763A-3844E5D58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Ephesians 2:10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55C85F-59CE-F928-C8DF-E7B3EFAD7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2651760"/>
            <a:ext cx="10502898" cy="2507128"/>
          </a:xfrm>
        </p:spPr>
        <p:txBody>
          <a:bodyPr>
            <a:normAutofit/>
          </a:bodyPr>
          <a:lstStyle/>
          <a:p>
            <a:r>
              <a:rPr lang="en-US" dirty="0"/>
              <a:t>For we are his workmanship, created in Christ Jesus for good works, which God prepared beforehand, that we should walk in them.</a:t>
            </a: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246934F-1E2F-D5FE-A424-87D10CD81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20" y="735874"/>
            <a:ext cx="1244600" cy="1219200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A692A96-3DA5-5471-2F5E-67C76EE960E2}"/>
              </a:ext>
            </a:extLst>
          </p:cNvPr>
          <p:cNvSpPr txBox="1">
            <a:spLocks/>
          </p:cNvSpPr>
          <p:nvPr/>
        </p:nvSpPr>
        <p:spPr>
          <a:xfrm>
            <a:off x="3335020" y="735874"/>
            <a:ext cx="6951980" cy="12192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Please take a moment to complete this week’s survey.</a:t>
            </a:r>
          </a:p>
        </p:txBody>
      </p:sp>
    </p:spTree>
    <p:extLst>
      <p:ext uri="{BB962C8B-B14F-4D97-AF65-F5344CB8AC3E}">
        <p14:creationId xmlns:p14="http://schemas.microsoft.com/office/powerpoint/2010/main" val="228196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10954E-AE1D-9D2D-84F2-E262763B0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Romans 15: 1-7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ADFFC-7149-75A8-5B9F-22F0069C77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/>
              <a:t>1 We who are strong have an obligation to bear with the failings of the weak, and not to please ourselves. 2 Let each of us please his neighbor for his good, to build him up. 3 For Christ did not please himself, but as it is written, “The reproaches of those who reproached you fell on me.” 4 For whatever was written in former days was written for our instruction, that through endurance and through the encouragement of the Scriptures we might have hope. </a:t>
            </a:r>
          </a:p>
        </p:txBody>
      </p:sp>
    </p:spTree>
    <p:extLst>
      <p:ext uri="{BB962C8B-B14F-4D97-AF65-F5344CB8AC3E}">
        <p14:creationId xmlns:p14="http://schemas.microsoft.com/office/powerpoint/2010/main" val="399427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10954E-AE1D-9D2D-84F2-E262763B0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Romans 15: 1-7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ADFFC-7149-75A8-5B9F-22F0069C77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5 May the God of endurance and encouragement grant you to live in such harmony with one another, in accord with Christ Jesus, 6 that together you may with one voice glorify the God and Father of our Lord Jesus Christ. 7 Therefore welcome one another as Christ has welcomed you, for the glory of God.</a:t>
            </a:r>
          </a:p>
        </p:txBody>
      </p:sp>
    </p:spTree>
    <p:extLst>
      <p:ext uri="{BB962C8B-B14F-4D97-AF65-F5344CB8AC3E}">
        <p14:creationId xmlns:p14="http://schemas.microsoft.com/office/powerpoint/2010/main" val="4102621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099D-CCB7-A533-09E3-8CEAEEF5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Encourage / Welcome…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3A5C3-0F88-7DFC-F177-010519821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Widows</a:t>
            </a:r>
          </a:p>
          <a:p>
            <a:r>
              <a:rPr lang="en-US" dirty="0"/>
              <a:t>Elderly</a:t>
            </a:r>
          </a:p>
          <a:p>
            <a:r>
              <a:rPr lang="en-US" dirty="0"/>
              <a:t>Students</a:t>
            </a:r>
          </a:p>
          <a:p>
            <a:r>
              <a:rPr lang="en-US" dirty="0"/>
              <a:t>Socially shy</a:t>
            </a:r>
          </a:p>
          <a:p>
            <a:r>
              <a:rPr lang="en-US" dirty="0"/>
              <a:t>Spanish-speaking members</a:t>
            </a:r>
          </a:p>
          <a:p>
            <a:r>
              <a:rPr lang="en-US" dirty="0"/>
              <a:t>Children</a:t>
            </a:r>
          </a:p>
        </p:txBody>
      </p:sp>
    </p:spTree>
    <p:extLst>
      <p:ext uri="{BB962C8B-B14F-4D97-AF65-F5344CB8AC3E}">
        <p14:creationId xmlns:p14="http://schemas.microsoft.com/office/powerpoint/2010/main" val="274267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C36777-C67C-71DE-1A19-7A747607B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What other little things have the potential to make a huge impact on others?</a:t>
            </a:r>
          </a:p>
        </p:txBody>
      </p:sp>
    </p:spTree>
    <p:extLst>
      <p:ext uri="{BB962C8B-B14F-4D97-AF65-F5344CB8AC3E}">
        <p14:creationId xmlns:p14="http://schemas.microsoft.com/office/powerpoint/2010/main" val="2753441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A4D1-3978-0F9A-CAA5-38BD94E68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more “Little Things”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6B0AE-8730-A7AD-30AC-C5AE8D9CC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Share your money</a:t>
            </a:r>
          </a:p>
          <a:p>
            <a:r>
              <a:rPr lang="en-US" dirty="0"/>
              <a:t>Share your stuff</a:t>
            </a:r>
          </a:p>
          <a:p>
            <a:r>
              <a:rPr lang="en-US" dirty="0"/>
              <a:t>Share your talents</a:t>
            </a:r>
          </a:p>
          <a:p>
            <a:r>
              <a:rPr lang="en-US" dirty="0"/>
              <a:t>Share the Word</a:t>
            </a:r>
          </a:p>
          <a:p>
            <a:r>
              <a:rPr lang="en-US" dirty="0"/>
              <a:t>Just Ask</a:t>
            </a:r>
          </a:p>
        </p:txBody>
      </p:sp>
    </p:spTree>
    <p:extLst>
      <p:ext uri="{BB962C8B-B14F-4D97-AF65-F5344CB8AC3E}">
        <p14:creationId xmlns:p14="http://schemas.microsoft.com/office/powerpoint/2010/main" val="133267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A4D1-3978-0F9A-CAA5-38BD94E68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more “Little Things”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6B0AE-8730-A7AD-30AC-C5AE8D9CC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kind to strangers</a:t>
            </a:r>
          </a:p>
          <a:p>
            <a:r>
              <a:rPr lang="en-US" dirty="0"/>
              <a:t>Remember someone</a:t>
            </a:r>
          </a:p>
          <a:p>
            <a:r>
              <a:rPr lang="en-US" dirty="0"/>
              <a:t>Pray for those in need</a:t>
            </a:r>
          </a:p>
          <a:p>
            <a:r>
              <a:rPr lang="en-US" dirty="0"/>
              <a:t>Share food</a:t>
            </a:r>
          </a:p>
          <a:p>
            <a:r>
              <a:rPr lang="en-US" dirty="0"/>
              <a:t>Share your time</a:t>
            </a:r>
          </a:p>
        </p:txBody>
      </p:sp>
    </p:spTree>
    <p:extLst>
      <p:ext uri="{BB962C8B-B14F-4D97-AF65-F5344CB8AC3E}">
        <p14:creationId xmlns:p14="http://schemas.microsoft.com/office/powerpoint/2010/main" val="41125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250D-756A-5297-CBF7-D24501B9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Week’s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EB15D-E010-4A3E-4B05-A0ECFE44B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the Good Works </a:t>
            </a:r>
            <a:r>
              <a:rPr lang="en-US" i="1" dirty="0"/>
              <a:t>5-day Sprint</a:t>
            </a:r>
          </a:p>
        </p:txBody>
      </p:sp>
    </p:spTree>
    <p:extLst>
      <p:ext uri="{BB962C8B-B14F-4D97-AF65-F5344CB8AC3E}">
        <p14:creationId xmlns:p14="http://schemas.microsoft.com/office/powerpoint/2010/main" val="292609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font, menu&#10;&#10;Description automatically generated">
            <a:extLst>
              <a:ext uri="{FF2B5EF4-FFF2-40B4-BE49-F238E27FC236}">
                <a16:creationId xmlns:a16="http://schemas.microsoft.com/office/drawing/2014/main" id="{158EF176-74E1-F698-7630-03850D9E8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2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EE3F7B-15E1-A698-77D0-BCBE7D04056C}"/>
              </a:ext>
            </a:extLst>
          </p:cNvPr>
          <p:cNvSpPr/>
          <p:nvPr/>
        </p:nvSpPr>
        <p:spPr>
          <a:xfrm>
            <a:off x="350450" y="2274837"/>
            <a:ext cx="5745550" cy="230832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freezing" dir="t"/>
            </a:scene3d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Join the Group!</a:t>
            </a:r>
          </a:p>
        </p:txBody>
      </p:sp>
      <p:pic>
        <p:nvPicPr>
          <p:cNvPr id="5" name="Picture 4" descr="A picture containing graphics, text, screenshot, graphic design&#10;&#10;Description automatically generated">
            <a:extLst>
              <a:ext uri="{FF2B5EF4-FFF2-40B4-BE49-F238E27FC236}">
                <a16:creationId xmlns:a16="http://schemas.microsoft.com/office/drawing/2014/main" id="{DE9B68C5-C1B7-AE8A-EC82-4E18F9D6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110" y="1495401"/>
            <a:ext cx="3407254" cy="38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6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830331-1F71-A705-6679-A28017938C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</p:spTree>
    <p:extLst>
      <p:ext uri="{BB962C8B-B14F-4D97-AF65-F5344CB8AC3E}">
        <p14:creationId xmlns:p14="http://schemas.microsoft.com/office/powerpoint/2010/main" val="44452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urvey&#10;&#10;Description automatically generated with medium confidence">
            <a:extLst>
              <a:ext uri="{FF2B5EF4-FFF2-40B4-BE49-F238E27FC236}">
                <a16:creationId xmlns:a16="http://schemas.microsoft.com/office/drawing/2014/main" id="{41EBC06D-F984-DCC7-3BA0-3BE9F9802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640" y="288508"/>
            <a:ext cx="9062720" cy="628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3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urvey&#10;&#10;Description automatically generated with low confidence">
            <a:extLst>
              <a:ext uri="{FF2B5EF4-FFF2-40B4-BE49-F238E27FC236}">
                <a16:creationId xmlns:a16="http://schemas.microsoft.com/office/drawing/2014/main" id="{CE44DF97-D57D-DDB7-1019-C2DB3A598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907" y="703054"/>
            <a:ext cx="9046185" cy="54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1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A5F3A81-C05D-7031-CD59-94922FF854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BF6EB-83A1-DB8F-F460-20F068B8BD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It’s the Little Things</a:t>
            </a:r>
          </a:p>
        </p:txBody>
      </p:sp>
    </p:spTree>
    <p:extLst>
      <p:ext uri="{BB962C8B-B14F-4D97-AF65-F5344CB8AC3E}">
        <p14:creationId xmlns:p14="http://schemas.microsoft.com/office/powerpoint/2010/main" val="1594288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D1E1E-37DF-7AC5-C701-1B62B686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things lead to Great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60917-C6BC-BEBD-AD10-E46AC8C82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David took a small stone and defeated the Philistine’s “giant” hero</a:t>
            </a:r>
          </a:p>
          <a:p>
            <a:r>
              <a:rPr lang="en-US" dirty="0"/>
              <a:t>Using a piece of scarlet cord, Rahab preserved her entire family from certain death (Joshua 2:18). </a:t>
            </a:r>
          </a:p>
          <a:p>
            <a:r>
              <a:rPr lang="en-US" dirty="0"/>
              <a:t>“If ye have faith as a grain of mustard seed,” said Jesus, “ye shall say unto this mountain, Remove hence to yonder place; and it shall remove; and nothing shall be impossible unto you.” (Matt. 17:20) All we need is faith that He is Who He says He is, and that He will do as He promises.</a:t>
            </a:r>
          </a:p>
        </p:txBody>
      </p:sp>
    </p:spTree>
    <p:extLst>
      <p:ext uri="{BB962C8B-B14F-4D97-AF65-F5344CB8AC3E}">
        <p14:creationId xmlns:p14="http://schemas.microsoft.com/office/powerpoint/2010/main" val="49998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D1E1E-37DF-7AC5-C701-1B62B686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things lead to Great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60917-C6BC-BEBD-AD10-E46AC8C82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By the simple act of holding up his hands, Moses helped lead the Israelites to victory (Exodus 17:11). </a:t>
            </a:r>
          </a:p>
          <a:p>
            <a:r>
              <a:rPr lang="en-US" dirty="0"/>
              <a:t>With the jawbone of a donkey, Samson killed one thousand Philistines and protected his people (Judges 15:16). </a:t>
            </a:r>
          </a:p>
          <a:p>
            <a:r>
              <a:rPr lang="en-US" dirty="0"/>
              <a:t>By tithing two mites, the poor widow gave all that she had (Mark 12:42-44). </a:t>
            </a:r>
          </a:p>
          <a:p>
            <a:r>
              <a:rPr lang="en-US" dirty="0"/>
              <a:t>By following a star, the wise men found Jesus (Matt. 2:9). </a:t>
            </a:r>
          </a:p>
        </p:txBody>
      </p:sp>
    </p:spTree>
    <p:extLst>
      <p:ext uri="{BB962C8B-B14F-4D97-AF65-F5344CB8AC3E}">
        <p14:creationId xmlns:p14="http://schemas.microsoft.com/office/powerpoint/2010/main" val="147260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8FE6BA-09D8-AE7D-87BA-0DE41023D6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Bible is filled with small, seemingly random things, that don’t strike us as all that important – </a:t>
            </a:r>
          </a:p>
          <a:p>
            <a:r>
              <a:rPr lang="en-US" sz="4800" b="1" i="1" dirty="0"/>
              <a:t>until God uses them for His glory. </a:t>
            </a:r>
          </a:p>
        </p:txBody>
      </p:sp>
    </p:spTree>
    <p:extLst>
      <p:ext uri="{BB962C8B-B14F-4D97-AF65-F5344CB8AC3E}">
        <p14:creationId xmlns:p14="http://schemas.microsoft.com/office/powerpoint/2010/main" val="322152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7AA20A-E803-EAC1-BDB0-C9D8CF596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Luke 16:10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B47D3-2F4D-CE3E-8907-EBA1854C70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“He that is faithful in that which is least is faithful also in much: and he that is unjust in the least is unjust also in much.”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311FD-3EBB-6CFE-F174-E0286DBF9ED2}"/>
              </a:ext>
            </a:extLst>
          </p:cNvPr>
          <p:cNvSpPr txBox="1"/>
          <p:nvPr/>
        </p:nvSpPr>
        <p:spPr>
          <a:xfrm>
            <a:off x="1615440" y="3522073"/>
            <a:ext cx="8961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the small thing have to do with the big thing?</a:t>
            </a:r>
          </a:p>
        </p:txBody>
      </p:sp>
    </p:spTree>
    <p:extLst>
      <p:ext uri="{BB962C8B-B14F-4D97-AF65-F5344CB8AC3E}">
        <p14:creationId xmlns:p14="http://schemas.microsoft.com/office/powerpoint/2010/main" val="324881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C36777-C67C-71DE-1A19-7A747607B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What does an encourager look like to you?</a:t>
            </a:r>
          </a:p>
        </p:txBody>
      </p:sp>
    </p:spTree>
    <p:extLst>
      <p:ext uri="{BB962C8B-B14F-4D97-AF65-F5344CB8AC3E}">
        <p14:creationId xmlns:p14="http://schemas.microsoft.com/office/powerpoint/2010/main" val="2051035415"/>
      </p:ext>
    </p:extLst>
  </p:cSld>
  <p:clrMapOvr>
    <a:masterClrMapping/>
  </p:clrMapOvr>
</p:sld>
</file>

<file path=ppt/theme/theme1.xml><?xml version="1.0" encoding="utf-8"?>
<a:theme xmlns:a="http://schemas.openxmlformats.org/drawingml/2006/main" name="Good Works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od Works Theme" id="{9810ED06-7C11-654A-BBD5-EEC55444FC5F}" vid="{9748E2E1-1141-5D4A-A97F-2BD92023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Good Works Theme</Template>
  <TotalTime>4828</TotalTime>
  <Words>576</Words>
  <Application>Microsoft Macintosh PowerPoint</Application>
  <PresentationFormat>Widescreen</PresentationFormat>
  <Paragraphs>64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Segoe UI</vt:lpstr>
      <vt:lpstr>Times New Roman</vt:lpstr>
      <vt:lpstr>Good Works Theme</vt:lpstr>
      <vt:lpstr>PowerPoint Presentation</vt:lpstr>
      <vt:lpstr>PowerPoint Presentation</vt:lpstr>
      <vt:lpstr>PowerPoint Presentation</vt:lpstr>
      <vt:lpstr>It’s the Little Things</vt:lpstr>
      <vt:lpstr>Little things lead to Great Things</vt:lpstr>
      <vt:lpstr>Little things lead to Great Things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Encourage / Welcome…</vt:lpstr>
      <vt:lpstr>PowerPoint Presentation</vt:lpstr>
      <vt:lpstr>Some more “Little Things”</vt:lpstr>
      <vt:lpstr>Some more “Little Things”</vt:lpstr>
      <vt:lpstr>This Week’s Challenge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Ogles</dc:creator>
  <cp:lastModifiedBy>Mark Ogles</cp:lastModifiedBy>
  <cp:revision>36</cp:revision>
  <dcterms:created xsi:type="dcterms:W3CDTF">2023-04-29T20:54:08Z</dcterms:created>
  <dcterms:modified xsi:type="dcterms:W3CDTF">2023-06-18T13:21:37Z</dcterms:modified>
</cp:coreProperties>
</file>