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22"/>
  </p:notesMasterIdLst>
  <p:sldIdLst>
    <p:sldId id="328" r:id="rId2"/>
    <p:sldId id="331" r:id="rId3"/>
    <p:sldId id="256" r:id="rId4"/>
    <p:sldId id="268" r:id="rId5"/>
    <p:sldId id="345" r:id="rId6"/>
    <p:sldId id="334" r:id="rId7"/>
    <p:sldId id="335" r:id="rId8"/>
    <p:sldId id="341" r:id="rId9"/>
    <p:sldId id="336" r:id="rId10"/>
    <p:sldId id="338" r:id="rId11"/>
    <p:sldId id="346" r:id="rId12"/>
    <p:sldId id="267" r:id="rId13"/>
    <p:sldId id="340" r:id="rId14"/>
    <p:sldId id="339" r:id="rId15"/>
    <p:sldId id="343" r:id="rId16"/>
    <p:sldId id="347" r:id="rId17"/>
    <p:sldId id="337" r:id="rId18"/>
    <p:sldId id="330" r:id="rId19"/>
    <p:sldId id="348" r:id="rId20"/>
    <p:sldId id="33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p:restoredTop sz="60775"/>
  </p:normalViewPr>
  <p:slideViewPr>
    <p:cSldViewPr snapToGrid="0">
      <p:cViewPr varScale="1">
        <p:scale>
          <a:sx n="67" d="100"/>
          <a:sy n="67" d="100"/>
        </p:scale>
        <p:origin x="2224" y="184"/>
      </p:cViewPr>
      <p:guideLst/>
    </p:cSldViewPr>
  </p:slideViewPr>
  <p:notesTextViewPr>
    <p:cViewPr>
      <p:scale>
        <a:sx n="95" d="100"/>
        <a:sy n="9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007AC-1567-4E48-8BEF-BC736DB64CAC}" type="datetimeFigureOut">
              <a:rPr lang="en-US" smtClean="0"/>
              <a:t>6/25/23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0400F-B502-5144-BF7E-6E0A2879808F}" type="slidenum">
              <a:rPr lang="en-US" smtClean="0"/>
              <a:t>‹#›</a:t>
            </a:fld>
            <a:endParaRPr lang="en-US"/>
          </a:p>
        </p:txBody>
      </p:sp>
    </p:spTree>
    <p:extLst>
      <p:ext uri="{BB962C8B-B14F-4D97-AF65-F5344CB8AC3E}">
        <p14:creationId xmlns:p14="http://schemas.microsoft.com/office/powerpoint/2010/main" val="74808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a:t>
            </a:fld>
            <a:endParaRPr lang="en-US"/>
          </a:p>
        </p:txBody>
      </p:sp>
    </p:spTree>
    <p:extLst>
      <p:ext uri="{BB962C8B-B14F-4D97-AF65-F5344CB8AC3E}">
        <p14:creationId xmlns:p14="http://schemas.microsoft.com/office/powerpoint/2010/main" val="1888215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0400F-B502-5144-BF7E-6E0A2879808F}" type="slidenum">
              <a:rPr lang="en-US" smtClean="0"/>
              <a:t>11</a:t>
            </a:fld>
            <a:endParaRPr lang="en-US"/>
          </a:p>
        </p:txBody>
      </p:sp>
    </p:spTree>
    <p:extLst>
      <p:ext uri="{BB962C8B-B14F-4D97-AF65-F5344CB8AC3E}">
        <p14:creationId xmlns:p14="http://schemas.microsoft.com/office/powerpoint/2010/main" val="3801146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0400F-B502-5144-BF7E-6E0A2879808F}" type="slidenum">
              <a:rPr lang="en-US" smtClean="0"/>
              <a:t>12</a:t>
            </a:fld>
            <a:endParaRPr lang="en-US"/>
          </a:p>
        </p:txBody>
      </p:sp>
    </p:spTree>
    <p:extLst>
      <p:ext uri="{BB962C8B-B14F-4D97-AF65-F5344CB8AC3E}">
        <p14:creationId xmlns:p14="http://schemas.microsoft.com/office/powerpoint/2010/main" val="3833438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0400F-B502-5144-BF7E-6E0A2879808F}" type="slidenum">
              <a:rPr lang="en-US" smtClean="0"/>
              <a:t>13</a:t>
            </a:fld>
            <a:endParaRPr lang="en-US"/>
          </a:p>
        </p:txBody>
      </p:sp>
    </p:spTree>
    <p:extLst>
      <p:ext uri="{BB962C8B-B14F-4D97-AF65-F5344CB8AC3E}">
        <p14:creationId xmlns:p14="http://schemas.microsoft.com/office/powerpoint/2010/main" val="3862208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0400F-B502-5144-BF7E-6E0A2879808F}" type="slidenum">
              <a:rPr lang="en-US" smtClean="0"/>
              <a:t>14</a:t>
            </a:fld>
            <a:endParaRPr lang="en-US"/>
          </a:p>
        </p:txBody>
      </p:sp>
    </p:spTree>
    <p:extLst>
      <p:ext uri="{BB962C8B-B14F-4D97-AF65-F5344CB8AC3E}">
        <p14:creationId xmlns:p14="http://schemas.microsoft.com/office/powerpoint/2010/main" val="3678818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0400F-B502-5144-BF7E-6E0A2879808F}" type="slidenum">
              <a:rPr lang="en-US" smtClean="0"/>
              <a:t>15</a:t>
            </a:fld>
            <a:endParaRPr lang="en-US"/>
          </a:p>
        </p:txBody>
      </p:sp>
    </p:spTree>
    <p:extLst>
      <p:ext uri="{BB962C8B-B14F-4D97-AF65-F5344CB8AC3E}">
        <p14:creationId xmlns:p14="http://schemas.microsoft.com/office/powerpoint/2010/main" val="3069731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0400F-B502-5144-BF7E-6E0A2879808F}" type="slidenum">
              <a:rPr lang="en-US" smtClean="0"/>
              <a:t>16</a:t>
            </a:fld>
            <a:endParaRPr lang="en-US"/>
          </a:p>
        </p:txBody>
      </p:sp>
    </p:spTree>
    <p:extLst>
      <p:ext uri="{BB962C8B-B14F-4D97-AF65-F5344CB8AC3E}">
        <p14:creationId xmlns:p14="http://schemas.microsoft.com/office/powerpoint/2010/main" val="568230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0400F-B502-5144-BF7E-6E0A2879808F}" type="slidenum">
              <a:rPr lang="en-US" smtClean="0"/>
              <a:t>17</a:t>
            </a:fld>
            <a:endParaRPr lang="en-US"/>
          </a:p>
        </p:txBody>
      </p:sp>
    </p:spTree>
    <p:extLst>
      <p:ext uri="{BB962C8B-B14F-4D97-AF65-F5344CB8AC3E}">
        <p14:creationId xmlns:p14="http://schemas.microsoft.com/office/powerpoint/2010/main" val="3486251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89A714-4F4C-314D-8CD5-069E3C6D5469}" type="slidenum">
              <a:rPr lang="en-US" smtClean="0"/>
              <a:t>18</a:t>
            </a:fld>
            <a:endParaRPr lang="en-US"/>
          </a:p>
        </p:txBody>
      </p:sp>
    </p:spTree>
    <p:extLst>
      <p:ext uri="{BB962C8B-B14F-4D97-AF65-F5344CB8AC3E}">
        <p14:creationId xmlns:p14="http://schemas.microsoft.com/office/powerpoint/2010/main" val="3077983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89A714-4F4C-314D-8CD5-069E3C6D5469}" type="slidenum">
              <a:rPr lang="en-US" smtClean="0"/>
              <a:t>19</a:t>
            </a:fld>
            <a:endParaRPr lang="en-US"/>
          </a:p>
        </p:txBody>
      </p:sp>
    </p:spTree>
    <p:extLst>
      <p:ext uri="{BB962C8B-B14F-4D97-AF65-F5344CB8AC3E}">
        <p14:creationId xmlns:p14="http://schemas.microsoft.com/office/powerpoint/2010/main" val="1945586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89A714-4F4C-314D-8CD5-069E3C6D5469}" type="slidenum">
              <a:rPr lang="en-US" smtClean="0"/>
              <a:t>20</a:t>
            </a:fld>
            <a:endParaRPr lang="en-US"/>
          </a:p>
        </p:txBody>
      </p:sp>
    </p:spTree>
    <p:extLst>
      <p:ext uri="{BB962C8B-B14F-4D97-AF65-F5344CB8AC3E}">
        <p14:creationId xmlns:p14="http://schemas.microsoft.com/office/powerpoint/2010/main" val="221326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0400F-B502-5144-BF7E-6E0A2879808F}" type="slidenum">
              <a:rPr lang="en-US" smtClean="0"/>
              <a:t>3</a:t>
            </a:fld>
            <a:endParaRPr lang="en-US"/>
          </a:p>
        </p:txBody>
      </p:sp>
    </p:spTree>
    <p:extLst>
      <p:ext uri="{BB962C8B-B14F-4D97-AF65-F5344CB8AC3E}">
        <p14:creationId xmlns:p14="http://schemas.microsoft.com/office/powerpoint/2010/main" val="2937417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0400F-B502-5144-BF7E-6E0A2879808F}" type="slidenum">
              <a:rPr lang="en-US" smtClean="0"/>
              <a:t>4</a:t>
            </a:fld>
            <a:endParaRPr lang="en-US"/>
          </a:p>
        </p:txBody>
      </p:sp>
    </p:spTree>
    <p:extLst>
      <p:ext uri="{BB962C8B-B14F-4D97-AF65-F5344CB8AC3E}">
        <p14:creationId xmlns:p14="http://schemas.microsoft.com/office/powerpoint/2010/main" val="1058513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0400F-B502-5144-BF7E-6E0A2879808F}" type="slidenum">
              <a:rPr lang="en-US" smtClean="0"/>
              <a:t>5</a:t>
            </a:fld>
            <a:endParaRPr lang="en-US"/>
          </a:p>
        </p:txBody>
      </p:sp>
    </p:spTree>
    <p:extLst>
      <p:ext uri="{BB962C8B-B14F-4D97-AF65-F5344CB8AC3E}">
        <p14:creationId xmlns:p14="http://schemas.microsoft.com/office/powerpoint/2010/main" val="2550767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0400F-B502-5144-BF7E-6E0A2879808F}" type="slidenum">
              <a:rPr lang="en-US" smtClean="0"/>
              <a:t>6</a:t>
            </a:fld>
            <a:endParaRPr lang="en-US"/>
          </a:p>
        </p:txBody>
      </p:sp>
    </p:spTree>
    <p:extLst>
      <p:ext uri="{BB962C8B-B14F-4D97-AF65-F5344CB8AC3E}">
        <p14:creationId xmlns:p14="http://schemas.microsoft.com/office/powerpoint/2010/main" val="2813973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0400F-B502-5144-BF7E-6E0A2879808F}" type="slidenum">
              <a:rPr lang="en-US" smtClean="0"/>
              <a:t>7</a:t>
            </a:fld>
            <a:endParaRPr lang="en-US"/>
          </a:p>
        </p:txBody>
      </p:sp>
    </p:spTree>
    <p:extLst>
      <p:ext uri="{BB962C8B-B14F-4D97-AF65-F5344CB8AC3E}">
        <p14:creationId xmlns:p14="http://schemas.microsoft.com/office/powerpoint/2010/main" val="3342786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0400F-B502-5144-BF7E-6E0A2879808F}" type="slidenum">
              <a:rPr lang="en-US" smtClean="0"/>
              <a:t>8</a:t>
            </a:fld>
            <a:endParaRPr lang="en-US"/>
          </a:p>
        </p:txBody>
      </p:sp>
    </p:spTree>
    <p:extLst>
      <p:ext uri="{BB962C8B-B14F-4D97-AF65-F5344CB8AC3E}">
        <p14:creationId xmlns:p14="http://schemas.microsoft.com/office/powerpoint/2010/main" val="1863918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0400F-B502-5144-BF7E-6E0A2879808F}" type="slidenum">
              <a:rPr lang="en-US" smtClean="0"/>
              <a:t>9</a:t>
            </a:fld>
            <a:endParaRPr lang="en-US"/>
          </a:p>
        </p:txBody>
      </p:sp>
    </p:spTree>
    <p:extLst>
      <p:ext uri="{BB962C8B-B14F-4D97-AF65-F5344CB8AC3E}">
        <p14:creationId xmlns:p14="http://schemas.microsoft.com/office/powerpoint/2010/main" val="3954102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0400F-B502-5144-BF7E-6E0A2879808F}" type="slidenum">
              <a:rPr lang="en-US" smtClean="0"/>
              <a:t>10</a:t>
            </a:fld>
            <a:endParaRPr lang="en-US"/>
          </a:p>
        </p:txBody>
      </p:sp>
    </p:spTree>
    <p:extLst>
      <p:ext uri="{BB962C8B-B14F-4D97-AF65-F5344CB8AC3E}">
        <p14:creationId xmlns:p14="http://schemas.microsoft.com/office/powerpoint/2010/main" val="650892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p:nvPicPr>
        <p:blipFill rotWithShape="1">
          <a:blip r:embed="rId2">
            <a:alphaModFix amt="39000"/>
          </a:blip>
          <a:srcRect t="15833" b="9166"/>
          <a:stretch/>
        </p:blipFill>
        <p:spPr>
          <a:xfrm>
            <a:off x="0" y="0"/>
            <a:ext cx="12192000" cy="6858000"/>
          </a:xfrm>
          <a:prstGeom prst="rect">
            <a:avLst/>
          </a:prstGeom>
        </p:spPr>
      </p:pic>
      <p:sp>
        <p:nvSpPr>
          <p:cNvPr id="3" name="Subtitle 2">
            <a:extLst>
              <a:ext uri="{FF2B5EF4-FFF2-40B4-BE49-F238E27FC236}">
                <a16:creationId xmlns:a16="http://schemas.microsoft.com/office/drawing/2014/main" id="{F9107303-989A-7290-6A36-8D629BD08442}"/>
              </a:ext>
            </a:extLst>
          </p:cNvPr>
          <p:cNvSpPr>
            <a:spLocks noGrp="1"/>
          </p:cNvSpPr>
          <p:nvPr>
            <p:ph type="subTitle" idx="1" hasCustomPrompt="1"/>
          </p:nvPr>
        </p:nvSpPr>
        <p:spPr>
          <a:xfrm>
            <a:off x="613185" y="2839453"/>
            <a:ext cx="9466443" cy="2537252"/>
          </a:xfrm>
          <a:prstGeom prst="rect">
            <a:avLst/>
          </a:prstGeom>
        </p:spPr>
        <p:txBody>
          <a:bodyPr/>
          <a:lstStyle>
            <a:lvl1pPr marL="0" indent="0" algn="l">
              <a:buNone/>
              <a:defRPr sz="36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DFC7B8A6-6584-B93C-1916-0BF48E0862F4}"/>
              </a:ext>
            </a:extLst>
          </p:cNvPr>
          <p:cNvSpPr/>
          <p:nvPr/>
        </p:nvSpPr>
        <p:spPr>
          <a:xfrm>
            <a:off x="0" y="1059543"/>
            <a:ext cx="8955314" cy="10450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D0084-B8BB-2CB9-3B9B-B01CECF43026}"/>
              </a:ext>
            </a:extLst>
          </p:cNvPr>
          <p:cNvSpPr>
            <a:spLocks noGrp="1"/>
          </p:cNvSpPr>
          <p:nvPr>
            <p:ph type="ctrTitle"/>
          </p:nvPr>
        </p:nvSpPr>
        <p:spPr>
          <a:xfrm>
            <a:off x="601579" y="975705"/>
            <a:ext cx="9466443" cy="1311564"/>
          </a:xfrm>
          <a:prstGeom prst="rect">
            <a:avLst/>
          </a:prstGeom>
        </p:spPr>
        <p:txBody>
          <a:bodyPr anchor="ctr">
            <a:noAutofit/>
          </a:bodyPr>
          <a:lstStyle>
            <a:lvl1pPr algn="l">
              <a:defRPr sz="60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94100591-EDE9-3BBC-6657-DD224144EFCC}"/>
              </a:ext>
            </a:extLst>
          </p:cNvPr>
          <p:cNvCxnSpPr/>
          <p:nvPr/>
        </p:nvCxnSpPr>
        <p:spPr>
          <a:xfrm>
            <a:off x="601579" y="2780181"/>
            <a:ext cx="75798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84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DD3E03-148F-C5B1-406F-8A0066D5C037}"/>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803353EB-66BD-7FBC-C056-3260DC9759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75015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ub Section Rightside Blac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9BD62C-D2AE-F41A-8B9F-D3768EAE3A75}"/>
              </a:ext>
            </a:extLst>
          </p:cNvPr>
          <p:cNvPicPr>
            <a:picLocks noChangeAspect="1"/>
          </p:cNvPicPr>
          <p:nvPr/>
        </p:nvPicPr>
        <p:blipFill rotWithShape="1">
          <a:blip r:embed="rId2"/>
          <a:srcRect l="10756" r="6601"/>
          <a:stretch/>
        </p:blipFill>
        <p:spPr>
          <a:xfrm>
            <a:off x="16" y="10"/>
            <a:ext cx="7556889" cy="6857990"/>
          </a:xfrm>
          <a:prstGeom prst="rect">
            <a:avLst/>
          </a:prstGeom>
        </p:spPr>
      </p:pic>
      <p:sp>
        <p:nvSpPr>
          <p:cNvPr id="4" name="Title 1">
            <a:extLst>
              <a:ext uri="{FF2B5EF4-FFF2-40B4-BE49-F238E27FC236}">
                <a16:creationId xmlns:a16="http://schemas.microsoft.com/office/drawing/2014/main" id="{73F7B431-1F46-3C56-DDC2-04A939646798}"/>
              </a:ext>
            </a:extLst>
          </p:cNvPr>
          <p:cNvSpPr>
            <a:spLocks noGrp="1"/>
          </p:cNvSpPr>
          <p:nvPr>
            <p:ph type="title"/>
          </p:nvPr>
        </p:nvSpPr>
        <p:spPr>
          <a:xfrm>
            <a:off x="7730834" y="2885787"/>
            <a:ext cx="4073237" cy="1500187"/>
          </a:xfrm>
          <a:prstGeom prst="rect">
            <a:avLst/>
          </a:prstGeom>
        </p:spPr>
        <p:txBody>
          <a:bodyPr>
            <a:normAutofit/>
          </a:bodyPr>
          <a:lstStyle/>
          <a:p>
            <a:r>
              <a:rPr lang="en-US" sz="5400">
                <a:solidFill>
                  <a:srgbClr val="FFFFFF"/>
                </a:solidFill>
              </a:rPr>
              <a:t>Click to edit Master title style</a:t>
            </a:r>
            <a:endParaRPr lang="en-US" sz="5400" dirty="0">
              <a:solidFill>
                <a:srgbClr val="FFFFFF"/>
              </a:solidFill>
            </a:endParaRPr>
          </a:p>
        </p:txBody>
      </p:sp>
      <p:sp>
        <p:nvSpPr>
          <p:cNvPr id="5" name="Subtitle 2">
            <a:extLst>
              <a:ext uri="{FF2B5EF4-FFF2-40B4-BE49-F238E27FC236}">
                <a16:creationId xmlns:a16="http://schemas.microsoft.com/office/drawing/2014/main" id="{9ED16C71-24CA-B796-C070-0BB8DE6F455E}"/>
              </a:ext>
            </a:extLst>
          </p:cNvPr>
          <p:cNvSpPr>
            <a:spLocks noGrp="1"/>
          </p:cNvSpPr>
          <p:nvPr>
            <p:ph type="body" idx="1"/>
          </p:nvPr>
        </p:nvSpPr>
        <p:spPr>
          <a:xfrm>
            <a:off x="7730834" y="4904509"/>
            <a:ext cx="3616615" cy="1323686"/>
          </a:xfrm>
          <a:prstGeom prst="rect">
            <a:avLst/>
          </a:prstGeom>
        </p:spPr>
        <p:txBody>
          <a:bodyPr>
            <a:normAutofit/>
          </a:bodyPr>
          <a:lstStyle/>
          <a:p>
            <a:pPr lvl="0"/>
            <a:r>
              <a:rPr lang="en-US" sz="1800">
                <a:solidFill>
                  <a:srgbClr val="FFFFFF"/>
                </a:solidFill>
              </a:rPr>
              <a:t>Click to edit Master text styles</a:t>
            </a:r>
          </a:p>
        </p:txBody>
      </p:sp>
      <p:cxnSp>
        <p:nvCxnSpPr>
          <p:cNvPr id="6" name="Straight Connector 5">
            <a:extLst>
              <a:ext uri="{FF2B5EF4-FFF2-40B4-BE49-F238E27FC236}">
                <a16:creationId xmlns:a16="http://schemas.microsoft.com/office/drawing/2014/main" id="{5EAE1484-6796-115F-FEC3-D27B6E2FE0C4}"/>
              </a:ext>
            </a:extLst>
          </p:cNvPr>
          <p:cNvCxnSpPr/>
          <p:nvPr/>
        </p:nvCxnSpPr>
        <p:spPr>
          <a:xfrm>
            <a:off x="7730834" y="4572000"/>
            <a:ext cx="40316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373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6462A8-BB22-F9E3-6B9D-BC9A4E3A7552}"/>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4794AF-78F0-D06D-E937-B2E75EAB1213}"/>
              </a:ext>
            </a:extLst>
          </p:cNvPr>
          <p:cNvSpPr>
            <a:spLocks noGrp="1"/>
          </p:cNvSpPr>
          <p:nvPr>
            <p:ph type="title"/>
          </p:nvPr>
        </p:nvSpPr>
        <p:spPr>
          <a:xfrm>
            <a:off x="838200" y="365125"/>
            <a:ext cx="10515600" cy="1325563"/>
          </a:xfrm>
          <a:prstGeom prst="rect">
            <a:avLst/>
          </a:prstGeom>
        </p:spPr>
        <p:txBody>
          <a:bodyPr>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537931-10A0-A17F-BB85-3C6703D12B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D0305-729D-FC86-2ABD-79BFAD3525B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978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9627-5060-1E76-FFA6-7616CE90F2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65513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647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with Backgroun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p:nvPicPr>
        <p:blipFill rotWithShape="1">
          <a:blip r:embed="rId2">
            <a:alphaModFix amt="39000"/>
          </a:blip>
          <a:srcRect t="15833" b="9166"/>
          <a:stretch/>
        </p:blipFill>
        <p:spPr>
          <a:xfrm>
            <a:off x="0" y="0"/>
            <a:ext cx="12192000" cy="6858000"/>
          </a:xfrm>
          <a:prstGeom prst="rect">
            <a:avLst/>
          </a:prstGeom>
        </p:spPr>
      </p:pic>
    </p:spTree>
    <p:extLst>
      <p:ext uri="{BB962C8B-B14F-4D97-AF65-F5344CB8AC3E}">
        <p14:creationId xmlns:p14="http://schemas.microsoft.com/office/powerpoint/2010/main" val="1064611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Dark">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bg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bg1"/>
                </a:solidFill>
                <a:effectLst/>
              </a:defRPr>
            </a:lvl1pPr>
            <a:lvl2pPr>
              <a:defRPr sz="3600">
                <a:solidFill>
                  <a:schemeClr val="bg1"/>
                </a:solidFill>
                <a:effectLst/>
              </a:defRPr>
            </a:lvl2pPr>
            <a:lvl3pPr>
              <a:defRPr sz="3200">
                <a:solidFill>
                  <a:schemeClr val="bg1"/>
                </a:solidFill>
                <a:effectLst/>
              </a:defRPr>
            </a:lvl3pPr>
            <a:lvl4pPr>
              <a:defRPr sz="2800">
                <a:solidFill>
                  <a:schemeClr val="bg1"/>
                </a:solidFill>
                <a:effectLst/>
              </a:defRPr>
            </a:lvl4pPr>
            <a:lvl5pPr>
              <a:defRPr sz="2800">
                <a:solidFill>
                  <a:schemeClr val="bg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7353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Dark">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6319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Dark">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1057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B8A7B-E743-D16C-72DA-6E0CEB0B713D}"/>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9550E2-A001-6343-61B8-CD271E508748}"/>
              </a:ext>
            </a:extLst>
          </p:cNvPr>
          <p:cNvSpPr>
            <a:spLocks noGrp="1"/>
          </p:cNvSpPr>
          <p:nvPr>
            <p:ph type="title"/>
          </p:nvPr>
        </p:nvSpPr>
        <p:spPr>
          <a:xfrm>
            <a:off x="838200" y="365125"/>
            <a:ext cx="10515600" cy="1093561"/>
          </a:xfrm>
          <a:prstGeom prst="rect">
            <a:avLst/>
          </a:prstGeom>
        </p:spPr>
        <p:txBody>
          <a:bodyPr>
            <a:normAutofit/>
          </a:bodyPr>
          <a:lstStyle>
            <a:lvl1pPr>
              <a:defRPr sz="6000">
                <a:effectLst>
                  <a:outerShdw blurRad="50800" dist="38100" dir="2700000" algn="tl" rotWithShape="0">
                    <a:prstClr val="black">
                      <a:alpha val="85000"/>
                    </a:prstClr>
                  </a:outerShdw>
                </a:effectLs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20FD4DA-3E11-E93C-09F3-C2C2E1951E8F}"/>
              </a:ext>
            </a:extLst>
          </p:cNvPr>
          <p:cNvSpPr>
            <a:spLocks noGrp="1"/>
          </p:cNvSpPr>
          <p:nvPr>
            <p:ph idx="1"/>
          </p:nvPr>
        </p:nvSpPr>
        <p:spPr>
          <a:xfrm>
            <a:off x="838200" y="1660733"/>
            <a:ext cx="10515600" cy="4832142"/>
          </a:xfrm>
          <a:prstGeom prst="rect">
            <a:avLst/>
          </a:prstGeom>
        </p:spPr>
        <p:txBody>
          <a:bodyPr>
            <a:normAutofit/>
          </a:bodyPr>
          <a:lstStyle>
            <a:lvl1pPr>
              <a:defRPr sz="4000">
                <a:effectLst>
                  <a:outerShdw blurRad="50800" dist="38100" dir="2700000" algn="tl" rotWithShape="0">
                    <a:prstClr val="black"/>
                  </a:outerShdw>
                </a:effectLst>
              </a:defRPr>
            </a:lvl1pPr>
            <a:lvl2pPr>
              <a:defRPr sz="3600">
                <a:effectLst>
                  <a:outerShdw blurRad="50800" dist="38100" dir="2700000" algn="tl" rotWithShape="0">
                    <a:prstClr val="black"/>
                  </a:outerShdw>
                </a:effectLst>
              </a:defRPr>
            </a:lvl2pPr>
            <a:lvl3pPr>
              <a:defRPr sz="3200">
                <a:effectLst>
                  <a:outerShdw blurRad="50800" dist="38100" dir="2700000" algn="tl" rotWithShape="0">
                    <a:prstClr val="black"/>
                  </a:outerShdw>
                </a:effectLst>
              </a:defRPr>
            </a:lvl3pPr>
            <a:lvl4pPr>
              <a:defRPr sz="2800">
                <a:effectLst>
                  <a:outerShdw blurRad="50800" dist="38100" dir="2700000" algn="tl" rotWithShape="0">
                    <a:prstClr val="black"/>
                  </a:outerShdw>
                </a:effectLst>
              </a:defRPr>
            </a:lvl4pPr>
            <a:lvl5pPr>
              <a:defRPr sz="2800">
                <a:effectLst>
                  <a:outerShdw blurRad="50800" dist="38100" dir="2700000" algn="tl" rotWithShape="0">
                    <a:prstClr val="black"/>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053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cripture Quote">
    <p:bg>
      <p:bgPr>
        <a:solidFill>
          <a:srgbClr val="FDFDF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C44707-C8D4-424F-F7B8-C4A4C0402CF8}"/>
              </a:ext>
            </a:extLst>
          </p:cNvPr>
          <p:cNvPicPr>
            <a:picLocks noChangeAspect="1"/>
          </p:cNvPicPr>
          <p:nvPr/>
        </p:nvPicPr>
        <p:blipFill rotWithShape="1">
          <a:blip r:embed="rId2">
            <a:alphaModFix amt="38000"/>
          </a:blip>
          <a:srcRect l="25399" t="50000" r="19588" b="3510"/>
          <a:stretch/>
        </p:blipFill>
        <p:spPr>
          <a:xfrm>
            <a:off x="0" y="0"/>
            <a:ext cx="12192000" cy="6877602"/>
          </a:xfrm>
          <a:prstGeom prst="rect">
            <a:avLst/>
          </a:prstGeom>
        </p:spPr>
      </p:pic>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44551" y="5158888"/>
            <a:ext cx="10502898" cy="696686"/>
          </a:xfrm>
          <a:prstGeom prst="rect">
            <a:avLst/>
          </a:prstGeom>
          <a:solidFill>
            <a:schemeClr val="bg1">
              <a:lumMod val="65000"/>
              <a:alpha val="33000"/>
            </a:schemeClr>
          </a:solidFill>
        </p:spPr>
        <p:txBody>
          <a:bodyPr anchor="ctr">
            <a:normAutofit/>
          </a:bodyPr>
          <a:lstStyle>
            <a:lvl1pPr marL="0" indent="0" algn="ctr">
              <a:buNone/>
              <a:defRPr sz="2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486012"/>
            <a:ext cx="10502898" cy="4672876"/>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90686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atement">
    <p:bg>
      <p:bgPr>
        <a:solidFill>
          <a:srgbClr val="FDFDFA"/>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a:solidFill>
            <a:schemeClr val="accent1">
              <a:lumMod val="50000"/>
            </a:schemeClr>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40000"/>
            </a:schemeClr>
          </a:solidFill>
          <a:ln>
            <a:noFill/>
          </a:ln>
        </p:spPr>
        <p:txBody>
          <a:bodyPr anchor="ctr">
            <a:normAutofit/>
          </a:bodyPr>
          <a:lstStyle>
            <a:lvl1pPr marL="0" indent="0" algn="ctr">
              <a:buFontTx/>
              <a:buNone/>
              <a:defRPr sz="4000" b="0">
                <a:solidFill>
                  <a:schemeClr val="bg1"/>
                </a:solidFill>
                <a:latin typeface="Times New Roman" panose="02020603050405020304" pitchFamily="18" charset="0"/>
                <a:cs typeface="Times New Roman" panose="02020603050405020304" pitchFamily="18" charset="0"/>
              </a:defRPr>
            </a:lvl1pPr>
            <a:lvl2pPr marL="457200" indent="0" algn="ctr">
              <a:buFontTx/>
              <a:buNone/>
              <a:defRPr sz="4000" b="0">
                <a:solidFill>
                  <a:schemeClr val="bg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45091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Statement">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a:solidFill>
            <a:schemeClr val="bg1"/>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10697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7208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90000"/>
        </a:lnSpc>
        <a:spcBef>
          <a:spcPct val="0"/>
        </a:spcBef>
        <a:buNone/>
        <a:defRPr sz="6000"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58A9F7-3092-4BF3-763A-3844E5D58301}"/>
              </a:ext>
            </a:extLst>
          </p:cNvPr>
          <p:cNvSpPr>
            <a:spLocks noGrp="1"/>
          </p:cNvSpPr>
          <p:nvPr>
            <p:ph type="body" idx="1"/>
          </p:nvPr>
        </p:nvSpPr>
        <p:spPr/>
        <p:txBody>
          <a:bodyPr/>
          <a:lstStyle/>
          <a:p>
            <a:r>
              <a:rPr lang="en-US" dirty="0"/>
              <a:t>Ephesians 2:10</a:t>
            </a:r>
          </a:p>
        </p:txBody>
      </p:sp>
      <p:sp>
        <p:nvSpPr>
          <p:cNvPr id="6" name="Text Placeholder 5">
            <a:extLst>
              <a:ext uri="{FF2B5EF4-FFF2-40B4-BE49-F238E27FC236}">
                <a16:creationId xmlns:a16="http://schemas.microsoft.com/office/drawing/2014/main" id="{7555C85F-59CE-F928-C8DF-E7B3EFAD7DBD}"/>
              </a:ext>
            </a:extLst>
          </p:cNvPr>
          <p:cNvSpPr>
            <a:spLocks noGrp="1"/>
          </p:cNvSpPr>
          <p:nvPr>
            <p:ph type="body" sz="quarter" idx="10"/>
          </p:nvPr>
        </p:nvSpPr>
        <p:spPr>
          <a:xfrm>
            <a:off x="844551" y="2651760"/>
            <a:ext cx="10502898" cy="2507128"/>
          </a:xfrm>
        </p:spPr>
        <p:txBody>
          <a:bodyPr>
            <a:normAutofit/>
          </a:bodyPr>
          <a:lstStyle/>
          <a:p>
            <a:r>
              <a:rPr lang="en-US" dirty="0"/>
              <a:t>For we are his workmanship, created in Christ Jesus for good works, which God prepared beforehand, that we should walk in them.</a:t>
            </a:r>
          </a:p>
        </p:txBody>
      </p:sp>
      <p:pic>
        <p:nvPicPr>
          <p:cNvPr id="2" name="Picture 1" descr="A qr code on a white background&#10;&#10;Description automatically generated">
            <a:extLst>
              <a:ext uri="{FF2B5EF4-FFF2-40B4-BE49-F238E27FC236}">
                <a16:creationId xmlns:a16="http://schemas.microsoft.com/office/drawing/2014/main" id="{9246934F-1E2F-D5FE-A424-87D10CD81ADB}"/>
              </a:ext>
            </a:extLst>
          </p:cNvPr>
          <p:cNvPicPr>
            <a:picLocks noChangeAspect="1"/>
          </p:cNvPicPr>
          <p:nvPr/>
        </p:nvPicPr>
        <p:blipFill>
          <a:blip r:embed="rId3"/>
          <a:stretch>
            <a:fillRect/>
          </a:stretch>
        </p:blipFill>
        <p:spPr>
          <a:xfrm>
            <a:off x="2090420" y="735874"/>
            <a:ext cx="1244600" cy="1219200"/>
          </a:xfrm>
          <a:prstGeom prst="rect">
            <a:avLst/>
          </a:prstGeom>
        </p:spPr>
      </p:pic>
      <p:sp>
        <p:nvSpPr>
          <p:cNvPr id="4" name="Text Placeholder 5">
            <a:extLst>
              <a:ext uri="{FF2B5EF4-FFF2-40B4-BE49-F238E27FC236}">
                <a16:creationId xmlns:a16="http://schemas.microsoft.com/office/drawing/2014/main" id="{DA692A96-3DA5-5471-2F5E-67C76EE960E2}"/>
              </a:ext>
            </a:extLst>
          </p:cNvPr>
          <p:cNvSpPr txBox="1">
            <a:spLocks/>
          </p:cNvSpPr>
          <p:nvPr/>
        </p:nvSpPr>
        <p:spPr>
          <a:xfrm>
            <a:off x="3335020" y="735874"/>
            <a:ext cx="6951980" cy="1219200"/>
          </a:xfrm>
          <a:prstGeom prst="rect">
            <a:avLst/>
          </a:prstGeom>
          <a:solidFill>
            <a:schemeClr val="accent1">
              <a:lumMod val="50000"/>
              <a:alpha val="60000"/>
            </a:schemeClr>
          </a:solidFill>
          <a:ln>
            <a:noFill/>
          </a:ln>
        </p:spPr>
        <p:txBody>
          <a:bodyPr anchor="ctr">
            <a:normAutofit/>
          </a:bodyPr>
          <a:lstStyle>
            <a:lvl1pPr marL="0" indent="0" algn="ctr" defTabSz="914400" rtl="0" eaLnBrk="1" latinLnBrk="0" hangingPunct="1">
              <a:lnSpc>
                <a:spcPct val="90000"/>
              </a:lnSpc>
              <a:spcBef>
                <a:spcPts val="10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0000"/>
              </a:lnSpc>
              <a:spcBef>
                <a:spcPts val="5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Please take a moment to complete this week’s survey.</a:t>
            </a:r>
          </a:p>
        </p:txBody>
      </p:sp>
    </p:spTree>
    <p:extLst>
      <p:ext uri="{BB962C8B-B14F-4D97-AF65-F5344CB8AC3E}">
        <p14:creationId xmlns:p14="http://schemas.microsoft.com/office/powerpoint/2010/main" val="2281962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E75131-BD76-1B35-C2A6-26A9D08CFC18}"/>
              </a:ext>
            </a:extLst>
          </p:cNvPr>
          <p:cNvSpPr>
            <a:spLocks noGrp="1"/>
          </p:cNvSpPr>
          <p:nvPr>
            <p:ph type="body" idx="1"/>
          </p:nvPr>
        </p:nvSpPr>
        <p:spPr/>
        <p:txBody>
          <a:bodyPr/>
          <a:lstStyle/>
          <a:p>
            <a:r>
              <a:rPr lang="en-US" dirty="0"/>
              <a:t>1 Timothy 5:25</a:t>
            </a:r>
          </a:p>
        </p:txBody>
      </p:sp>
      <p:sp>
        <p:nvSpPr>
          <p:cNvPr id="3" name="Text Placeholder 2">
            <a:extLst>
              <a:ext uri="{FF2B5EF4-FFF2-40B4-BE49-F238E27FC236}">
                <a16:creationId xmlns:a16="http://schemas.microsoft.com/office/drawing/2014/main" id="{9D7E8BE5-FED2-7FED-6A94-CBBC1513824C}"/>
              </a:ext>
            </a:extLst>
          </p:cNvPr>
          <p:cNvSpPr>
            <a:spLocks noGrp="1"/>
          </p:cNvSpPr>
          <p:nvPr>
            <p:ph type="body" sz="quarter" idx="10"/>
          </p:nvPr>
        </p:nvSpPr>
        <p:spPr/>
        <p:txBody>
          <a:bodyPr/>
          <a:lstStyle/>
          <a:p>
            <a:r>
              <a:rPr lang="en-US" dirty="0"/>
              <a:t>So also good works are conspicuous, and even those that are not cannot remain hidden.</a:t>
            </a:r>
          </a:p>
        </p:txBody>
      </p:sp>
    </p:spTree>
    <p:extLst>
      <p:ext uri="{BB962C8B-B14F-4D97-AF65-F5344CB8AC3E}">
        <p14:creationId xmlns:p14="http://schemas.microsoft.com/office/powerpoint/2010/main" val="2034399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654D4DC-57F4-14F5-7374-81700196D4D3}"/>
              </a:ext>
            </a:extLst>
          </p:cNvPr>
          <p:cNvCxnSpPr>
            <a:cxnSpLocks/>
          </p:cNvCxnSpPr>
          <p:nvPr/>
        </p:nvCxnSpPr>
        <p:spPr>
          <a:xfrm>
            <a:off x="1066800" y="3581400"/>
            <a:ext cx="95059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7CF6531-04D5-9A6D-ECC3-EEB7BB0090F4}"/>
              </a:ext>
            </a:extLst>
          </p:cNvPr>
          <p:cNvSpPr txBox="1"/>
          <p:nvPr/>
        </p:nvSpPr>
        <p:spPr>
          <a:xfrm>
            <a:off x="2195515" y="526018"/>
            <a:ext cx="7800971" cy="707886"/>
          </a:xfrm>
          <a:prstGeom prst="rect">
            <a:avLst/>
          </a:prstGeom>
          <a:noFill/>
        </p:spPr>
        <p:txBody>
          <a:bodyPr wrap="square">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“Good Works Anonymity Scale   ”</a:t>
            </a:r>
          </a:p>
        </p:txBody>
      </p:sp>
      <p:sp>
        <p:nvSpPr>
          <p:cNvPr id="11" name="TextBox 10">
            <a:extLst>
              <a:ext uri="{FF2B5EF4-FFF2-40B4-BE49-F238E27FC236}">
                <a16:creationId xmlns:a16="http://schemas.microsoft.com/office/drawing/2014/main" id="{5EFA75D5-53DF-BD34-ACC2-E4A4349FF2F4}"/>
              </a:ext>
            </a:extLst>
          </p:cNvPr>
          <p:cNvSpPr txBox="1"/>
          <p:nvPr/>
        </p:nvSpPr>
        <p:spPr>
          <a:xfrm rot="16200000">
            <a:off x="584492" y="2066657"/>
            <a:ext cx="1370440" cy="584775"/>
          </a:xfrm>
          <a:prstGeom prst="rect">
            <a:avLst/>
          </a:prstGeom>
          <a:noFill/>
        </p:spPr>
        <p:txBody>
          <a:bodyPr wrap="none" rtlCol="0">
            <a:spAutoFit/>
          </a:bodyPr>
          <a:lstStyle/>
          <a:p>
            <a:r>
              <a:rPr lang="en-US" sz="3200" b="1" dirty="0">
                <a:solidFill>
                  <a:schemeClr val="bg1"/>
                </a:solidFill>
              </a:rPr>
              <a:t>Known</a:t>
            </a:r>
          </a:p>
        </p:txBody>
      </p:sp>
      <p:sp>
        <p:nvSpPr>
          <p:cNvPr id="12" name="TextBox 11">
            <a:extLst>
              <a:ext uri="{FF2B5EF4-FFF2-40B4-BE49-F238E27FC236}">
                <a16:creationId xmlns:a16="http://schemas.microsoft.com/office/drawing/2014/main" id="{F73E9290-E7A1-A10A-EE93-F94892AA70C8}"/>
              </a:ext>
            </a:extLst>
          </p:cNvPr>
          <p:cNvSpPr txBox="1"/>
          <p:nvPr/>
        </p:nvSpPr>
        <p:spPr>
          <a:xfrm rot="16200000">
            <a:off x="160787" y="4569969"/>
            <a:ext cx="2217851" cy="584775"/>
          </a:xfrm>
          <a:prstGeom prst="rect">
            <a:avLst/>
          </a:prstGeom>
          <a:noFill/>
        </p:spPr>
        <p:txBody>
          <a:bodyPr wrap="none" rtlCol="0">
            <a:spAutoFit/>
          </a:bodyPr>
          <a:lstStyle/>
          <a:p>
            <a:r>
              <a:rPr lang="en-US" sz="3200" b="1" dirty="0">
                <a:solidFill>
                  <a:schemeClr val="bg1"/>
                </a:solidFill>
              </a:rPr>
              <a:t>Anonymous</a:t>
            </a:r>
          </a:p>
        </p:txBody>
      </p:sp>
      <p:sp>
        <p:nvSpPr>
          <p:cNvPr id="21" name="TextBox 20">
            <a:extLst>
              <a:ext uri="{FF2B5EF4-FFF2-40B4-BE49-F238E27FC236}">
                <a16:creationId xmlns:a16="http://schemas.microsoft.com/office/drawing/2014/main" id="{43419BDF-E5A1-55E4-5212-E6E642C1688A}"/>
              </a:ext>
            </a:extLst>
          </p:cNvPr>
          <p:cNvSpPr txBox="1"/>
          <p:nvPr/>
        </p:nvSpPr>
        <p:spPr>
          <a:xfrm>
            <a:off x="1936397" y="2630269"/>
            <a:ext cx="4409284" cy="707886"/>
          </a:xfrm>
          <a:prstGeom prst="rect">
            <a:avLst/>
          </a:prstGeom>
          <a:noFill/>
        </p:spPr>
        <p:txBody>
          <a:bodyPr wrap="none" rtlCol="0">
            <a:spAutoFit/>
          </a:bodyPr>
          <a:lstStyle/>
          <a:p>
            <a:r>
              <a:rPr lang="en-US" sz="2000" b="1" dirty="0">
                <a:solidFill>
                  <a:srgbClr val="FFFF00"/>
                </a:solidFill>
              </a:rPr>
              <a:t>Let your light shine, Seeking God’s glory</a:t>
            </a:r>
          </a:p>
          <a:p>
            <a:r>
              <a:rPr lang="en-US" sz="2000" b="1" dirty="0">
                <a:solidFill>
                  <a:srgbClr val="FFFF00"/>
                </a:solidFill>
              </a:rPr>
              <a:t>Matt 5:16 &amp; John 5:44</a:t>
            </a:r>
          </a:p>
        </p:txBody>
      </p:sp>
      <p:sp>
        <p:nvSpPr>
          <p:cNvPr id="22" name="TextBox 21">
            <a:extLst>
              <a:ext uri="{FF2B5EF4-FFF2-40B4-BE49-F238E27FC236}">
                <a16:creationId xmlns:a16="http://schemas.microsoft.com/office/drawing/2014/main" id="{56688FA2-EA0D-26C9-0ED1-8F888A611BB5}"/>
              </a:ext>
            </a:extLst>
          </p:cNvPr>
          <p:cNvSpPr txBox="1"/>
          <p:nvPr/>
        </p:nvSpPr>
        <p:spPr>
          <a:xfrm>
            <a:off x="8172454" y="1331608"/>
            <a:ext cx="2305046" cy="707886"/>
          </a:xfrm>
          <a:prstGeom prst="rect">
            <a:avLst/>
          </a:prstGeom>
          <a:noFill/>
        </p:spPr>
        <p:txBody>
          <a:bodyPr wrap="square" rtlCol="0">
            <a:spAutoFit/>
          </a:bodyPr>
          <a:lstStyle/>
          <a:p>
            <a:pPr algn="r"/>
            <a:r>
              <a:rPr lang="en-US" sz="2000" b="1" dirty="0">
                <a:solidFill>
                  <a:srgbClr val="FF0000"/>
                </a:solidFill>
              </a:rPr>
              <a:t>To be seen of men</a:t>
            </a:r>
          </a:p>
          <a:p>
            <a:pPr algn="r"/>
            <a:r>
              <a:rPr lang="en-US" sz="2000" b="1" dirty="0">
                <a:solidFill>
                  <a:srgbClr val="FF0000"/>
                </a:solidFill>
              </a:rPr>
              <a:t>Matt 6:1</a:t>
            </a:r>
          </a:p>
        </p:txBody>
      </p:sp>
      <p:sp>
        <p:nvSpPr>
          <p:cNvPr id="23" name="TextBox 22">
            <a:extLst>
              <a:ext uri="{FF2B5EF4-FFF2-40B4-BE49-F238E27FC236}">
                <a16:creationId xmlns:a16="http://schemas.microsoft.com/office/drawing/2014/main" id="{C83BEEBB-FA84-3A20-DA4E-99CB5F852C9B}"/>
              </a:ext>
            </a:extLst>
          </p:cNvPr>
          <p:cNvSpPr txBox="1"/>
          <p:nvPr/>
        </p:nvSpPr>
        <p:spPr>
          <a:xfrm>
            <a:off x="7705771" y="5086281"/>
            <a:ext cx="2747740" cy="707886"/>
          </a:xfrm>
          <a:prstGeom prst="rect">
            <a:avLst/>
          </a:prstGeom>
          <a:noFill/>
        </p:spPr>
        <p:txBody>
          <a:bodyPr wrap="none" rtlCol="0">
            <a:spAutoFit/>
          </a:bodyPr>
          <a:lstStyle/>
          <a:p>
            <a:pPr algn="r"/>
            <a:r>
              <a:rPr lang="en-US" sz="2000" b="1" dirty="0">
                <a:solidFill>
                  <a:srgbClr val="00B0F0"/>
                </a:solidFill>
              </a:rPr>
              <a:t>Anonymous good works</a:t>
            </a:r>
          </a:p>
          <a:p>
            <a:pPr algn="r"/>
            <a:r>
              <a:rPr lang="en-US" sz="2000" b="1" dirty="0">
                <a:solidFill>
                  <a:srgbClr val="00B0F0"/>
                </a:solidFill>
              </a:rPr>
              <a:t>Matt 6:3-4</a:t>
            </a:r>
          </a:p>
        </p:txBody>
      </p:sp>
      <p:sp>
        <p:nvSpPr>
          <p:cNvPr id="24" name="Freeform 23">
            <a:extLst>
              <a:ext uri="{FF2B5EF4-FFF2-40B4-BE49-F238E27FC236}">
                <a16:creationId xmlns:a16="http://schemas.microsoft.com/office/drawing/2014/main" id="{5BCD8EE6-E188-292E-4EA0-54DE7D354FF5}"/>
              </a:ext>
            </a:extLst>
          </p:cNvPr>
          <p:cNvSpPr/>
          <p:nvPr/>
        </p:nvSpPr>
        <p:spPr>
          <a:xfrm>
            <a:off x="1600200" y="3044265"/>
            <a:ext cx="8724900" cy="1445155"/>
          </a:xfrm>
          <a:custGeom>
            <a:avLst/>
            <a:gdLst>
              <a:gd name="connsiteX0" fmla="*/ 0 w 8877300"/>
              <a:gd name="connsiteY0" fmla="*/ 1926166 h 1981604"/>
              <a:gd name="connsiteX1" fmla="*/ 1390650 w 8877300"/>
              <a:gd name="connsiteY1" fmla="*/ 1945216 h 1981604"/>
              <a:gd name="connsiteX2" fmla="*/ 2381250 w 8877300"/>
              <a:gd name="connsiteY2" fmla="*/ 1507066 h 1981604"/>
              <a:gd name="connsiteX3" fmla="*/ 3333750 w 8877300"/>
              <a:gd name="connsiteY3" fmla="*/ 668866 h 1981604"/>
              <a:gd name="connsiteX4" fmla="*/ 4133850 w 8877300"/>
              <a:gd name="connsiteY4" fmla="*/ 154516 h 1981604"/>
              <a:gd name="connsiteX5" fmla="*/ 5314950 w 8877300"/>
              <a:gd name="connsiteY5" fmla="*/ 21166 h 1981604"/>
              <a:gd name="connsiteX6" fmla="*/ 8877300 w 8877300"/>
              <a:gd name="connsiteY6" fmla="*/ 2116 h 198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77300" h="1981604">
                <a:moveTo>
                  <a:pt x="0" y="1926166"/>
                </a:moveTo>
                <a:cubicBezTo>
                  <a:pt x="496887" y="1970616"/>
                  <a:pt x="993775" y="2015066"/>
                  <a:pt x="1390650" y="1945216"/>
                </a:cubicBezTo>
                <a:cubicBezTo>
                  <a:pt x="1787525" y="1875366"/>
                  <a:pt x="2057400" y="1719791"/>
                  <a:pt x="2381250" y="1507066"/>
                </a:cubicBezTo>
                <a:cubicBezTo>
                  <a:pt x="2705100" y="1294341"/>
                  <a:pt x="3041650" y="894291"/>
                  <a:pt x="3333750" y="668866"/>
                </a:cubicBezTo>
                <a:cubicBezTo>
                  <a:pt x="3625850" y="443441"/>
                  <a:pt x="3803650" y="262466"/>
                  <a:pt x="4133850" y="154516"/>
                </a:cubicBezTo>
                <a:cubicBezTo>
                  <a:pt x="4464050" y="46566"/>
                  <a:pt x="4524375" y="46566"/>
                  <a:pt x="5314950" y="21166"/>
                </a:cubicBezTo>
                <a:cubicBezTo>
                  <a:pt x="6105525" y="-4234"/>
                  <a:pt x="7491412" y="-1059"/>
                  <a:pt x="8877300" y="2116"/>
                </a:cubicBezTo>
              </a:path>
            </a:pathLst>
          </a:cu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cxnSp>
        <p:nvCxnSpPr>
          <p:cNvPr id="26" name="Straight Connector 25">
            <a:extLst>
              <a:ext uri="{FF2B5EF4-FFF2-40B4-BE49-F238E27FC236}">
                <a16:creationId xmlns:a16="http://schemas.microsoft.com/office/drawing/2014/main" id="{8C562C48-7ADD-4AB1-2FD6-05DE1AED0D3A}"/>
              </a:ext>
            </a:extLst>
          </p:cNvPr>
          <p:cNvCxnSpPr>
            <a:cxnSpLocks/>
          </p:cNvCxnSpPr>
          <p:nvPr/>
        </p:nvCxnSpPr>
        <p:spPr>
          <a:xfrm>
            <a:off x="1562100" y="1673824"/>
            <a:ext cx="876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E377A46-001B-ACD3-F172-F6614BCE6355}"/>
              </a:ext>
            </a:extLst>
          </p:cNvPr>
          <p:cNvSpPr txBox="1"/>
          <p:nvPr/>
        </p:nvSpPr>
        <p:spPr>
          <a:xfrm>
            <a:off x="8884547" y="559698"/>
            <a:ext cx="453970" cy="307777"/>
          </a:xfrm>
          <a:prstGeom prst="rect">
            <a:avLst/>
          </a:prstGeom>
          <a:noFill/>
        </p:spPr>
        <p:txBody>
          <a:bodyPr wrap="none" rtlCol="0">
            <a:spAutoFit/>
          </a:bodyPr>
          <a:lstStyle/>
          <a:p>
            <a:r>
              <a:rPr lang="en-US" sz="1400" dirty="0">
                <a:solidFill>
                  <a:schemeClr val="bg1"/>
                </a:solidFill>
                <a:latin typeface="Times New Roman" panose="02020603050405020304" pitchFamily="18" charset="0"/>
                <a:cs typeface="Times New Roman" panose="02020603050405020304" pitchFamily="18" charset="0"/>
              </a:rPr>
              <a:t>TM</a:t>
            </a:r>
          </a:p>
        </p:txBody>
      </p:sp>
      <p:cxnSp>
        <p:nvCxnSpPr>
          <p:cNvPr id="29" name="Straight Connector 28">
            <a:extLst>
              <a:ext uri="{FF2B5EF4-FFF2-40B4-BE49-F238E27FC236}">
                <a16:creationId xmlns:a16="http://schemas.microsoft.com/office/drawing/2014/main" id="{000DC755-4526-0F2F-F539-2E3BCA6477B1}"/>
              </a:ext>
            </a:extLst>
          </p:cNvPr>
          <p:cNvCxnSpPr>
            <a:cxnSpLocks/>
          </p:cNvCxnSpPr>
          <p:nvPr/>
        </p:nvCxnSpPr>
        <p:spPr>
          <a:xfrm>
            <a:off x="1562100" y="5431141"/>
            <a:ext cx="87630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27EFF2-5AC9-50D6-7B74-43C49C825A00}"/>
              </a:ext>
            </a:extLst>
          </p:cNvPr>
          <p:cNvCxnSpPr>
            <a:cxnSpLocks/>
          </p:cNvCxnSpPr>
          <p:nvPr/>
        </p:nvCxnSpPr>
        <p:spPr>
          <a:xfrm>
            <a:off x="1562100" y="2984539"/>
            <a:ext cx="87630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AF52250-3095-BE48-E800-BA9915AD328C}"/>
              </a:ext>
            </a:extLst>
          </p:cNvPr>
          <p:cNvCxnSpPr>
            <a:cxnSpLocks/>
          </p:cNvCxnSpPr>
          <p:nvPr/>
        </p:nvCxnSpPr>
        <p:spPr>
          <a:xfrm>
            <a:off x="1562100" y="895350"/>
            <a:ext cx="0" cy="53721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66B732C-9E07-6457-44A9-AB6383368101}"/>
              </a:ext>
            </a:extLst>
          </p:cNvPr>
          <p:cNvSpPr txBox="1"/>
          <p:nvPr/>
        </p:nvSpPr>
        <p:spPr>
          <a:xfrm>
            <a:off x="1866900" y="4126394"/>
            <a:ext cx="3522824" cy="707886"/>
          </a:xfrm>
          <a:prstGeom prst="rect">
            <a:avLst/>
          </a:prstGeom>
          <a:noFill/>
        </p:spPr>
        <p:txBody>
          <a:bodyPr wrap="none" rtlCol="0">
            <a:spAutoFit/>
          </a:bodyPr>
          <a:lstStyle/>
          <a:p>
            <a:r>
              <a:rPr lang="en-US" sz="2000" b="1" dirty="0">
                <a:solidFill>
                  <a:srgbClr val="92D050"/>
                </a:solidFill>
              </a:rPr>
              <a:t>Inconspicuous, but later known</a:t>
            </a:r>
          </a:p>
          <a:p>
            <a:r>
              <a:rPr lang="en-US" sz="2000" b="1" dirty="0">
                <a:solidFill>
                  <a:srgbClr val="92D050"/>
                </a:solidFill>
              </a:rPr>
              <a:t>1 Timothy 5:25</a:t>
            </a:r>
          </a:p>
        </p:txBody>
      </p:sp>
    </p:spTree>
    <p:extLst>
      <p:ext uri="{BB962C8B-B14F-4D97-AF65-F5344CB8AC3E}">
        <p14:creationId xmlns:p14="http://schemas.microsoft.com/office/powerpoint/2010/main" val="418135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AA35-0589-3B91-7410-9B878221C14E}"/>
              </a:ext>
            </a:extLst>
          </p:cNvPr>
          <p:cNvSpPr>
            <a:spLocks noGrp="1"/>
          </p:cNvSpPr>
          <p:nvPr>
            <p:ph type="title"/>
          </p:nvPr>
        </p:nvSpPr>
        <p:spPr/>
        <p:txBody>
          <a:bodyPr/>
          <a:lstStyle/>
          <a:p>
            <a:r>
              <a:rPr lang="en-US" dirty="0"/>
              <a:t>Not to be seen of men</a:t>
            </a:r>
          </a:p>
        </p:txBody>
      </p:sp>
      <p:sp>
        <p:nvSpPr>
          <p:cNvPr id="3" name="Content Placeholder 2">
            <a:extLst>
              <a:ext uri="{FF2B5EF4-FFF2-40B4-BE49-F238E27FC236}">
                <a16:creationId xmlns:a16="http://schemas.microsoft.com/office/drawing/2014/main" id="{780D9605-2AB1-9040-1F78-5935CCD0CE12}"/>
              </a:ext>
            </a:extLst>
          </p:cNvPr>
          <p:cNvSpPr>
            <a:spLocks noGrp="1"/>
          </p:cNvSpPr>
          <p:nvPr>
            <p:ph idx="1"/>
          </p:nvPr>
        </p:nvSpPr>
        <p:spPr/>
        <p:txBody>
          <a:bodyPr>
            <a:normAutofit fontScale="92500" lnSpcReduction="10000"/>
          </a:bodyPr>
          <a:lstStyle/>
          <a:p>
            <a:r>
              <a:rPr lang="en-US" dirty="0"/>
              <a:t>In Matthew 6, Jesus identifies the wrong motivation</a:t>
            </a:r>
          </a:p>
          <a:p>
            <a:pPr lvl="1"/>
            <a:r>
              <a:rPr lang="en-US" dirty="0"/>
              <a:t>Giving to be praised 2-4</a:t>
            </a:r>
          </a:p>
          <a:p>
            <a:pPr lvl="1"/>
            <a:r>
              <a:rPr lang="en-US" dirty="0"/>
              <a:t>Praying to be heard 5-8</a:t>
            </a:r>
          </a:p>
          <a:p>
            <a:pPr lvl="1"/>
            <a:r>
              <a:rPr lang="en-US" dirty="0"/>
              <a:t>Fasting to be seen 16-18</a:t>
            </a:r>
          </a:p>
          <a:p>
            <a:r>
              <a:rPr lang="en-US" dirty="0"/>
              <a:t>Jesus didn’t criticize the action, but rather gives modifications:</a:t>
            </a:r>
          </a:p>
          <a:p>
            <a:pPr lvl="1"/>
            <a:r>
              <a:rPr lang="en-US" dirty="0"/>
              <a:t>“…</a:t>
            </a:r>
            <a:r>
              <a:rPr lang="en-US" i="1" dirty="0"/>
              <a:t>when</a:t>
            </a:r>
            <a:r>
              <a:rPr lang="en-US" dirty="0"/>
              <a:t> you give to the poor”</a:t>
            </a:r>
          </a:p>
          <a:p>
            <a:pPr lvl="1"/>
            <a:r>
              <a:rPr lang="en-US" dirty="0"/>
              <a:t>“…</a:t>
            </a:r>
            <a:r>
              <a:rPr lang="en-US" i="1" dirty="0"/>
              <a:t>when</a:t>
            </a:r>
            <a:r>
              <a:rPr lang="en-US" dirty="0"/>
              <a:t> you pray”</a:t>
            </a:r>
          </a:p>
          <a:p>
            <a:pPr lvl="1"/>
            <a:r>
              <a:rPr lang="en-US" dirty="0"/>
              <a:t>“…</a:t>
            </a:r>
            <a:r>
              <a:rPr lang="en-US" i="1" dirty="0"/>
              <a:t>when</a:t>
            </a:r>
            <a:r>
              <a:rPr lang="en-US" dirty="0"/>
              <a:t> you fast”</a:t>
            </a:r>
          </a:p>
        </p:txBody>
      </p:sp>
    </p:spTree>
    <p:extLst>
      <p:ext uri="{BB962C8B-B14F-4D97-AF65-F5344CB8AC3E}">
        <p14:creationId xmlns:p14="http://schemas.microsoft.com/office/powerpoint/2010/main" val="259947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93229F-1BDC-B98F-03EA-3FBEF34C2440}"/>
              </a:ext>
            </a:extLst>
          </p:cNvPr>
          <p:cNvSpPr>
            <a:spLocks noGrp="1"/>
          </p:cNvSpPr>
          <p:nvPr>
            <p:ph type="body" idx="1"/>
          </p:nvPr>
        </p:nvSpPr>
        <p:spPr/>
        <p:txBody>
          <a:bodyPr/>
          <a:lstStyle/>
          <a:p>
            <a:r>
              <a:rPr lang="en-US" dirty="0"/>
              <a:t>2 Corinthians 8:18-19</a:t>
            </a:r>
          </a:p>
        </p:txBody>
      </p:sp>
      <p:sp>
        <p:nvSpPr>
          <p:cNvPr id="3" name="Text Placeholder 2">
            <a:extLst>
              <a:ext uri="{FF2B5EF4-FFF2-40B4-BE49-F238E27FC236}">
                <a16:creationId xmlns:a16="http://schemas.microsoft.com/office/drawing/2014/main" id="{9C61BCDF-861A-C6EE-6D4F-ADDDD64F073D}"/>
              </a:ext>
            </a:extLst>
          </p:cNvPr>
          <p:cNvSpPr>
            <a:spLocks noGrp="1"/>
          </p:cNvSpPr>
          <p:nvPr>
            <p:ph type="body" sz="quarter" idx="10"/>
          </p:nvPr>
        </p:nvSpPr>
        <p:spPr/>
        <p:txBody>
          <a:bodyPr/>
          <a:lstStyle/>
          <a:p>
            <a:r>
              <a:rPr lang="en-US" dirty="0"/>
              <a:t>sending the brother who is famous among all the churches for his proclaiming the good news; and not only that, but he has also been appointed by the churches to travel with us while we are administering this generous undertaking for the glory of the Lord himself and to show our goodwill</a:t>
            </a:r>
          </a:p>
        </p:txBody>
      </p:sp>
    </p:spTree>
    <p:extLst>
      <p:ext uri="{BB962C8B-B14F-4D97-AF65-F5344CB8AC3E}">
        <p14:creationId xmlns:p14="http://schemas.microsoft.com/office/powerpoint/2010/main" val="1944862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75A6A1-A48C-9F69-CA71-7C5D5B8AE022}"/>
              </a:ext>
            </a:extLst>
          </p:cNvPr>
          <p:cNvSpPr>
            <a:spLocks noGrp="1"/>
          </p:cNvSpPr>
          <p:nvPr>
            <p:ph type="body" idx="1"/>
          </p:nvPr>
        </p:nvSpPr>
        <p:spPr/>
        <p:txBody>
          <a:bodyPr/>
          <a:lstStyle/>
          <a:p>
            <a:r>
              <a:rPr lang="en-US" dirty="0"/>
              <a:t>2 Corinthians 8:22</a:t>
            </a:r>
          </a:p>
        </p:txBody>
      </p:sp>
      <p:sp>
        <p:nvSpPr>
          <p:cNvPr id="3" name="Text Placeholder 2">
            <a:extLst>
              <a:ext uri="{FF2B5EF4-FFF2-40B4-BE49-F238E27FC236}">
                <a16:creationId xmlns:a16="http://schemas.microsoft.com/office/drawing/2014/main" id="{FDBEF484-6558-01DB-14AD-48FF15EF7F3C}"/>
              </a:ext>
            </a:extLst>
          </p:cNvPr>
          <p:cNvSpPr>
            <a:spLocks noGrp="1"/>
          </p:cNvSpPr>
          <p:nvPr>
            <p:ph type="body" sz="quarter" idx="10"/>
          </p:nvPr>
        </p:nvSpPr>
        <p:spPr/>
        <p:txBody>
          <a:bodyPr/>
          <a:lstStyle/>
          <a:p>
            <a:r>
              <a:rPr lang="en-US" dirty="0"/>
              <a:t>And with them we are sending our brother whom we have often tested and found earnest in many matters, but who is now more earnest than ever because of his great confidence in you. </a:t>
            </a:r>
          </a:p>
        </p:txBody>
      </p:sp>
    </p:spTree>
    <p:extLst>
      <p:ext uri="{BB962C8B-B14F-4D97-AF65-F5344CB8AC3E}">
        <p14:creationId xmlns:p14="http://schemas.microsoft.com/office/powerpoint/2010/main" val="640646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4DBFF3-48E9-30E1-4797-B307EB51155B}"/>
              </a:ext>
            </a:extLst>
          </p:cNvPr>
          <p:cNvSpPr>
            <a:spLocks noGrp="1"/>
          </p:cNvSpPr>
          <p:nvPr>
            <p:ph type="body" sz="quarter" idx="10"/>
          </p:nvPr>
        </p:nvSpPr>
        <p:spPr/>
        <p:txBody>
          <a:bodyPr/>
          <a:lstStyle/>
          <a:p>
            <a:r>
              <a:rPr lang="en-US" i="1" dirty="0">
                <a:solidFill>
                  <a:schemeClr val="accent1"/>
                </a:solidFill>
              </a:rPr>
              <a:t>How do I glorify God in my Good Works?</a:t>
            </a:r>
          </a:p>
        </p:txBody>
      </p:sp>
    </p:spTree>
    <p:extLst>
      <p:ext uri="{BB962C8B-B14F-4D97-AF65-F5344CB8AC3E}">
        <p14:creationId xmlns:p14="http://schemas.microsoft.com/office/powerpoint/2010/main" val="1730888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05320-8C8A-2BA6-B5ED-F0F4145B4875}"/>
              </a:ext>
            </a:extLst>
          </p:cNvPr>
          <p:cNvSpPr>
            <a:spLocks noGrp="1"/>
          </p:cNvSpPr>
          <p:nvPr>
            <p:ph type="body" sz="quarter" idx="10"/>
          </p:nvPr>
        </p:nvSpPr>
        <p:spPr/>
        <p:txBody>
          <a:bodyPr/>
          <a:lstStyle/>
          <a:p>
            <a:r>
              <a:rPr lang="en-US" dirty="0"/>
              <a:t>I thank you God for the opportunity to do good and for the ability and means you have blessed me with to perform this work.  I pray that the recipient is blessed and feels your hand in their life.  I thank you for using me in your kingdom to do works that bring glory to you.  All praise and glory be to you!  In the name of Jesus, Amen!</a:t>
            </a:r>
          </a:p>
        </p:txBody>
      </p:sp>
    </p:spTree>
    <p:extLst>
      <p:ext uri="{BB962C8B-B14F-4D97-AF65-F5344CB8AC3E}">
        <p14:creationId xmlns:p14="http://schemas.microsoft.com/office/powerpoint/2010/main" val="2846960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A0D03D-DC84-9088-2D30-159DAD7FD883}"/>
              </a:ext>
            </a:extLst>
          </p:cNvPr>
          <p:cNvSpPr>
            <a:spLocks noGrp="1"/>
          </p:cNvSpPr>
          <p:nvPr>
            <p:ph type="body" sz="quarter" idx="10"/>
          </p:nvPr>
        </p:nvSpPr>
        <p:spPr/>
        <p:txBody>
          <a:bodyPr/>
          <a:lstStyle/>
          <a:p>
            <a:r>
              <a:rPr lang="en-US" dirty="0"/>
              <a:t>There is a difference between doing something that </a:t>
            </a:r>
            <a:r>
              <a:rPr lang="en-US" b="1" dirty="0"/>
              <a:t>is seen </a:t>
            </a:r>
            <a:r>
              <a:rPr lang="en-US" dirty="0"/>
              <a:t>and doing something </a:t>
            </a:r>
            <a:r>
              <a:rPr lang="en-US" b="1" dirty="0"/>
              <a:t>to be seen</a:t>
            </a:r>
            <a:r>
              <a:rPr lang="en-US" dirty="0"/>
              <a:t>.</a:t>
            </a:r>
          </a:p>
          <a:p>
            <a:endParaRPr lang="en-US" dirty="0"/>
          </a:p>
          <a:p>
            <a:r>
              <a:rPr lang="en-US" dirty="0"/>
              <a:t> There’s a difference between </a:t>
            </a:r>
            <a:r>
              <a:rPr lang="en-US" b="1" dirty="0"/>
              <a:t>serving God </a:t>
            </a:r>
            <a:r>
              <a:rPr lang="en-US" dirty="0"/>
              <a:t>and </a:t>
            </a:r>
            <a:r>
              <a:rPr lang="en-US" b="1" dirty="0"/>
              <a:t>telling people </a:t>
            </a:r>
            <a:r>
              <a:rPr lang="en-US" dirty="0"/>
              <a:t>I served God</a:t>
            </a:r>
          </a:p>
        </p:txBody>
      </p:sp>
    </p:spTree>
    <p:extLst>
      <p:ext uri="{BB962C8B-B14F-4D97-AF65-F5344CB8AC3E}">
        <p14:creationId xmlns:p14="http://schemas.microsoft.com/office/powerpoint/2010/main" val="84762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2250D-756A-5297-CBF7-D24501B9605F}"/>
              </a:ext>
            </a:extLst>
          </p:cNvPr>
          <p:cNvSpPr>
            <a:spLocks noGrp="1"/>
          </p:cNvSpPr>
          <p:nvPr>
            <p:ph type="title"/>
          </p:nvPr>
        </p:nvSpPr>
        <p:spPr/>
        <p:txBody>
          <a:bodyPr/>
          <a:lstStyle/>
          <a:p>
            <a:r>
              <a:rPr lang="en-US" dirty="0"/>
              <a:t>This Week’s Challenge</a:t>
            </a:r>
          </a:p>
        </p:txBody>
      </p:sp>
      <p:sp>
        <p:nvSpPr>
          <p:cNvPr id="3" name="Content Placeholder 2">
            <a:extLst>
              <a:ext uri="{FF2B5EF4-FFF2-40B4-BE49-F238E27FC236}">
                <a16:creationId xmlns:a16="http://schemas.microsoft.com/office/drawing/2014/main" id="{6BEEB15D-E010-4A3E-4B05-A0ECFE44BDD4}"/>
              </a:ext>
            </a:extLst>
          </p:cNvPr>
          <p:cNvSpPr>
            <a:spLocks noGrp="1"/>
          </p:cNvSpPr>
          <p:nvPr>
            <p:ph idx="1"/>
          </p:nvPr>
        </p:nvSpPr>
        <p:spPr/>
        <p:txBody>
          <a:bodyPr>
            <a:normAutofit fontScale="92500" lnSpcReduction="20000"/>
          </a:bodyPr>
          <a:lstStyle/>
          <a:p>
            <a:pPr marL="0" indent="0">
              <a:buNone/>
            </a:pPr>
            <a:r>
              <a:rPr lang="en-US" dirty="0"/>
              <a:t>Buy a bible (any version, any language) and leave a note on the outside. </a:t>
            </a:r>
          </a:p>
          <a:p>
            <a:pPr marL="457200" lvl="1" indent="0">
              <a:buNone/>
            </a:pPr>
            <a:r>
              <a:rPr lang="en-US" i="1" dirty="0"/>
              <a:t>“This is for you, yes you.  God wrote it for you.”  - Anonymous Christian </a:t>
            </a:r>
          </a:p>
          <a:p>
            <a:pPr marL="0" indent="0">
              <a:buNone/>
            </a:pPr>
            <a:r>
              <a:rPr lang="en-US" dirty="0"/>
              <a:t>and leave it in a public place to be picked up while remaining </a:t>
            </a:r>
            <a:r>
              <a:rPr lang="en-US" b="1" dirty="0">
                <a:solidFill>
                  <a:srgbClr val="FFFF00"/>
                </a:solidFill>
              </a:rPr>
              <a:t>completely</a:t>
            </a:r>
            <a:r>
              <a:rPr lang="en-US" dirty="0"/>
              <a:t> anonymous.  Don’t even tell your spouse, roommate, or significant other!</a:t>
            </a:r>
          </a:p>
          <a:p>
            <a:pPr marL="0" indent="0">
              <a:buNone/>
            </a:pPr>
            <a:endParaRPr lang="en-US" dirty="0"/>
          </a:p>
          <a:p>
            <a:pPr marL="0" indent="0">
              <a:buNone/>
            </a:pPr>
            <a:r>
              <a:rPr lang="en-US" dirty="0"/>
              <a:t>Or…</a:t>
            </a:r>
          </a:p>
          <a:p>
            <a:pPr marL="1200150" lvl="1" indent="-742950">
              <a:buFont typeface="+mj-lt"/>
              <a:buAutoNum type="alphaLcPeriod"/>
            </a:pPr>
            <a:endParaRPr lang="en-US" i="1" dirty="0"/>
          </a:p>
          <a:p>
            <a:pPr marL="1200150" lvl="1" indent="-742950">
              <a:buFont typeface="+mj-lt"/>
              <a:buAutoNum type="alphaLcPeriod"/>
            </a:pPr>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2926099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2250D-756A-5297-CBF7-D24501B9605F}"/>
              </a:ext>
            </a:extLst>
          </p:cNvPr>
          <p:cNvSpPr>
            <a:spLocks noGrp="1"/>
          </p:cNvSpPr>
          <p:nvPr>
            <p:ph type="title"/>
          </p:nvPr>
        </p:nvSpPr>
        <p:spPr/>
        <p:txBody>
          <a:bodyPr/>
          <a:lstStyle/>
          <a:p>
            <a:r>
              <a:rPr lang="en-US" dirty="0"/>
              <a:t>This Week’s Challenge</a:t>
            </a:r>
          </a:p>
        </p:txBody>
      </p:sp>
      <p:sp>
        <p:nvSpPr>
          <p:cNvPr id="3" name="Content Placeholder 2">
            <a:extLst>
              <a:ext uri="{FF2B5EF4-FFF2-40B4-BE49-F238E27FC236}">
                <a16:creationId xmlns:a16="http://schemas.microsoft.com/office/drawing/2014/main" id="{6BEEB15D-E010-4A3E-4B05-A0ECFE44BDD4}"/>
              </a:ext>
            </a:extLst>
          </p:cNvPr>
          <p:cNvSpPr>
            <a:spLocks noGrp="1"/>
          </p:cNvSpPr>
          <p:nvPr>
            <p:ph idx="1"/>
          </p:nvPr>
        </p:nvSpPr>
        <p:spPr/>
        <p:txBody>
          <a:bodyPr>
            <a:normAutofit/>
          </a:bodyPr>
          <a:lstStyle/>
          <a:p>
            <a:r>
              <a:rPr lang="en-US" dirty="0"/>
              <a:t>Fast and pray for someone facing a health problem</a:t>
            </a:r>
          </a:p>
          <a:p>
            <a:pPr lvl="1"/>
            <a:r>
              <a:rPr lang="en-US" dirty="0"/>
              <a:t>6:30 Wednesday night until 6:30 Thursday night</a:t>
            </a:r>
          </a:p>
          <a:p>
            <a:r>
              <a:rPr lang="en-US" dirty="0"/>
              <a:t>Or…</a:t>
            </a:r>
          </a:p>
          <a:p>
            <a:r>
              <a:rPr lang="en-US" dirty="0"/>
              <a:t>Drop </a:t>
            </a:r>
            <a:r>
              <a:rPr lang="en-US"/>
              <a:t>an uplifting </a:t>
            </a:r>
            <a:r>
              <a:rPr lang="en-US" dirty="0"/>
              <a:t>note on a stranger’s car (if you didn’t get to do it last week, or you just enjoyed </a:t>
            </a:r>
            <a:r>
              <a:rPr lang="en-US"/>
              <a:t>the challenge)</a:t>
            </a:r>
            <a:endParaRPr lang="en-US" dirty="0"/>
          </a:p>
        </p:txBody>
      </p:sp>
    </p:spTree>
    <p:extLst>
      <p:ext uri="{BB962C8B-B14F-4D97-AF65-F5344CB8AC3E}">
        <p14:creationId xmlns:p14="http://schemas.microsoft.com/office/powerpoint/2010/main" val="553167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830331-1F71-A705-6679-A28017938C12}"/>
              </a:ext>
            </a:extLst>
          </p:cNvPr>
          <p:cNvSpPr>
            <a:spLocks noGrp="1"/>
          </p:cNvSpPr>
          <p:nvPr>
            <p:ph type="body" sz="quarter" idx="10"/>
          </p:nvPr>
        </p:nvSpPr>
        <p:spPr/>
        <p:txBody>
          <a:bodyPr/>
          <a:lstStyle/>
          <a:p>
            <a:r>
              <a:rPr lang="en-US" dirty="0"/>
              <a:t>Survey Results</a:t>
            </a:r>
          </a:p>
        </p:txBody>
      </p:sp>
    </p:spTree>
    <p:extLst>
      <p:ext uri="{BB962C8B-B14F-4D97-AF65-F5344CB8AC3E}">
        <p14:creationId xmlns:p14="http://schemas.microsoft.com/office/powerpoint/2010/main" val="444528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EE3F7B-15E1-A698-77D0-BCBE7D04056C}"/>
              </a:ext>
            </a:extLst>
          </p:cNvPr>
          <p:cNvSpPr/>
          <p:nvPr/>
        </p:nvSpPr>
        <p:spPr>
          <a:xfrm>
            <a:off x="350450" y="2274837"/>
            <a:ext cx="5745550" cy="2308324"/>
          </a:xfrm>
          <a:prstGeom prst="rect">
            <a:avLst/>
          </a:prstGeom>
          <a:noFill/>
          <a:ln>
            <a:noFill/>
          </a:ln>
          <a:effectLst>
            <a:outerShdw blurRad="225425" dist="50800" dir="5220000" algn="ctr">
              <a:srgbClr val="000000">
                <a:alpha val="33000"/>
              </a:srgbClr>
            </a:outerShdw>
          </a:effectLst>
          <a:scene3d>
            <a:camera prst="isometricOffAxis1Right"/>
            <a:lightRig rig="threePt" dir="t"/>
          </a:scene3d>
        </p:spPr>
        <p:txBody>
          <a:bodyPr wrap="square" lIns="91440" tIns="45720" rIns="91440" bIns="45720">
            <a:spAutoFit/>
            <a:scene3d>
              <a:camera prst="orthographicFront"/>
              <a:lightRig rig="freezing" dir="t"/>
            </a:scene3d>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Join the Group!</a:t>
            </a:r>
          </a:p>
        </p:txBody>
      </p:sp>
      <p:pic>
        <p:nvPicPr>
          <p:cNvPr id="5" name="Picture 4" descr="A picture containing graphics, text, screenshot, graphic design&#10;&#10;Description automatically generated">
            <a:extLst>
              <a:ext uri="{FF2B5EF4-FFF2-40B4-BE49-F238E27FC236}">
                <a16:creationId xmlns:a16="http://schemas.microsoft.com/office/drawing/2014/main" id="{DE9B68C5-C1B7-AE8A-EC82-4E18F9D68027}"/>
              </a:ext>
            </a:extLst>
          </p:cNvPr>
          <p:cNvPicPr>
            <a:picLocks noChangeAspect="1"/>
          </p:cNvPicPr>
          <p:nvPr/>
        </p:nvPicPr>
        <p:blipFill>
          <a:blip r:embed="rId3"/>
          <a:stretch>
            <a:fillRect/>
          </a:stretch>
        </p:blipFill>
        <p:spPr>
          <a:xfrm>
            <a:off x="6416110" y="1495401"/>
            <a:ext cx="3407254" cy="3867197"/>
          </a:xfrm>
          <a:prstGeom prst="rect">
            <a:avLst/>
          </a:prstGeom>
        </p:spPr>
      </p:pic>
    </p:spTree>
    <p:extLst>
      <p:ext uri="{BB962C8B-B14F-4D97-AF65-F5344CB8AC3E}">
        <p14:creationId xmlns:p14="http://schemas.microsoft.com/office/powerpoint/2010/main" val="2038446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D537AF-C2CF-1E0E-1A8B-F9938E7DC56D}"/>
              </a:ext>
            </a:extLst>
          </p:cNvPr>
          <p:cNvSpPr>
            <a:spLocks noGrp="1"/>
          </p:cNvSpPr>
          <p:nvPr>
            <p:ph type="subTitle" idx="1"/>
          </p:nvPr>
        </p:nvSpPr>
        <p:spPr/>
        <p:txBody>
          <a:bodyPr/>
          <a:lstStyle/>
          <a:p>
            <a:endParaRPr lang="en-US"/>
          </a:p>
        </p:txBody>
      </p:sp>
      <p:sp>
        <p:nvSpPr>
          <p:cNvPr id="2" name="Title 1">
            <a:extLst>
              <a:ext uri="{FF2B5EF4-FFF2-40B4-BE49-F238E27FC236}">
                <a16:creationId xmlns:a16="http://schemas.microsoft.com/office/drawing/2014/main" id="{A658FB2C-7C0E-0E66-C560-C94512D7A688}"/>
              </a:ext>
            </a:extLst>
          </p:cNvPr>
          <p:cNvSpPr>
            <a:spLocks noGrp="1"/>
          </p:cNvSpPr>
          <p:nvPr>
            <p:ph type="ctrTitle"/>
          </p:nvPr>
        </p:nvSpPr>
        <p:spPr/>
        <p:txBody>
          <a:bodyPr/>
          <a:lstStyle/>
          <a:p>
            <a:r>
              <a:rPr lang="en-US" dirty="0"/>
              <a:t>(not) To Be Seen of Men</a:t>
            </a:r>
          </a:p>
        </p:txBody>
      </p:sp>
    </p:spTree>
    <p:extLst>
      <p:ext uri="{BB962C8B-B14F-4D97-AF65-F5344CB8AC3E}">
        <p14:creationId xmlns:p14="http://schemas.microsoft.com/office/powerpoint/2010/main" val="1999929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567D71-41C6-F7EF-414C-98951EB269DD}"/>
              </a:ext>
            </a:extLst>
          </p:cNvPr>
          <p:cNvSpPr>
            <a:spLocks noGrp="1"/>
          </p:cNvSpPr>
          <p:nvPr>
            <p:ph type="body" idx="1"/>
          </p:nvPr>
        </p:nvSpPr>
        <p:spPr/>
        <p:txBody>
          <a:bodyPr/>
          <a:lstStyle/>
          <a:p>
            <a:r>
              <a:rPr lang="en-US" dirty="0"/>
              <a:t>Hebrews 10:24-25</a:t>
            </a:r>
          </a:p>
        </p:txBody>
      </p:sp>
      <p:sp>
        <p:nvSpPr>
          <p:cNvPr id="3" name="Text Placeholder 2">
            <a:extLst>
              <a:ext uri="{FF2B5EF4-FFF2-40B4-BE49-F238E27FC236}">
                <a16:creationId xmlns:a16="http://schemas.microsoft.com/office/drawing/2014/main" id="{B2EA9982-5175-2543-8159-4F54DE22881E}"/>
              </a:ext>
            </a:extLst>
          </p:cNvPr>
          <p:cNvSpPr>
            <a:spLocks noGrp="1"/>
          </p:cNvSpPr>
          <p:nvPr>
            <p:ph type="body" sz="quarter" idx="10"/>
          </p:nvPr>
        </p:nvSpPr>
        <p:spPr/>
        <p:txBody>
          <a:bodyPr/>
          <a:lstStyle/>
          <a:p>
            <a:pPr>
              <a:spcBef>
                <a:spcPts val="0"/>
              </a:spcBef>
            </a:pPr>
            <a:r>
              <a:rPr lang="en-US" dirty="0"/>
              <a:t>And let us consider how to </a:t>
            </a:r>
          </a:p>
          <a:p>
            <a:pPr>
              <a:spcBef>
                <a:spcPts val="0"/>
              </a:spcBef>
            </a:pPr>
            <a:r>
              <a:rPr lang="en-US" sz="6600" dirty="0"/>
              <a:t>stir up one another </a:t>
            </a:r>
          </a:p>
          <a:p>
            <a:pPr>
              <a:spcBef>
                <a:spcPts val="0"/>
              </a:spcBef>
            </a:pPr>
            <a:r>
              <a:rPr lang="en-US" dirty="0"/>
              <a:t>to love and good works, not neglecting to meet together, as is the habit of some, but encouraging one another, and all the more as you see the Day drawing near.</a:t>
            </a:r>
          </a:p>
        </p:txBody>
      </p:sp>
    </p:spTree>
    <p:extLst>
      <p:ext uri="{BB962C8B-B14F-4D97-AF65-F5344CB8AC3E}">
        <p14:creationId xmlns:p14="http://schemas.microsoft.com/office/powerpoint/2010/main" val="3351799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567D71-41C6-F7EF-414C-98951EB269DD}"/>
              </a:ext>
            </a:extLst>
          </p:cNvPr>
          <p:cNvSpPr>
            <a:spLocks noGrp="1"/>
          </p:cNvSpPr>
          <p:nvPr>
            <p:ph type="body" idx="1"/>
          </p:nvPr>
        </p:nvSpPr>
        <p:spPr/>
        <p:txBody>
          <a:bodyPr/>
          <a:lstStyle/>
          <a:p>
            <a:r>
              <a:rPr lang="en-US" dirty="0"/>
              <a:t>John 5:44</a:t>
            </a:r>
          </a:p>
        </p:txBody>
      </p:sp>
      <p:sp>
        <p:nvSpPr>
          <p:cNvPr id="3" name="Text Placeholder 2">
            <a:extLst>
              <a:ext uri="{FF2B5EF4-FFF2-40B4-BE49-F238E27FC236}">
                <a16:creationId xmlns:a16="http://schemas.microsoft.com/office/drawing/2014/main" id="{B2EA9982-5175-2543-8159-4F54DE22881E}"/>
              </a:ext>
            </a:extLst>
          </p:cNvPr>
          <p:cNvSpPr>
            <a:spLocks noGrp="1"/>
          </p:cNvSpPr>
          <p:nvPr>
            <p:ph type="body" sz="quarter" idx="10"/>
          </p:nvPr>
        </p:nvSpPr>
        <p:spPr/>
        <p:txBody>
          <a:bodyPr/>
          <a:lstStyle/>
          <a:p>
            <a:r>
              <a:rPr lang="en-US" dirty="0"/>
              <a:t>How can you believe, when you receive glory from one another and do not seek the glory that comes from the only God? </a:t>
            </a:r>
          </a:p>
        </p:txBody>
      </p:sp>
    </p:spTree>
    <p:extLst>
      <p:ext uri="{BB962C8B-B14F-4D97-AF65-F5344CB8AC3E}">
        <p14:creationId xmlns:p14="http://schemas.microsoft.com/office/powerpoint/2010/main" val="300893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2710D5-EE0B-EFD0-4C23-19436EFB60EA}"/>
              </a:ext>
            </a:extLst>
          </p:cNvPr>
          <p:cNvSpPr>
            <a:spLocks noGrp="1"/>
          </p:cNvSpPr>
          <p:nvPr>
            <p:ph type="body" idx="1"/>
          </p:nvPr>
        </p:nvSpPr>
        <p:spPr/>
        <p:txBody>
          <a:bodyPr/>
          <a:lstStyle/>
          <a:p>
            <a:r>
              <a:rPr lang="en-US" dirty="0"/>
              <a:t>Matthew 5:16</a:t>
            </a:r>
          </a:p>
        </p:txBody>
      </p:sp>
      <p:sp>
        <p:nvSpPr>
          <p:cNvPr id="3" name="Text Placeholder 2">
            <a:extLst>
              <a:ext uri="{FF2B5EF4-FFF2-40B4-BE49-F238E27FC236}">
                <a16:creationId xmlns:a16="http://schemas.microsoft.com/office/drawing/2014/main" id="{81C7FA58-AFF5-4854-2340-FFE84EEB3F58}"/>
              </a:ext>
            </a:extLst>
          </p:cNvPr>
          <p:cNvSpPr>
            <a:spLocks noGrp="1"/>
          </p:cNvSpPr>
          <p:nvPr>
            <p:ph type="body" sz="quarter" idx="10"/>
          </p:nvPr>
        </p:nvSpPr>
        <p:spPr/>
        <p:txBody>
          <a:bodyPr/>
          <a:lstStyle/>
          <a:p>
            <a:r>
              <a:rPr lang="en-US" dirty="0"/>
              <a:t>In the same way, let your light shine before others, so that they may see your good works and give glory to your Father who is in heaven.</a:t>
            </a:r>
          </a:p>
        </p:txBody>
      </p:sp>
    </p:spTree>
    <p:extLst>
      <p:ext uri="{BB962C8B-B14F-4D97-AF65-F5344CB8AC3E}">
        <p14:creationId xmlns:p14="http://schemas.microsoft.com/office/powerpoint/2010/main" val="3624086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2710D5-EE0B-EFD0-4C23-19436EFB60EA}"/>
              </a:ext>
            </a:extLst>
          </p:cNvPr>
          <p:cNvSpPr>
            <a:spLocks noGrp="1"/>
          </p:cNvSpPr>
          <p:nvPr>
            <p:ph type="body" idx="1"/>
          </p:nvPr>
        </p:nvSpPr>
        <p:spPr/>
        <p:txBody>
          <a:bodyPr/>
          <a:lstStyle/>
          <a:p>
            <a:r>
              <a:rPr lang="en-US" dirty="0"/>
              <a:t>Matthew 6:1</a:t>
            </a:r>
          </a:p>
        </p:txBody>
      </p:sp>
      <p:sp>
        <p:nvSpPr>
          <p:cNvPr id="3" name="Text Placeholder 2">
            <a:extLst>
              <a:ext uri="{FF2B5EF4-FFF2-40B4-BE49-F238E27FC236}">
                <a16:creationId xmlns:a16="http://schemas.microsoft.com/office/drawing/2014/main" id="{81C7FA58-AFF5-4854-2340-FFE84EEB3F58}"/>
              </a:ext>
            </a:extLst>
          </p:cNvPr>
          <p:cNvSpPr>
            <a:spLocks noGrp="1"/>
          </p:cNvSpPr>
          <p:nvPr>
            <p:ph type="body" sz="quarter" idx="10"/>
          </p:nvPr>
        </p:nvSpPr>
        <p:spPr/>
        <p:txBody>
          <a:bodyPr/>
          <a:lstStyle/>
          <a:p>
            <a:r>
              <a:rPr lang="en-US" dirty="0"/>
              <a:t>“Beware of practicing your righteousness before other people in order to be seen by them, for then you will have no reward from your Father who is in heaven.</a:t>
            </a:r>
          </a:p>
        </p:txBody>
      </p:sp>
    </p:spTree>
    <p:extLst>
      <p:ext uri="{BB962C8B-B14F-4D97-AF65-F5344CB8AC3E}">
        <p14:creationId xmlns:p14="http://schemas.microsoft.com/office/powerpoint/2010/main" val="1258925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B51414-787A-7F85-C208-9D5102F15192}"/>
              </a:ext>
            </a:extLst>
          </p:cNvPr>
          <p:cNvSpPr>
            <a:spLocks noGrp="1"/>
          </p:cNvSpPr>
          <p:nvPr>
            <p:ph type="body" idx="1"/>
          </p:nvPr>
        </p:nvSpPr>
        <p:spPr/>
        <p:txBody>
          <a:bodyPr/>
          <a:lstStyle/>
          <a:p>
            <a:r>
              <a:rPr lang="en-US" dirty="0"/>
              <a:t>Matthew 6:3-4</a:t>
            </a:r>
          </a:p>
        </p:txBody>
      </p:sp>
      <p:sp>
        <p:nvSpPr>
          <p:cNvPr id="3" name="Text Placeholder 2">
            <a:extLst>
              <a:ext uri="{FF2B5EF4-FFF2-40B4-BE49-F238E27FC236}">
                <a16:creationId xmlns:a16="http://schemas.microsoft.com/office/drawing/2014/main" id="{8697F9C3-E486-2A92-24E8-81F2AC9B9C60}"/>
              </a:ext>
            </a:extLst>
          </p:cNvPr>
          <p:cNvSpPr>
            <a:spLocks noGrp="1"/>
          </p:cNvSpPr>
          <p:nvPr>
            <p:ph type="body" sz="quarter" idx="10"/>
          </p:nvPr>
        </p:nvSpPr>
        <p:spPr/>
        <p:txBody>
          <a:bodyPr/>
          <a:lstStyle/>
          <a:p>
            <a:r>
              <a:rPr lang="en-US" dirty="0"/>
              <a:t>3 But when you give to the needy, do not let your left hand know what your right hand is doing, 4 so that your giving may be in secret. And your Father who sees in secret will reward you.</a:t>
            </a:r>
          </a:p>
        </p:txBody>
      </p:sp>
    </p:spTree>
    <p:extLst>
      <p:ext uri="{BB962C8B-B14F-4D97-AF65-F5344CB8AC3E}">
        <p14:creationId xmlns:p14="http://schemas.microsoft.com/office/powerpoint/2010/main" val="3555012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5A727-6EE8-6C32-DB60-C40CE059910F}"/>
              </a:ext>
            </a:extLst>
          </p:cNvPr>
          <p:cNvSpPr>
            <a:spLocks noGrp="1"/>
          </p:cNvSpPr>
          <p:nvPr>
            <p:ph type="body" sz="quarter" idx="10"/>
          </p:nvPr>
        </p:nvSpPr>
        <p:spPr/>
        <p:txBody>
          <a:bodyPr/>
          <a:lstStyle/>
          <a:p>
            <a:r>
              <a:rPr lang="en-US" i="1" dirty="0">
                <a:solidFill>
                  <a:schemeClr val="accent5">
                    <a:lumMod val="75000"/>
                  </a:schemeClr>
                </a:solidFill>
              </a:rPr>
              <a:t>What is the difference in </a:t>
            </a:r>
          </a:p>
          <a:p>
            <a:r>
              <a:rPr lang="en-US" i="1" dirty="0">
                <a:solidFill>
                  <a:schemeClr val="accent5">
                    <a:lumMod val="75000"/>
                  </a:schemeClr>
                </a:solidFill>
              </a:rPr>
              <a:t>Matthew 5:16 and Matt 6:3?</a:t>
            </a:r>
          </a:p>
          <a:p>
            <a:endParaRPr lang="en-US" i="1" dirty="0">
              <a:solidFill>
                <a:schemeClr val="accent5">
                  <a:lumMod val="75000"/>
                </a:schemeClr>
              </a:solidFill>
            </a:endParaRPr>
          </a:p>
          <a:p>
            <a:r>
              <a:rPr lang="en-US" i="1" dirty="0">
                <a:solidFill>
                  <a:schemeClr val="accent5">
                    <a:lumMod val="75000"/>
                  </a:schemeClr>
                </a:solidFill>
              </a:rPr>
              <a:t>Let our light shine, or don’t let our left hand know what our right hand is doing?</a:t>
            </a:r>
          </a:p>
        </p:txBody>
      </p:sp>
    </p:spTree>
    <p:extLst>
      <p:ext uri="{BB962C8B-B14F-4D97-AF65-F5344CB8AC3E}">
        <p14:creationId xmlns:p14="http://schemas.microsoft.com/office/powerpoint/2010/main" val="3710398675"/>
      </p:ext>
    </p:extLst>
  </p:cSld>
  <p:clrMapOvr>
    <a:masterClrMapping/>
  </p:clrMapOvr>
</p:sld>
</file>

<file path=ppt/theme/theme1.xml><?xml version="1.0" encoding="utf-8"?>
<a:theme xmlns:a="http://schemas.openxmlformats.org/drawingml/2006/main" name="Good Works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od Works Theme" id="{9810ED06-7C11-654A-BBD5-EEC55444FC5F}" vid="{9748E2E1-1141-5D4A-A97F-2BD92023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Good Works Theme</Template>
  <TotalTime>2430</TotalTime>
  <Words>737</Words>
  <Application>Microsoft Macintosh PowerPoint</Application>
  <PresentationFormat>Widescreen</PresentationFormat>
  <Paragraphs>87</Paragraphs>
  <Slides>20</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Times New Roman</vt:lpstr>
      <vt:lpstr>Good Works Theme</vt:lpstr>
      <vt:lpstr>PowerPoint Presentation</vt:lpstr>
      <vt:lpstr>PowerPoint Presentation</vt:lpstr>
      <vt:lpstr>(not) To Be Seen of 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 to be seen of men</vt:lpstr>
      <vt:lpstr>PowerPoint Presentation</vt:lpstr>
      <vt:lpstr>PowerPoint Presentation</vt:lpstr>
      <vt:lpstr>PowerPoint Presentation</vt:lpstr>
      <vt:lpstr>PowerPoint Presentation</vt:lpstr>
      <vt:lpstr>PowerPoint Presentation</vt:lpstr>
      <vt:lpstr>This Week’s Challenge</vt:lpstr>
      <vt:lpstr>This Week’s Challenge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Ogles</dc:creator>
  <cp:lastModifiedBy>Mark Ogles</cp:lastModifiedBy>
  <cp:revision>35</cp:revision>
  <dcterms:created xsi:type="dcterms:W3CDTF">2023-04-29T23:21:26Z</dcterms:created>
  <dcterms:modified xsi:type="dcterms:W3CDTF">2023-06-25T13:26:00Z</dcterms:modified>
</cp:coreProperties>
</file>