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09EC7-5D03-D04D-A47E-47523078BB30}" v="7" dt="2023-06-03T17:56:17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728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429A-AA4F-79BA-1004-894F3525C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Jeremiah’s Land Purchase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3D1AC-E725-C122-2EFB-DFA7C0C5D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Invitation to Hope in the Face of Hopelessness </a:t>
            </a:r>
          </a:p>
        </p:txBody>
      </p:sp>
    </p:spTree>
    <p:extLst>
      <p:ext uri="{BB962C8B-B14F-4D97-AF65-F5344CB8AC3E}">
        <p14:creationId xmlns:p14="http://schemas.microsoft.com/office/powerpoint/2010/main" val="177837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F7893-CCB4-2ACC-2F7A-0A76F686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552E-72E6-19E8-D14F-B7B196535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Brief pause in Babylonian siege of Jerusalem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587 B.C.  </a:t>
            </a:r>
          </a:p>
        </p:txBody>
      </p:sp>
    </p:spTree>
    <p:extLst>
      <p:ext uri="{BB962C8B-B14F-4D97-AF65-F5344CB8AC3E}">
        <p14:creationId xmlns:p14="http://schemas.microsoft.com/office/powerpoint/2010/main" val="12016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8A23-8BF8-6F6C-BDD5-EFD2E99E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F1485-4638-7E4D-E3E0-FA9E3AB6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Invitation to Hope</a:t>
            </a:r>
          </a:p>
        </p:txBody>
      </p:sp>
    </p:spTree>
    <p:extLst>
      <p:ext uri="{BB962C8B-B14F-4D97-AF65-F5344CB8AC3E}">
        <p14:creationId xmlns:p14="http://schemas.microsoft.com/office/powerpoint/2010/main" val="283449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18BB-03C4-7327-BB40-B50CE3DE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Jeremiah’s Purchase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B076-BBB7-E706-198D-71E0DF348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Action fueled by God’s character </a:t>
            </a:r>
          </a:p>
        </p:txBody>
      </p:sp>
    </p:spTree>
    <p:extLst>
      <p:ext uri="{BB962C8B-B14F-4D97-AF65-F5344CB8AC3E}">
        <p14:creationId xmlns:p14="http://schemas.microsoft.com/office/powerpoint/2010/main" val="34067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7E02-CF22-8683-F556-03139805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DF66-84D5-1ED0-CF75-F311F49EA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God’s resume and the people’s resume </a:t>
            </a:r>
          </a:p>
          <a:p>
            <a:endParaRPr lang="en-US" dirty="0"/>
          </a:p>
          <a:p>
            <a:r>
              <a:rPr lang="en-US" sz="3200" dirty="0"/>
              <a:t>Who is most reliable? </a:t>
            </a:r>
          </a:p>
        </p:txBody>
      </p:sp>
    </p:spTree>
    <p:extLst>
      <p:ext uri="{BB962C8B-B14F-4D97-AF65-F5344CB8AC3E}">
        <p14:creationId xmlns:p14="http://schemas.microsoft.com/office/powerpoint/2010/main" val="341967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BCF5-806B-5883-1577-BF079A6F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Calling: A People of Irrational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070C-9B33-6050-44F4-13F495377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 we make choices out of fear of the unknown future? Or out of radical hope in God? </a:t>
            </a:r>
          </a:p>
          <a:p>
            <a:endParaRPr lang="en-US" sz="3200" dirty="0"/>
          </a:p>
          <a:p>
            <a:r>
              <a:rPr lang="en-US" sz="3200" dirty="0"/>
              <a:t>Luke 14: 25-33: We are called to evaluate the cost and chose Christ anyway. </a:t>
            </a:r>
          </a:p>
        </p:txBody>
      </p:sp>
    </p:spTree>
    <p:extLst>
      <p:ext uri="{BB962C8B-B14F-4D97-AF65-F5344CB8AC3E}">
        <p14:creationId xmlns:p14="http://schemas.microsoft.com/office/powerpoint/2010/main" val="7881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D391-61BB-3D8C-BF7F-1B86D9EC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Empathy, Embrace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3EFB-3BC7-69D5-C870-8DD0C87D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Avoid the temptation to think no one will listen or hear us tell Christ’s story. </a:t>
            </a:r>
          </a:p>
          <a:p>
            <a:endParaRPr lang="en-US" sz="3200" dirty="0"/>
          </a:p>
          <a:p>
            <a:r>
              <a:rPr lang="en-US" sz="3200" dirty="0"/>
              <a:t>Instead, embrace the hope held out in the Gospel.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9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3724</TotalTime>
  <Words>129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Jeremiah’s Land Purchase </vt:lpstr>
      <vt:lpstr>The Context </vt:lpstr>
      <vt:lpstr>The Sign </vt:lpstr>
      <vt:lpstr>Jeremiah’s Purchase</vt:lpstr>
      <vt:lpstr>The Prayer</vt:lpstr>
      <vt:lpstr>Our Calling: A People of Irrational Hope</vt:lpstr>
      <vt:lpstr>Avoid Empathy, Embrace Hope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Jeremiah’s Land Purchase </dc:title>
  <dc:creator>Ethan Highfill</dc:creator>
  <cp:lastModifiedBy>Ethan Highfill</cp:lastModifiedBy>
  <cp:revision>2</cp:revision>
  <dcterms:created xsi:type="dcterms:W3CDTF">2023-06-01T18:09:03Z</dcterms:created>
  <dcterms:modified xsi:type="dcterms:W3CDTF">2023-06-04T18:22:02Z</dcterms:modified>
</cp:coreProperties>
</file>