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72" r:id="rId1"/>
  </p:sldMasterIdLst>
  <p:sldIdLst>
    <p:sldId id="256" r:id="rId2"/>
    <p:sldId id="281" r:id="rId3"/>
    <p:sldId id="257" r:id="rId4"/>
    <p:sldId id="259" r:id="rId5"/>
    <p:sldId id="260" r:id="rId6"/>
    <p:sldId id="279" r:id="rId7"/>
    <p:sldId id="284" r:id="rId8"/>
    <p:sldId id="285" r:id="rId9"/>
    <p:sldId id="262" r:id="rId10"/>
    <p:sldId id="263" r:id="rId11"/>
    <p:sldId id="280"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288"/>
    <p:restoredTop sz="95897"/>
  </p:normalViewPr>
  <p:slideViewPr>
    <p:cSldViewPr snapToGrid="0">
      <p:cViewPr varScale="1">
        <p:scale>
          <a:sx n="70" d="100"/>
          <a:sy n="70" d="100"/>
        </p:scale>
        <p:origin x="184" y="106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1007533" y="0"/>
            <a:ext cx="7934348"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8941881"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2611808" y="3428998"/>
            <a:ext cx="5518066" cy="2268559"/>
          </a:xfrm>
        </p:spPr>
        <p:txBody>
          <a:bodyPr anchor="t">
            <a:normAutofit/>
          </a:bodyPr>
          <a:lstStyle>
            <a:lvl1pPr algn="r">
              <a:defRPr sz="6000"/>
            </a:lvl1pPr>
          </a:lstStyle>
          <a:p>
            <a:r>
              <a:rPr lang="en-US"/>
              <a:t>Click to edit Master title style</a:t>
            </a:r>
            <a:endParaRPr lang="en-US" dirty="0"/>
          </a:p>
        </p:txBody>
      </p:sp>
      <p:sp>
        <p:nvSpPr>
          <p:cNvPr id="3" name="Subtitle 2"/>
          <p:cNvSpPr>
            <a:spLocks noGrp="1"/>
          </p:cNvSpPr>
          <p:nvPr>
            <p:ph type="subTitle" idx="1"/>
          </p:nvPr>
        </p:nvSpPr>
        <p:spPr>
          <a:xfrm>
            <a:off x="2772274" y="2268786"/>
            <a:ext cx="5357600" cy="1160213"/>
          </a:xfrm>
        </p:spPr>
        <p:txBody>
          <a:bodyPr tIns="0" anchor="b">
            <a:normAutofit/>
          </a:bodyPr>
          <a:lstStyle>
            <a:lvl1pPr marL="0" indent="0" algn="r">
              <a:buNone/>
              <a:defRPr sz="1800" b="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AB3A824-1A51-4B26-AD58-A6D8E14F6C04}" type="datetimeFigureOut">
              <a:rPr lang="en-US" smtClean="0"/>
              <a:t>6/13/23</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rIns="45720"/>
          <a:lstStyle/>
          <a:p>
            <a:fld id="{6D22F896-40B5-4ADD-8801-0D06FADFA095}" type="slidenum">
              <a:rPr lang="en-US" smtClean="0"/>
              <a:t>‹#›</a:t>
            </a:fld>
            <a:endParaRPr lang="en-US" dirty="0"/>
          </a:p>
        </p:txBody>
      </p:sp>
      <p:sp>
        <p:nvSpPr>
          <p:cNvPr id="13" name="TextBox 12"/>
          <p:cNvSpPr txBox="1"/>
          <p:nvPr/>
        </p:nvSpPr>
        <p:spPr>
          <a:xfrm>
            <a:off x="2191282" y="3262852"/>
            <a:ext cx="415636" cy="461665"/>
          </a:xfrm>
          <a:prstGeom prst="rect">
            <a:avLst/>
          </a:prstGeom>
          <a:noFill/>
        </p:spPr>
        <p:txBody>
          <a:bodyPr wrap="square" rtlCol="0">
            <a:spAutoFit/>
          </a:bodyPr>
          <a:lstStyle/>
          <a:p>
            <a:pPr algn="r"/>
            <a:r>
              <a:rPr lang="en-US" sz="2400" dirty="0">
                <a:solidFill>
                  <a:schemeClr val="accent6"/>
                </a:solidFill>
                <a:latin typeface="Wingdings 3" panose="05040102010807070707" pitchFamily="18" charset="2"/>
              </a:rPr>
              <a:t>z</a:t>
            </a:r>
            <a:endParaRPr lang="en-US" sz="2400" dirty="0">
              <a:solidFill>
                <a:schemeClr val="accent6"/>
              </a:solidFill>
              <a:latin typeface="MS Shell Dlg 2" panose="020B0604030504040204" pitchFamily="34" charset="0"/>
            </a:endParaRPr>
          </a:p>
        </p:txBody>
      </p:sp>
    </p:spTree>
    <p:extLst>
      <p:ext uri="{BB962C8B-B14F-4D97-AF65-F5344CB8AC3E}">
        <p14:creationId xmlns:p14="http://schemas.microsoft.com/office/powerpoint/2010/main" val="37897815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14" name="Rectangle 13"/>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TextBox 8"/>
          <p:cNvSpPr txBox="1"/>
          <p:nvPr/>
        </p:nvSpPr>
        <p:spPr>
          <a:xfrm>
            <a:off x="2194236" y="641225"/>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2611808" y="808056"/>
            <a:ext cx="7954091" cy="1077229"/>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857E33E-8B18-4087-B112-809917729534}" type="datetimeFigureOut">
              <a:rPr lang="en-US" smtClean="0"/>
              <a:t>6/13/23</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8577806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5" name="Rectangle 14"/>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Rectangle 15"/>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TextBox 8"/>
          <p:cNvSpPr txBox="1"/>
          <p:nvPr/>
        </p:nvSpPr>
        <p:spPr>
          <a:xfrm rot="5400000">
            <a:off x="10337141" y="416061"/>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Vertical Title 1"/>
          <p:cNvSpPr>
            <a:spLocks noGrp="1"/>
          </p:cNvSpPr>
          <p:nvPr>
            <p:ph type="title" orient="vert"/>
          </p:nvPr>
        </p:nvSpPr>
        <p:spPr>
          <a:xfrm>
            <a:off x="9239380" y="805818"/>
            <a:ext cx="1326519" cy="5244126"/>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2608751" y="970410"/>
            <a:ext cx="6466903" cy="507953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3FFE419-2371-464F-8239-3959401C3561}" type="datetimeFigureOut">
              <a:rPr lang="en-US" smtClean="0"/>
              <a:t>6/13/23</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7838876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9" name="Rectangle 28"/>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7D162C4-EDD9-4389-A98B-B87ECEA2A816}" type="datetimeFigureOut">
              <a:rPr lang="en-US" smtClean="0"/>
              <a:t>6/13/23</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
        <p:nvSpPr>
          <p:cNvPr id="7" name="TextBox 6"/>
          <p:cNvSpPr txBox="1"/>
          <p:nvPr/>
        </p:nvSpPr>
        <p:spPr>
          <a:xfrm>
            <a:off x="2194943" y="641225"/>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Tree>
    <p:extLst>
      <p:ext uri="{BB962C8B-B14F-4D97-AF65-F5344CB8AC3E}">
        <p14:creationId xmlns:p14="http://schemas.microsoft.com/office/powerpoint/2010/main" val="34351508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4" name="Rectangle 23"/>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TextBox 10"/>
          <p:cNvSpPr txBox="1"/>
          <p:nvPr/>
        </p:nvSpPr>
        <p:spPr>
          <a:xfrm>
            <a:off x="2191843" y="2962586"/>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2609873" y="3147254"/>
            <a:ext cx="7956560" cy="1424746"/>
          </a:xfrm>
        </p:spPr>
        <p:txBody>
          <a:bodyPr anchor="t">
            <a:normAutofit/>
          </a:bodyPr>
          <a:lstStyle>
            <a:lvl1pPr algn="r">
              <a:defRPr sz="3200"/>
            </a:lvl1pPr>
          </a:lstStyle>
          <a:p>
            <a:r>
              <a:rPr lang="en-US"/>
              <a:t>Click to edit Master title style</a:t>
            </a:r>
            <a:endParaRPr lang="en-US" dirty="0"/>
          </a:p>
        </p:txBody>
      </p:sp>
      <p:sp>
        <p:nvSpPr>
          <p:cNvPr id="3" name="Text Placeholder 2"/>
          <p:cNvSpPr>
            <a:spLocks noGrp="1"/>
          </p:cNvSpPr>
          <p:nvPr>
            <p:ph type="body" idx="1"/>
          </p:nvPr>
        </p:nvSpPr>
        <p:spPr>
          <a:xfrm>
            <a:off x="2773968" y="2268786"/>
            <a:ext cx="7791931" cy="878468"/>
          </a:xfrm>
        </p:spPr>
        <p:txBody>
          <a:bodyPr tIns="0" anchor="b">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E5059C3-6A89-4494-99FF-5A4D6FFD50EB}" type="datetimeFigureOut">
              <a:rPr lang="en-US" smtClean="0"/>
              <a:t>6/13/23</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342317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6" name="Rectangle 25"/>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609873" y="805817"/>
            <a:ext cx="7950984" cy="10817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2605374" y="2052116"/>
            <a:ext cx="3891960" cy="399782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66636" y="2052114"/>
            <a:ext cx="3894222" cy="399782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A954B2F-12DE-47F5-8894-472B206D2E1E}" type="datetimeFigureOut">
              <a:rPr lang="en-US" smtClean="0"/>
              <a:t>6/13/23</a:t>
            </a:fld>
            <a:endParaRPr lang="en-US" dirty="0"/>
          </a:p>
        </p:txBody>
      </p:sp>
      <p:sp>
        <p:nvSpPr>
          <p:cNvPr id="6" name="Footer Placeholder 5"/>
          <p:cNvSpPr>
            <a:spLocks noGrp="1"/>
          </p:cNvSpPr>
          <p:nvPr>
            <p:ph type="ftr" sz="quarter" idx="11"/>
          </p:nvPr>
        </p:nvSpPr>
        <p:spPr/>
        <p:txBody>
          <a:bodyPr/>
          <a:lstStyle/>
          <a:p>
            <a:r>
              <a:rPr lang="en-US"/>
              <a:t>
              </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
        <p:nvSpPr>
          <p:cNvPr id="10" name="TextBox 9"/>
          <p:cNvSpPr txBox="1"/>
          <p:nvPr/>
        </p:nvSpPr>
        <p:spPr>
          <a:xfrm>
            <a:off x="2196172" y="641223"/>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Tree>
    <p:extLst>
      <p:ext uri="{BB962C8B-B14F-4D97-AF65-F5344CB8AC3E}">
        <p14:creationId xmlns:p14="http://schemas.microsoft.com/office/powerpoint/2010/main" val="24203465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0" name="Rectangle 19"/>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Rectangle 20"/>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TextBox 11"/>
          <p:cNvSpPr txBox="1"/>
          <p:nvPr/>
        </p:nvSpPr>
        <p:spPr>
          <a:xfrm>
            <a:off x="2193650" y="636424"/>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2609873" y="805818"/>
            <a:ext cx="7956560" cy="1078348"/>
          </a:xfrm>
        </p:spPr>
        <p:txBody>
          <a:bodyPr/>
          <a:lstStyle/>
          <a:p>
            <a:r>
              <a:rPr lang="en-US"/>
              <a:t>Click to edit Master title style</a:t>
            </a:r>
            <a:endParaRPr lang="en-US" dirty="0"/>
          </a:p>
        </p:txBody>
      </p:sp>
      <p:sp>
        <p:nvSpPr>
          <p:cNvPr id="3" name="Text Placeholder 2"/>
          <p:cNvSpPr>
            <a:spLocks noGrp="1"/>
          </p:cNvSpPr>
          <p:nvPr>
            <p:ph type="body" idx="1"/>
          </p:nvPr>
        </p:nvSpPr>
        <p:spPr>
          <a:xfrm>
            <a:off x="2609285" y="2052115"/>
            <a:ext cx="3896467" cy="713818"/>
          </a:xfrm>
        </p:spPr>
        <p:txBody>
          <a:bodyPr anchor="b">
            <a:noAutofit/>
          </a:bodyPr>
          <a:lstStyle>
            <a:lvl1pPr marL="0" indent="0" algn="l">
              <a:lnSpc>
                <a:spcPct val="100000"/>
              </a:lnSpc>
              <a:buNone/>
              <a:defRPr sz="2200" b="0" cap="none" baseline="0">
                <a:solidFill>
                  <a:schemeClr val="accent6"/>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609285" y="2851331"/>
            <a:ext cx="3893623" cy="307143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666634" y="2052115"/>
            <a:ext cx="3899798" cy="713818"/>
          </a:xfrm>
        </p:spPr>
        <p:txBody>
          <a:bodyPr anchor="b">
            <a:noAutofit/>
          </a:bodyPr>
          <a:lstStyle>
            <a:lvl1pPr marL="0" indent="0" algn="l">
              <a:lnSpc>
                <a:spcPct val="100000"/>
              </a:lnSpc>
              <a:buNone/>
              <a:defRPr sz="2200" b="0" cap="none" baseline="0">
                <a:solidFill>
                  <a:schemeClr val="accent6"/>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666635" y="2851331"/>
            <a:ext cx="3899798" cy="307143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F30E46F-7819-4ACF-B48B-48222C2ACC88}" type="datetimeFigureOut">
              <a:rPr lang="en-US" smtClean="0"/>
              <a:t>6/13/23</a:t>
            </a:fld>
            <a:endParaRPr lang="en-US" dirty="0"/>
          </a:p>
        </p:txBody>
      </p:sp>
      <p:sp>
        <p:nvSpPr>
          <p:cNvPr id="8" name="Footer Placeholder 7"/>
          <p:cNvSpPr>
            <a:spLocks noGrp="1"/>
          </p:cNvSpPr>
          <p:nvPr>
            <p:ph type="ftr" sz="quarter" idx="11"/>
          </p:nvPr>
        </p:nvSpPr>
        <p:spPr/>
        <p:txBody>
          <a:bodyPr/>
          <a:lstStyle/>
          <a:p>
            <a:r>
              <a:rPr lang="en-US"/>
              <a:t>
              </a:t>
            </a:r>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4364406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3" name="Rectangle 12"/>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Rectangle 13"/>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FAF3416-4057-4DAA-829D-4CA07428D088}" type="datetimeFigureOut">
              <a:rPr lang="en-US" smtClean="0"/>
              <a:t>6/13/23</a:t>
            </a:fld>
            <a:endParaRPr lang="en-US" dirty="0"/>
          </a:p>
        </p:txBody>
      </p:sp>
      <p:sp>
        <p:nvSpPr>
          <p:cNvPr id="4" name="Footer Placeholder 3"/>
          <p:cNvSpPr>
            <a:spLocks noGrp="1"/>
          </p:cNvSpPr>
          <p:nvPr>
            <p:ph type="ftr" sz="quarter" idx="11"/>
          </p:nvPr>
        </p:nvSpPr>
        <p:spPr/>
        <p:txBody>
          <a:bodyPr/>
          <a:lstStyle/>
          <a:p>
            <a:r>
              <a:rPr lang="en-US"/>
              <a:t>
              </a:t>
            </a:r>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
        <p:nvSpPr>
          <p:cNvPr id="8" name="TextBox 7"/>
          <p:cNvSpPr txBox="1"/>
          <p:nvPr/>
        </p:nvSpPr>
        <p:spPr>
          <a:xfrm>
            <a:off x="2196172" y="641226"/>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Tree>
    <p:extLst>
      <p:ext uri="{BB962C8B-B14F-4D97-AF65-F5344CB8AC3E}">
        <p14:creationId xmlns:p14="http://schemas.microsoft.com/office/powerpoint/2010/main" val="218121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12" name="Rectangle 11"/>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921D9284-D300-4297-87F7-E791DCC15DB1}" type="datetimeFigureOut">
              <a:rPr lang="en-US" smtClean="0"/>
              <a:t>6/13/23</a:t>
            </a:fld>
            <a:endParaRPr lang="en-US" dirty="0"/>
          </a:p>
        </p:txBody>
      </p:sp>
      <p:sp>
        <p:nvSpPr>
          <p:cNvPr id="3" name="Footer Placeholder 2"/>
          <p:cNvSpPr>
            <a:spLocks noGrp="1"/>
          </p:cNvSpPr>
          <p:nvPr>
            <p:ph type="ftr" sz="quarter" idx="11"/>
          </p:nvPr>
        </p:nvSpPr>
        <p:spPr/>
        <p:txBody>
          <a:bodyPr/>
          <a:lstStyle/>
          <a:p>
            <a:r>
              <a:rPr lang="en-US"/>
              <a:t>
              </a:t>
            </a:r>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6011986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5" name="Rectangle 24"/>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Rectangle 25"/>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TextBox 9"/>
          <p:cNvSpPr txBox="1"/>
          <p:nvPr/>
        </p:nvSpPr>
        <p:spPr>
          <a:xfrm>
            <a:off x="1554154" y="1127550"/>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1970323" y="1282451"/>
            <a:ext cx="2664361" cy="1903241"/>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120154" y="805818"/>
            <a:ext cx="5446278" cy="52441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970322" y="3186154"/>
            <a:ext cx="2664361" cy="2386397"/>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7D525BB-DA17-4BA0-B3C8-3AC3ABC827E6}" type="datetimeFigureOut">
              <a:rPr lang="en-US" smtClean="0"/>
              <a:t>6/13/23</a:t>
            </a:fld>
            <a:endParaRPr lang="en-US" dirty="0"/>
          </a:p>
        </p:txBody>
      </p:sp>
      <p:sp>
        <p:nvSpPr>
          <p:cNvPr id="6" name="Footer Placeholder 5"/>
          <p:cNvSpPr>
            <a:spLocks noGrp="1"/>
          </p:cNvSpPr>
          <p:nvPr>
            <p:ph type="ftr" sz="quarter" idx="11"/>
          </p:nvPr>
        </p:nvSpPr>
        <p:spPr/>
        <p:txBody>
          <a:bodyPr/>
          <a:lstStyle/>
          <a:p>
            <a:r>
              <a:rPr lang="en-US"/>
              <a:t>
              </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5541871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9" name="Rectangle 18"/>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Rectangle 19"/>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6747062" y="3229"/>
            <a:ext cx="4629734" cy="6858000"/>
          </a:xfrm>
          <a:solidFill>
            <a:schemeClr val="tx1">
              <a:alpha val="10000"/>
            </a:schemeClr>
          </a:solidFill>
          <a:ln w="9525" cap="sq">
            <a:noFill/>
            <a:miter lim="800000"/>
          </a:ln>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10" name="TextBox 9"/>
          <p:cNvSpPr txBox="1"/>
          <p:nvPr/>
        </p:nvSpPr>
        <p:spPr>
          <a:xfrm>
            <a:off x="1554686" y="1127550"/>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1971241" y="1282452"/>
            <a:ext cx="3970986" cy="1900473"/>
          </a:xfrm>
        </p:spPr>
        <p:txBody>
          <a:bodyPr anchor="b">
            <a:normAutofit/>
          </a:bodyPr>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1970322" y="3182928"/>
            <a:ext cx="3971874" cy="2386394"/>
          </a:xfrm>
        </p:spPr>
        <p:txBody>
          <a:bodyPr>
            <a:normAutofit/>
          </a:bodyPr>
          <a:lstStyle>
            <a:lvl1pPr marL="0" indent="0" algn="l">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16C4C9A-3960-41CF-A4E9-2A8FB932454B}" type="datetimeFigureOut">
              <a:rPr lang="en-US" smtClean="0"/>
              <a:t>6/13/23</a:t>
            </a:fld>
            <a:endParaRPr lang="en-US" dirty="0"/>
          </a:p>
        </p:txBody>
      </p:sp>
      <p:sp>
        <p:nvSpPr>
          <p:cNvPr id="6" name="Footer Placeholder 5"/>
          <p:cNvSpPr>
            <a:spLocks noGrp="1"/>
          </p:cNvSpPr>
          <p:nvPr>
            <p:ph type="ftr" sz="quarter" idx="11"/>
          </p:nvPr>
        </p:nvSpPr>
        <p:spPr/>
        <p:txBody>
          <a:bodyPr/>
          <a:lstStyle/>
          <a:p>
            <a:r>
              <a:rPr lang="en-US"/>
              <a:t>
              </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4921774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pic>
        <p:nvPicPr>
          <p:cNvPr id="18" name="Picture 17"/>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2831794" y="2105202"/>
            <a:ext cx="9360205" cy="4752798"/>
          </a:xfrm>
          <a:prstGeom prst="rect">
            <a:avLst/>
          </a:prstGeom>
        </p:spPr>
      </p:pic>
      <p:pic>
        <p:nvPicPr>
          <p:cNvPr id="15" name="Picture 14"/>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0" y="0"/>
            <a:ext cx="12189867" cy="6858000"/>
          </a:xfrm>
          <a:prstGeom prst="rect">
            <a:avLst/>
          </a:prstGeom>
        </p:spPr>
      </p:pic>
      <p:sp>
        <p:nvSpPr>
          <p:cNvPr id="8" name="Rectangle 7"/>
          <p:cNvSpPr/>
          <p:nvPr/>
        </p:nvSpPr>
        <p:spPr>
          <a:xfrm>
            <a:off x="0" y="0"/>
            <a:ext cx="964174"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611808" y="808056"/>
            <a:ext cx="7958331" cy="1077229"/>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773599" y="2052116"/>
            <a:ext cx="7796540" cy="399782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810065" y="5270604"/>
            <a:ext cx="2662729" cy="182880"/>
          </a:xfrm>
          <a:prstGeom prst="rect">
            <a:avLst/>
          </a:prstGeom>
        </p:spPr>
        <p:txBody>
          <a:bodyPr vert="horz" lIns="91440" tIns="18288" rIns="91440" bIns="45720" rtlCol="0" anchor="t"/>
          <a:lstStyle>
            <a:lvl1pPr algn="r">
              <a:defRPr sz="800">
                <a:solidFill>
                  <a:schemeClr val="tx1">
                    <a:tint val="75000"/>
                  </a:schemeClr>
                </a:solidFill>
                <a:latin typeface="+mn-lt"/>
              </a:defRPr>
            </a:lvl1pPr>
          </a:lstStyle>
          <a:p>
            <a:fld id="{3CBC1C18-307B-4F68-A007-B5B542270E8D}" type="datetimeFigureOut">
              <a:rPr lang="en-US" smtClean="0"/>
              <a:t>6/13/23</a:t>
            </a:fld>
            <a:endParaRPr lang="en-US" dirty="0"/>
          </a:p>
        </p:txBody>
      </p:sp>
      <p:sp>
        <p:nvSpPr>
          <p:cNvPr id="5" name="Footer Placeholder 4"/>
          <p:cNvSpPr>
            <a:spLocks noGrp="1"/>
          </p:cNvSpPr>
          <p:nvPr>
            <p:ph type="ftr" sz="quarter" idx="3"/>
          </p:nvPr>
        </p:nvSpPr>
        <p:spPr>
          <a:xfrm rot="5400000">
            <a:off x="-2237130" y="3661144"/>
            <a:ext cx="5885352" cy="179176"/>
          </a:xfrm>
          <a:prstGeom prst="rect">
            <a:avLst/>
          </a:prstGeom>
        </p:spPr>
        <p:txBody>
          <a:bodyPr vert="horz" lIns="91440" tIns="45720" rIns="91440" bIns="18288" rtlCol="0" anchor="b"/>
          <a:lstStyle>
            <a:lvl1pPr algn="r">
              <a:defRPr sz="800">
                <a:solidFill>
                  <a:schemeClr val="tx1">
                    <a:tint val="75000"/>
                  </a:schemeClr>
                </a:solidFill>
              </a:defRPr>
            </a:lvl1pPr>
          </a:lstStyle>
          <a:p>
            <a:r>
              <a:rPr lang="en-US"/>
              <a:t>
              </a:t>
            </a:r>
            <a:endParaRPr lang="en-US" dirty="0"/>
          </a:p>
        </p:txBody>
      </p:sp>
      <p:sp>
        <p:nvSpPr>
          <p:cNvPr id="6" name="Slide Number Placeholder 5"/>
          <p:cNvSpPr>
            <a:spLocks noGrp="1"/>
          </p:cNvSpPr>
          <p:nvPr>
            <p:ph type="sldNum" sz="quarter" idx="4"/>
          </p:nvPr>
        </p:nvSpPr>
        <p:spPr>
          <a:xfrm>
            <a:off x="158407" y="164592"/>
            <a:ext cx="636727" cy="322851"/>
          </a:xfrm>
          <a:prstGeom prst="rect">
            <a:avLst/>
          </a:prstGeom>
        </p:spPr>
        <p:txBody>
          <a:bodyPr vert="horz" lIns="91440" tIns="45720" rIns="45720" bIns="45720" rtlCol="0" anchor="ctr"/>
          <a:lstStyle>
            <a:lvl1pPr algn="r">
              <a:defRPr sz="1800">
                <a:solidFill>
                  <a:schemeClr val="tx1">
                    <a:tint val="75000"/>
                  </a:schemeClr>
                </a:solidFill>
              </a:defRPr>
            </a:lvl1pPr>
          </a:lstStyle>
          <a:p>
            <a:fld id="{6D22F896-40B5-4ADD-8801-0D06FADFA095}" type="slidenum">
              <a:rPr lang="en-US" smtClean="0"/>
              <a:pPr/>
              <a:t>‹#›</a:t>
            </a:fld>
            <a:endParaRPr lang="en-US" dirty="0"/>
          </a:p>
        </p:txBody>
      </p:sp>
      <p:sp>
        <p:nvSpPr>
          <p:cNvPr id="57" name="Rectangle 56"/>
          <p:cNvSpPr/>
          <p:nvPr/>
        </p:nvSpPr>
        <p:spPr>
          <a:xfrm>
            <a:off x="962042" y="0"/>
            <a:ext cx="45719"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304628059"/>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sldNum="0" hdr="0" ftr="0" dt="0"/>
  <p:txStyles>
    <p:titleStyle>
      <a:lvl1pPr algn="r" defTabSz="914400" rtl="0" eaLnBrk="1" latinLnBrk="0" hangingPunct="1">
        <a:lnSpc>
          <a:spcPct val="90000"/>
        </a:lnSpc>
        <a:spcBef>
          <a:spcPct val="0"/>
        </a:spcBef>
        <a:buNone/>
        <a:defRPr sz="3400" b="0" i="0" kern="1200" cap="none">
          <a:solidFill>
            <a:schemeClr val="tx1"/>
          </a:solidFill>
          <a:effectLst/>
          <a:latin typeface="+mj-lt"/>
          <a:ea typeface="+mj-ea"/>
          <a:cs typeface="+mj-cs"/>
        </a:defRPr>
      </a:lvl1pPr>
    </p:titleStyle>
    <p:bodyStyle>
      <a:lvl1pPr marL="344488"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2000" kern="1200">
          <a:solidFill>
            <a:schemeClr val="tx1"/>
          </a:solidFill>
          <a:effectLst/>
          <a:latin typeface="+mn-lt"/>
          <a:ea typeface="+mn-ea"/>
          <a:cs typeface="+mn-cs"/>
        </a:defRPr>
      </a:lvl1pPr>
      <a:lvl2pPr marL="795338"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800" kern="1200">
          <a:solidFill>
            <a:schemeClr val="tx1"/>
          </a:solidFill>
          <a:effectLst/>
          <a:latin typeface="+mn-lt"/>
          <a:ea typeface="+mn-ea"/>
          <a:cs typeface="+mn-cs"/>
        </a:defRPr>
      </a:lvl2pPr>
      <a:lvl3pPr marL="1258888"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600" kern="1200">
          <a:solidFill>
            <a:schemeClr val="tx1"/>
          </a:solidFill>
          <a:effectLst/>
          <a:latin typeface="+mn-lt"/>
          <a:ea typeface="+mn-ea"/>
          <a:cs typeface="+mn-cs"/>
        </a:defRPr>
      </a:lvl3pPr>
      <a:lvl4pPr marL="1709738"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400" kern="1200">
          <a:solidFill>
            <a:schemeClr val="tx1"/>
          </a:solidFill>
          <a:effectLst/>
          <a:latin typeface="+mn-lt"/>
          <a:ea typeface="+mn-ea"/>
          <a:cs typeface="+mn-cs"/>
        </a:defRPr>
      </a:lvl4pPr>
      <a:lvl5pPr marL="2173288"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a:solidFill>
            <a:schemeClr val="tx1"/>
          </a:solidFill>
          <a:effectLst/>
          <a:latin typeface="+mn-lt"/>
          <a:ea typeface="+mn-ea"/>
          <a:cs typeface="+mn-cs"/>
        </a:defRPr>
      </a:lvl5pPr>
      <a:lvl6pPr marL="2642616"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a:solidFill>
            <a:schemeClr val="tx1"/>
          </a:solidFill>
          <a:effectLst/>
          <a:latin typeface="+mn-lt"/>
          <a:ea typeface="+mn-ea"/>
          <a:cs typeface="+mn-cs"/>
        </a:defRPr>
      </a:lvl6pPr>
      <a:lvl7pPr marL="3108960"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a:solidFill>
            <a:schemeClr val="tx1"/>
          </a:solidFill>
          <a:effectLst/>
          <a:latin typeface="+mn-lt"/>
          <a:ea typeface="+mn-ea"/>
          <a:cs typeface="+mn-cs"/>
        </a:defRPr>
      </a:lvl7pPr>
      <a:lvl8pPr marL="3575304"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a:solidFill>
            <a:schemeClr val="tx1"/>
          </a:solidFill>
          <a:effectLst/>
          <a:latin typeface="+mn-lt"/>
          <a:ea typeface="+mn-ea"/>
          <a:cs typeface="+mn-cs"/>
        </a:defRPr>
      </a:lvl8pPr>
      <a:lvl9pPr marL="4041648"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1">
          <a:blip r:embed="rId2"/>
          <a:stretch/>
        </a:blipFill>
        <a:effectLst/>
      </p:bgPr>
    </p:bg>
    <p:spTree>
      <p:nvGrpSpPr>
        <p:cNvPr id="1" name=""/>
        <p:cNvGrpSpPr/>
        <p:nvPr/>
      </p:nvGrpSpPr>
      <p:grpSpPr>
        <a:xfrm>
          <a:off x="0" y="0"/>
          <a:ext cx="0" cy="0"/>
          <a:chOff x="0" y="0"/>
          <a:chExt cx="0" cy="0"/>
        </a:xfrm>
      </p:grpSpPr>
      <p:sp useBgFill="1">
        <p:nvSpPr>
          <p:cNvPr id="34" name="Rectangle 24">
            <a:extLst>
              <a:ext uri="{FF2B5EF4-FFF2-40B4-BE49-F238E27FC236}">
                <a16:creationId xmlns:a16="http://schemas.microsoft.com/office/drawing/2014/main" id="{8F3CF990-ACB8-443A-BB74-D36EC8A00B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6" name="Picture 26">
            <a:extLst>
              <a:ext uri="{FF2B5EF4-FFF2-40B4-BE49-F238E27FC236}">
                <a16:creationId xmlns:a16="http://schemas.microsoft.com/office/drawing/2014/main" id="{00B98862-BEE1-44FB-A335-A1B9106B445E}"/>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2831794" y="2105202"/>
            <a:ext cx="9360205" cy="4752798"/>
          </a:xfrm>
          <a:prstGeom prst="rect">
            <a:avLst/>
          </a:prstGeom>
          <a:noFill/>
        </p:spPr>
      </p:pic>
      <p:sp>
        <p:nvSpPr>
          <p:cNvPr id="38" name="Freeform: Shape 28">
            <a:extLst>
              <a:ext uri="{FF2B5EF4-FFF2-40B4-BE49-F238E27FC236}">
                <a16:creationId xmlns:a16="http://schemas.microsoft.com/office/drawing/2014/main" id="{65F94F98-3A57-49AA-838E-91AAF600B6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3678519" y="-1660968"/>
            <a:ext cx="5838229" cy="11188733"/>
          </a:xfrm>
          <a:custGeom>
            <a:avLst/>
            <a:gdLst>
              <a:gd name="connsiteX0" fmla="*/ 0 w 7821919"/>
              <a:gd name="connsiteY0" fmla="*/ 0 h 6858000"/>
              <a:gd name="connsiteX1" fmla="*/ 6983367 w 7821919"/>
              <a:gd name="connsiteY1" fmla="*/ 0 h 6858000"/>
              <a:gd name="connsiteX2" fmla="*/ 6982269 w 7821919"/>
              <a:gd name="connsiteY2" fmla="*/ 1331 h 6858000"/>
              <a:gd name="connsiteX3" fmla="*/ 6833782 w 7821919"/>
              <a:gd name="connsiteY3" fmla="*/ 487443 h 6858000"/>
              <a:gd name="connsiteX4" fmla="*/ 6851446 w 7821919"/>
              <a:gd name="connsiteY4" fmla="*/ 662666 h 6858000"/>
              <a:gd name="connsiteX5" fmla="*/ 6857532 w 7821919"/>
              <a:gd name="connsiteY5" fmla="*/ 686333 h 6858000"/>
              <a:gd name="connsiteX6" fmla="*/ 6806927 w 7821919"/>
              <a:gd name="connsiteY6" fmla="*/ 699345 h 6858000"/>
              <a:gd name="connsiteX7" fmla="*/ 5555365 w 7821919"/>
              <a:gd name="connsiteY7" fmla="*/ 2400515 h 6858000"/>
              <a:gd name="connsiteX8" fmla="*/ 7336617 w 7821919"/>
              <a:gd name="connsiteY8" fmla="*/ 4181767 h 6858000"/>
              <a:gd name="connsiteX9" fmla="*/ 7452815 w 7821919"/>
              <a:gd name="connsiteY9" fmla="*/ 4175900 h 6858000"/>
              <a:gd name="connsiteX10" fmla="*/ 7437456 w 7821919"/>
              <a:gd name="connsiteY10" fmla="*/ 4225378 h 6858000"/>
              <a:gd name="connsiteX11" fmla="*/ 7428275 w 7821919"/>
              <a:gd name="connsiteY11" fmla="*/ 4316448 h 6858000"/>
              <a:gd name="connsiteX12" fmla="*/ 7789089 w 7821919"/>
              <a:gd name="connsiteY12" fmla="*/ 4759152 h 6858000"/>
              <a:gd name="connsiteX13" fmla="*/ 7821919 w 7821919"/>
              <a:gd name="connsiteY13" fmla="*/ 4762461 h 6858000"/>
              <a:gd name="connsiteX14" fmla="*/ 7809638 w 7821919"/>
              <a:gd name="connsiteY14" fmla="*/ 4785088 h 6858000"/>
              <a:gd name="connsiteX15" fmla="*/ 7794661 w 7821919"/>
              <a:gd name="connsiteY15" fmla="*/ 4833335 h 6858000"/>
              <a:gd name="connsiteX16" fmla="*/ 7524776 w 7821919"/>
              <a:gd name="connsiteY16" fmla="*/ 4917113 h 6858000"/>
              <a:gd name="connsiteX17" fmla="*/ 6642110 w 7821919"/>
              <a:gd name="connsiteY17" fmla="*/ 6248746 h 6858000"/>
              <a:gd name="connsiteX18" fmla="*/ 6755682 w 7821919"/>
              <a:gd name="connsiteY18" fmla="*/ 6811285 h 6858000"/>
              <a:gd name="connsiteX19" fmla="*/ 6778185 w 7821919"/>
              <a:gd name="connsiteY19" fmla="*/ 6858000 h 6858000"/>
              <a:gd name="connsiteX20" fmla="*/ 0 w 7821919"/>
              <a:gd name="connsiteY20"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7821919" h="6858000">
                <a:moveTo>
                  <a:pt x="0" y="0"/>
                </a:moveTo>
                <a:lnTo>
                  <a:pt x="6983367" y="0"/>
                </a:lnTo>
                <a:lnTo>
                  <a:pt x="6982269" y="1331"/>
                </a:lnTo>
                <a:cubicBezTo>
                  <a:pt x="6888522" y="140095"/>
                  <a:pt x="6833782" y="307376"/>
                  <a:pt x="6833782" y="487443"/>
                </a:cubicBezTo>
                <a:cubicBezTo>
                  <a:pt x="6833782" y="547466"/>
                  <a:pt x="6839864" y="606067"/>
                  <a:pt x="6851446" y="662666"/>
                </a:cubicBezTo>
                <a:lnTo>
                  <a:pt x="6857532" y="686333"/>
                </a:lnTo>
                <a:lnTo>
                  <a:pt x="6806927" y="699345"/>
                </a:lnTo>
                <a:cubicBezTo>
                  <a:pt x="6081835" y="924872"/>
                  <a:pt x="5555365" y="1601212"/>
                  <a:pt x="5555365" y="2400515"/>
                </a:cubicBezTo>
                <a:cubicBezTo>
                  <a:pt x="5555365" y="3384273"/>
                  <a:pt x="6352859" y="4181767"/>
                  <a:pt x="7336617" y="4181767"/>
                </a:cubicBezTo>
                <a:lnTo>
                  <a:pt x="7452815" y="4175900"/>
                </a:lnTo>
                <a:lnTo>
                  <a:pt x="7437456" y="4225378"/>
                </a:lnTo>
                <a:cubicBezTo>
                  <a:pt x="7431436" y="4254794"/>
                  <a:pt x="7428275" y="4285252"/>
                  <a:pt x="7428275" y="4316448"/>
                </a:cubicBezTo>
                <a:cubicBezTo>
                  <a:pt x="7428275" y="4534821"/>
                  <a:pt x="7583172" y="4717015"/>
                  <a:pt x="7789089" y="4759152"/>
                </a:cubicBezTo>
                <a:lnTo>
                  <a:pt x="7821919" y="4762461"/>
                </a:lnTo>
                <a:lnTo>
                  <a:pt x="7809638" y="4785088"/>
                </a:lnTo>
                <a:lnTo>
                  <a:pt x="7794661" y="4833335"/>
                </a:lnTo>
                <a:lnTo>
                  <a:pt x="7524776" y="4917113"/>
                </a:lnTo>
                <a:cubicBezTo>
                  <a:pt x="7006070" y="5136507"/>
                  <a:pt x="6642110" y="5650122"/>
                  <a:pt x="6642110" y="6248746"/>
                </a:cubicBezTo>
                <a:cubicBezTo>
                  <a:pt x="6642110" y="6448287"/>
                  <a:pt x="6682550" y="6638383"/>
                  <a:pt x="6755682" y="6811285"/>
                </a:cubicBezTo>
                <a:lnTo>
                  <a:pt x="6778185" y="6858000"/>
                </a:lnTo>
                <a:lnTo>
                  <a:pt x="0" y="6858000"/>
                </a:lnTo>
                <a:close/>
              </a:path>
            </a:pathLst>
          </a:custGeom>
          <a:gradFill>
            <a:gsLst>
              <a:gs pos="25000">
                <a:schemeClr val="accent1">
                  <a:alpha val="0"/>
                </a:schemeClr>
              </a:gs>
              <a:gs pos="100000">
                <a:schemeClr val="accent1">
                  <a:alpha val="75000"/>
                </a:schemeClr>
              </a:gs>
            </a:gsLst>
            <a:lin ang="10800000" scaled="1"/>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39" name="Picture 30">
            <a:extLst>
              <a:ext uri="{FF2B5EF4-FFF2-40B4-BE49-F238E27FC236}">
                <a16:creationId xmlns:a16="http://schemas.microsoft.com/office/drawing/2014/main" id="{7185CF21-0594-48C0-9F3E-254D6BCE9D9B}"/>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4">
            <a:extLst>
              <a:ext uri="{28A0092B-C50C-407E-A947-70E740481C1C}">
                <a14:useLocalDpi xmlns:a14="http://schemas.microsoft.com/office/drawing/2010/main" val="0"/>
              </a:ext>
            </a:extLst>
          </a:blip>
          <a:stretch>
            <a:fillRect/>
          </a:stretch>
        </p:blipFill>
        <p:spPr>
          <a:xfrm>
            <a:off x="0" y="0"/>
            <a:ext cx="12189867" cy="6858000"/>
          </a:xfrm>
          <a:prstGeom prst="rect">
            <a:avLst/>
          </a:prstGeom>
        </p:spPr>
      </p:pic>
      <p:sp>
        <p:nvSpPr>
          <p:cNvPr id="33" name="Rectangle 32">
            <a:extLst>
              <a:ext uri="{FF2B5EF4-FFF2-40B4-BE49-F238E27FC236}">
                <a16:creationId xmlns:a16="http://schemas.microsoft.com/office/drawing/2014/main" id="{A0B5529D-5CAA-4BF2-B5C9-34705E7661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59909" cy="6858000"/>
          </a:xfrm>
          <a:prstGeom prst="rect">
            <a:avLst/>
          </a:prstGeom>
          <a:solidFill>
            <a:schemeClr val="bg2">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5" name="Freeform: Shape 34">
            <a:extLst>
              <a:ext uri="{FF2B5EF4-FFF2-40B4-BE49-F238E27FC236}">
                <a16:creationId xmlns:a16="http://schemas.microsoft.com/office/drawing/2014/main" id="{FBD68200-BC03-4015-860B-CD5C30CD76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59910" y="0"/>
            <a:ext cx="7869544" cy="6858000"/>
          </a:xfrm>
          <a:custGeom>
            <a:avLst/>
            <a:gdLst>
              <a:gd name="connsiteX0" fmla="*/ 0 w 7821919"/>
              <a:gd name="connsiteY0" fmla="*/ 0 h 6858000"/>
              <a:gd name="connsiteX1" fmla="*/ 6983367 w 7821919"/>
              <a:gd name="connsiteY1" fmla="*/ 0 h 6858000"/>
              <a:gd name="connsiteX2" fmla="*/ 6982269 w 7821919"/>
              <a:gd name="connsiteY2" fmla="*/ 1331 h 6858000"/>
              <a:gd name="connsiteX3" fmla="*/ 6833782 w 7821919"/>
              <a:gd name="connsiteY3" fmla="*/ 487443 h 6858000"/>
              <a:gd name="connsiteX4" fmla="*/ 6851446 w 7821919"/>
              <a:gd name="connsiteY4" fmla="*/ 662666 h 6858000"/>
              <a:gd name="connsiteX5" fmla="*/ 6857532 w 7821919"/>
              <a:gd name="connsiteY5" fmla="*/ 686333 h 6858000"/>
              <a:gd name="connsiteX6" fmla="*/ 6806927 w 7821919"/>
              <a:gd name="connsiteY6" fmla="*/ 699345 h 6858000"/>
              <a:gd name="connsiteX7" fmla="*/ 5555365 w 7821919"/>
              <a:gd name="connsiteY7" fmla="*/ 2400515 h 6858000"/>
              <a:gd name="connsiteX8" fmla="*/ 7336617 w 7821919"/>
              <a:gd name="connsiteY8" fmla="*/ 4181767 h 6858000"/>
              <a:gd name="connsiteX9" fmla="*/ 7452815 w 7821919"/>
              <a:gd name="connsiteY9" fmla="*/ 4175900 h 6858000"/>
              <a:gd name="connsiteX10" fmla="*/ 7437456 w 7821919"/>
              <a:gd name="connsiteY10" fmla="*/ 4225378 h 6858000"/>
              <a:gd name="connsiteX11" fmla="*/ 7428275 w 7821919"/>
              <a:gd name="connsiteY11" fmla="*/ 4316448 h 6858000"/>
              <a:gd name="connsiteX12" fmla="*/ 7789089 w 7821919"/>
              <a:gd name="connsiteY12" fmla="*/ 4759152 h 6858000"/>
              <a:gd name="connsiteX13" fmla="*/ 7821919 w 7821919"/>
              <a:gd name="connsiteY13" fmla="*/ 4762461 h 6858000"/>
              <a:gd name="connsiteX14" fmla="*/ 7809638 w 7821919"/>
              <a:gd name="connsiteY14" fmla="*/ 4785088 h 6858000"/>
              <a:gd name="connsiteX15" fmla="*/ 7794661 w 7821919"/>
              <a:gd name="connsiteY15" fmla="*/ 4833335 h 6858000"/>
              <a:gd name="connsiteX16" fmla="*/ 7524776 w 7821919"/>
              <a:gd name="connsiteY16" fmla="*/ 4917113 h 6858000"/>
              <a:gd name="connsiteX17" fmla="*/ 6642110 w 7821919"/>
              <a:gd name="connsiteY17" fmla="*/ 6248746 h 6858000"/>
              <a:gd name="connsiteX18" fmla="*/ 6755682 w 7821919"/>
              <a:gd name="connsiteY18" fmla="*/ 6811285 h 6858000"/>
              <a:gd name="connsiteX19" fmla="*/ 6778185 w 7821919"/>
              <a:gd name="connsiteY19" fmla="*/ 6858000 h 6858000"/>
              <a:gd name="connsiteX20" fmla="*/ 0 w 7821919"/>
              <a:gd name="connsiteY20"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7821919" h="6858000">
                <a:moveTo>
                  <a:pt x="0" y="0"/>
                </a:moveTo>
                <a:lnTo>
                  <a:pt x="6983367" y="0"/>
                </a:lnTo>
                <a:lnTo>
                  <a:pt x="6982269" y="1331"/>
                </a:lnTo>
                <a:cubicBezTo>
                  <a:pt x="6888522" y="140095"/>
                  <a:pt x="6833782" y="307376"/>
                  <a:pt x="6833782" y="487443"/>
                </a:cubicBezTo>
                <a:cubicBezTo>
                  <a:pt x="6833782" y="547466"/>
                  <a:pt x="6839864" y="606067"/>
                  <a:pt x="6851446" y="662666"/>
                </a:cubicBezTo>
                <a:lnTo>
                  <a:pt x="6857532" y="686333"/>
                </a:lnTo>
                <a:lnTo>
                  <a:pt x="6806927" y="699345"/>
                </a:lnTo>
                <a:cubicBezTo>
                  <a:pt x="6081835" y="924872"/>
                  <a:pt x="5555365" y="1601212"/>
                  <a:pt x="5555365" y="2400515"/>
                </a:cubicBezTo>
                <a:cubicBezTo>
                  <a:pt x="5555365" y="3384273"/>
                  <a:pt x="6352859" y="4181767"/>
                  <a:pt x="7336617" y="4181767"/>
                </a:cubicBezTo>
                <a:lnTo>
                  <a:pt x="7452815" y="4175900"/>
                </a:lnTo>
                <a:lnTo>
                  <a:pt x="7437456" y="4225378"/>
                </a:lnTo>
                <a:cubicBezTo>
                  <a:pt x="7431436" y="4254794"/>
                  <a:pt x="7428275" y="4285252"/>
                  <a:pt x="7428275" y="4316448"/>
                </a:cubicBezTo>
                <a:cubicBezTo>
                  <a:pt x="7428275" y="4534821"/>
                  <a:pt x="7583172" y="4717015"/>
                  <a:pt x="7789089" y="4759152"/>
                </a:cubicBezTo>
                <a:lnTo>
                  <a:pt x="7821919" y="4762461"/>
                </a:lnTo>
                <a:lnTo>
                  <a:pt x="7809638" y="4785088"/>
                </a:lnTo>
                <a:lnTo>
                  <a:pt x="7794661" y="4833335"/>
                </a:lnTo>
                <a:lnTo>
                  <a:pt x="7524776" y="4917113"/>
                </a:lnTo>
                <a:cubicBezTo>
                  <a:pt x="7006070" y="5136507"/>
                  <a:pt x="6642110" y="5650122"/>
                  <a:pt x="6642110" y="6248746"/>
                </a:cubicBezTo>
                <a:cubicBezTo>
                  <a:pt x="6642110" y="6448287"/>
                  <a:pt x="6682550" y="6638383"/>
                  <a:pt x="6755682" y="6811285"/>
                </a:cubicBezTo>
                <a:lnTo>
                  <a:pt x="6778185" y="6858000"/>
                </a:lnTo>
                <a:lnTo>
                  <a:pt x="0" y="6858000"/>
                </a:lnTo>
                <a:close/>
              </a:path>
            </a:pathLst>
          </a:custGeom>
          <a:gradFill>
            <a:gsLst>
              <a:gs pos="25996">
                <a:srgbClr val="1F2D29">
                  <a:alpha val="4000"/>
                </a:srgbClr>
              </a:gs>
              <a:gs pos="20000">
                <a:schemeClr val="bg2">
                  <a:alpha val="0"/>
                </a:schemeClr>
              </a:gs>
              <a:gs pos="100000">
                <a:schemeClr val="bg2"/>
              </a:gs>
            </a:gsLst>
            <a:lin ang="10800000" scaled="1"/>
          </a:gradFill>
          <a:ln>
            <a:noFill/>
          </a:ln>
        </p:spPr>
        <p:style>
          <a:lnRef idx="2">
            <a:schemeClr val="accent1">
              <a:shade val="50000"/>
            </a:schemeClr>
          </a:lnRef>
          <a:fillRef idx="1">
            <a:schemeClr val="accent1"/>
          </a:fillRef>
          <a:effectRef idx="0">
            <a:schemeClr val="accent1"/>
          </a:effectRef>
          <a:fontRef idx="minor">
            <a:schemeClr val="lt1"/>
          </a:fontRef>
        </p:style>
      </p:sp>
      <p:sp>
        <p:nvSpPr>
          <p:cNvPr id="37" name="Oval 36">
            <a:extLst>
              <a:ext uri="{FF2B5EF4-FFF2-40B4-BE49-F238E27FC236}">
                <a16:creationId xmlns:a16="http://schemas.microsoft.com/office/drawing/2014/main" id="{332A6F87-AC28-4AA8-B8A6-AEBC67BD0D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47567" y="2282700"/>
            <a:ext cx="967148" cy="967148"/>
          </a:xfrm>
          <a:prstGeom prst="ellipse">
            <a:avLst/>
          </a:prstGeom>
          <a:gradFill>
            <a:gsLst>
              <a:gs pos="0">
                <a:schemeClr val="bg2">
                  <a:alpha val="0"/>
                </a:schemeClr>
              </a:gs>
              <a:gs pos="100000">
                <a:schemeClr val="accent1">
                  <a:alpha val="21000"/>
                </a:schemeClr>
              </a:gs>
            </a:gsLst>
            <a:lin ang="108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BC77984-5FDB-EE9E-3899-8F68BBF250B0}"/>
              </a:ext>
            </a:extLst>
          </p:cNvPr>
          <p:cNvSpPr>
            <a:spLocks noGrp="1"/>
          </p:cNvSpPr>
          <p:nvPr>
            <p:ph type="ctrTitle"/>
          </p:nvPr>
        </p:nvSpPr>
        <p:spPr>
          <a:xfrm>
            <a:off x="2193167" y="2590984"/>
            <a:ext cx="7369642" cy="3608480"/>
          </a:xfrm>
        </p:spPr>
        <p:txBody>
          <a:bodyPr>
            <a:normAutofit/>
          </a:bodyPr>
          <a:lstStyle/>
          <a:p>
            <a:pPr algn="l"/>
            <a:r>
              <a:rPr lang="en-US" sz="5400" dirty="0"/>
              <a:t>Little Girl, I Say to You, Arise</a:t>
            </a:r>
          </a:p>
        </p:txBody>
      </p:sp>
      <p:sp>
        <p:nvSpPr>
          <p:cNvPr id="3" name="Subtitle 2">
            <a:extLst>
              <a:ext uri="{FF2B5EF4-FFF2-40B4-BE49-F238E27FC236}">
                <a16:creationId xmlns:a16="http://schemas.microsoft.com/office/drawing/2014/main" id="{F14D7958-6686-3C3E-D57D-AE98F0283212}"/>
              </a:ext>
            </a:extLst>
          </p:cNvPr>
          <p:cNvSpPr>
            <a:spLocks noGrp="1"/>
          </p:cNvSpPr>
          <p:nvPr>
            <p:ph type="subTitle" idx="1"/>
          </p:nvPr>
        </p:nvSpPr>
        <p:spPr>
          <a:xfrm>
            <a:off x="2193168" y="1079212"/>
            <a:ext cx="6437630" cy="1335503"/>
          </a:xfrm>
        </p:spPr>
        <p:txBody>
          <a:bodyPr>
            <a:normAutofit/>
          </a:bodyPr>
          <a:lstStyle/>
          <a:p>
            <a:pPr algn="l"/>
            <a:r>
              <a:rPr lang="en-US" sz="2800"/>
              <a:t>The Authority of Jesus</a:t>
            </a:r>
          </a:p>
        </p:txBody>
      </p:sp>
    </p:spTree>
    <p:extLst>
      <p:ext uri="{BB962C8B-B14F-4D97-AF65-F5344CB8AC3E}">
        <p14:creationId xmlns:p14="http://schemas.microsoft.com/office/powerpoint/2010/main" val="7582532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bg>
      <p:bgPr>
        <a:blipFill rotWithShape="1">
          <a:blip r:embed="rId2"/>
          <a:stretch/>
        </a:blip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F3CF990-ACB8-443A-BB74-D36EC8A00B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2601900C-265D-4146-A578-477541E3DF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1">
              <a:lumMod val="50000"/>
              <a:alpha val="2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00B98862-BEE1-44FB-A335-A1B9106B445E}"/>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2831794" y="2105202"/>
            <a:ext cx="9360205" cy="4752798"/>
          </a:xfrm>
          <a:prstGeom prst="rect">
            <a:avLst/>
          </a:prstGeom>
          <a:noFill/>
        </p:spPr>
      </p:pic>
      <p:sp>
        <p:nvSpPr>
          <p:cNvPr id="14" name="Freeform: Shape 13">
            <a:extLst>
              <a:ext uri="{FF2B5EF4-FFF2-40B4-BE49-F238E27FC236}">
                <a16:creationId xmlns:a16="http://schemas.microsoft.com/office/drawing/2014/main" id="{65F94F98-3A57-49AA-838E-91AAF600B6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3678519" y="-1660968"/>
            <a:ext cx="5838229" cy="11188733"/>
          </a:xfrm>
          <a:custGeom>
            <a:avLst/>
            <a:gdLst>
              <a:gd name="connsiteX0" fmla="*/ 0 w 7821919"/>
              <a:gd name="connsiteY0" fmla="*/ 0 h 6858000"/>
              <a:gd name="connsiteX1" fmla="*/ 6983367 w 7821919"/>
              <a:gd name="connsiteY1" fmla="*/ 0 h 6858000"/>
              <a:gd name="connsiteX2" fmla="*/ 6982269 w 7821919"/>
              <a:gd name="connsiteY2" fmla="*/ 1331 h 6858000"/>
              <a:gd name="connsiteX3" fmla="*/ 6833782 w 7821919"/>
              <a:gd name="connsiteY3" fmla="*/ 487443 h 6858000"/>
              <a:gd name="connsiteX4" fmla="*/ 6851446 w 7821919"/>
              <a:gd name="connsiteY4" fmla="*/ 662666 h 6858000"/>
              <a:gd name="connsiteX5" fmla="*/ 6857532 w 7821919"/>
              <a:gd name="connsiteY5" fmla="*/ 686333 h 6858000"/>
              <a:gd name="connsiteX6" fmla="*/ 6806927 w 7821919"/>
              <a:gd name="connsiteY6" fmla="*/ 699345 h 6858000"/>
              <a:gd name="connsiteX7" fmla="*/ 5555365 w 7821919"/>
              <a:gd name="connsiteY7" fmla="*/ 2400515 h 6858000"/>
              <a:gd name="connsiteX8" fmla="*/ 7336617 w 7821919"/>
              <a:gd name="connsiteY8" fmla="*/ 4181767 h 6858000"/>
              <a:gd name="connsiteX9" fmla="*/ 7452815 w 7821919"/>
              <a:gd name="connsiteY9" fmla="*/ 4175900 h 6858000"/>
              <a:gd name="connsiteX10" fmla="*/ 7437456 w 7821919"/>
              <a:gd name="connsiteY10" fmla="*/ 4225378 h 6858000"/>
              <a:gd name="connsiteX11" fmla="*/ 7428275 w 7821919"/>
              <a:gd name="connsiteY11" fmla="*/ 4316448 h 6858000"/>
              <a:gd name="connsiteX12" fmla="*/ 7789089 w 7821919"/>
              <a:gd name="connsiteY12" fmla="*/ 4759152 h 6858000"/>
              <a:gd name="connsiteX13" fmla="*/ 7821919 w 7821919"/>
              <a:gd name="connsiteY13" fmla="*/ 4762461 h 6858000"/>
              <a:gd name="connsiteX14" fmla="*/ 7809638 w 7821919"/>
              <a:gd name="connsiteY14" fmla="*/ 4785088 h 6858000"/>
              <a:gd name="connsiteX15" fmla="*/ 7794661 w 7821919"/>
              <a:gd name="connsiteY15" fmla="*/ 4833335 h 6858000"/>
              <a:gd name="connsiteX16" fmla="*/ 7524776 w 7821919"/>
              <a:gd name="connsiteY16" fmla="*/ 4917113 h 6858000"/>
              <a:gd name="connsiteX17" fmla="*/ 6642110 w 7821919"/>
              <a:gd name="connsiteY17" fmla="*/ 6248746 h 6858000"/>
              <a:gd name="connsiteX18" fmla="*/ 6755682 w 7821919"/>
              <a:gd name="connsiteY18" fmla="*/ 6811285 h 6858000"/>
              <a:gd name="connsiteX19" fmla="*/ 6778185 w 7821919"/>
              <a:gd name="connsiteY19" fmla="*/ 6858000 h 6858000"/>
              <a:gd name="connsiteX20" fmla="*/ 0 w 7821919"/>
              <a:gd name="connsiteY20"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7821919" h="6858000">
                <a:moveTo>
                  <a:pt x="0" y="0"/>
                </a:moveTo>
                <a:lnTo>
                  <a:pt x="6983367" y="0"/>
                </a:lnTo>
                <a:lnTo>
                  <a:pt x="6982269" y="1331"/>
                </a:lnTo>
                <a:cubicBezTo>
                  <a:pt x="6888522" y="140095"/>
                  <a:pt x="6833782" y="307376"/>
                  <a:pt x="6833782" y="487443"/>
                </a:cubicBezTo>
                <a:cubicBezTo>
                  <a:pt x="6833782" y="547466"/>
                  <a:pt x="6839864" y="606067"/>
                  <a:pt x="6851446" y="662666"/>
                </a:cubicBezTo>
                <a:lnTo>
                  <a:pt x="6857532" y="686333"/>
                </a:lnTo>
                <a:lnTo>
                  <a:pt x="6806927" y="699345"/>
                </a:lnTo>
                <a:cubicBezTo>
                  <a:pt x="6081835" y="924872"/>
                  <a:pt x="5555365" y="1601212"/>
                  <a:pt x="5555365" y="2400515"/>
                </a:cubicBezTo>
                <a:cubicBezTo>
                  <a:pt x="5555365" y="3384273"/>
                  <a:pt x="6352859" y="4181767"/>
                  <a:pt x="7336617" y="4181767"/>
                </a:cubicBezTo>
                <a:lnTo>
                  <a:pt x="7452815" y="4175900"/>
                </a:lnTo>
                <a:lnTo>
                  <a:pt x="7437456" y="4225378"/>
                </a:lnTo>
                <a:cubicBezTo>
                  <a:pt x="7431436" y="4254794"/>
                  <a:pt x="7428275" y="4285252"/>
                  <a:pt x="7428275" y="4316448"/>
                </a:cubicBezTo>
                <a:cubicBezTo>
                  <a:pt x="7428275" y="4534821"/>
                  <a:pt x="7583172" y="4717015"/>
                  <a:pt x="7789089" y="4759152"/>
                </a:cubicBezTo>
                <a:lnTo>
                  <a:pt x="7821919" y="4762461"/>
                </a:lnTo>
                <a:lnTo>
                  <a:pt x="7809638" y="4785088"/>
                </a:lnTo>
                <a:lnTo>
                  <a:pt x="7794661" y="4833335"/>
                </a:lnTo>
                <a:lnTo>
                  <a:pt x="7524776" y="4917113"/>
                </a:lnTo>
                <a:cubicBezTo>
                  <a:pt x="7006070" y="5136507"/>
                  <a:pt x="6642110" y="5650122"/>
                  <a:pt x="6642110" y="6248746"/>
                </a:cubicBezTo>
                <a:cubicBezTo>
                  <a:pt x="6642110" y="6448287"/>
                  <a:pt x="6682550" y="6638383"/>
                  <a:pt x="6755682" y="6811285"/>
                </a:cubicBezTo>
                <a:lnTo>
                  <a:pt x="6778185" y="6858000"/>
                </a:lnTo>
                <a:lnTo>
                  <a:pt x="0" y="6858000"/>
                </a:lnTo>
                <a:close/>
              </a:path>
            </a:pathLst>
          </a:custGeom>
          <a:gradFill>
            <a:gsLst>
              <a:gs pos="25000">
                <a:schemeClr val="accent1">
                  <a:alpha val="0"/>
                </a:schemeClr>
              </a:gs>
              <a:gs pos="100000">
                <a:schemeClr val="accent1">
                  <a:alpha val="75000"/>
                </a:schemeClr>
              </a:gs>
            </a:gsLst>
            <a:lin ang="10800000" scaled="1"/>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16" name="Picture 15">
            <a:extLst>
              <a:ext uri="{FF2B5EF4-FFF2-40B4-BE49-F238E27FC236}">
                <a16:creationId xmlns:a16="http://schemas.microsoft.com/office/drawing/2014/main" id="{7185CF21-0594-48C0-9F3E-254D6BCE9D9B}"/>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4">
            <a:extLst>
              <a:ext uri="{28A0092B-C50C-407E-A947-70E740481C1C}">
                <a14:useLocalDpi xmlns:a14="http://schemas.microsoft.com/office/drawing/2010/main" val="0"/>
              </a:ext>
            </a:extLst>
          </a:blip>
          <a:stretch>
            <a:fillRect/>
          </a:stretch>
        </p:blipFill>
        <p:spPr>
          <a:xfrm>
            <a:off x="0" y="0"/>
            <a:ext cx="12189867" cy="6858000"/>
          </a:xfrm>
          <a:prstGeom prst="rect">
            <a:avLst/>
          </a:prstGeom>
        </p:spPr>
      </p:pic>
      <p:sp>
        <p:nvSpPr>
          <p:cNvPr id="18" name="Rectangle 17">
            <a:extLst>
              <a:ext uri="{FF2B5EF4-FFF2-40B4-BE49-F238E27FC236}">
                <a16:creationId xmlns:a16="http://schemas.microsoft.com/office/drawing/2014/main" id="{41F8C064-2DC5-4758-B49C-76BFF64052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8001"/>
          </a:xfrm>
          <a:prstGeom prst="rect">
            <a:avLst/>
          </a:prstGeom>
          <a:solidFill>
            <a:schemeClr val="tx2">
              <a:lumMod val="1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Shape 19">
            <a:extLst>
              <a:ext uri="{FF2B5EF4-FFF2-40B4-BE49-F238E27FC236}">
                <a16:creationId xmlns:a16="http://schemas.microsoft.com/office/drawing/2014/main" id="{FBD68200-BC03-4015-860B-CD5C30CD76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53542" y="0"/>
            <a:ext cx="7875912" cy="6858000"/>
          </a:xfrm>
          <a:custGeom>
            <a:avLst/>
            <a:gdLst>
              <a:gd name="connsiteX0" fmla="*/ 0 w 7821919"/>
              <a:gd name="connsiteY0" fmla="*/ 0 h 6858000"/>
              <a:gd name="connsiteX1" fmla="*/ 6983367 w 7821919"/>
              <a:gd name="connsiteY1" fmla="*/ 0 h 6858000"/>
              <a:gd name="connsiteX2" fmla="*/ 6982269 w 7821919"/>
              <a:gd name="connsiteY2" fmla="*/ 1331 h 6858000"/>
              <a:gd name="connsiteX3" fmla="*/ 6833782 w 7821919"/>
              <a:gd name="connsiteY3" fmla="*/ 487443 h 6858000"/>
              <a:gd name="connsiteX4" fmla="*/ 6851446 w 7821919"/>
              <a:gd name="connsiteY4" fmla="*/ 662666 h 6858000"/>
              <a:gd name="connsiteX5" fmla="*/ 6857532 w 7821919"/>
              <a:gd name="connsiteY5" fmla="*/ 686333 h 6858000"/>
              <a:gd name="connsiteX6" fmla="*/ 6806927 w 7821919"/>
              <a:gd name="connsiteY6" fmla="*/ 699345 h 6858000"/>
              <a:gd name="connsiteX7" fmla="*/ 5555365 w 7821919"/>
              <a:gd name="connsiteY7" fmla="*/ 2400515 h 6858000"/>
              <a:gd name="connsiteX8" fmla="*/ 7336617 w 7821919"/>
              <a:gd name="connsiteY8" fmla="*/ 4181767 h 6858000"/>
              <a:gd name="connsiteX9" fmla="*/ 7452815 w 7821919"/>
              <a:gd name="connsiteY9" fmla="*/ 4175900 h 6858000"/>
              <a:gd name="connsiteX10" fmla="*/ 7437456 w 7821919"/>
              <a:gd name="connsiteY10" fmla="*/ 4225378 h 6858000"/>
              <a:gd name="connsiteX11" fmla="*/ 7428275 w 7821919"/>
              <a:gd name="connsiteY11" fmla="*/ 4316448 h 6858000"/>
              <a:gd name="connsiteX12" fmla="*/ 7789089 w 7821919"/>
              <a:gd name="connsiteY12" fmla="*/ 4759152 h 6858000"/>
              <a:gd name="connsiteX13" fmla="*/ 7821919 w 7821919"/>
              <a:gd name="connsiteY13" fmla="*/ 4762461 h 6858000"/>
              <a:gd name="connsiteX14" fmla="*/ 7809638 w 7821919"/>
              <a:gd name="connsiteY14" fmla="*/ 4785088 h 6858000"/>
              <a:gd name="connsiteX15" fmla="*/ 7794661 w 7821919"/>
              <a:gd name="connsiteY15" fmla="*/ 4833335 h 6858000"/>
              <a:gd name="connsiteX16" fmla="*/ 7524776 w 7821919"/>
              <a:gd name="connsiteY16" fmla="*/ 4917113 h 6858000"/>
              <a:gd name="connsiteX17" fmla="*/ 6642110 w 7821919"/>
              <a:gd name="connsiteY17" fmla="*/ 6248746 h 6858000"/>
              <a:gd name="connsiteX18" fmla="*/ 6755682 w 7821919"/>
              <a:gd name="connsiteY18" fmla="*/ 6811285 h 6858000"/>
              <a:gd name="connsiteX19" fmla="*/ 6778185 w 7821919"/>
              <a:gd name="connsiteY19" fmla="*/ 6858000 h 6858000"/>
              <a:gd name="connsiteX20" fmla="*/ 0 w 7821919"/>
              <a:gd name="connsiteY20"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7821919" h="6858000">
                <a:moveTo>
                  <a:pt x="0" y="0"/>
                </a:moveTo>
                <a:lnTo>
                  <a:pt x="6983367" y="0"/>
                </a:lnTo>
                <a:lnTo>
                  <a:pt x="6982269" y="1331"/>
                </a:lnTo>
                <a:cubicBezTo>
                  <a:pt x="6888522" y="140095"/>
                  <a:pt x="6833782" y="307376"/>
                  <a:pt x="6833782" y="487443"/>
                </a:cubicBezTo>
                <a:cubicBezTo>
                  <a:pt x="6833782" y="547466"/>
                  <a:pt x="6839864" y="606067"/>
                  <a:pt x="6851446" y="662666"/>
                </a:cubicBezTo>
                <a:lnTo>
                  <a:pt x="6857532" y="686333"/>
                </a:lnTo>
                <a:lnTo>
                  <a:pt x="6806927" y="699345"/>
                </a:lnTo>
                <a:cubicBezTo>
                  <a:pt x="6081835" y="924872"/>
                  <a:pt x="5555365" y="1601212"/>
                  <a:pt x="5555365" y="2400515"/>
                </a:cubicBezTo>
                <a:cubicBezTo>
                  <a:pt x="5555365" y="3384273"/>
                  <a:pt x="6352859" y="4181767"/>
                  <a:pt x="7336617" y="4181767"/>
                </a:cubicBezTo>
                <a:lnTo>
                  <a:pt x="7452815" y="4175900"/>
                </a:lnTo>
                <a:lnTo>
                  <a:pt x="7437456" y="4225378"/>
                </a:lnTo>
                <a:cubicBezTo>
                  <a:pt x="7431436" y="4254794"/>
                  <a:pt x="7428275" y="4285252"/>
                  <a:pt x="7428275" y="4316448"/>
                </a:cubicBezTo>
                <a:cubicBezTo>
                  <a:pt x="7428275" y="4534821"/>
                  <a:pt x="7583172" y="4717015"/>
                  <a:pt x="7789089" y="4759152"/>
                </a:cubicBezTo>
                <a:lnTo>
                  <a:pt x="7821919" y="4762461"/>
                </a:lnTo>
                <a:lnTo>
                  <a:pt x="7809638" y="4785088"/>
                </a:lnTo>
                <a:lnTo>
                  <a:pt x="7794661" y="4833335"/>
                </a:lnTo>
                <a:lnTo>
                  <a:pt x="7524776" y="4917113"/>
                </a:lnTo>
                <a:cubicBezTo>
                  <a:pt x="7006070" y="5136507"/>
                  <a:pt x="6642110" y="5650122"/>
                  <a:pt x="6642110" y="6248746"/>
                </a:cubicBezTo>
                <a:cubicBezTo>
                  <a:pt x="6642110" y="6448287"/>
                  <a:pt x="6682550" y="6638383"/>
                  <a:pt x="6755682" y="6811285"/>
                </a:cubicBezTo>
                <a:lnTo>
                  <a:pt x="6778185" y="6858000"/>
                </a:lnTo>
                <a:lnTo>
                  <a:pt x="0" y="6858000"/>
                </a:lnTo>
                <a:close/>
              </a:path>
            </a:pathLst>
          </a:custGeom>
          <a:gradFill>
            <a:gsLst>
              <a:gs pos="15000">
                <a:schemeClr val="bg2">
                  <a:alpha val="0"/>
                </a:schemeClr>
              </a:gs>
              <a:gs pos="100000">
                <a:schemeClr val="bg2"/>
              </a:gs>
            </a:gsLst>
            <a:lin ang="10800000" scaled="1"/>
          </a:gradFill>
          <a:ln>
            <a:noFill/>
          </a:ln>
        </p:spPr>
        <p:style>
          <a:lnRef idx="2">
            <a:schemeClr val="accent1">
              <a:shade val="50000"/>
            </a:schemeClr>
          </a:lnRef>
          <a:fillRef idx="1">
            <a:schemeClr val="accent1"/>
          </a:fillRef>
          <a:effectRef idx="0">
            <a:schemeClr val="accent1"/>
          </a:effectRef>
          <a:fontRef idx="minor">
            <a:schemeClr val="lt1"/>
          </a:fontRef>
        </p:style>
      </p:sp>
      <p:sp>
        <p:nvSpPr>
          <p:cNvPr id="22" name="Rectangle 21">
            <a:extLst>
              <a:ext uri="{FF2B5EF4-FFF2-40B4-BE49-F238E27FC236}">
                <a16:creationId xmlns:a16="http://schemas.microsoft.com/office/drawing/2014/main" id="{A0B5529D-5CAA-4BF2-B5C9-34705E7661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59909" cy="6858000"/>
          </a:xfrm>
          <a:prstGeom prst="rect">
            <a:avLst/>
          </a:prstGeom>
          <a:solidFill>
            <a:schemeClr val="bg2">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Oval 23">
            <a:extLst>
              <a:ext uri="{FF2B5EF4-FFF2-40B4-BE49-F238E27FC236}">
                <a16:creationId xmlns:a16="http://schemas.microsoft.com/office/drawing/2014/main" id="{332A6F87-AC28-4AA8-B8A6-AEBC67BD0D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47567" y="421698"/>
            <a:ext cx="967148" cy="967148"/>
          </a:xfrm>
          <a:prstGeom prst="ellipse">
            <a:avLst/>
          </a:prstGeom>
          <a:gradFill>
            <a:gsLst>
              <a:gs pos="0">
                <a:schemeClr val="bg2">
                  <a:alpha val="0"/>
                </a:schemeClr>
              </a:gs>
              <a:gs pos="100000">
                <a:schemeClr val="accent1">
                  <a:alpha val="21000"/>
                </a:schemeClr>
              </a:gs>
            </a:gsLst>
            <a:lin ang="108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746A24E-404A-CBFC-A450-DBA98D6E0B9E}"/>
              </a:ext>
            </a:extLst>
          </p:cNvPr>
          <p:cNvSpPr>
            <a:spLocks noGrp="1"/>
          </p:cNvSpPr>
          <p:nvPr>
            <p:ph type="title"/>
          </p:nvPr>
        </p:nvSpPr>
        <p:spPr>
          <a:xfrm>
            <a:off x="2188901" y="808056"/>
            <a:ext cx="8381238" cy="1077229"/>
          </a:xfrm>
        </p:spPr>
        <p:txBody>
          <a:bodyPr>
            <a:normAutofit/>
          </a:bodyPr>
          <a:lstStyle/>
          <a:p>
            <a:pPr algn="l"/>
            <a:r>
              <a:rPr lang="en-US" sz="4800" dirty="0"/>
              <a:t>The obedience of Death. </a:t>
            </a:r>
          </a:p>
        </p:txBody>
      </p:sp>
      <p:sp>
        <p:nvSpPr>
          <p:cNvPr id="3" name="Content Placeholder 2">
            <a:extLst>
              <a:ext uri="{FF2B5EF4-FFF2-40B4-BE49-F238E27FC236}">
                <a16:creationId xmlns:a16="http://schemas.microsoft.com/office/drawing/2014/main" id="{4C8510F8-F7D1-4F37-8CBA-8D8FCD54A345}"/>
              </a:ext>
            </a:extLst>
          </p:cNvPr>
          <p:cNvSpPr>
            <a:spLocks noGrp="1"/>
          </p:cNvSpPr>
          <p:nvPr>
            <p:ph idx="1"/>
          </p:nvPr>
        </p:nvSpPr>
        <p:spPr>
          <a:xfrm>
            <a:off x="2256639" y="2052116"/>
            <a:ext cx="6572814" cy="4384186"/>
          </a:xfrm>
        </p:spPr>
        <p:txBody>
          <a:bodyPr anchor="t">
            <a:noAutofit/>
          </a:bodyPr>
          <a:lstStyle/>
          <a:p>
            <a:r>
              <a:rPr lang="en-US" sz="2800" dirty="0">
                <a:effectLst/>
                <a:latin typeface="Helvetica" pitchFamily="2" charset="0"/>
              </a:rPr>
              <a:t>And I looked, and behold, a pale horse! And its rider's name was Death, and Hades followed him. And they were </a:t>
            </a:r>
            <a:r>
              <a:rPr lang="en-US" sz="2800" b="1" u="sng" dirty="0">
                <a:solidFill>
                  <a:srgbClr val="FFFF00"/>
                </a:solidFill>
                <a:effectLst/>
                <a:latin typeface="Helvetica" pitchFamily="2" charset="0"/>
              </a:rPr>
              <a:t>given</a:t>
            </a:r>
            <a:r>
              <a:rPr lang="en-US" sz="2800" dirty="0">
                <a:effectLst/>
                <a:latin typeface="Helvetica" pitchFamily="2" charset="0"/>
              </a:rPr>
              <a:t> authority over a fourth of the earth, to kill with sword and with famine and with pestilence and by wild beasts of the earth. Revelation 6:8</a:t>
            </a:r>
          </a:p>
        </p:txBody>
      </p:sp>
    </p:spTree>
    <p:extLst>
      <p:ext uri="{BB962C8B-B14F-4D97-AF65-F5344CB8AC3E}">
        <p14:creationId xmlns:p14="http://schemas.microsoft.com/office/powerpoint/2010/main" val="29877445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rotWithShape="1">
          <a:blip r:embed="rId2"/>
          <a:stretch/>
        </a:blip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F3CF990-ACB8-443A-BB74-D36EC8A00B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2601900C-265D-4146-A578-477541E3DF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1">
              <a:lumMod val="50000"/>
              <a:alpha val="2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00B98862-BEE1-44FB-A335-A1B9106B445E}"/>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2831794" y="2105202"/>
            <a:ext cx="9360205" cy="4752798"/>
          </a:xfrm>
          <a:prstGeom prst="rect">
            <a:avLst/>
          </a:prstGeom>
          <a:noFill/>
        </p:spPr>
      </p:pic>
      <p:sp>
        <p:nvSpPr>
          <p:cNvPr id="14" name="Freeform: Shape 13">
            <a:extLst>
              <a:ext uri="{FF2B5EF4-FFF2-40B4-BE49-F238E27FC236}">
                <a16:creationId xmlns:a16="http://schemas.microsoft.com/office/drawing/2014/main" id="{65F94F98-3A57-49AA-838E-91AAF600B6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3678519" y="-1660968"/>
            <a:ext cx="5838229" cy="11188733"/>
          </a:xfrm>
          <a:custGeom>
            <a:avLst/>
            <a:gdLst>
              <a:gd name="connsiteX0" fmla="*/ 0 w 7821919"/>
              <a:gd name="connsiteY0" fmla="*/ 0 h 6858000"/>
              <a:gd name="connsiteX1" fmla="*/ 6983367 w 7821919"/>
              <a:gd name="connsiteY1" fmla="*/ 0 h 6858000"/>
              <a:gd name="connsiteX2" fmla="*/ 6982269 w 7821919"/>
              <a:gd name="connsiteY2" fmla="*/ 1331 h 6858000"/>
              <a:gd name="connsiteX3" fmla="*/ 6833782 w 7821919"/>
              <a:gd name="connsiteY3" fmla="*/ 487443 h 6858000"/>
              <a:gd name="connsiteX4" fmla="*/ 6851446 w 7821919"/>
              <a:gd name="connsiteY4" fmla="*/ 662666 h 6858000"/>
              <a:gd name="connsiteX5" fmla="*/ 6857532 w 7821919"/>
              <a:gd name="connsiteY5" fmla="*/ 686333 h 6858000"/>
              <a:gd name="connsiteX6" fmla="*/ 6806927 w 7821919"/>
              <a:gd name="connsiteY6" fmla="*/ 699345 h 6858000"/>
              <a:gd name="connsiteX7" fmla="*/ 5555365 w 7821919"/>
              <a:gd name="connsiteY7" fmla="*/ 2400515 h 6858000"/>
              <a:gd name="connsiteX8" fmla="*/ 7336617 w 7821919"/>
              <a:gd name="connsiteY8" fmla="*/ 4181767 h 6858000"/>
              <a:gd name="connsiteX9" fmla="*/ 7452815 w 7821919"/>
              <a:gd name="connsiteY9" fmla="*/ 4175900 h 6858000"/>
              <a:gd name="connsiteX10" fmla="*/ 7437456 w 7821919"/>
              <a:gd name="connsiteY10" fmla="*/ 4225378 h 6858000"/>
              <a:gd name="connsiteX11" fmla="*/ 7428275 w 7821919"/>
              <a:gd name="connsiteY11" fmla="*/ 4316448 h 6858000"/>
              <a:gd name="connsiteX12" fmla="*/ 7789089 w 7821919"/>
              <a:gd name="connsiteY12" fmla="*/ 4759152 h 6858000"/>
              <a:gd name="connsiteX13" fmla="*/ 7821919 w 7821919"/>
              <a:gd name="connsiteY13" fmla="*/ 4762461 h 6858000"/>
              <a:gd name="connsiteX14" fmla="*/ 7809638 w 7821919"/>
              <a:gd name="connsiteY14" fmla="*/ 4785088 h 6858000"/>
              <a:gd name="connsiteX15" fmla="*/ 7794661 w 7821919"/>
              <a:gd name="connsiteY15" fmla="*/ 4833335 h 6858000"/>
              <a:gd name="connsiteX16" fmla="*/ 7524776 w 7821919"/>
              <a:gd name="connsiteY16" fmla="*/ 4917113 h 6858000"/>
              <a:gd name="connsiteX17" fmla="*/ 6642110 w 7821919"/>
              <a:gd name="connsiteY17" fmla="*/ 6248746 h 6858000"/>
              <a:gd name="connsiteX18" fmla="*/ 6755682 w 7821919"/>
              <a:gd name="connsiteY18" fmla="*/ 6811285 h 6858000"/>
              <a:gd name="connsiteX19" fmla="*/ 6778185 w 7821919"/>
              <a:gd name="connsiteY19" fmla="*/ 6858000 h 6858000"/>
              <a:gd name="connsiteX20" fmla="*/ 0 w 7821919"/>
              <a:gd name="connsiteY20"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7821919" h="6858000">
                <a:moveTo>
                  <a:pt x="0" y="0"/>
                </a:moveTo>
                <a:lnTo>
                  <a:pt x="6983367" y="0"/>
                </a:lnTo>
                <a:lnTo>
                  <a:pt x="6982269" y="1331"/>
                </a:lnTo>
                <a:cubicBezTo>
                  <a:pt x="6888522" y="140095"/>
                  <a:pt x="6833782" y="307376"/>
                  <a:pt x="6833782" y="487443"/>
                </a:cubicBezTo>
                <a:cubicBezTo>
                  <a:pt x="6833782" y="547466"/>
                  <a:pt x="6839864" y="606067"/>
                  <a:pt x="6851446" y="662666"/>
                </a:cubicBezTo>
                <a:lnTo>
                  <a:pt x="6857532" y="686333"/>
                </a:lnTo>
                <a:lnTo>
                  <a:pt x="6806927" y="699345"/>
                </a:lnTo>
                <a:cubicBezTo>
                  <a:pt x="6081835" y="924872"/>
                  <a:pt x="5555365" y="1601212"/>
                  <a:pt x="5555365" y="2400515"/>
                </a:cubicBezTo>
                <a:cubicBezTo>
                  <a:pt x="5555365" y="3384273"/>
                  <a:pt x="6352859" y="4181767"/>
                  <a:pt x="7336617" y="4181767"/>
                </a:cubicBezTo>
                <a:lnTo>
                  <a:pt x="7452815" y="4175900"/>
                </a:lnTo>
                <a:lnTo>
                  <a:pt x="7437456" y="4225378"/>
                </a:lnTo>
                <a:cubicBezTo>
                  <a:pt x="7431436" y="4254794"/>
                  <a:pt x="7428275" y="4285252"/>
                  <a:pt x="7428275" y="4316448"/>
                </a:cubicBezTo>
                <a:cubicBezTo>
                  <a:pt x="7428275" y="4534821"/>
                  <a:pt x="7583172" y="4717015"/>
                  <a:pt x="7789089" y="4759152"/>
                </a:cubicBezTo>
                <a:lnTo>
                  <a:pt x="7821919" y="4762461"/>
                </a:lnTo>
                <a:lnTo>
                  <a:pt x="7809638" y="4785088"/>
                </a:lnTo>
                <a:lnTo>
                  <a:pt x="7794661" y="4833335"/>
                </a:lnTo>
                <a:lnTo>
                  <a:pt x="7524776" y="4917113"/>
                </a:lnTo>
                <a:cubicBezTo>
                  <a:pt x="7006070" y="5136507"/>
                  <a:pt x="6642110" y="5650122"/>
                  <a:pt x="6642110" y="6248746"/>
                </a:cubicBezTo>
                <a:cubicBezTo>
                  <a:pt x="6642110" y="6448287"/>
                  <a:pt x="6682550" y="6638383"/>
                  <a:pt x="6755682" y="6811285"/>
                </a:cubicBezTo>
                <a:lnTo>
                  <a:pt x="6778185" y="6858000"/>
                </a:lnTo>
                <a:lnTo>
                  <a:pt x="0" y="6858000"/>
                </a:lnTo>
                <a:close/>
              </a:path>
            </a:pathLst>
          </a:custGeom>
          <a:gradFill>
            <a:gsLst>
              <a:gs pos="25000">
                <a:schemeClr val="accent1">
                  <a:alpha val="0"/>
                </a:schemeClr>
              </a:gs>
              <a:gs pos="100000">
                <a:schemeClr val="accent1">
                  <a:alpha val="75000"/>
                </a:schemeClr>
              </a:gs>
            </a:gsLst>
            <a:lin ang="10800000" scaled="1"/>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16" name="Picture 15">
            <a:extLst>
              <a:ext uri="{FF2B5EF4-FFF2-40B4-BE49-F238E27FC236}">
                <a16:creationId xmlns:a16="http://schemas.microsoft.com/office/drawing/2014/main" id="{7185CF21-0594-48C0-9F3E-254D6BCE9D9B}"/>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4">
            <a:extLst>
              <a:ext uri="{28A0092B-C50C-407E-A947-70E740481C1C}">
                <a14:useLocalDpi xmlns:a14="http://schemas.microsoft.com/office/drawing/2010/main" val="0"/>
              </a:ext>
            </a:extLst>
          </a:blip>
          <a:stretch>
            <a:fillRect/>
          </a:stretch>
        </p:blipFill>
        <p:spPr>
          <a:xfrm>
            <a:off x="0" y="0"/>
            <a:ext cx="12189867" cy="6858000"/>
          </a:xfrm>
          <a:prstGeom prst="rect">
            <a:avLst/>
          </a:prstGeom>
        </p:spPr>
      </p:pic>
      <p:sp>
        <p:nvSpPr>
          <p:cNvPr id="18" name="Rectangle 17">
            <a:extLst>
              <a:ext uri="{FF2B5EF4-FFF2-40B4-BE49-F238E27FC236}">
                <a16:creationId xmlns:a16="http://schemas.microsoft.com/office/drawing/2014/main" id="{41F8C064-2DC5-4758-B49C-76BFF64052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8001"/>
          </a:xfrm>
          <a:prstGeom prst="rect">
            <a:avLst/>
          </a:prstGeom>
          <a:solidFill>
            <a:schemeClr val="tx2">
              <a:lumMod val="1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Shape 19">
            <a:extLst>
              <a:ext uri="{FF2B5EF4-FFF2-40B4-BE49-F238E27FC236}">
                <a16:creationId xmlns:a16="http://schemas.microsoft.com/office/drawing/2014/main" id="{FBD68200-BC03-4015-860B-CD5C30CD76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53542" y="0"/>
            <a:ext cx="7875912" cy="6858000"/>
          </a:xfrm>
          <a:custGeom>
            <a:avLst/>
            <a:gdLst>
              <a:gd name="connsiteX0" fmla="*/ 0 w 7821919"/>
              <a:gd name="connsiteY0" fmla="*/ 0 h 6858000"/>
              <a:gd name="connsiteX1" fmla="*/ 6983367 w 7821919"/>
              <a:gd name="connsiteY1" fmla="*/ 0 h 6858000"/>
              <a:gd name="connsiteX2" fmla="*/ 6982269 w 7821919"/>
              <a:gd name="connsiteY2" fmla="*/ 1331 h 6858000"/>
              <a:gd name="connsiteX3" fmla="*/ 6833782 w 7821919"/>
              <a:gd name="connsiteY3" fmla="*/ 487443 h 6858000"/>
              <a:gd name="connsiteX4" fmla="*/ 6851446 w 7821919"/>
              <a:gd name="connsiteY4" fmla="*/ 662666 h 6858000"/>
              <a:gd name="connsiteX5" fmla="*/ 6857532 w 7821919"/>
              <a:gd name="connsiteY5" fmla="*/ 686333 h 6858000"/>
              <a:gd name="connsiteX6" fmla="*/ 6806927 w 7821919"/>
              <a:gd name="connsiteY6" fmla="*/ 699345 h 6858000"/>
              <a:gd name="connsiteX7" fmla="*/ 5555365 w 7821919"/>
              <a:gd name="connsiteY7" fmla="*/ 2400515 h 6858000"/>
              <a:gd name="connsiteX8" fmla="*/ 7336617 w 7821919"/>
              <a:gd name="connsiteY8" fmla="*/ 4181767 h 6858000"/>
              <a:gd name="connsiteX9" fmla="*/ 7452815 w 7821919"/>
              <a:gd name="connsiteY9" fmla="*/ 4175900 h 6858000"/>
              <a:gd name="connsiteX10" fmla="*/ 7437456 w 7821919"/>
              <a:gd name="connsiteY10" fmla="*/ 4225378 h 6858000"/>
              <a:gd name="connsiteX11" fmla="*/ 7428275 w 7821919"/>
              <a:gd name="connsiteY11" fmla="*/ 4316448 h 6858000"/>
              <a:gd name="connsiteX12" fmla="*/ 7789089 w 7821919"/>
              <a:gd name="connsiteY12" fmla="*/ 4759152 h 6858000"/>
              <a:gd name="connsiteX13" fmla="*/ 7821919 w 7821919"/>
              <a:gd name="connsiteY13" fmla="*/ 4762461 h 6858000"/>
              <a:gd name="connsiteX14" fmla="*/ 7809638 w 7821919"/>
              <a:gd name="connsiteY14" fmla="*/ 4785088 h 6858000"/>
              <a:gd name="connsiteX15" fmla="*/ 7794661 w 7821919"/>
              <a:gd name="connsiteY15" fmla="*/ 4833335 h 6858000"/>
              <a:gd name="connsiteX16" fmla="*/ 7524776 w 7821919"/>
              <a:gd name="connsiteY16" fmla="*/ 4917113 h 6858000"/>
              <a:gd name="connsiteX17" fmla="*/ 6642110 w 7821919"/>
              <a:gd name="connsiteY17" fmla="*/ 6248746 h 6858000"/>
              <a:gd name="connsiteX18" fmla="*/ 6755682 w 7821919"/>
              <a:gd name="connsiteY18" fmla="*/ 6811285 h 6858000"/>
              <a:gd name="connsiteX19" fmla="*/ 6778185 w 7821919"/>
              <a:gd name="connsiteY19" fmla="*/ 6858000 h 6858000"/>
              <a:gd name="connsiteX20" fmla="*/ 0 w 7821919"/>
              <a:gd name="connsiteY20"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7821919" h="6858000">
                <a:moveTo>
                  <a:pt x="0" y="0"/>
                </a:moveTo>
                <a:lnTo>
                  <a:pt x="6983367" y="0"/>
                </a:lnTo>
                <a:lnTo>
                  <a:pt x="6982269" y="1331"/>
                </a:lnTo>
                <a:cubicBezTo>
                  <a:pt x="6888522" y="140095"/>
                  <a:pt x="6833782" y="307376"/>
                  <a:pt x="6833782" y="487443"/>
                </a:cubicBezTo>
                <a:cubicBezTo>
                  <a:pt x="6833782" y="547466"/>
                  <a:pt x="6839864" y="606067"/>
                  <a:pt x="6851446" y="662666"/>
                </a:cubicBezTo>
                <a:lnTo>
                  <a:pt x="6857532" y="686333"/>
                </a:lnTo>
                <a:lnTo>
                  <a:pt x="6806927" y="699345"/>
                </a:lnTo>
                <a:cubicBezTo>
                  <a:pt x="6081835" y="924872"/>
                  <a:pt x="5555365" y="1601212"/>
                  <a:pt x="5555365" y="2400515"/>
                </a:cubicBezTo>
                <a:cubicBezTo>
                  <a:pt x="5555365" y="3384273"/>
                  <a:pt x="6352859" y="4181767"/>
                  <a:pt x="7336617" y="4181767"/>
                </a:cubicBezTo>
                <a:lnTo>
                  <a:pt x="7452815" y="4175900"/>
                </a:lnTo>
                <a:lnTo>
                  <a:pt x="7437456" y="4225378"/>
                </a:lnTo>
                <a:cubicBezTo>
                  <a:pt x="7431436" y="4254794"/>
                  <a:pt x="7428275" y="4285252"/>
                  <a:pt x="7428275" y="4316448"/>
                </a:cubicBezTo>
                <a:cubicBezTo>
                  <a:pt x="7428275" y="4534821"/>
                  <a:pt x="7583172" y="4717015"/>
                  <a:pt x="7789089" y="4759152"/>
                </a:cubicBezTo>
                <a:lnTo>
                  <a:pt x="7821919" y="4762461"/>
                </a:lnTo>
                <a:lnTo>
                  <a:pt x="7809638" y="4785088"/>
                </a:lnTo>
                <a:lnTo>
                  <a:pt x="7794661" y="4833335"/>
                </a:lnTo>
                <a:lnTo>
                  <a:pt x="7524776" y="4917113"/>
                </a:lnTo>
                <a:cubicBezTo>
                  <a:pt x="7006070" y="5136507"/>
                  <a:pt x="6642110" y="5650122"/>
                  <a:pt x="6642110" y="6248746"/>
                </a:cubicBezTo>
                <a:cubicBezTo>
                  <a:pt x="6642110" y="6448287"/>
                  <a:pt x="6682550" y="6638383"/>
                  <a:pt x="6755682" y="6811285"/>
                </a:cubicBezTo>
                <a:lnTo>
                  <a:pt x="6778185" y="6858000"/>
                </a:lnTo>
                <a:lnTo>
                  <a:pt x="0" y="6858000"/>
                </a:lnTo>
                <a:close/>
              </a:path>
            </a:pathLst>
          </a:custGeom>
          <a:gradFill>
            <a:gsLst>
              <a:gs pos="15000">
                <a:schemeClr val="bg2">
                  <a:alpha val="0"/>
                </a:schemeClr>
              </a:gs>
              <a:gs pos="100000">
                <a:schemeClr val="bg2"/>
              </a:gs>
            </a:gsLst>
            <a:lin ang="10800000" scaled="1"/>
          </a:gradFill>
          <a:ln>
            <a:noFill/>
          </a:ln>
        </p:spPr>
        <p:style>
          <a:lnRef idx="2">
            <a:schemeClr val="accent1">
              <a:shade val="50000"/>
            </a:schemeClr>
          </a:lnRef>
          <a:fillRef idx="1">
            <a:schemeClr val="accent1"/>
          </a:fillRef>
          <a:effectRef idx="0">
            <a:schemeClr val="accent1"/>
          </a:effectRef>
          <a:fontRef idx="minor">
            <a:schemeClr val="lt1"/>
          </a:fontRef>
        </p:style>
      </p:sp>
      <p:sp>
        <p:nvSpPr>
          <p:cNvPr id="22" name="Rectangle 21">
            <a:extLst>
              <a:ext uri="{FF2B5EF4-FFF2-40B4-BE49-F238E27FC236}">
                <a16:creationId xmlns:a16="http://schemas.microsoft.com/office/drawing/2014/main" id="{A0B5529D-5CAA-4BF2-B5C9-34705E7661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59909" cy="6858000"/>
          </a:xfrm>
          <a:prstGeom prst="rect">
            <a:avLst/>
          </a:prstGeom>
          <a:solidFill>
            <a:schemeClr val="bg2">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Oval 23">
            <a:extLst>
              <a:ext uri="{FF2B5EF4-FFF2-40B4-BE49-F238E27FC236}">
                <a16:creationId xmlns:a16="http://schemas.microsoft.com/office/drawing/2014/main" id="{332A6F87-AC28-4AA8-B8A6-AEBC67BD0D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47567" y="421698"/>
            <a:ext cx="967148" cy="967148"/>
          </a:xfrm>
          <a:prstGeom prst="ellipse">
            <a:avLst/>
          </a:prstGeom>
          <a:gradFill>
            <a:gsLst>
              <a:gs pos="0">
                <a:schemeClr val="bg2">
                  <a:alpha val="0"/>
                </a:schemeClr>
              </a:gs>
              <a:gs pos="100000">
                <a:schemeClr val="accent1">
                  <a:alpha val="21000"/>
                </a:schemeClr>
              </a:gs>
            </a:gsLst>
            <a:lin ang="108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746A24E-404A-CBFC-A450-DBA98D6E0B9E}"/>
              </a:ext>
            </a:extLst>
          </p:cNvPr>
          <p:cNvSpPr>
            <a:spLocks noGrp="1"/>
          </p:cNvSpPr>
          <p:nvPr>
            <p:ph type="title"/>
          </p:nvPr>
        </p:nvSpPr>
        <p:spPr>
          <a:xfrm>
            <a:off x="2188901" y="808056"/>
            <a:ext cx="8381238" cy="1077229"/>
          </a:xfrm>
        </p:spPr>
        <p:txBody>
          <a:bodyPr>
            <a:normAutofit/>
          </a:bodyPr>
          <a:lstStyle/>
          <a:p>
            <a:pPr algn="l"/>
            <a:r>
              <a:rPr lang="en-US" sz="4800" dirty="0"/>
              <a:t>The death of Death. </a:t>
            </a:r>
          </a:p>
        </p:txBody>
      </p:sp>
      <p:sp>
        <p:nvSpPr>
          <p:cNvPr id="3" name="Content Placeholder 2">
            <a:extLst>
              <a:ext uri="{FF2B5EF4-FFF2-40B4-BE49-F238E27FC236}">
                <a16:creationId xmlns:a16="http://schemas.microsoft.com/office/drawing/2014/main" id="{4C8510F8-F7D1-4F37-8CBA-8D8FCD54A345}"/>
              </a:ext>
            </a:extLst>
          </p:cNvPr>
          <p:cNvSpPr>
            <a:spLocks noGrp="1"/>
          </p:cNvSpPr>
          <p:nvPr>
            <p:ph idx="1"/>
          </p:nvPr>
        </p:nvSpPr>
        <p:spPr>
          <a:xfrm>
            <a:off x="2256639" y="2052115"/>
            <a:ext cx="6572814" cy="4800397"/>
          </a:xfrm>
        </p:spPr>
        <p:txBody>
          <a:bodyPr anchor="t">
            <a:noAutofit/>
          </a:bodyPr>
          <a:lstStyle/>
          <a:p>
            <a:r>
              <a:rPr lang="en-US" sz="2800" dirty="0">
                <a:effectLst/>
                <a:latin typeface="Helvetica" pitchFamily="2" charset="0"/>
              </a:rPr>
              <a:t>And the sea gave up the dead who were in it, Death and Hades gave up the dead who were in them, and they were judged, each one of them, according to what they had done. Then </a:t>
            </a:r>
            <a:r>
              <a:rPr lang="en-US" sz="2800" b="1" u="sng" dirty="0">
                <a:solidFill>
                  <a:srgbClr val="FFFF00"/>
                </a:solidFill>
                <a:effectLst/>
                <a:latin typeface="Helvetica" pitchFamily="2" charset="0"/>
              </a:rPr>
              <a:t>Death</a:t>
            </a:r>
            <a:r>
              <a:rPr lang="en-US" sz="2800" dirty="0">
                <a:effectLst/>
                <a:latin typeface="Helvetica" pitchFamily="2" charset="0"/>
              </a:rPr>
              <a:t> and Hades were thrown into the </a:t>
            </a:r>
            <a:r>
              <a:rPr lang="en-US" sz="2800" b="1" u="sng" dirty="0">
                <a:solidFill>
                  <a:srgbClr val="FFFF00"/>
                </a:solidFill>
                <a:effectLst/>
                <a:latin typeface="Helvetica" pitchFamily="2" charset="0"/>
              </a:rPr>
              <a:t>lake</a:t>
            </a:r>
            <a:r>
              <a:rPr lang="en-US" sz="2800" dirty="0">
                <a:effectLst/>
                <a:latin typeface="Helvetica" pitchFamily="2" charset="0"/>
              </a:rPr>
              <a:t> of </a:t>
            </a:r>
            <a:r>
              <a:rPr lang="en-US" sz="2800" b="1" u="sng" dirty="0">
                <a:solidFill>
                  <a:srgbClr val="FFFF00"/>
                </a:solidFill>
                <a:effectLst/>
                <a:latin typeface="Helvetica" pitchFamily="2" charset="0"/>
              </a:rPr>
              <a:t>fire</a:t>
            </a:r>
            <a:r>
              <a:rPr lang="en-US" sz="2800" dirty="0">
                <a:effectLst/>
                <a:latin typeface="Helvetica" pitchFamily="2" charset="0"/>
              </a:rPr>
              <a:t>. Revelation 20:13-14</a:t>
            </a:r>
          </a:p>
        </p:txBody>
      </p:sp>
    </p:spTree>
    <p:extLst>
      <p:ext uri="{BB962C8B-B14F-4D97-AF65-F5344CB8AC3E}">
        <p14:creationId xmlns:p14="http://schemas.microsoft.com/office/powerpoint/2010/main" val="38308389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F4F2A8-D87E-1773-B0A1-8F99A68AF0FA}"/>
              </a:ext>
            </a:extLst>
          </p:cNvPr>
          <p:cNvSpPr>
            <a:spLocks noGrp="1"/>
          </p:cNvSpPr>
          <p:nvPr>
            <p:ph type="title"/>
          </p:nvPr>
        </p:nvSpPr>
        <p:spPr>
          <a:xfrm>
            <a:off x="1974254" y="5166421"/>
            <a:ext cx="8445357" cy="883524"/>
          </a:xfrm>
        </p:spPr>
        <p:txBody>
          <a:bodyPr vert="horz" lIns="91440" tIns="45720" rIns="91440" bIns="45720" rtlCol="0" anchor="t">
            <a:normAutofit/>
          </a:bodyPr>
          <a:lstStyle/>
          <a:p>
            <a:r>
              <a:rPr lang="en-US" sz="4800" dirty="0"/>
              <a:t>The Miracles</a:t>
            </a:r>
          </a:p>
        </p:txBody>
      </p:sp>
      <p:sp>
        <p:nvSpPr>
          <p:cNvPr id="3" name="Text Placeholder 2">
            <a:extLst>
              <a:ext uri="{FF2B5EF4-FFF2-40B4-BE49-F238E27FC236}">
                <a16:creationId xmlns:a16="http://schemas.microsoft.com/office/drawing/2014/main" id="{902E4D49-494E-EFD7-2509-2931735777DF}"/>
              </a:ext>
            </a:extLst>
          </p:cNvPr>
          <p:cNvSpPr>
            <a:spLocks noGrp="1"/>
          </p:cNvSpPr>
          <p:nvPr>
            <p:ph type="body" idx="1"/>
          </p:nvPr>
        </p:nvSpPr>
        <p:spPr>
          <a:xfrm>
            <a:off x="2133536" y="4752007"/>
            <a:ext cx="8286075" cy="414413"/>
          </a:xfrm>
        </p:spPr>
        <p:txBody>
          <a:bodyPr vert="horz" lIns="91440" tIns="0" rIns="91440" bIns="45720" rtlCol="0" anchor="b">
            <a:normAutofit/>
          </a:bodyPr>
          <a:lstStyle/>
          <a:p>
            <a:pPr>
              <a:spcBef>
                <a:spcPts val="1000"/>
              </a:spcBef>
            </a:pPr>
            <a:r>
              <a:rPr lang="en-US" dirty="0"/>
              <a:t>Mark 5:21-43</a:t>
            </a:r>
          </a:p>
        </p:txBody>
      </p:sp>
      <p:pic>
        <p:nvPicPr>
          <p:cNvPr id="5" name="Picture 4" descr="Boat on water">
            <a:extLst>
              <a:ext uri="{FF2B5EF4-FFF2-40B4-BE49-F238E27FC236}">
                <a16:creationId xmlns:a16="http://schemas.microsoft.com/office/drawing/2014/main" id="{14591416-84B8-4F8D-ADF0-E85F72AF3394}"/>
              </a:ext>
            </a:extLst>
          </p:cNvPr>
          <p:cNvPicPr>
            <a:picLocks noChangeAspect="1"/>
          </p:cNvPicPr>
          <p:nvPr/>
        </p:nvPicPr>
        <p:blipFill rotWithShape="1">
          <a:blip r:embed="rId2"/>
          <a:srcRect t="13049" r="-1" b="28776"/>
          <a:stretch/>
        </p:blipFill>
        <p:spPr>
          <a:xfrm>
            <a:off x="1005401" y="-1"/>
            <a:ext cx="10380133" cy="4030679"/>
          </a:xfrm>
          <a:prstGeom prst="rect">
            <a:avLst/>
          </a:prstGeom>
          <a:ln>
            <a:solidFill>
              <a:schemeClr val="accent6"/>
            </a:solidFill>
          </a:ln>
        </p:spPr>
      </p:pic>
    </p:spTree>
    <p:extLst>
      <p:ext uri="{BB962C8B-B14F-4D97-AF65-F5344CB8AC3E}">
        <p14:creationId xmlns:p14="http://schemas.microsoft.com/office/powerpoint/2010/main" val="34239585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blipFill rotWithShape="1">
          <a:blip r:embed="rId2"/>
          <a:stretch/>
        </a:blipFill>
        <a:effectLst/>
      </p:bgPr>
    </p:bg>
    <p:spTree>
      <p:nvGrpSpPr>
        <p:cNvPr id="1" name=""/>
        <p:cNvGrpSpPr/>
        <p:nvPr/>
      </p:nvGrpSpPr>
      <p:grpSpPr>
        <a:xfrm>
          <a:off x="0" y="0"/>
          <a:ext cx="0" cy="0"/>
          <a:chOff x="0" y="0"/>
          <a:chExt cx="0" cy="0"/>
        </a:xfrm>
      </p:grpSpPr>
      <p:sp useBgFill="1">
        <p:nvSpPr>
          <p:cNvPr id="17" name="Rectangle 7">
            <a:extLst>
              <a:ext uri="{FF2B5EF4-FFF2-40B4-BE49-F238E27FC236}">
                <a16:creationId xmlns:a16="http://schemas.microsoft.com/office/drawing/2014/main" id="{8F3CF990-ACB8-443A-BB74-D36EC8A00B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9">
            <a:extLst>
              <a:ext uri="{FF2B5EF4-FFF2-40B4-BE49-F238E27FC236}">
                <a16:creationId xmlns:a16="http://schemas.microsoft.com/office/drawing/2014/main" id="{2601900C-265D-4146-A578-477541E3DF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1">
              <a:lumMod val="50000"/>
              <a:alpha val="2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1" name="Picture 11">
            <a:extLst>
              <a:ext uri="{FF2B5EF4-FFF2-40B4-BE49-F238E27FC236}">
                <a16:creationId xmlns:a16="http://schemas.microsoft.com/office/drawing/2014/main" id="{00B98862-BEE1-44FB-A335-A1B9106B445E}"/>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2831794" y="2105202"/>
            <a:ext cx="9360205" cy="4752798"/>
          </a:xfrm>
          <a:prstGeom prst="rect">
            <a:avLst/>
          </a:prstGeom>
          <a:noFill/>
        </p:spPr>
      </p:pic>
      <p:sp>
        <p:nvSpPr>
          <p:cNvPr id="23" name="Freeform: Shape 13">
            <a:extLst>
              <a:ext uri="{FF2B5EF4-FFF2-40B4-BE49-F238E27FC236}">
                <a16:creationId xmlns:a16="http://schemas.microsoft.com/office/drawing/2014/main" id="{65F94F98-3A57-49AA-838E-91AAF600B6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3678519" y="-1660968"/>
            <a:ext cx="5838229" cy="11188733"/>
          </a:xfrm>
          <a:custGeom>
            <a:avLst/>
            <a:gdLst>
              <a:gd name="connsiteX0" fmla="*/ 0 w 7821919"/>
              <a:gd name="connsiteY0" fmla="*/ 0 h 6858000"/>
              <a:gd name="connsiteX1" fmla="*/ 6983367 w 7821919"/>
              <a:gd name="connsiteY1" fmla="*/ 0 h 6858000"/>
              <a:gd name="connsiteX2" fmla="*/ 6982269 w 7821919"/>
              <a:gd name="connsiteY2" fmla="*/ 1331 h 6858000"/>
              <a:gd name="connsiteX3" fmla="*/ 6833782 w 7821919"/>
              <a:gd name="connsiteY3" fmla="*/ 487443 h 6858000"/>
              <a:gd name="connsiteX4" fmla="*/ 6851446 w 7821919"/>
              <a:gd name="connsiteY4" fmla="*/ 662666 h 6858000"/>
              <a:gd name="connsiteX5" fmla="*/ 6857532 w 7821919"/>
              <a:gd name="connsiteY5" fmla="*/ 686333 h 6858000"/>
              <a:gd name="connsiteX6" fmla="*/ 6806927 w 7821919"/>
              <a:gd name="connsiteY6" fmla="*/ 699345 h 6858000"/>
              <a:gd name="connsiteX7" fmla="*/ 5555365 w 7821919"/>
              <a:gd name="connsiteY7" fmla="*/ 2400515 h 6858000"/>
              <a:gd name="connsiteX8" fmla="*/ 7336617 w 7821919"/>
              <a:gd name="connsiteY8" fmla="*/ 4181767 h 6858000"/>
              <a:gd name="connsiteX9" fmla="*/ 7452815 w 7821919"/>
              <a:gd name="connsiteY9" fmla="*/ 4175900 h 6858000"/>
              <a:gd name="connsiteX10" fmla="*/ 7437456 w 7821919"/>
              <a:gd name="connsiteY10" fmla="*/ 4225378 h 6858000"/>
              <a:gd name="connsiteX11" fmla="*/ 7428275 w 7821919"/>
              <a:gd name="connsiteY11" fmla="*/ 4316448 h 6858000"/>
              <a:gd name="connsiteX12" fmla="*/ 7789089 w 7821919"/>
              <a:gd name="connsiteY12" fmla="*/ 4759152 h 6858000"/>
              <a:gd name="connsiteX13" fmla="*/ 7821919 w 7821919"/>
              <a:gd name="connsiteY13" fmla="*/ 4762461 h 6858000"/>
              <a:gd name="connsiteX14" fmla="*/ 7809638 w 7821919"/>
              <a:gd name="connsiteY14" fmla="*/ 4785088 h 6858000"/>
              <a:gd name="connsiteX15" fmla="*/ 7794661 w 7821919"/>
              <a:gd name="connsiteY15" fmla="*/ 4833335 h 6858000"/>
              <a:gd name="connsiteX16" fmla="*/ 7524776 w 7821919"/>
              <a:gd name="connsiteY16" fmla="*/ 4917113 h 6858000"/>
              <a:gd name="connsiteX17" fmla="*/ 6642110 w 7821919"/>
              <a:gd name="connsiteY17" fmla="*/ 6248746 h 6858000"/>
              <a:gd name="connsiteX18" fmla="*/ 6755682 w 7821919"/>
              <a:gd name="connsiteY18" fmla="*/ 6811285 h 6858000"/>
              <a:gd name="connsiteX19" fmla="*/ 6778185 w 7821919"/>
              <a:gd name="connsiteY19" fmla="*/ 6858000 h 6858000"/>
              <a:gd name="connsiteX20" fmla="*/ 0 w 7821919"/>
              <a:gd name="connsiteY20"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7821919" h="6858000">
                <a:moveTo>
                  <a:pt x="0" y="0"/>
                </a:moveTo>
                <a:lnTo>
                  <a:pt x="6983367" y="0"/>
                </a:lnTo>
                <a:lnTo>
                  <a:pt x="6982269" y="1331"/>
                </a:lnTo>
                <a:cubicBezTo>
                  <a:pt x="6888522" y="140095"/>
                  <a:pt x="6833782" y="307376"/>
                  <a:pt x="6833782" y="487443"/>
                </a:cubicBezTo>
                <a:cubicBezTo>
                  <a:pt x="6833782" y="547466"/>
                  <a:pt x="6839864" y="606067"/>
                  <a:pt x="6851446" y="662666"/>
                </a:cubicBezTo>
                <a:lnTo>
                  <a:pt x="6857532" y="686333"/>
                </a:lnTo>
                <a:lnTo>
                  <a:pt x="6806927" y="699345"/>
                </a:lnTo>
                <a:cubicBezTo>
                  <a:pt x="6081835" y="924872"/>
                  <a:pt x="5555365" y="1601212"/>
                  <a:pt x="5555365" y="2400515"/>
                </a:cubicBezTo>
                <a:cubicBezTo>
                  <a:pt x="5555365" y="3384273"/>
                  <a:pt x="6352859" y="4181767"/>
                  <a:pt x="7336617" y="4181767"/>
                </a:cubicBezTo>
                <a:lnTo>
                  <a:pt x="7452815" y="4175900"/>
                </a:lnTo>
                <a:lnTo>
                  <a:pt x="7437456" y="4225378"/>
                </a:lnTo>
                <a:cubicBezTo>
                  <a:pt x="7431436" y="4254794"/>
                  <a:pt x="7428275" y="4285252"/>
                  <a:pt x="7428275" y="4316448"/>
                </a:cubicBezTo>
                <a:cubicBezTo>
                  <a:pt x="7428275" y="4534821"/>
                  <a:pt x="7583172" y="4717015"/>
                  <a:pt x="7789089" y="4759152"/>
                </a:cubicBezTo>
                <a:lnTo>
                  <a:pt x="7821919" y="4762461"/>
                </a:lnTo>
                <a:lnTo>
                  <a:pt x="7809638" y="4785088"/>
                </a:lnTo>
                <a:lnTo>
                  <a:pt x="7794661" y="4833335"/>
                </a:lnTo>
                <a:lnTo>
                  <a:pt x="7524776" y="4917113"/>
                </a:lnTo>
                <a:cubicBezTo>
                  <a:pt x="7006070" y="5136507"/>
                  <a:pt x="6642110" y="5650122"/>
                  <a:pt x="6642110" y="6248746"/>
                </a:cubicBezTo>
                <a:cubicBezTo>
                  <a:pt x="6642110" y="6448287"/>
                  <a:pt x="6682550" y="6638383"/>
                  <a:pt x="6755682" y="6811285"/>
                </a:cubicBezTo>
                <a:lnTo>
                  <a:pt x="6778185" y="6858000"/>
                </a:lnTo>
                <a:lnTo>
                  <a:pt x="0" y="6858000"/>
                </a:lnTo>
                <a:close/>
              </a:path>
            </a:pathLst>
          </a:custGeom>
          <a:gradFill>
            <a:gsLst>
              <a:gs pos="25000">
                <a:schemeClr val="accent1">
                  <a:alpha val="0"/>
                </a:schemeClr>
              </a:gs>
              <a:gs pos="100000">
                <a:schemeClr val="accent1">
                  <a:alpha val="75000"/>
                </a:schemeClr>
              </a:gs>
            </a:gsLst>
            <a:lin ang="10800000" scaled="1"/>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16" name="Picture 15">
            <a:extLst>
              <a:ext uri="{FF2B5EF4-FFF2-40B4-BE49-F238E27FC236}">
                <a16:creationId xmlns:a16="http://schemas.microsoft.com/office/drawing/2014/main" id="{7185CF21-0594-48C0-9F3E-254D6BCE9D9B}"/>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4">
            <a:extLst>
              <a:ext uri="{28A0092B-C50C-407E-A947-70E740481C1C}">
                <a14:useLocalDpi xmlns:a14="http://schemas.microsoft.com/office/drawing/2010/main" val="0"/>
              </a:ext>
            </a:extLst>
          </a:blip>
          <a:stretch>
            <a:fillRect/>
          </a:stretch>
        </p:blipFill>
        <p:spPr>
          <a:xfrm>
            <a:off x="0" y="0"/>
            <a:ext cx="12189867" cy="6858000"/>
          </a:xfrm>
          <a:prstGeom prst="rect">
            <a:avLst/>
          </a:prstGeom>
        </p:spPr>
      </p:pic>
      <p:sp>
        <p:nvSpPr>
          <p:cNvPr id="18" name="Rectangle 17">
            <a:extLst>
              <a:ext uri="{FF2B5EF4-FFF2-40B4-BE49-F238E27FC236}">
                <a16:creationId xmlns:a16="http://schemas.microsoft.com/office/drawing/2014/main" id="{41F8C064-2DC5-4758-B49C-76BFF64052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8001"/>
          </a:xfrm>
          <a:prstGeom prst="rect">
            <a:avLst/>
          </a:prstGeom>
          <a:solidFill>
            <a:schemeClr val="tx2">
              <a:lumMod val="1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Shape 19">
            <a:extLst>
              <a:ext uri="{FF2B5EF4-FFF2-40B4-BE49-F238E27FC236}">
                <a16:creationId xmlns:a16="http://schemas.microsoft.com/office/drawing/2014/main" id="{FBD68200-BC03-4015-860B-CD5C30CD76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53542" y="0"/>
            <a:ext cx="7875912" cy="6858000"/>
          </a:xfrm>
          <a:custGeom>
            <a:avLst/>
            <a:gdLst>
              <a:gd name="connsiteX0" fmla="*/ 0 w 7821919"/>
              <a:gd name="connsiteY0" fmla="*/ 0 h 6858000"/>
              <a:gd name="connsiteX1" fmla="*/ 6983367 w 7821919"/>
              <a:gd name="connsiteY1" fmla="*/ 0 h 6858000"/>
              <a:gd name="connsiteX2" fmla="*/ 6982269 w 7821919"/>
              <a:gd name="connsiteY2" fmla="*/ 1331 h 6858000"/>
              <a:gd name="connsiteX3" fmla="*/ 6833782 w 7821919"/>
              <a:gd name="connsiteY3" fmla="*/ 487443 h 6858000"/>
              <a:gd name="connsiteX4" fmla="*/ 6851446 w 7821919"/>
              <a:gd name="connsiteY4" fmla="*/ 662666 h 6858000"/>
              <a:gd name="connsiteX5" fmla="*/ 6857532 w 7821919"/>
              <a:gd name="connsiteY5" fmla="*/ 686333 h 6858000"/>
              <a:gd name="connsiteX6" fmla="*/ 6806927 w 7821919"/>
              <a:gd name="connsiteY6" fmla="*/ 699345 h 6858000"/>
              <a:gd name="connsiteX7" fmla="*/ 5555365 w 7821919"/>
              <a:gd name="connsiteY7" fmla="*/ 2400515 h 6858000"/>
              <a:gd name="connsiteX8" fmla="*/ 7336617 w 7821919"/>
              <a:gd name="connsiteY8" fmla="*/ 4181767 h 6858000"/>
              <a:gd name="connsiteX9" fmla="*/ 7452815 w 7821919"/>
              <a:gd name="connsiteY9" fmla="*/ 4175900 h 6858000"/>
              <a:gd name="connsiteX10" fmla="*/ 7437456 w 7821919"/>
              <a:gd name="connsiteY10" fmla="*/ 4225378 h 6858000"/>
              <a:gd name="connsiteX11" fmla="*/ 7428275 w 7821919"/>
              <a:gd name="connsiteY11" fmla="*/ 4316448 h 6858000"/>
              <a:gd name="connsiteX12" fmla="*/ 7789089 w 7821919"/>
              <a:gd name="connsiteY12" fmla="*/ 4759152 h 6858000"/>
              <a:gd name="connsiteX13" fmla="*/ 7821919 w 7821919"/>
              <a:gd name="connsiteY13" fmla="*/ 4762461 h 6858000"/>
              <a:gd name="connsiteX14" fmla="*/ 7809638 w 7821919"/>
              <a:gd name="connsiteY14" fmla="*/ 4785088 h 6858000"/>
              <a:gd name="connsiteX15" fmla="*/ 7794661 w 7821919"/>
              <a:gd name="connsiteY15" fmla="*/ 4833335 h 6858000"/>
              <a:gd name="connsiteX16" fmla="*/ 7524776 w 7821919"/>
              <a:gd name="connsiteY16" fmla="*/ 4917113 h 6858000"/>
              <a:gd name="connsiteX17" fmla="*/ 6642110 w 7821919"/>
              <a:gd name="connsiteY17" fmla="*/ 6248746 h 6858000"/>
              <a:gd name="connsiteX18" fmla="*/ 6755682 w 7821919"/>
              <a:gd name="connsiteY18" fmla="*/ 6811285 h 6858000"/>
              <a:gd name="connsiteX19" fmla="*/ 6778185 w 7821919"/>
              <a:gd name="connsiteY19" fmla="*/ 6858000 h 6858000"/>
              <a:gd name="connsiteX20" fmla="*/ 0 w 7821919"/>
              <a:gd name="connsiteY20"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7821919" h="6858000">
                <a:moveTo>
                  <a:pt x="0" y="0"/>
                </a:moveTo>
                <a:lnTo>
                  <a:pt x="6983367" y="0"/>
                </a:lnTo>
                <a:lnTo>
                  <a:pt x="6982269" y="1331"/>
                </a:lnTo>
                <a:cubicBezTo>
                  <a:pt x="6888522" y="140095"/>
                  <a:pt x="6833782" y="307376"/>
                  <a:pt x="6833782" y="487443"/>
                </a:cubicBezTo>
                <a:cubicBezTo>
                  <a:pt x="6833782" y="547466"/>
                  <a:pt x="6839864" y="606067"/>
                  <a:pt x="6851446" y="662666"/>
                </a:cubicBezTo>
                <a:lnTo>
                  <a:pt x="6857532" y="686333"/>
                </a:lnTo>
                <a:lnTo>
                  <a:pt x="6806927" y="699345"/>
                </a:lnTo>
                <a:cubicBezTo>
                  <a:pt x="6081835" y="924872"/>
                  <a:pt x="5555365" y="1601212"/>
                  <a:pt x="5555365" y="2400515"/>
                </a:cubicBezTo>
                <a:cubicBezTo>
                  <a:pt x="5555365" y="3384273"/>
                  <a:pt x="6352859" y="4181767"/>
                  <a:pt x="7336617" y="4181767"/>
                </a:cubicBezTo>
                <a:lnTo>
                  <a:pt x="7452815" y="4175900"/>
                </a:lnTo>
                <a:lnTo>
                  <a:pt x="7437456" y="4225378"/>
                </a:lnTo>
                <a:cubicBezTo>
                  <a:pt x="7431436" y="4254794"/>
                  <a:pt x="7428275" y="4285252"/>
                  <a:pt x="7428275" y="4316448"/>
                </a:cubicBezTo>
                <a:cubicBezTo>
                  <a:pt x="7428275" y="4534821"/>
                  <a:pt x="7583172" y="4717015"/>
                  <a:pt x="7789089" y="4759152"/>
                </a:cubicBezTo>
                <a:lnTo>
                  <a:pt x="7821919" y="4762461"/>
                </a:lnTo>
                <a:lnTo>
                  <a:pt x="7809638" y="4785088"/>
                </a:lnTo>
                <a:lnTo>
                  <a:pt x="7794661" y="4833335"/>
                </a:lnTo>
                <a:lnTo>
                  <a:pt x="7524776" y="4917113"/>
                </a:lnTo>
                <a:cubicBezTo>
                  <a:pt x="7006070" y="5136507"/>
                  <a:pt x="6642110" y="5650122"/>
                  <a:pt x="6642110" y="6248746"/>
                </a:cubicBezTo>
                <a:cubicBezTo>
                  <a:pt x="6642110" y="6448287"/>
                  <a:pt x="6682550" y="6638383"/>
                  <a:pt x="6755682" y="6811285"/>
                </a:cubicBezTo>
                <a:lnTo>
                  <a:pt x="6778185" y="6858000"/>
                </a:lnTo>
                <a:lnTo>
                  <a:pt x="0" y="6858000"/>
                </a:lnTo>
                <a:close/>
              </a:path>
            </a:pathLst>
          </a:custGeom>
          <a:gradFill>
            <a:gsLst>
              <a:gs pos="15000">
                <a:schemeClr val="bg2">
                  <a:alpha val="0"/>
                </a:schemeClr>
              </a:gs>
              <a:gs pos="100000">
                <a:schemeClr val="bg2"/>
              </a:gs>
            </a:gsLst>
            <a:lin ang="10800000" scaled="1"/>
          </a:gradFill>
          <a:ln>
            <a:noFill/>
          </a:ln>
        </p:spPr>
        <p:style>
          <a:lnRef idx="2">
            <a:schemeClr val="accent1">
              <a:shade val="50000"/>
            </a:schemeClr>
          </a:lnRef>
          <a:fillRef idx="1">
            <a:schemeClr val="accent1"/>
          </a:fillRef>
          <a:effectRef idx="0">
            <a:schemeClr val="accent1"/>
          </a:effectRef>
          <a:fontRef idx="minor">
            <a:schemeClr val="lt1"/>
          </a:fontRef>
        </p:style>
      </p:sp>
      <p:sp>
        <p:nvSpPr>
          <p:cNvPr id="22" name="Rectangle 21">
            <a:extLst>
              <a:ext uri="{FF2B5EF4-FFF2-40B4-BE49-F238E27FC236}">
                <a16:creationId xmlns:a16="http://schemas.microsoft.com/office/drawing/2014/main" id="{A0B5529D-5CAA-4BF2-B5C9-34705E7661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59909" cy="6858000"/>
          </a:xfrm>
          <a:prstGeom prst="rect">
            <a:avLst/>
          </a:prstGeom>
          <a:solidFill>
            <a:schemeClr val="bg2">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Oval 23">
            <a:extLst>
              <a:ext uri="{FF2B5EF4-FFF2-40B4-BE49-F238E27FC236}">
                <a16:creationId xmlns:a16="http://schemas.microsoft.com/office/drawing/2014/main" id="{332A6F87-AC28-4AA8-B8A6-AEBC67BD0D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47567" y="421698"/>
            <a:ext cx="967148" cy="967148"/>
          </a:xfrm>
          <a:prstGeom prst="ellipse">
            <a:avLst/>
          </a:prstGeom>
          <a:gradFill>
            <a:gsLst>
              <a:gs pos="0">
                <a:schemeClr val="bg2">
                  <a:alpha val="0"/>
                </a:schemeClr>
              </a:gs>
              <a:gs pos="100000">
                <a:schemeClr val="accent1">
                  <a:alpha val="21000"/>
                </a:schemeClr>
              </a:gs>
            </a:gsLst>
            <a:lin ang="108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746A24E-404A-CBFC-A450-DBA98D6E0B9E}"/>
              </a:ext>
            </a:extLst>
          </p:cNvPr>
          <p:cNvSpPr>
            <a:spLocks noGrp="1"/>
          </p:cNvSpPr>
          <p:nvPr>
            <p:ph type="title"/>
          </p:nvPr>
        </p:nvSpPr>
        <p:spPr>
          <a:xfrm>
            <a:off x="2188901" y="808056"/>
            <a:ext cx="8381238" cy="1077229"/>
          </a:xfrm>
        </p:spPr>
        <p:txBody>
          <a:bodyPr>
            <a:normAutofit/>
          </a:bodyPr>
          <a:lstStyle/>
          <a:p>
            <a:pPr algn="l"/>
            <a:r>
              <a:rPr lang="en-US" sz="4800" dirty="0"/>
              <a:t>A desperate father.</a:t>
            </a:r>
          </a:p>
        </p:txBody>
      </p:sp>
      <p:sp>
        <p:nvSpPr>
          <p:cNvPr id="3" name="Content Placeholder 2">
            <a:extLst>
              <a:ext uri="{FF2B5EF4-FFF2-40B4-BE49-F238E27FC236}">
                <a16:creationId xmlns:a16="http://schemas.microsoft.com/office/drawing/2014/main" id="{4C8510F8-F7D1-4F37-8CBA-8D8FCD54A345}"/>
              </a:ext>
            </a:extLst>
          </p:cNvPr>
          <p:cNvSpPr>
            <a:spLocks noGrp="1"/>
          </p:cNvSpPr>
          <p:nvPr>
            <p:ph idx="1"/>
          </p:nvPr>
        </p:nvSpPr>
        <p:spPr>
          <a:xfrm>
            <a:off x="2256639" y="2052115"/>
            <a:ext cx="6572814" cy="4800397"/>
          </a:xfrm>
        </p:spPr>
        <p:txBody>
          <a:bodyPr anchor="t">
            <a:normAutofit/>
          </a:bodyPr>
          <a:lstStyle/>
          <a:p>
            <a:r>
              <a:rPr lang="en-US" sz="2800" dirty="0">
                <a:latin typeface="Helvetica" pitchFamily="2" charset="0"/>
              </a:rPr>
              <a:t>Then came one of the </a:t>
            </a:r>
            <a:r>
              <a:rPr lang="en-US" sz="2800" b="1" u="sng" dirty="0">
                <a:solidFill>
                  <a:srgbClr val="FFFF00"/>
                </a:solidFill>
                <a:latin typeface="Helvetica" pitchFamily="2" charset="0"/>
              </a:rPr>
              <a:t>rulers</a:t>
            </a:r>
            <a:r>
              <a:rPr lang="en-US" sz="2800" dirty="0">
                <a:latin typeface="Helvetica" pitchFamily="2" charset="0"/>
              </a:rPr>
              <a:t> of the synagogue, Jairus by name… v 22</a:t>
            </a:r>
          </a:p>
          <a:p>
            <a:r>
              <a:rPr lang="en-US" sz="2800" dirty="0">
                <a:latin typeface="Helvetica" pitchFamily="2" charset="0"/>
              </a:rPr>
              <a:t>…and seeing him, he </a:t>
            </a:r>
            <a:r>
              <a:rPr lang="en-US" sz="2800" b="1" u="sng" dirty="0">
                <a:solidFill>
                  <a:srgbClr val="FFFF00"/>
                </a:solidFill>
                <a:latin typeface="Helvetica" pitchFamily="2" charset="0"/>
              </a:rPr>
              <a:t>fell</a:t>
            </a:r>
            <a:r>
              <a:rPr lang="en-US" sz="2800" dirty="0">
                <a:latin typeface="Helvetica" pitchFamily="2" charset="0"/>
              </a:rPr>
              <a:t> at his </a:t>
            </a:r>
            <a:r>
              <a:rPr lang="en-US" sz="2800" b="1" u="sng" dirty="0">
                <a:solidFill>
                  <a:srgbClr val="FFFF00"/>
                </a:solidFill>
                <a:latin typeface="Helvetica" pitchFamily="2" charset="0"/>
              </a:rPr>
              <a:t>feet</a:t>
            </a:r>
            <a:r>
              <a:rPr lang="en-US" sz="2800" dirty="0">
                <a:latin typeface="Helvetica" pitchFamily="2" charset="0"/>
              </a:rPr>
              <a:t> and implored him earnestly, saying, “My little daughter is at the point of death. Come and lay your hands on her, so that she may be made well and live.” vs 22-23</a:t>
            </a:r>
          </a:p>
        </p:txBody>
      </p:sp>
    </p:spTree>
    <p:extLst>
      <p:ext uri="{BB962C8B-B14F-4D97-AF65-F5344CB8AC3E}">
        <p14:creationId xmlns:p14="http://schemas.microsoft.com/office/powerpoint/2010/main" val="13669454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rotWithShape="1">
          <a:blip r:embed="rId2"/>
          <a:stretch/>
        </a:blip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F3CF990-ACB8-443A-BB74-D36EC8A00B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2601900C-265D-4146-A578-477541E3DF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1">
              <a:lumMod val="50000"/>
              <a:alpha val="2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00B98862-BEE1-44FB-A335-A1B9106B445E}"/>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2831794" y="2105202"/>
            <a:ext cx="9360205" cy="4752798"/>
          </a:xfrm>
          <a:prstGeom prst="rect">
            <a:avLst/>
          </a:prstGeom>
          <a:noFill/>
        </p:spPr>
      </p:pic>
      <p:sp>
        <p:nvSpPr>
          <p:cNvPr id="14" name="Freeform: Shape 13">
            <a:extLst>
              <a:ext uri="{FF2B5EF4-FFF2-40B4-BE49-F238E27FC236}">
                <a16:creationId xmlns:a16="http://schemas.microsoft.com/office/drawing/2014/main" id="{65F94F98-3A57-49AA-838E-91AAF600B6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3678519" y="-1660968"/>
            <a:ext cx="5838229" cy="11188733"/>
          </a:xfrm>
          <a:custGeom>
            <a:avLst/>
            <a:gdLst>
              <a:gd name="connsiteX0" fmla="*/ 0 w 7821919"/>
              <a:gd name="connsiteY0" fmla="*/ 0 h 6858000"/>
              <a:gd name="connsiteX1" fmla="*/ 6983367 w 7821919"/>
              <a:gd name="connsiteY1" fmla="*/ 0 h 6858000"/>
              <a:gd name="connsiteX2" fmla="*/ 6982269 w 7821919"/>
              <a:gd name="connsiteY2" fmla="*/ 1331 h 6858000"/>
              <a:gd name="connsiteX3" fmla="*/ 6833782 w 7821919"/>
              <a:gd name="connsiteY3" fmla="*/ 487443 h 6858000"/>
              <a:gd name="connsiteX4" fmla="*/ 6851446 w 7821919"/>
              <a:gd name="connsiteY4" fmla="*/ 662666 h 6858000"/>
              <a:gd name="connsiteX5" fmla="*/ 6857532 w 7821919"/>
              <a:gd name="connsiteY5" fmla="*/ 686333 h 6858000"/>
              <a:gd name="connsiteX6" fmla="*/ 6806927 w 7821919"/>
              <a:gd name="connsiteY6" fmla="*/ 699345 h 6858000"/>
              <a:gd name="connsiteX7" fmla="*/ 5555365 w 7821919"/>
              <a:gd name="connsiteY7" fmla="*/ 2400515 h 6858000"/>
              <a:gd name="connsiteX8" fmla="*/ 7336617 w 7821919"/>
              <a:gd name="connsiteY8" fmla="*/ 4181767 h 6858000"/>
              <a:gd name="connsiteX9" fmla="*/ 7452815 w 7821919"/>
              <a:gd name="connsiteY9" fmla="*/ 4175900 h 6858000"/>
              <a:gd name="connsiteX10" fmla="*/ 7437456 w 7821919"/>
              <a:gd name="connsiteY10" fmla="*/ 4225378 h 6858000"/>
              <a:gd name="connsiteX11" fmla="*/ 7428275 w 7821919"/>
              <a:gd name="connsiteY11" fmla="*/ 4316448 h 6858000"/>
              <a:gd name="connsiteX12" fmla="*/ 7789089 w 7821919"/>
              <a:gd name="connsiteY12" fmla="*/ 4759152 h 6858000"/>
              <a:gd name="connsiteX13" fmla="*/ 7821919 w 7821919"/>
              <a:gd name="connsiteY13" fmla="*/ 4762461 h 6858000"/>
              <a:gd name="connsiteX14" fmla="*/ 7809638 w 7821919"/>
              <a:gd name="connsiteY14" fmla="*/ 4785088 h 6858000"/>
              <a:gd name="connsiteX15" fmla="*/ 7794661 w 7821919"/>
              <a:gd name="connsiteY15" fmla="*/ 4833335 h 6858000"/>
              <a:gd name="connsiteX16" fmla="*/ 7524776 w 7821919"/>
              <a:gd name="connsiteY16" fmla="*/ 4917113 h 6858000"/>
              <a:gd name="connsiteX17" fmla="*/ 6642110 w 7821919"/>
              <a:gd name="connsiteY17" fmla="*/ 6248746 h 6858000"/>
              <a:gd name="connsiteX18" fmla="*/ 6755682 w 7821919"/>
              <a:gd name="connsiteY18" fmla="*/ 6811285 h 6858000"/>
              <a:gd name="connsiteX19" fmla="*/ 6778185 w 7821919"/>
              <a:gd name="connsiteY19" fmla="*/ 6858000 h 6858000"/>
              <a:gd name="connsiteX20" fmla="*/ 0 w 7821919"/>
              <a:gd name="connsiteY20"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7821919" h="6858000">
                <a:moveTo>
                  <a:pt x="0" y="0"/>
                </a:moveTo>
                <a:lnTo>
                  <a:pt x="6983367" y="0"/>
                </a:lnTo>
                <a:lnTo>
                  <a:pt x="6982269" y="1331"/>
                </a:lnTo>
                <a:cubicBezTo>
                  <a:pt x="6888522" y="140095"/>
                  <a:pt x="6833782" y="307376"/>
                  <a:pt x="6833782" y="487443"/>
                </a:cubicBezTo>
                <a:cubicBezTo>
                  <a:pt x="6833782" y="547466"/>
                  <a:pt x="6839864" y="606067"/>
                  <a:pt x="6851446" y="662666"/>
                </a:cubicBezTo>
                <a:lnTo>
                  <a:pt x="6857532" y="686333"/>
                </a:lnTo>
                <a:lnTo>
                  <a:pt x="6806927" y="699345"/>
                </a:lnTo>
                <a:cubicBezTo>
                  <a:pt x="6081835" y="924872"/>
                  <a:pt x="5555365" y="1601212"/>
                  <a:pt x="5555365" y="2400515"/>
                </a:cubicBezTo>
                <a:cubicBezTo>
                  <a:pt x="5555365" y="3384273"/>
                  <a:pt x="6352859" y="4181767"/>
                  <a:pt x="7336617" y="4181767"/>
                </a:cubicBezTo>
                <a:lnTo>
                  <a:pt x="7452815" y="4175900"/>
                </a:lnTo>
                <a:lnTo>
                  <a:pt x="7437456" y="4225378"/>
                </a:lnTo>
                <a:cubicBezTo>
                  <a:pt x="7431436" y="4254794"/>
                  <a:pt x="7428275" y="4285252"/>
                  <a:pt x="7428275" y="4316448"/>
                </a:cubicBezTo>
                <a:cubicBezTo>
                  <a:pt x="7428275" y="4534821"/>
                  <a:pt x="7583172" y="4717015"/>
                  <a:pt x="7789089" y="4759152"/>
                </a:cubicBezTo>
                <a:lnTo>
                  <a:pt x="7821919" y="4762461"/>
                </a:lnTo>
                <a:lnTo>
                  <a:pt x="7809638" y="4785088"/>
                </a:lnTo>
                <a:lnTo>
                  <a:pt x="7794661" y="4833335"/>
                </a:lnTo>
                <a:lnTo>
                  <a:pt x="7524776" y="4917113"/>
                </a:lnTo>
                <a:cubicBezTo>
                  <a:pt x="7006070" y="5136507"/>
                  <a:pt x="6642110" y="5650122"/>
                  <a:pt x="6642110" y="6248746"/>
                </a:cubicBezTo>
                <a:cubicBezTo>
                  <a:pt x="6642110" y="6448287"/>
                  <a:pt x="6682550" y="6638383"/>
                  <a:pt x="6755682" y="6811285"/>
                </a:cubicBezTo>
                <a:lnTo>
                  <a:pt x="6778185" y="6858000"/>
                </a:lnTo>
                <a:lnTo>
                  <a:pt x="0" y="6858000"/>
                </a:lnTo>
                <a:close/>
              </a:path>
            </a:pathLst>
          </a:custGeom>
          <a:gradFill>
            <a:gsLst>
              <a:gs pos="25000">
                <a:schemeClr val="accent1">
                  <a:alpha val="0"/>
                </a:schemeClr>
              </a:gs>
              <a:gs pos="100000">
                <a:schemeClr val="accent1">
                  <a:alpha val="75000"/>
                </a:schemeClr>
              </a:gs>
            </a:gsLst>
            <a:lin ang="10800000" scaled="1"/>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16" name="Picture 15">
            <a:extLst>
              <a:ext uri="{FF2B5EF4-FFF2-40B4-BE49-F238E27FC236}">
                <a16:creationId xmlns:a16="http://schemas.microsoft.com/office/drawing/2014/main" id="{7185CF21-0594-48C0-9F3E-254D6BCE9D9B}"/>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4">
            <a:extLst>
              <a:ext uri="{28A0092B-C50C-407E-A947-70E740481C1C}">
                <a14:useLocalDpi xmlns:a14="http://schemas.microsoft.com/office/drawing/2010/main" val="0"/>
              </a:ext>
            </a:extLst>
          </a:blip>
          <a:stretch>
            <a:fillRect/>
          </a:stretch>
        </p:blipFill>
        <p:spPr>
          <a:xfrm>
            <a:off x="0" y="0"/>
            <a:ext cx="12189867" cy="6858000"/>
          </a:xfrm>
          <a:prstGeom prst="rect">
            <a:avLst/>
          </a:prstGeom>
        </p:spPr>
      </p:pic>
      <p:sp>
        <p:nvSpPr>
          <p:cNvPr id="18" name="Rectangle 17">
            <a:extLst>
              <a:ext uri="{FF2B5EF4-FFF2-40B4-BE49-F238E27FC236}">
                <a16:creationId xmlns:a16="http://schemas.microsoft.com/office/drawing/2014/main" id="{41F8C064-2DC5-4758-B49C-76BFF64052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8001"/>
          </a:xfrm>
          <a:prstGeom prst="rect">
            <a:avLst/>
          </a:prstGeom>
          <a:solidFill>
            <a:schemeClr val="tx2">
              <a:lumMod val="1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Shape 19">
            <a:extLst>
              <a:ext uri="{FF2B5EF4-FFF2-40B4-BE49-F238E27FC236}">
                <a16:creationId xmlns:a16="http://schemas.microsoft.com/office/drawing/2014/main" id="{FBD68200-BC03-4015-860B-CD5C30CD76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53542" y="0"/>
            <a:ext cx="7875912" cy="6858000"/>
          </a:xfrm>
          <a:custGeom>
            <a:avLst/>
            <a:gdLst>
              <a:gd name="connsiteX0" fmla="*/ 0 w 7821919"/>
              <a:gd name="connsiteY0" fmla="*/ 0 h 6858000"/>
              <a:gd name="connsiteX1" fmla="*/ 6983367 w 7821919"/>
              <a:gd name="connsiteY1" fmla="*/ 0 h 6858000"/>
              <a:gd name="connsiteX2" fmla="*/ 6982269 w 7821919"/>
              <a:gd name="connsiteY2" fmla="*/ 1331 h 6858000"/>
              <a:gd name="connsiteX3" fmla="*/ 6833782 w 7821919"/>
              <a:gd name="connsiteY3" fmla="*/ 487443 h 6858000"/>
              <a:gd name="connsiteX4" fmla="*/ 6851446 w 7821919"/>
              <a:gd name="connsiteY4" fmla="*/ 662666 h 6858000"/>
              <a:gd name="connsiteX5" fmla="*/ 6857532 w 7821919"/>
              <a:gd name="connsiteY5" fmla="*/ 686333 h 6858000"/>
              <a:gd name="connsiteX6" fmla="*/ 6806927 w 7821919"/>
              <a:gd name="connsiteY6" fmla="*/ 699345 h 6858000"/>
              <a:gd name="connsiteX7" fmla="*/ 5555365 w 7821919"/>
              <a:gd name="connsiteY7" fmla="*/ 2400515 h 6858000"/>
              <a:gd name="connsiteX8" fmla="*/ 7336617 w 7821919"/>
              <a:gd name="connsiteY8" fmla="*/ 4181767 h 6858000"/>
              <a:gd name="connsiteX9" fmla="*/ 7452815 w 7821919"/>
              <a:gd name="connsiteY9" fmla="*/ 4175900 h 6858000"/>
              <a:gd name="connsiteX10" fmla="*/ 7437456 w 7821919"/>
              <a:gd name="connsiteY10" fmla="*/ 4225378 h 6858000"/>
              <a:gd name="connsiteX11" fmla="*/ 7428275 w 7821919"/>
              <a:gd name="connsiteY11" fmla="*/ 4316448 h 6858000"/>
              <a:gd name="connsiteX12" fmla="*/ 7789089 w 7821919"/>
              <a:gd name="connsiteY12" fmla="*/ 4759152 h 6858000"/>
              <a:gd name="connsiteX13" fmla="*/ 7821919 w 7821919"/>
              <a:gd name="connsiteY13" fmla="*/ 4762461 h 6858000"/>
              <a:gd name="connsiteX14" fmla="*/ 7809638 w 7821919"/>
              <a:gd name="connsiteY14" fmla="*/ 4785088 h 6858000"/>
              <a:gd name="connsiteX15" fmla="*/ 7794661 w 7821919"/>
              <a:gd name="connsiteY15" fmla="*/ 4833335 h 6858000"/>
              <a:gd name="connsiteX16" fmla="*/ 7524776 w 7821919"/>
              <a:gd name="connsiteY16" fmla="*/ 4917113 h 6858000"/>
              <a:gd name="connsiteX17" fmla="*/ 6642110 w 7821919"/>
              <a:gd name="connsiteY17" fmla="*/ 6248746 h 6858000"/>
              <a:gd name="connsiteX18" fmla="*/ 6755682 w 7821919"/>
              <a:gd name="connsiteY18" fmla="*/ 6811285 h 6858000"/>
              <a:gd name="connsiteX19" fmla="*/ 6778185 w 7821919"/>
              <a:gd name="connsiteY19" fmla="*/ 6858000 h 6858000"/>
              <a:gd name="connsiteX20" fmla="*/ 0 w 7821919"/>
              <a:gd name="connsiteY20"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7821919" h="6858000">
                <a:moveTo>
                  <a:pt x="0" y="0"/>
                </a:moveTo>
                <a:lnTo>
                  <a:pt x="6983367" y="0"/>
                </a:lnTo>
                <a:lnTo>
                  <a:pt x="6982269" y="1331"/>
                </a:lnTo>
                <a:cubicBezTo>
                  <a:pt x="6888522" y="140095"/>
                  <a:pt x="6833782" y="307376"/>
                  <a:pt x="6833782" y="487443"/>
                </a:cubicBezTo>
                <a:cubicBezTo>
                  <a:pt x="6833782" y="547466"/>
                  <a:pt x="6839864" y="606067"/>
                  <a:pt x="6851446" y="662666"/>
                </a:cubicBezTo>
                <a:lnTo>
                  <a:pt x="6857532" y="686333"/>
                </a:lnTo>
                <a:lnTo>
                  <a:pt x="6806927" y="699345"/>
                </a:lnTo>
                <a:cubicBezTo>
                  <a:pt x="6081835" y="924872"/>
                  <a:pt x="5555365" y="1601212"/>
                  <a:pt x="5555365" y="2400515"/>
                </a:cubicBezTo>
                <a:cubicBezTo>
                  <a:pt x="5555365" y="3384273"/>
                  <a:pt x="6352859" y="4181767"/>
                  <a:pt x="7336617" y="4181767"/>
                </a:cubicBezTo>
                <a:lnTo>
                  <a:pt x="7452815" y="4175900"/>
                </a:lnTo>
                <a:lnTo>
                  <a:pt x="7437456" y="4225378"/>
                </a:lnTo>
                <a:cubicBezTo>
                  <a:pt x="7431436" y="4254794"/>
                  <a:pt x="7428275" y="4285252"/>
                  <a:pt x="7428275" y="4316448"/>
                </a:cubicBezTo>
                <a:cubicBezTo>
                  <a:pt x="7428275" y="4534821"/>
                  <a:pt x="7583172" y="4717015"/>
                  <a:pt x="7789089" y="4759152"/>
                </a:cubicBezTo>
                <a:lnTo>
                  <a:pt x="7821919" y="4762461"/>
                </a:lnTo>
                <a:lnTo>
                  <a:pt x="7809638" y="4785088"/>
                </a:lnTo>
                <a:lnTo>
                  <a:pt x="7794661" y="4833335"/>
                </a:lnTo>
                <a:lnTo>
                  <a:pt x="7524776" y="4917113"/>
                </a:lnTo>
                <a:cubicBezTo>
                  <a:pt x="7006070" y="5136507"/>
                  <a:pt x="6642110" y="5650122"/>
                  <a:pt x="6642110" y="6248746"/>
                </a:cubicBezTo>
                <a:cubicBezTo>
                  <a:pt x="6642110" y="6448287"/>
                  <a:pt x="6682550" y="6638383"/>
                  <a:pt x="6755682" y="6811285"/>
                </a:cubicBezTo>
                <a:lnTo>
                  <a:pt x="6778185" y="6858000"/>
                </a:lnTo>
                <a:lnTo>
                  <a:pt x="0" y="6858000"/>
                </a:lnTo>
                <a:close/>
              </a:path>
            </a:pathLst>
          </a:custGeom>
          <a:gradFill>
            <a:gsLst>
              <a:gs pos="15000">
                <a:schemeClr val="bg2">
                  <a:alpha val="0"/>
                </a:schemeClr>
              </a:gs>
              <a:gs pos="100000">
                <a:schemeClr val="bg2"/>
              </a:gs>
            </a:gsLst>
            <a:lin ang="10800000" scaled="1"/>
          </a:gradFill>
          <a:ln>
            <a:noFill/>
          </a:ln>
        </p:spPr>
        <p:style>
          <a:lnRef idx="2">
            <a:schemeClr val="accent1">
              <a:shade val="50000"/>
            </a:schemeClr>
          </a:lnRef>
          <a:fillRef idx="1">
            <a:schemeClr val="accent1"/>
          </a:fillRef>
          <a:effectRef idx="0">
            <a:schemeClr val="accent1"/>
          </a:effectRef>
          <a:fontRef idx="minor">
            <a:schemeClr val="lt1"/>
          </a:fontRef>
        </p:style>
      </p:sp>
      <p:sp>
        <p:nvSpPr>
          <p:cNvPr id="22" name="Rectangle 21">
            <a:extLst>
              <a:ext uri="{FF2B5EF4-FFF2-40B4-BE49-F238E27FC236}">
                <a16:creationId xmlns:a16="http://schemas.microsoft.com/office/drawing/2014/main" id="{A0B5529D-5CAA-4BF2-B5C9-34705E7661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59909" cy="6858000"/>
          </a:xfrm>
          <a:prstGeom prst="rect">
            <a:avLst/>
          </a:prstGeom>
          <a:solidFill>
            <a:schemeClr val="bg2">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Oval 23">
            <a:extLst>
              <a:ext uri="{FF2B5EF4-FFF2-40B4-BE49-F238E27FC236}">
                <a16:creationId xmlns:a16="http://schemas.microsoft.com/office/drawing/2014/main" id="{332A6F87-AC28-4AA8-B8A6-AEBC67BD0D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47567" y="421698"/>
            <a:ext cx="967148" cy="967148"/>
          </a:xfrm>
          <a:prstGeom prst="ellipse">
            <a:avLst/>
          </a:prstGeom>
          <a:gradFill>
            <a:gsLst>
              <a:gs pos="0">
                <a:schemeClr val="bg2">
                  <a:alpha val="0"/>
                </a:schemeClr>
              </a:gs>
              <a:gs pos="100000">
                <a:schemeClr val="accent1">
                  <a:alpha val="21000"/>
                </a:schemeClr>
              </a:gs>
            </a:gsLst>
            <a:lin ang="108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746A24E-404A-CBFC-A450-DBA98D6E0B9E}"/>
              </a:ext>
            </a:extLst>
          </p:cNvPr>
          <p:cNvSpPr>
            <a:spLocks noGrp="1"/>
          </p:cNvSpPr>
          <p:nvPr>
            <p:ph type="title"/>
          </p:nvPr>
        </p:nvSpPr>
        <p:spPr>
          <a:xfrm>
            <a:off x="2188901" y="808056"/>
            <a:ext cx="8381238" cy="1077229"/>
          </a:xfrm>
        </p:spPr>
        <p:txBody>
          <a:bodyPr>
            <a:normAutofit/>
          </a:bodyPr>
          <a:lstStyle/>
          <a:p>
            <a:pPr algn="l"/>
            <a:r>
              <a:rPr lang="en-US" sz="4800" dirty="0"/>
              <a:t>A despondent woman.</a:t>
            </a:r>
          </a:p>
        </p:txBody>
      </p:sp>
      <p:sp>
        <p:nvSpPr>
          <p:cNvPr id="3" name="Content Placeholder 2">
            <a:extLst>
              <a:ext uri="{FF2B5EF4-FFF2-40B4-BE49-F238E27FC236}">
                <a16:creationId xmlns:a16="http://schemas.microsoft.com/office/drawing/2014/main" id="{4C8510F8-F7D1-4F37-8CBA-8D8FCD54A345}"/>
              </a:ext>
            </a:extLst>
          </p:cNvPr>
          <p:cNvSpPr>
            <a:spLocks noGrp="1"/>
          </p:cNvSpPr>
          <p:nvPr>
            <p:ph idx="1"/>
          </p:nvPr>
        </p:nvSpPr>
        <p:spPr>
          <a:xfrm>
            <a:off x="2256639" y="2052116"/>
            <a:ext cx="6572814" cy="3997828"/>
          </a:xfrm>
        </p:spPr>
        <p:txBody>
          <a:bodyPr anchor="t">
            <a:noAutofit/>
          </a:bodyPr>
          <a:lstStyle/>
          <a:p>
            <a:r>
              <a:rPr lang="en-US" sz="2800" dirty="0">
                <a:effectLst/>
                <a:latin typeface="Helvetica" pitchFamily="2" charset="0"/>
              </a:rPr>
              <a:t>And there was a woman who had had a discharge of blood for </a:t>
            </a:r>
            <a:r>
              <a:rPr lang="en-US" sz="2800" b="1" u="sng" dirty="0">
                <a:solidFill>
                  <a:srgbClr val="FFFF00"/>
                </a:solidFill>
                <a:effectLst/>
                <a:latin typeface="Helvetica" pitchFamily="2" charset="0"/>
              </a:rPr>
              <a:t>twelve</a:t>
            </a:r>
            <a:r>
              <a:rPr lang="en-US" sz="2800" b="1" dirty="0">
                <a:solidFill>
                  <a:srgbClr val="FFFF00"/>
                </a:solidFill>
                <a:effectLst/>
                <a:latin typeface="Helvetica" pitchFamily="2" charset="0"/>
              </a:rPr>
              <a:t> </a:t>
            </a:r>
            <a:r>
              <a:rPr lang="en-US" sz="2800" b="1" u="sng" dirty="0">
                <a:solidFill>
                  <a:srgbClr val="FFFF00"/>
                </a:solidFill>
                <a:effectLst/>
                <a:latin typeface="Helvetica" pitchFamily="2" charset="0"/>
              </a:rPr>
              <a:t>years</a:t>
            </a:r>
            <a:r>
              <a:rPr lang="en-US" sz="2800" dirty="0">
                <a:effectLst/>
                <a:latin typeface="Helvetica" pitchFamily="2" charset="0"/>
              </a:rPr>
              <a:t>, and who had suffered much under many physicians, and had spent </a:t>
            </a:r>
            <a:r>
              <a:rPr lang="en-US" sz="2800" b="1" u="sng" dirty="0">
                <a:solidFill>
                  <a:srgbClr val="FFFF00"/>
                </a:solidFill>
                <a:effectLst/>
                <a:latin typeface="Helvetica" pitchFamily="2" charset="0"/>
              </a:rPr>
              <a:t>all</a:t>
            </a:r>
            <a:r>
              <a:rPr lang="en-US" sz="2800" dirty="0">
                <a:effectLst/>
                <a:latin typeface="Helvetica" pitchFamily="2" charset="0"/>
              </a:rPr>
              <a:t> that she had, and was no better but rather grew </a:t>
            </a:r>
            <a:r>
              <a:rPr lang="en-US" sz="2800" b="1" u="sng" dirty="0">
                <a:solidFill>
                  <a:srgbClr val="FFFF00"/>
                </a:solidFill>
                <a:effectLst/>
                <a:latin typeface="Helvetica" pitchFamily="2" charset="0"/>
              </a:rPr>
              <a:t>worse</a:t>
            </a:r>
            <a:r>
              <a:rPr lang="en-US" sz="2800" dirty="0">
                <a:effectLst/>
                <a:latin typeface="Helvetica" pitchFamily="2" charset="0"/>
              </a:rPr>
              <a:t>.  vs 25-26</a:t>
            </a:r>
          </a:p>
        </p:txBody>
      </p:sp>
    </p:spTree>
    <p:extLst>
      <p:ext uri="{BB962C8B-B14F-4D97-AF65-F5344CB8AC3E}">
        <p14:creationId xmlns:p14="http://schemas.microsoft.com/office/powerpoint/2010/main" val="14411917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blipFill rotWithShape="1">
          <a:blip r:embed="rId2"/>
          <a:stretch/>
        </a:blip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F3CF990-ACB8-443A-BB74-D36EC8A00B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2601900C-265D-4146-A578-477541E3DF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1">
              <a:lumMod val="50000"/>
              <a:alpha val="2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00B98862-BEE1-44FB-A335-A1B9106B445E}"/>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2831794" y="2105202"/>
            <a:ext cx="9360205" cy="4752798"/>
          </a:xfrm>
          <a:prstGeom prst="rect">
            <a:avLst/>
          </a:prstGeom>
          <a:noFill/>
        </p:spPr>
      </p:pic>
      <p:sp>
        <p:nvSpPr>
          <p:cNvPr id="14" name="Freeform: Shape 13">
            <a:extLst>
              <a:ext uri="{FF2B5EF4-FFF2-40B4-BE49-F238E27FC236}">
                <a16:creationId xmlns:a16="http://schemas.microsoft.com/office/drawing/2014/main" id="{65F94F98-3A57-49AA-838E-91AAF600B6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3678519" y="-1660968"/>
            <a:ext cx="5838229" cy="11188733"/>
          </a:xfrm>
          <a:custGeom>
            <a:avLst/>
            <a:gdLst>
              <a:gd name="connsiteX0" fmla="*/ 0 w 7821919"/>
              <a:gd name="connsiteY0" fmla="*/ 0 h 6858000"/>
              <a:gd name="connsiteX1" fmla="*/ 6983367 w 7821919"/>
              <a:gd name="connsiteY1" fmla="*/ 0 h 6858000"/>
              <a:gd name="connsiteX2" fmla="*/ 6982269 w 7821919"/>
              <a:gd name="connsiteY2" fmla="*/ 1331 h 6858000"/>
              <a:gd name="connsiteX3" fmla="*/ 6833782 w 7821919"/>
              <a:gd name="connsiteY3" fmla="*/ 487443 h 6858000"/>
              <a:gd name="connsiteX4" fmla="*/ 6851446 w 7821919"/>
              <a:gd name="connsiteY4" fmla="*/ 662666 h 6858000"/>
              <a:gd name="connsiteX5" fmla="*/ 6857532 w 7821919"/>
              <a:gd name="connsiteY5" fmla="*/ 686333 h 6858000"/>
              <a:gd name="connsiteX6" fmla="*/ 6806927 w 7821919"/>
              <a:gd name="connsiteY6" fmla="*/ 699345 h 6858000"/>
              <a:gd name="connsiteX7" fmla="*/ 5555365 w 7821919"/>
              <a:gd name="connsiteY7" fmla="*/ 2400515 h 6858000"/>
              <a:gd name="connsiteX8" fmla="*/ 7336617 w 7821919"/>
              <a:gd name="connsiteY8" fmla="*/ 4181767 h 6858000"/>
              <a:gd name="connsiteX9" fmla="*/ 7452815 w 7821919"/>
              <a:gd name="connsiteY9" fmla="*/ 4175900 h 6858000"/>
              <a:gd name="connsiteX10" fmla="*/ 7437456 w 7821919"/>
              <a:gd name="connsiteY10" fmla="*/ 4225378 h 6858000"/>
              <a:gd name="connsiteX11" fmla="*/ 7428275 w 7821919"/>
              <a:gd name="connsiteY11" fmla="*/ 4316448 h 6858000"/>
              <a:gd name="connsiteX12" fmla="*/ 7789089 w 7821919"/>
              <a:gd name="connsiteY12" fmla="*/ 4759152 h 6858000"/>
              <a:gd name="connsiteX13" fmla="*/ 7821919 w 7821919"/>
              <a:gd name="connsiteY13" fmla="*/ 4762461 h 6858000"/>
              <a:gd name="connsiteX14" fmla="*/ 7809638 w 7821919"/>
              <a:gd name="connsiteY14" fmla="*/ 4785088 h 6858000"/>
              <a:gd name="connsiteX15" fmla="*/ 7794661 w 7821919"/>
              <a:gd name="connsiteY15" fmla="*/ 4833335 h 6858000"/>
              <a:gd name="connsiteX16" fmla="*/ 7524776 w 7821919"/>
              <a:gd name="connsiteY16" fmla="*/ 4917113 h 6858000"/>
              <a:gd name="connsiteX17" fmla="*/ 6642110 w 7821919"/>
              <a:gd name="connsiteY17" fmla="*/ 6248746 h 6858000"/>
              <a:gd name="connsiteX18" fmla="*/ 6755682 w 7821919"/>
              <a:gd name="connsiteY18" fmla="*/ 6811285 h 6858000"/>
              <a:gd name="connsiteX19" fmla="*/ 6778185 w 7821919"/>
              <a:gd name="connsiteY19" fmla="*/ 6858000 h 6858000"/>
              <a:gd name="connsiteX20" fmla="*/ 0 w 7821919"/>
              <a:gd name="connsiteY20"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7821919" h="6858000">
                <a:moveTo>
                  <a:pt x="0" y="0"/>
                </a:moveTo>
                <a:lnTo>
                  <a:pt x="6983367" y="0"/>
                </a:lnTo>
                <a:lnTo>
                  <a:pt x="6982269" y="1331"/>
                </a:lnTo>
                <a:cubicBezTo>
                  <a:pt x="6888522" y="140095"/>
                  <a:pt x="6833782" y="307376"/>
                  <a:pt x="6833782" y="487443"/>
                </a:cubicBezTo>
                <a:cubicBezTo>
                  <a:pt x="6833782" y="547466"/>
                  <a:pt x="6839864" y="606067"/>
                  <a:pt x="6851446" y="662666"/>
                </a:cubicBezTo>
                <a:lnTo>
                  <a:pt x="6857532" y="686333"/>
                </a:lnTo>
                <a:lnTo>
                  <a:pt x="6806927" y="699345"/>
                </a:lnTo>
                <a:cubicBezTo>
                  <a:pt x="6081835" y="924872"/>
                  <a:pt x="5555365" y="1601212"/>
                  <a:pt x="5555365" y="2400515"/>
                </a:cubicBezTo>
                <a:cubicBezTo>
                  <a:pt x="5555365" y="3384273"/>
                  <a:pt x="6352859" y="4181767"/>
                  <a:pt x="7336617" y="4181767"/>
                </a:cubicBezTo>
                <a:lnTo>
                  <a:pt x="7452815" y="4175900"/>
                </a:lnTo>
                <a:lnTo>
                  <a:pt x="7437456" y="4225378"/>
                </a:lnTo>
                <a:cubicBezTo>
                  <a:pt x="7431436" y="4254794"/>
                  <a:pt x="7428275" y="4285252"/>
                  <a:pt x="7428275" y="4316448"/>
                </a:cubicBezTo>
                <a:cubicBezTo>
                  <a:pt x="7428275" y="4534821"/>
                  <a:pt x="7583172" y="4717015"/>
                  <a:pt x="7789089" y="4759152"/>
                </a:cubicBezTo>
                <a:lnTo>
                  <a:pt x="7821919" y="4762461"/>
                </a:lnTo>
                <a:lnTo>
                  <a:pt x="7809638" y="4785088"/>
                </a:lnTo>
                <a:lnTo>
                  <a:pt x="7794661" y="4833335"/>
                </a:lnTo>
                <a:lnTo>
                  <a:pt x="7524776" y="4917113"/>
                </a:lnTo>
                <a:cubicBezTo>
                  <a:pt x="7006070" y="5136507"/>
                  <a:pt x="6642110" y="5650122"/>
                  <a:pt x="6642110" y="6248746"/>
                </a:cubicBezTo>
                <a:cubicBezTo>
                  <a:pt x="6642110" y="6448287"/>
                  <a:pt x="6682550" y="6638383"/>
                  <a:pt x="6755682" y="6811285"/>
                </a:cubicBezTo>
                <a:lnTo>
                  <a:pt x="6778185" y="6858000"/>
                </a:lnTo>
                <a:lnTo>
                  <a:pt x="0" y="6858000"/>
                </a:lnTo>
                <a:close/>
              </a:path>
            </a:pathLst>
          </a:custGeom>
          <a:gradFill>
            <a:gsLst>
              <a:gs pos="25000">
                <a:schemeClr val="accent1">
                  <a:alpha val="0"/>
                </a:schemeClr>
              </a:gs>
              <a:gs pos="100000">
                <a:schemeClr val="accent1">
                  <a:alpha val="75000"/>
                </a:schemeClr>
              </a:gs>
            </a:gsLst>
            <a:lin ang="10800000" scaled="1"/>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16" name="Picture 15">
            <a:extLst>
              <a:ext uri="{FF2B5EF4-FFF2-40B4-BE49-F238E27FC236}">
                <a16:creationId xmlns:a16="http://schemas.microsoft.com/office/drawing/2014/main" id="{7185CF21-0594-48C0-9F3E-254D6BCE9D9B}"/>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4">
            <a:extLst>
              <a:ext uri="{28A0092B-C50C-407E-A947-70E740481C1C}">
                <a14:useLocalDpi xmlns:a14="http://schemas.microsoft.com/office/drawing/2010/main" val="0"/>
              </a:ext>
            </a:extLst>
          </a:blip>
          <a:stretch>
            <a:fillRect/>
          </a:stretch>
        </p:blipFill>
        <p:spPr>
          <a:xfrm>
            <a:off x="0" y="0"/>
            <a:ext cx="12189867" cy="6858000"/>
          </a:xfrm>
          <a:prstGeom prst="rect">
            <a:avLst/>
          </a:prstGeom>
        </p:spPr>
      </p:pic>
      <p:sp>
        <p:nvSpPr>
          <p:cNvPr id="18" name="Rectangle 17">
            <a:extLst>
              <a:ext uri="{FF2B5EF4-FFF2-40B4-BE49-F238E27FC236}">
                <a16:creationId xmlns:a16="http://schemas.microsoft.com/office/drawing/2014/main" id="{41F8C064-2DC5-4758-B49C-76BFF64052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8001"/>
          </a:xfrm>
          <a:prstGeom prst="rect">
            <a:avLst/>
          </a:prstGeom>
          <a:solidFill>
            <a:schemeClr val="tx2">
              <a:lumMod val="1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Shape 19">
            <a:extLst>
              <a:ext uri="{FF2B5EF4-FFF2-40B4-BE49-F238E27FC236}">
                <a16:creationId xmlns:a16="http://schemas.microsoft.com/office/drawing/2014/main" id="{FBD68200-BC03-4015-860B-CD5C30CD76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53542" y="0"/>
            <a:ext cx="7875912" cy="6858000"/>
          </a:xfrm>
          <a:custGeom>
            <a:avLst/>
            <a:gdLst>
              <a:gd name="connsiteX0" fmla="*/ 0 w 7821919"/>
              <a:gd name="connsiteY0" fmla="*/ 0 h 6858000"/>
              <a:gd name="connsiteX1" fmla="*/ 6983367 w 7821919"/>
              <a:gd name="connsiteY1" fmla="*/ 0 h 6858000"/>
              <a:gd name="connsiteX2" fmla="*/ 6982269 w 7821919"/>
              <a:gd name="connsiteY2" fmla="*/ 1331 h 6858000"/>
              <a:gd name="connsiteX3" fmla="*/ 6833782 w 7821919"/>
              <a:gd name="connsiteY3" fmla="*/ 487443 h 6858000"/>
              <a:gd name="connsiteX4" fmla="*/ 6851446 w 7821919"/>
              <a:gd name="connsiteY4" fmla="*/ 662666 h 6858000"/>
              <a:gd name="connsiteX5" fmla="*/ 6857532 w 7821919"/>
              <a:gd name="connsiteY5" fmla="*/ 686333 h 6858000"/>
              <a:gd name="connsiteX6" fmla="*/ 6806927 w 7821919"/>
              <a:gd name="connsiteY6" fmla="*/ 699345 h 6858000"/>
              <a:gd name="connsiteX7" fmla="*/ 5555365 w 7821919"/>
              <a:gd name="connsiteY7" fmla="*/ 2400515 h 6858000"/>
              <a:gd name="connsiteX8" fmla="*/ 7336617 w 7821919"/>
              <a:gd name="connsiteY8" fmla="*/ 4181767 h 6858000"/>
              <a:gd name="connsiteX9" fmla="*/ 7452815 w 7821919"/>
              <a:gd name="connsiteY9" fmla="*/ 4175900 h 6858000"/>
              <a:gd name="connsiteX10" fmla="*/ 7437456 w 7821919"/>
              <a:gd name="connsiteY10" fmla="*/ 4225378 h 6858000"/>
              <a:gd name="connsiteX11" fmla="*/ 7428275 w 7821919"/>
              <a:gd name="connsiteY11" fmla="*/ 4316448 h 6858000"/>
              <a:gd name="connsiteX12" fmla="*/ 7789089 w 7821919"/>
              <a:gd name="connsiteY12" fmla="*/ 4759152 h 6858000"/>
              <a:gd name="connsiteX13" fmla="*/ 7821919 w 7821919"/>
              <a:gd name="connsiteY13" fmla="*/ 4762461 h 6858000"/>
              <a:gd name="connsiteX14" fmla="*/ 7809638 w 7821919"/>
              <a:gd name="connsiteY14" fmla="*/ 4785088 h 6858000"/>
              <a:gd name="connsiteX15" fmla="*/ 7794661 w 7821919"/>
              <a:gd name="connsiteY15" fmla="*/ 4833335 h 6858000"/>
              <a:gd name="connsiteX16" fmla="*/ 7524776 w 7821919"/>
              <a:gd name="connsiteY16" fmla="*/ 4917113 h 6858000"/>
              <a:gd name="connsiteX17" fmla="*/ 6642110 w 7821919"/>
              <a:gd name="connsiteY17" fmla="*/ 6248746 h 6858000"/>
              <a:gd name="connsiteX18" fmla="*/ 6755682 w 7821919"/>
              <a:gd name="connsiteY18" fmla="*/ 6811285 h 6858000"/>
              <a:gd name="connsiteX19" fmla="*/ 6778185 w 7821919"/>
              <a:gd name="connsiteY19" fmla="*/ 6858000 h 6858000"/>
              <a:gd name="connsiteX20" fmla="*/ 0 w 7821919"/>
              <a:gd name="connsiteY20"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7821919" h="6858000">
                <a:moveTo>
                  <a:pt x="0" y="0"/>
                </a:moveTo>
                <a:lnTo>
                  <a:pt x="6983367" y="0"/>
                </a:lnTo>
                <a:lnTo>
                  <a:pt x="6982269" y="1331"/>
                </a:lnTo>
                <a:cubicBezTo>
                  <a:pt x="6888522" y="140095"/>
                  <a:pt x="6833782" y="307376"/>
                  <a:pt x="6833782" y="487443"/>
                </a:cubicBezTo>
                <a:cubicBezTo>
                  <a:pt x="6833782" y="547466"/>
                  <a:pt x="6839864" y="606067"/>
                  <a:pt x="6851446" y="662666"/>
                </a:cubicBezTo>
                <a:lnTo>
                  <a:pt x="6857532" y="686333"/>
                </a:lnTo>
                <a:lnTo>
                  <a:pt x="6806927" y="699345"/>
                </a:lnTo>
                <a:cubicBezTo>
                  <a:pt x="6081835" y="924872"/>
                  <a:pt x="5555365" y="1601212"/>
                  <a:pt x="5555365" y="2400515"/>
                </a:cubicBezTo>
                <a:cubicBezTo>
                  <a:pt x="5555365" y="3384273"/>
                  <a:pt x="6352859" y="4181767"/>
                  <a:pt x="7336617" y="4181767"/>
                </a:cubicBezTo>
                <a:lnTo>
                  <a:pt x="7452815" y="4175900"/>
                </a:lnTo>
                <a:lnTo>
                  <a:pt x="7437456" y="4225378"/>
                </a:lnTo>
                <a:cubicBezTo>
                  <a:pt x="7431436" y="4254794"/>
                  <a:pt x="7428275" y="4285252"/>
                  <a:pt x="7428275" y="4316448"/>
                </a:cubicBezTo>
                <a:cubicBezTo>
                  <a:pt x="7428275" y="4534821"/>
                  <a:pt x="7583172" y="4717015"/>
                  <a:pt x="7789089" y="4759152"/>
                </a:cubicBezTo>
                <a:lnTo>
                  <a:pt x="7821919" y="4762461"/>
                </a:lnTo>
                <a:lnTo>
                  <a:pt x="7809638" y="4785088"/>
                </a:lnTo>
                <a:lnTo>
                  <a:pt x="7794661" y="4833335"/>
                </a:lnTo>
                <a:lnTo>
                  <a:pt x="7524776" y="4917113"/>
                </a:lnTo>
                <a:cubicBezTo>
                  <a:pt x="7006070" y="5136507"/>
                  <a:pt x="6642110" y="5650122"/>
                  <a:pt x="6642110" y="6248746"/>
                </a:cubicBezTo>
                <a:cubicBezTo>
                  <a:pt x="6642110" y="6448287"/>
                  <a:pt x="6682550" y="6638383"/>
                  <a:pt x="6755682" y="6811285"/>
                </a:cubicBezTo>
                <a:lnTo>
                  <a:pt x="6778185" y="6858000"/>
                </a:lnTo>
                <a:lnTo>
                  <a:pt x="0" y="6858000"/>
                </a:lnTo>
                <a:close/>
              </a:path>
            </a:pathLst>
          </a:custGeom>
          <a:gradFill>
            <a:gsLst>
              <a:gs pos="15000">
                <a:schemeClr val="bg2">
                  <a:alpha val="0"/>
                </a:schemeClr>
              </a:gs>
              <a:gs pos="100000">
                <a:schemeClr val="bg2"/>
              </a:gs>
            </a:gsLst>
            <a:lin ang="10800000" scaled="1"/>
          </a:gradFill>
          <a:ln>
            <a:noFill/>
          </a:ln>
        </p:spPr>
        <p:style>
          <a:lnRef idx="2">
            <a:schemeClr val="accent1">
              <a:shade val="50000"/>
            </a:schemeClr>
          </a:lnRef>
          <a:fillRef idx="1">
            <a:schemeClr val="accent1"/>
          </a:fillRef>
          <a:effectRef idx="0">
            <a:schemeClr val="accent1"/>
          </a:effectRef>
          <a:fontRef idx="minor">
            <a:schemeClr val="lt1"/>
          </a:fontRef>
        </p:style>
      </p:sp>
      <p:sp>
        <p:nvSpPr>
          <p:cNvPr id="22" name="Rectangle 21">
            <a:extLst>
              <a:ext uri="{FF2B5EF4-FFF2-40B4-BE49-F238E27FC236}">
                <a16:creationId xmlns:a16="http://schemas.microsoft.com/office/drawing/2014/main" id="{A0B5529D-5CAA-4BF2-B5C9-34705E7661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59909" cy="6858000"/>
          </a:xfrm>
          <a:prstGeom prst="rect">
            <a:avLst/>
          </a:prstGeom>
          <a:solidFill>
            <a:schemeClr val="bg2">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Oval 23">
            <a:extLst>
              <a:ext uri="{FF2B5EF4-FFF2-40B4-BE49-F238E27FC236}">
                <a16:creationId xmlns:a16="http://schemas.microsoft.com/office/drawing/2014/main" id="{332A6F87-AC28-4AA8-B8A6-AEBC67BD0D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47567" y="421698"/>
            <a:ext cx="967148" cy="967148"/>
          </a:xfrm>
          <a:prstGeom prst="ellipse">
            <a:avLst/>
          </a:prstGeom>
          <a:gradFill>
            <a:gsLst>
              <a:gs pos="0">
                <a:schemeClr val="bg2">
                  <a:alpha val="0"/>
                </a:schemeClr>
              </a:gs>
              <a:gs pos="100000">
                <a:schemeClr val="accent1">
                  <a:alpha val="21000"/>
                </a:schemeClr>
              </a:gs>
            </a:gsLst>
            <a:lin ang="108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746A24E-404A-CBFC-A450-DBA98D6E0B9E}"/>
              </a:ext>
            </a:extLst>
          </p:cNvPr>
          <p:cNvSpPr>
            <a:spLocks noGrp="1"/>
          </p:cNvSpPr>
          <p:nvPr>
            <p:ph type="title"/>
          </p:nvPr>
        </p:nvSpPr>
        <p:spPr>
          <a:xfrm>
            <a:off x="2188901" y="808056"/>
            <a:ext cx="8381238" cy="1077229"/>
          </a:xfrm>
        </p:spPr>
        <p:txBody>
          <a:bodyPr>
            <a:normAutofit/>
          </a:bodyPr>
          <a:lstStyle/>
          <a:p>
            <a:pPr algn="l"/>
            <a:r>
              <a:rPr lang="en-US" sz="4800" dirty="0"/>
              <a:t>A despondent woman.</a:t>
            </a:r>
          </a:p>
        </p:txBody>
      </p:sp>
      <p:sp>
        <p:nvSpPr>
          <p:cNvPr id="3" name="Content Placeholder 2">
            <a:extLst>
              <a:ext uri="{FF2B5EF4-FFF2-40B4-BE49-F238E27FC236}">
                <a16:creationId xmlns:a16="http://schemas.microsoft.com/office/drawing/2014/main" id="{4C8510F8-F7D1-4F37-8CBA-8D8FCD54A345}"/>
              </a:ext>
            </a:extLst>
          </p:cNvPr>
          <p:cNvSpPr>
            <a:spLocks noGrp="1"/>
          </p:cNvSpPr>
          <p:nvPr>
            <p:ph idx="1"/>
          </p:nvPr>
        </p:nvSpPr>
        <p:spPr>
          <a:xfrm>
            <a:off x="2256638" y="2052116"/>
            <a:ext cx="6887361" cy="3997828"/>
          </a:xfrm>
        </p:spPr>
        <p:txBody>
          <a:bodyPr anchor="t">
            <a:noAutofit/>
          </a:bodyPr>
          <a:lstStyle/>
          <a:p>
            <a:r>
              <a:rPr lang="en-US" sz="2800" dirty="0">
                <a:latin typeface="Helvetica" pitchFamily="2" charset="0"/>
              </a:rPr>
              <a:t>She had heard the reports about Jesus and came up behind him in the crowd and touched his garment. For she said, “If I touch even his </a:t>
            </a:r>
            <a:r>
              <a:rPr lang="en-US" sz="2800" b="1" u="sng" dirty="0">
                <a:solidFill>
                  <a:srgbClr val="FFFF00"/>
                </a:solidFill>
                <a:latin typeface="Helvetica" pitchFamily="2" charset="0"/>
              </a:rPr>
              <a:t>garments</a:t>
            </a:r>
            <a:r>
              <a:rPr lang="en-US" sz="2800" dirty="0">
                <a:latin typeface="Helvetica" pitchFamily="2" charset="0"/>
              </a:rPr>
              <a:t>, I will be made well.”  vs 27-28</a:t>
            </a:r>
          </a:p>
          <a:p>
            <a:r>
              <a:rPr lang="en-US" sz="2800" dirty="0">
                <a:latin typeface="Helvetica" pitchFamily="2" charset="0"/>
              </a:rPr>
              <a:t>And he said to her, “Daughter, your </a:t>
            </a:r>
            <a:r>
              <a:rPr lang="en-US" sz="2800" b="1" u="sng" dirty="0">
                <a:solidFill>
                  <a:srgbClr val="FFFF00"/>
                </a:solidFill>
                <a:latin typeface="Helvetica" pitchFamily="2" charset="0"/>
              </a:rPr>
              <a:t>faith</a:t>
            </a:r>
            <a:r>
              <a:rPr lang="en-US" sz="2800" dirty="0">
                <a:latin typeface="Helvetica" pitchFamily="2" charset="0"/>
              </a:rPr>
              <a:t> has made you well; go in peace, and be healed of your disease.”  v 34</a:t>
            </a:r>
          </a:p>
        </p:txBody>
      </p:sp>
    </p:spTree>
    <p:extLst>
      <p:ext uri="{BB962C8B-B14F-4D97-AF65-F5344CB8AC3E}">
        <p14:creationId xmlns:p14="http://schemas.microsoft.com/office/powerpoint/2010/main" val="288729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rotWithShape="1">
          <a:blip r:embed="rId2"/>
          <a:stretch/>
        </a:blip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F3CF990-ACB8-443A-BB74-D36EC8A00B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2601900C-265D-4146-A578-477541E3DF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1">
              <a:lumMod val="50000"/>
              <a:alpha val="2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00B98862-BEE1-44FB-A335-A1B9106B445E}"/>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2831794" y="2105202"/>
            <a:ext cx="9360205" cy="4752798"/>
          </a:xfrm>
          <a:prstGeom prst="rect">
            <a:avLst/>
          </a:prstGeom>
          <a:noFill/>
        </p:spPr>
      </p:pic>
      <p:sp>
        <p:nvSpPr>
          <p:cNvPr id="14" name="Freeform: Shape 13">
            <a:extLst>
              <a:ext uri="{FF2B5EF4-FFF2-40B4-BE49-F238E27FC236}">
                <a16:creationId xmlns:a16="http://schemas.microsoft.com/office/drawing/2014/main" id="{65F94F98-3A57-49AA-838E-91AAF600B6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3678519" y="-1660968"/>
            <a:ext cx="5838229" cy="11188733"/>
          </a:xfrm>
          <a:custGeom>
            <a:avLst/>
            <a:gdLst>
              <a:gd name="connsiteX0" fmla="*/ 0 w 7821919"/>
              <a:gd name="connsiteY0" fmla="*/ 0 h 6858000"/>
              <a:gd name="connsiteX1" fmla="*/ 6983367 w 7821919"/>
              <a:gd name="connsiteY1" fmla="*/ 0 h 6858000"/>
              <a:gd name="connsiteX2" fmla="*/ 6982269 w 7821919"/>
              <a:gd name="connsiteY2" fmla="*/ 1331 h 6858000"/>
              <a:gd name="connsiteX3" fmla="*/ 6833782 w 7821919"/>
              <a:gd name="connsiteY3" fmla="*/ 487443 h 6858000"/>
              <a:gd name="connsiteX4" fmla="*/ 6851446 w 7821919"/>
              <a:gd name="connsiteY4" fmla="*/ 662666 h 6858000"/>
              <a:gd name="connsiteX5" fmla="*/ 6857532 w 7821919"/>
              <a:gd name="connsiteY5" fmla="*/ 686333 h 6858000"/>
              <a:gd name="connsiteX6" fmla="*/ 6806927 w 7821919"/>
              <a:gd name="connsiteY6" fmla="*/ 699345 h 6858000"/>
              <a:gd name="connsiteX7" fmla="*/ 5555365 w 7821919"/>
              <a:gd name="connsiteY7" fmla="*/ 2400515 h 6858000"/>
              <a:gd name="connsiteX8" fmla="*/ 7336617 w 7821919"/>
              <a:gd name="connsiteY8" fmla="*/ 4181767 h 6858000"/>
              <a:gd name="connsiteX9" fmla="*/ 7452815 w 7821919"/>
              <a:gd name="connsiteY9" fmla="*/ 4175900 h 6858000"/>
              <a:gd name="connsiteX10" fmla="*/ 7437456 w 7821919"/>
              <a:gd name="connsiteY10" fmla="*/ 4225378 h 6858000"/>
              <a:gd name="connsiteX11" fmla="*/ 7428275 w 7821919"/>
              <a:gd name="connsiteY11" fmla="*/ 4316448 h 6858000"/>
              <a:gd name="connsiteX12" fmla="*/ 7789089 w 7821919"/>
              <a:gd name="connsiteY12" fmla="*/ 4759152 h 6858000"/>
              <a:gd name="connsiteX13" fmla="*/ 7821919 w 7821919"/>
              <a:gd name="connsiteY13" fmla="*/ 4762461 h 6858000"/>
              <a:gd name="connsiteX14" fmla="*/ 7809638 w 7821919"/>
              <a:gd name="connsiteY14" fmla="*/ 4785088 h 6858000"/>
              <a:gd name="connsiteX15" fmla="*/ 7794661 w 7821919"/>
              <a:gd name="connsiteY15" fmla="*/ 4833335 h 6858000"/>
              <a:gd name="connsiteX16" fmla="*/ 7524776 w 7821919"/>
              <a:gd name="connsiteY16" fmla="*/ 4917113 h 6858000"/>
              <a:gd name="connsiteX17" fmla="*/ 6642110 w 7821919"/>
              <a:gd name="connsiteY17" fmla="*/ 6248746 h 6858000"/>
              <a:gd name="connsiteX18" fmla="*/ 6755682 w 7821919"/>
              <a:gd name="connsiteY18" fmla="*/ 6811285 h 6858000"/>
              <a:gd name="connsiteX19" fmla="*/ 6778185 w 7821919"/>
              <a:gd name="connsiteY19" fmla="*/ 6858000 h 6858000"/>
              <a:gd name="connsiteX20" fmla="*/ 0 w 7821919"/>
              <a:gd name="connsiteY20"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7821919" h="6858000">
                <a:moveTo>
                  <a:pt x="0" y="0"/>
                </a:moveTo>
                <a:lnTo>
                  <a:pt x="6983367" y="0"/>
                </a:lnTo>
                <a:lnTo>
                  <a:pt x="6982269" y="1331"/>
                </a:lnTo>
                <a:cubicBezTo>
                  <a:pt x="6888522" y="140095"/>
                  <a:pt x="6833782" y="307376"/>
                  <a:pt x="6833782" y="487443"/>
                </a:cubicBezTo>
                <a:cubicBezTo>
                  <a:pt x="6833782" y="547466"/>
                  <a:pt x="6839864" y="606067"/>
                  <a:pt x="6851446" y="662666"/>
                </a:cubicBezTo>
                <a:lnTo>
                  <a:pt x="6857532" y="686333"/>
                </a:lnTo>
                <a:lnTo>
                  <a:pt x="6806927" y="699345"/>
                </a:lnTo>
                <a:cubicBezTo>
                  <a:pt x="6081835" y="924872"/>
                  <a:pt x="5555365" y="1601212"/>
                  <a:pt x="5555365" y="2400515"/>
                </a:cubicBezTo>
                <a:cubicBezTo>
                  <a:pt x="5555365" y="3384273"/>
                  <a:pt x="6352859" y="4181767"/>
                  <a:pt x="7336617" y="4181767"/>
                </a:cubicBezTo>
                <a:lnTo>
                  <a:pt x="7452815" y="4175900"/>
                </a:lnTo>
                <a:lnTo>
                  <a:pt x="7437456" y="4225378"/>
                </a:lnTo>
                <a:cubicBezTo>
                  <a:pt x="7431436" y="4254794"/>
                  <a:pt x="7428275" y="4285252"/>
                  <a:pt x="7428275" y="4316448"/>
                </a:cubicBezTo>
                <a:cubicBezTo>
                  <a:pt x="7428275" y="4534821"/>
                  <a:pt x="7583172" y="4717015"/>
                  <a:pt x="7789089" y="4759152"/>
                </a:cubicBezTo>
                <a:lnTo>
                  <a:pt x="7821919" y="4762461"/>
                </a:lnTo>
                <a:lnTo>
                  <a:pt x="7809638" y="4785088"/>
                </a:lnTo>
                <a:lnTo>
                  <a:pt x="7794661" y="4833335"/>
                </a:lnTo>
                <a:lnTo>
                  <a:pt x="7524776" y="4917113"/>
                </a:lnTo>
                <a:cubicBezTo>
                  <a:pt x="7006070" y="5136507"/>
                  <a:pt x="6642110" y="5650122"/>
                  <a:pt x="6642110" y="6248746"/>
                </a:cubicBezTo>
                <a:cubicBezTo>
                  <a:pt x="6642110" y="6448287"/>
                  <a:pt x="6682550" y="6638383"/>
                  <a:pt x="6755682" y="6811285"/>
                </a:cubicBezTo>
                <a:lnTo>
                  <a:pt x="6778185" y="6858000"/>
                </a:lnTo>
                <a:lnTo>
                  <a:pt x="0" y="6858000"/>
                </a:lnTo>
                <a:close/>
              </a:path>
            </a:pathLst>
          </a:custGeom>
          <a:gradFill>
            <a:gsLst>
              <a:gs pos="25000">
                <a:schemeClr val="accent1">
                  <a:alpha val="0"/>
                </a:schemeClr>
              </a:gs>
              <a:gs pos="100000">
                <a:schemeClr val="accent1">
                  <a:alpha val="75000"/>
                </a:schemeClr>
              </a:gs>
            </a:gsLst>
            <a:lin ang="10800000" scaled="1"/>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16" name="Picture 15">
            <a:extLst>
              <a:ext uri="{FF2B5EF4-FFF2-40B4-BE49-F238E27FC236}">
                <a16:creationId xmlns:a16="http://schemas.microsoft.com/office/drawing/2014/main" id="{7185CF21-0594-48C0-9F3E-254D6BCE9D9B}"/>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4">
            <a:extLst>
              <a:ext uri="{28A0092B-C50C-407E-A947-70E740481C1C}">
                <a14:useLocalDpi xmlns:a14="http://schemas.microsoft.com/office/drawing/2010/main" val="0"/>
              </a:ext>
            </a:extLst>
          </a:blip>
          <a:stretch>
            <a:fillRect/>
          </a:stretch>
        </p:blipFill>
        <p:spPr>
          <a:xfrm>
            <a:off x="0" y="0"/>
            <a:ext cx="12189867" cy="6858000"/>
          </a:xfrm>
          <a:prstGeom prst="rect">
            <a:avLst/>
          </a:prstGeom>
        </p:spPr>
      </p:pic>
      <p:sp>
        <p:nvSpPr>
          <p:cNvPr id="18" name="Rectangle 17">
            <a:extLst>
              <a:ext uri="{FF2B5EF4-FFF2-40B4-BE49-F238E27FC236}">
                <a16:creationId xmlns:a16="http://schemas.microsoft.com/office/drawing/2014/main" id="{41F8C064-2DC5-4758-B49C-76BFF64052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8001"/>
          </a:xfrm>
          <a:prstGeom prst="rect">
            <a:avLst/>
          </a:prstGeom>
          <a:solidFill>
            <a:schemeClr val="tx2">
              <a:lumMod val="1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Shape 19">
            <a:extLst>
              <a:ext uri="{FF2B5EF4-FFF2-40B4-BE49-F238E27FC236}">
                <a16:creationId xmlns:a16="http://schemas.microsoft.com/office/drawing/2014/main" id="{FBD68200-BC03-4015-860B-CD5C30CD76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53542" y="0"/>
            <a:ext cx="7875912" cy="6858000"/>
          </a:xfrm>
          <a:custGeom>
            <a:avLst/>
            <a:gdLst>
              <a:gd name="connsiteX0" fmla="*/ 0 w 7821919"/>
              <a:gd name="connsiteY0" fmla="*/ 0 h 6858000"/>
              <a:gd name="connsiteX1" fmla="*/ 6983367 w 7821919"/>
              <a:gd name="connsiteY1" fmla="*/ 0 h 6858000"/>
              <a:gd name="connsiteX2" fmla="*/ 6982269 w 7821919"/>
              <a:gd name="connsiteY2" fmla="*/ 1331 h 6858000"/>
              <a:gd name="connsiteX3" fmla="*/ 6833782 w 7821919"/>
              <a:gd name="connsiteY3" fmla="*/ 487443 h 6858000"/>
              <a:gd name="connsiteX4" fmla="*/ 6851446 w 7821919"/>
              <a:gd name="connsiteY4" fmla="*/ 662666 h 6858000"/>
              <a:gd name="connsiteX5" fmla="*/ 6857532 w 7821919"/>
              <a:gd name="connsiteY5" fmla="*/ 686333 h 6858000"/>
              <a:gd name="connsiteX6" fmla="*/ 6806927 w 7821919"/>
              <a:gd name="connsiteY6" fmla="*/ 699345 h 6858000"/>
              <a:gd name="connsiteX7" fmla="*/ 5555365 w 7821919"/>
              <a:gd name="connsiteY7" fmla="*/ 2400515 h 6858000"/>
              <a:gd name="connsiteX8" fmla="*/ 7336617 w 7821919"/>
              <a:gd name="connsiteY8" fmla="*/ 4181767 h 6858000"/>
              <a:gd name="connsiteX9" fmla="*/ 7452815 w 7821919"/>
              <a:gd name="connsiteY9" fmla="*/ 4175900 h 6858000"/>
              <a:gd name="connsiteX10" fmla="*/ 7437456 w 7821919"/>
              <a:gd name="connsiteY10" fmla="*/ 4225378 h 6858000"/>
              <a:gd name="connsiteX11" fmla="*/ 7428275 w 7821919"/>
              <a:gd name="connsiteY11" fmla="*/ 4316448 h 6858000"/>
              <a:gd name="connsiteX12" fmla="*/ 7789089 w 7821919"/>
              <a:gd name="connsiteY12" fmla="*/ 4759152 h 6858000"/>
              <a:gd name="connsiteX13" fmla="*/ 7821919 w 7821919"/>
              <a:gd name="connsiteY13" fmla="*/ 4762461 h 6858000"/>
              <a:gd name="connsiteX14" fmla="*/ 7809638 w 7821919"/>
              <a:gd name="connsiteY14" fmla="*/ 4785088 h 6858000"/>
              <a:gd name="connsiteX15" fmla="*/ 7794661 w 7821919"/>
              <a:gd name="connsiteY15" fmla="*/ 4833335 h 6858000"/>
              <a:gd name="connsiteX16" fmla="*/ 7524776 w 7821919"/>
              <a:gd name="connsiteY16" fmla="*/ 4917113 h 6858000"/>
              <a:gd name="connsiteX17" fmla="*/ 6642110 w 7821919"/>
              <a:gd name="connsiteY17" fmla="*/ 6248746 h 6858000"/>
              <a:gd name="connsiteX18" fmla="*/ 6755682 w 7821919"/>
              <a:gd name="connsiteY18" fmla="*/ 6811285 h 6858000"/>
              <a:gd name="connsiteX19" fmla="*/ 6778185 w 7821919"/>
              <a:gd name="connsiteY19" fmla="*/ 6858000 h 6858000"/>
              <a:gd name="connsiteX20" fmla="*/ 0 w 7821919"/>
              <a:gd name="connsiteY20"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7821919" h="6858000">
                <a:moveTo>
                  <a:pt x="0" y="0"/>
                </a:moveTo>
                <a:lnTo>
                  <a:pt x="6983367" y="0"/>
                </a:lnTo>
                <a:lnTo>
                  <a:pt x="6982269" y="1331"/>
                </a:lnTo>
                <a:cubicBezTo>
                  <a:pt x="6888522" y="140095"/>
                  <a:pt x="6833782" y="307376"/>
                  <a:pt x="6833782" y="487443"/>
                </a:cubicBezTo>
                <a:cubicBezTo>
                  <a:pt x="6833782" y="547466"/>
                  <a:pt x="6839864" y="606067"/>
                  <a:pt x="6851446" y="662666"/>
                </a:cubicBezTo>
                <a:lnTo>
                  <a:pt x="6857532" y="686333"/>
                </a:lnTo>
                <a:lnTo>
                  <a:pt x="6806927" y="699345"/>
                </a:lnTo>
                <a:cubicBezTo>
                  <a:pt x="6081835" y="924872"/>
                  <a:pt x="5555365" y="1601212"/>
                  <a:pt x="5555365" y="2400515"/>
                </a:cubicBezTo>
                <a:cubicBezTo>
                  <a:pt x="5555365" y="3384273"/>
                  <a:pt x="6352859" y="4181767"/>
                  <a:pt x="7336617" y="4181767"/>
                </a:cubicBezTo>
                <a:lnTo>
                  <a:pt x="7452815" y="4175900"/>
                </a:lnTo>
                <a:lnTo>
                  <a:pt x="7437456" y="4225378"/>
                </a:lnTo>
                <a:cubicBezTo>
                  <a:pt x="7431436" y="4254794"/>
                  <a:pt x="7428275" y="4285252"/>
                  <a:pt x="7428275" y="4316448"/>
                </a:cubicBezTo>
                <a:cubicBezTo>
                  <a:pt x="7428275" y="4534821"/>
                  <a:pt x="7583172" y="4717015"/>
                  <a:pt x="7789089" y="4759152"/>
                </a:cubicBezTo>
                <a:lnTo>
                  <a:pt x="7821919" y="4762461"/>
                </a:lnTo>
                <a:lnTo>
                  <a:pt x="7809638" y="4785088"/>
                </a:lnTo>
                <a:lnTo>
                  <a:pt x="7794661" y="4833335"/>
                </a:lnTo>
                <a:lnTo>
                  <a:pt x="7524776" y="4917113"/>
                </a:lnTo>
                <a:cubicBezTo>
                  <a:pt x="7006070" y="5136507"/>
                  <a:pt x="6642110" y="5650122"/>
                  <a:pt x="6642110" y="6248746"/>
                </a:cubicBezTo>
                <a:cubicBezTo>
                  <a:pt x="6642110" y="6448287"/>
                  <a:pt x="6682550" y="6638383"/>
                  <a:pt x="6755682" y="6811285"/>
                </a:cubicBezTo>
                <a:lnTo>
                  <a:pt x="6778185" y="6858000"/>
                </a:lnTo>
                <a:lnTo>
                  <a:pt x="0" y="6858000"/>
                </a:lnTo>
                <a:close/>
              </a:path>
            </a:pathLst>
          </a:custGeom>
          <a:gradFill>
            <a:gsLst>
              <a:gs pos="15000">
                <a:schemeClr val="bg2">
                  <a:alpha val="0"/>
                </a:schemeClr>
              </a:gs>
              <a:gs pos="100000">
                <a:schemeClr val="bg2"/>
              </a:gs>
            </a:gsLst>
            <a:lin ang="10800000" scaled="1"/>
          </a:gradFill>
          <a:ln>
            <a:noFill/>
          </a:ln>
        </p:spPr>
        <p:style>
          <a:lnRef idx="2">
            <a:schemeClr val="accent1">
              <a:shade val="50000"/>
            </a:schemeClr>
          </a:lnRef>
          <a:fillRef idx="1">
            <a:schemeClr val="accent1"/>
          </a:fillRef>
          <a:effectRef idx="0">
            <a:schemeClr val="accent1"/>
          </a:effectRef>
          <a:fontRef idx="minor">
            <a:schemeClr val="lt1"/>
          </a:fontRef>
        </p:style>
      </p:sp>
      <p:sp>
        <p:nvSpPr>
          <p:cNvPr id="22" name="Rectangle 21">
            <a:extLst>
              <a:ext uri="{FF2B5EF4-FFF2-40B4-BE49-F238E27FC236}">
                <a16:creationId xmlns:a16="http://schemas.microsoft.com/office/drawing/2014/main" id="{A0B5529D-5CAA-4BF2-B5C9-34705E7661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59909" cy="6858000"/>
          </a:xfrm>
          <a:prstGeom prst="rect">
            <a:avLst/>
          </a:prstGeom>
          <a:solidFill>
            <a:schemeClr val="bg2">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Oval 23">
            <a:extLst>
              <a:ext uri="{FF2B5EF4-FFF2-40B4-BE49-F238E27FC236}">
                <a16:creationId xmlns:a16="http://schemas.microsoft.com/office/drawing/2014/main" id="{332A6F87-AC28-4AA8-B8A6-AEBC67BD0D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47567" y="421698"/>
            <a:ext cx="967148" cy="967148"/>
          </a:xfrm>
          <a:prstGeom prst="ellipse">
            <a:avLst/>
          </a:prstGeom>
          <a:gradFill>
            <a:gsLst>
              <a:gs pos="0">
                <a:schemeClr val="bg2">
                  <a:alpha val="0"/>
                </a:schemeClr>
              </a:gs>
              <a:gs pos="100000">
                <a:schemeClr val="accent1">
                  <a:alpha val="21000"/>
                </a:schemeClr>
              </a:gs>
            </a:gsLst>
            <a:lin ang="108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746A24E-404A-CBFC-A450-DBA98D6E0B9E}"/>
              </a:ext>
            </a:extLst>
          </p:cNvPr>
          <p:cNvSpPr>
            <a:spLocks noGrp="1"/>
          </p:cNvSpPr>
          <p:nvPr>
            <p:ph type="title"/>
          </p:nvPr>
        </p:nvSpPr>
        <p:spPr>
          <a:xfrm>
            <a:off x="2188901" y="808056"/>
            <a:ext cx="8381238" cy="1077229"/>
          </a:xfrm>
        </p:spPr>
        <p:txBody>
          <a:bodyPr>
            <a:normAutofit/>
          </a:bodyPr>
          <a:lstStyle/>
          <a:p>
            <a:pPr algn="l"/>
            <a:r>
              <a:rPr lang="en-US" sz="4800" dirty="0"/>
              <a:t>A dead girl.</a:t>
            </a:r>
          </a:p>
        </p:txBody>
      </p:sp>
      <p:sp>
        <p:nvSpPr>
          <p:cNvPr id="3" name="Content Placeholder 2">
            <a:extLst>
              <a:ext uri="{FF2B5EF4-FFF2-40B4-BE49-F238E27FC236}">
                <a16:creationId xmlns:a16="http://schemas.microsoft.com/office/drawing/2014/main" id="{4C8510F8-F7D1-4F37-8CBA-8D8FCD54A345}"/>
              </a:ext>
            </a:extLst>
          </p:cNvPr>
          <p:cNvSpPr>
            <a:spLocks noGrp="1"/>
          </p:cNvSpPr>
          <p:nvPr>
            <p:ph idx="1"/>
          </p:nvPr>
        </p:nvSpPr>
        <p:spPr>
          <a:xfrm>
            <a:off x="2256639" y="2052116"/>
            <a:ext cx="6572814" cy="3997828"/>
          </a:xfrm>
        </p:spPr>
        <p:txBody>
          <a:bodyPr anchor="t">
            <a:normAutofit/>
          </a:bodyPr>
          <a:lstStyle/>
          <a:p>
            <a:r>
              <a:rPr lang="en-US" sz="2800" dirty="0">
                <a:effectLst/>
                <a:latin typeface="Helvetica" pitchFamily="2" charset="0"/>
              </a:rPr>
              <a:t>But overhearing what they said, Jesus said to the ruler of the synagogue, “Do not </a:t>
            </a:r>
            <a:r>
              <a:rPr lang="en-US" sz="2800" b="1" u="sng" dirty="0">
                <a:solidFill>
                  <a:srgbClr val="FFFF00"/>
                </a:solidFill>
                <a:effectLst/>
                <a:latin typeface="Helvetica" pitchFamily="2" charset="0"/>
              </a:rPr>
              <a:t>fear</a:t>
            </a:r>
            <a:r>
              <a:rPr lang="en-US" sz="2800" dirty="0">
                <a:effectLst/>
                <a:latin typeface="Helvetica" pitchFamily="2" charset="0"/>
              </a:rPr>
              <a:t>, only </a:t>
            </a:r>
            <a:r>
              <a:rPr lang="en-US" sz="2800" b="1" u="sng" dirty="0">
                <a:solidFill>
                  <a:srgbClr val="FFFF00"/>
                </a:solidFill>
                <a:effectLst/>
                <a:latin typeface="Helvetica" pitchFamily="2" charset="0"/>
              </a:rPr>
              <a:t>believe</a:t>
            </a:r>
            <a:r>
              <a:rPr lang="en-US" sz="2800" dirty="0">
                <a:effectLst/>
                <a:latin typeface="Helvetica" pitchFamily="2" charset="0"/>
              </a:rPr>
              <a:t>.” v 36</a:t>
            </a:r>
          </a:p>
          <a:p>
            <a:r>
              <a:rPr lang="en-US" sz="2800" dirty="0">
                <a:effectLst/>
                <a:latin typeface="Helvetica" pitchFamily="2" charset="0"/>
              </a:rPr>
              <a:t>“Why are you making a commotion and weeping? The child is not dead but </a:t>
            </a:r>
            <a:r>
              <a:rPr lang="en-US" sz="2800" b="1" u="sng" dirty="0">
                <a:solidFill>
                  <a:srgbClr val="FFFF00"/>
                </a:solidFill>
                <a:effectLst/>
                <a:latin typeface="Helvetica" pitchFamily="2" charset="0"/>
              </a:rPr>
              <a:t>sleeping</a:t>
            </a:r>
            <a:r>
              <a:rPr lang="en-US" sz="2800" dirty="0">
                <a:effectLst/>
                <a:latin typeface="Helvetica" pitchFamily="2" charset="0"/>
              </a:rPr>
              <a:t>.” v 39</a:t>
            </a:r>
          </a:p>
        </p:txBody>
      </p:sp>
    </p:spTree>
    <p:extLst>
      <p:ext uri="{BB962C8B-B14F-4D97-AF65-F5344CB8AC3E}">
        <p14:creationId xmlns:p14="http://schemas.microsoft.com/office/powerpoint/2010/main" val="42317847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rotWithShape="1">
          <a:blip r:embed="rId2"/>
          <a:stretch/>
        </a:blip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F3CF990-ACB8-443A-BB74-D36EC8A00B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2601900C-265D-4146-A578-477541E3DF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1">
              <a:lumMod val="50000"/>
              <a:alpha val="2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00B98862-BEE1-44FB-A335-A1B9106B445E}"/>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2831794" y="2105202"/>
            <a:ext cx="9360205" cy="4752798"/>
          </a:xfrm>
          <a:prstGeom prst="rect">
            <a:avLst/>
          </a:prstGeom>
          <a:noFill/>
        </p:spPr>
      </p:pic>
      <p:sp>
        <p:nvSpPr>
          <p:cNvPr id="14" name="Freeform: Shape 13">
            <a:extLst>
              <a:ext uri="{FF2B5EF4-FFF2-40B4-BE49-F238E27FC236}">
                <a16:creationId xmlns:a16="http://schemas.microsoft.com/office/drawing/2014/main" id="{65F94F98-3A57-49AA-838E-91AAF600B6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3678519" y="-1660968"/>
            <a:ext cx="5838229" cy="11188733"/>
          </a:xfrm>
          <a:custGeom>
            <a:avLst/>
            <a:gdLst>
              <a:gd name="connsiteX0" fmla="*/ 0 w 7821919"/>
              <a:gd name="connsiteY0" fmla="*/ 0 h 6858000"/>
              <a:gd name="connsiteX1" fmla="*/ 6983367 w 7821919"/>
              <a:gd name="connsiteY1" fmla="*/ 0 h 6858000"/>
              <a:gd name="connsiteX2" fmla="*/ 6982269 w 7821919"/>
              <a:gd name="connsiteY2" fmla="*/ 1331 h 6858000"/>
              <a:gd name="connsiteX3" fmla="*/ 6833782 w 7821919"/>
              <a:gd name="connsiteY3" fmla="*/ 487443 h 6858000"/>
              <a:gd name="connsiteX4" fmla="*/ 6851446 w 7821919"/>
              <a:gd name="connsiteY4" fmla="*/ 662666 h 6858000"/>
              <a:gd name="connsiteX5" fmla="*/ 6857532 w 7821919"/>
              <a:gd name="connsiteY5" fmla="*/ 686333 h 6858000"/>
              <a:gd name="connsiteX6" fmla="*/ 6806927 w 7821919"/>
              <a:gd name="connsiteY6" fmla="*/ 699345 h 6858000"/>
              <a:gd name="connsiteX7" fmla="*/ 5555365 w 7821919"/>
              <a:gd name="connsiteY7" fmla="*/ 2400515 h 6858000"/>
              <a:gd name="connsiteX8" fmla="*/ 7336617 w 7821919"/>
              <a:gd name="connsiteY8" fmla="*/ 4181767 h 6858000"/>
              <a:gd name="connsiteX9" fmla="*/ 7452815 w 7821919"/>
              <a:gd name="connsiteY9" fmla="*/ 4175900 h 6858000"/>
              <a:gd name="connsiteX10" fmla="*/ 7437456 w 7821919"/>
              <a:gd name="connsiteY10" fmla="*/ 4225378 h 6858000"/>
              <a:gd name="connsiteX11" fmla="*/ 7428275 w 7821919"/>
              <a:gd name="connsiteY11" fmla="*/ 4316448 h 6858000"/>
              <a:gd name="connsiteX12" fmla="*/ 7789089 w 7821919"/>
              <a:gd name="connsiteY12" fmla="*/ 4759152 h 6858000"/>
              <a:gd name="connsiteX13" fmla="*/ 7821919 w 7821919"/>
              <a:gd name="connsiteY13" fmla="*/ 4762461 h 6858000"/>
              <a:gd name="connsiteX14" fmla="*/ 7809638 w 7821919"/>
              <a:gd name="connsiteY14" fmla="*/ 4785088 h 6858000"/>
              <a:gd name="connsiteX15" fmla="*/ 7794661 w 7821919"/>
              <a:gd name="connsiteY15" fmla="*/ 4833335 h 6858000"/>
              <a:gd name="connsiteX16" fmla="*/ 7524776 w 7821919"/>
              <a:gd name="connsiteY16" fmla="*/ 4917113 h 6858000"/>
              <a:gd name="connsiteX17" fmla="*/ 6642110 w 7821919"/>
              <a:gd name="connsiteY17" fmla="*/ 6248746 h 6858000"/>
              <a:gd name="connsiteX18" fmla="*/ 6755682 w 7821919"/>
              <a:gd name="connsiteY18" fmla="*/ 6811285 h 6858000"/>
              <a:gd name="connsiteX19" fmla="*/ 6778185 w 7821919"/>
              <a:gd name="connsiteY19" fmla="*/ 6858000 h 6858000"/>
              <a:gd name="connsiteX20" fmla="*/ 0 w 7821919"/>
              <a:gd name="connsiteY20"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7821919" h="6858000">
                <a:moveTo>
                  <a:pt x="0" y="0"/>
                </a:moveTo>
                <a:lnTo>
                  <a:pt x="6983367" y="0"/>
                </a:lnTo>
                <a:lnTo>
                  <a:pt x="6982269" y="1331"/>
                </a:lnTo>
                <a:cubicBezTo>
                  <a:pt x="6888522" y="140095"/>
                  <a:pt x="6833782" y="307376"/>
                  <a:pt x="6833782" y="487443"/>
                </a:cubicBezTo>
                <a:cubicBezTo>
                  <a:pt x="6833782" y="547466"/>
                  <a:pt x="6839864" y="606067"/>
                  <a:pt x="6851446" y="662666"/>
                </a:cubicBezTo>
                <a:lnTo>
                  <a:pt x="6857532" y="686333"/>
                </a:lnTo>
                <a:lnTo>
                  <a:pt x="6806927" y="699345"/>
                </a:lnTo>
                <a:cubicBezTo>
                  <a:pt x="6081835" y="924872"/>
                  <a:pt x="5555365" y="1601212"/>
                  <a:pt x="5555365" y="2400515"/>
                </a:cubicBezTo>
                <a:cubicBezTo>
                  <a:pt x="5555365" y="3384273"/>
                  <a:pt x="6352859" y="4181767"/>
                  <a:pt x="7336617" y="4181767"/>
                </a:cubicBezTo>
                <a:lnTo>
                  <a:pt x="7452815" y="4175900"/>
                </a:lnTo>
                <a:lnTo>
                  <a:pt x="7437456" y="4225378"/>
                </a:lnTo>
                <a:cubicBezTo>
                  <a:pt x="7431436" y="4254794"/>
                  <a:pt x="7428275" y="4285252"/>
                  <a:pt x="7428275" y="4316448"/>
                </a:cubicBezTo>
                <a:cubicBezTo>
                  <a:pt x="7428275" y="4534821"/>
                  <a:pt x="7583172" y="4717015"/>
                  <a:pt x="7789089" y="4759152"/>
                </a:cubicBezTo>
                <a:lnTo>
                  <a:pt x="7821919" y="4762461"/>
                </a:lnTo>
                <a:lnTo>
                  <a:pt x="7809638" y="4785088"/>
                </a:lnTo>
                <a:lnTo>
                  <a:pt x="7794661" y="4833335"/>
                </a:lnTo>
                <a:lnTo>
                  <a:pt x="7524776" y="4917113"/>
                </a:lnTo>
                <a:cubicBezTo>
                  <a:pt x="7006070" y="5136507"/>
                  <a:pt x="6642110" y="5650122"/>
                  <a:pt x="6642110" y="6248746"/>
                </a:cubicBezTo>
                <a:cubicBezTo>
                  <a:pt x="6642110" y="6448287"/>
                  <a:pt x="6682550" y="6638383"/>
                  <a:pt x="6755682" y="6811285"/>
                </a:cubicBezTo>
                <a:lnTo>
                  <a:pt x="6778185" y="6858000"/>
                </a:lnTo>
                <a:lnTo>
                  <a:pt x="0" y="6858000"/>
                </a:lnTo>
                <a:close/>
              </a:path>
            </a:pathLst>
          </a:custGeom>
          <a:gradFill>
            <a:gsLst>
              <a:gs pos="25000">
                <a:schemeClr val="accent1">
                  <a:alpha val="0"/>
                </a:schemeClr>
              </a:gs>
              <a:gs pos="100000">
                <a:schemeClr val="accent1">
                  <a:alpha val="75000"/>
                </a:schemeClr>
              </a:gs>
            </a:gsLst>
            <a:lin ang="10800000" scaled="1"/>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16" name="Picture 15">
            <a:extLst>
              <a:ext uri="{FF2B5EF4-FFF2-40B4-BE49-F238E27FC236}">
                <a16:creationId xmlns:a16="http://schemas.microsoft.com/office/drawing/2014/main" id="{7185CF21-0594-48C0-9F3E-254D6BCE9D9B}"/>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4">
            <a:extLst>
              <a:ext uri="{28A0092B-C50C-407E-A947-70E740481C1C}">
                <a14:useLocalDpi xmlns:a14="http://schemas.microsoft.com/office/drawing/2010/main" val="0"/>
              </a:ext>
            </a:extLst>
          </a:blip>
          <a:stretch>
            <a:fillRect/>
          </a:stretch>
        </p:blipFill>
        <p:spPr>
          <a:xfrm>
            <a:off x="0" y="0"/>
            <a:ext cx="12189867" cy="6858000"/>
          </a:xfrm>
          <a:prstGeom prst="rect">
            <a:avLst/>
          </a:prstGeom>
        </p:spPr>
      </p:pic>
      <p:sp>
        <p:nvSpPr>
          <p:cNvPr id="18" name="Rectangle 17">
            <a:extLst>
              <a:ext uri="{FF2B5EF4-FFF2-40B4-BE49-F238E27FC236}">
                <a16:creationId xmlns:a16="http://schemas.microsoft.com/office/drawing/2014/main" id="{41F8C064-2DC5-4758-B49C-76BFF64052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8001"/>
          </a:xfrm>
          <a:prstGeom prst="rect">
            <a:avLst/>
          </a:prstGeom>
          <a:solidFill>
            <a:schemeClr val="tx2">
              <a:lumMod val="1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Shape 19">
            <a:extLst>
              <a:ext uri="{FF2B5EF4-FFF2-40B4-BE49-F238E27FC236}">
                <a16:creationId xmlns:a16="http://schemas.microsoft.com/office/drawing/2014/main" id="{FBD68200-BC03-4015-860B-CD5C30CD76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53542" y="0"/>
            <a:ext cx="7875912" cy="6858000"/>
          </a:xfrm>
          <a:custGeom>
            <a:avLst/>
            <a:gdLst>
              <a:gd name="connsiteX0" fmla="*/ 0 w 7821919"/>
              <a:gd name="connsiteY0" fmla="*/ 0 h 6858000"/>
              <a:gd name="connsiteX1" fmla="*/ 6983367 w 7821919"/>
              <a:gd name="connsiteY1" fmla="*/ 0 h 6858000"/>
              <a:gd name="connsiteX2" fmla="*/ 6982269 w 7821919"/>
              <a:gd name="connsiteY2" fmla="*/ 1331 h 6858000"/>
              <a:gd name="connsiteX3" fmla="*/ 6833782 w 7821919"/>
              <a:gd name="connsiteY3" fmla="*/ 487443 h 6858000"/>
              <a:gd name="connsiteX4" fmla="*/ 6851446 w 7821919"/>
              <a:gd name="connsiteY4" fmla="*/ 662666 h 6858000"/>
              <a:gd name="connsiteX5" fmla="*/ 6857532 w 7821919"/>
              <a:gd name="connsiteY5" fmla="*/ 686333 h 6858000"/>
              <a:gd name="connsiteX6" fmla="*/ 6806927 w 7821919"/>
              <a:gd name="connsiteY6" fmla="*/ 699345 h 6858000"/>
              <a:gd name="connsiteX7" fmla="*/ 5555365 w 7821919"/>
              <a:gd name="connsiteY7" fmla="*/ 2400515 h 6858000"/>
              <a:gd name="connsiteX8" fmla="*/ 7336617 w 7821919"/>
              <a:gd name="connsiteY8" fmla="*/ 4181767 h 6858000"/>
              <a:gd name="connsiteX9" fmla="*/ 7452815 w 7821919"/>
              <a:gd name="connsiteY9" fmla="*/ 4175900 h 6858000"/>
              <a:gd name="connsiteX10" fmla="*/ 7437456 w 7821919"/>
              <a:gd name="connsiteY10" fmla="*/ 4225378 h 6858000"/>
              <a:gd name="connsiteX11" fmla="*/ 7428275 w 7821919"/>
              <a:gd name="connsiteY11" fmla="*/ 4316448 h 6858000"/>
              <a:gd name="connsiteX12" fmla="*/ 7789089 w 7821919"/>
              <a:gd name="connsiteY12" fmla="*/ 4759152 h 6858000"/>
              <a:gd name="connsiteX13" fmla="*/ 7821919 w 7821919"/>
              <a:gd name="connsiteY13" fmla="*/ 4762461 h 6858000"/>
              <a:gd name="connsiteX14" fmla="*/ 7809638 w 7821919"/>
              <a:gd name="connsiteY14" fmla="*/ 4785088 h 6858000"/>
              <a:gd name="connsiteX15" fmla="*/ 7794661 w 7821919"/>
              <a:gd name="connsiteY15" fmla="*/ 4833335 h 6858000"/>
              <a:gd name="connsiteX16" fmla="*/ 7524776 w 7821919"/>
              <a:gd name="connsiteY16" fmla="*/ 4917113 h 6858000"/>
              <a:gd name="connsiteX17" fmla="*/ 6642110 w 7821919"/>
              <a:gd name="connsiteY17" fmla="*/ 6248746 h 6858000"/>
              <a:gd name="connsiteX18" fmla="*/ 6755682 w 7821919"/>
              <a:gd name="connsiteY18" fmla="*/ 6811285 h 6858000"/>
              <a:gd name="connsiteX19" fmla="*/ 6778185 w 7821919"/>
              <a:gd name="connsiteY19" fmla="*/ 6858000 h 6858000"/>
              <a:gd name="connsiteX20" fmla="*/ 0 w 7821919"/>
              <a:gd name="connsiteY20"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7821919" h="6858000">
                <a:moveTo>
                  <a:pt x="0" y="0"/>
                </a:moveTo>
                <a:lnTo>
                  <a:pt x="6983367" y="0"/>
                </a:lnTo>
                <a:lnTo>
                  <a:pt x="6982269" y="1331"/>
                </a:lnTo>
                <a:cubicBezTo>
                  <a:pt x="6888522" y="140095"/>
                  <a:pt x="6833782" y="307376"/>
                  <a:pt x="6833782" y="487443"/>
                </a:cubicBezTo>
                <a:cubicBezTo>
                  <a:pt x="6833782" y="547466"/>
                  <a:pt x="6839864" y="606067"/>
                  <a:pt x="6851446" y="662666"/>
                </a:cubicBezTo>
                <a:lnTo>
                  <a:pt x="6857532" y="686333"/>
                </a:lnTo>
                <a:lnTo>
                  <a:pt x="6806927" y="699345"/>
                </a:lnTo>
                <a:cubicBezTo>
                  <a:pt x="6081835" y="924872"/>
                  <a:pt x="5555365" y="1601212"/>
                  <a:pt x="5555365" y="2400515"/>
                </a:cubicBezTo>
                <a:cubicBezTo>
                  <a:pt x="5555365" y="3384273"/>
                  <a:pt x="6352859" y="4181767"/>
                  <a:pt x="7336617" y="4181767"/>
                </a:cubicBezTo>
                <a:lnTo>
                  <a:pt x="7452815" y="4175900"/>
                </a:lnTo>
                <a:lnTo>
                  <a:pt x="7437456" y="4225378"/>
                </a:lnTo>
                <a:cubicBezTo>
                  <a:pt x="7431436" y="4254794"/>
                  <a:pt x="7428275" y="4285252"/>
                  <a:pt x="7428275" y="4316448"/>
                </a:cubicBezTo>
                <a:cubicBezTo>
                  <a:pt x="7428275" y="4534821"/>
                  <a:pt x="7583172" y="4717015"/>
                  <a:pt x="7789089" y="4759152"/>
                </a:cubicBezTo>
                <a:lnTo>
                  <a:pt x="7821919" y="4762461"/>
                </a:lnTo>
                <a:lnTo>
                  <a:pt x="7809638" y="4785088"/>
                </a:lnTo>
                <a:lnTo>
                  <a:pt x="7794661" y="4833335"/>
                </a:lnTo>
                <a:lnTo>
                  <a:pt x="7524776" y="4917113"/>
                </a:lnTo>
                <a:cubicBezTo>
                  <a:pt x="7006070" y="5136507"/>
                  <a:pt x="6642110" y="5650122"/>
                  <a:pt x="6642110" y="6248746"/>
                </a:cubicBezTo>
                <a:cubicBezTo>
                  <a:pt x="6642110" y="6448287"/>
                  <a:pt x="6682550" y="6638383"/>
                  <a:pt x="6755682" y="6811285"/>
                </a:cubicBezTo>
                <a:lnTo>
                  <a:pt x="6778185" y="6858000"/>
                </a:lnTo>
                <a:lnTo>
                  <a:pt x="0" y="6858000"/>
                </a:lnTo>
                <a:close/>
              </a:path>
            </a:pathLst>
          </a:custGeom>
          <a:gradFill>
            <a:gsLst>
              <a:gs pos="15000">
                <a:schemeClr val="bg2">
                  <a:alpha val="0"/>
                </a:schemeClr>
              </a:gs>
              <a:gs pos="100000">
                <a:schemeClr val="bg2"/>
              </a:gs>
            </a:gsLst>
            <a:lin ang="10800000" scaled="1"/>
          </a:gradFill>
          <a:ln>
            <a:noFill/>
          </a:ln>
        </p:spPr>
        <p:style>
          <a:lnRef idx="2">
            <a:schemeClr val="accent1">
              <a:shade val="50000"/>
            </a:schemeClr>
          </a:lnRef>
          <a:fillRef idx="1">
            <a:schemeClr val="accent1"/>
          </a:fillRef>
          <a:effectRef idx="0">
            <a:schemeClr val="accent1"/>
          </a:effectRef>
          <a:fontRef idx="minor">
            <a:schemeClr val="lt1"/>
          </a:fontRef>
        </p:style>
      </p:sp>
      <p:sp>
        <p:nvSpPr>
          <p:cNvPr id="22" name="Rectangle 21">
            <a:extLst>
              <a:ext uri="{FF2B5EF4-FFF2-40B4-BE49-F238E27FC236}">
                <a16:creationId xmlns:a16="http://schemas.microsoft.com/office/drawing/2014/main" id="{A0B5529D-5CAA-4BF2-B5C9-34705E7661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59909" cy="6858000"/>
          </a:xfrm>
          <a:prstGeom prst="rect">
            <a:avLst/>
          </a:prstGeom>
          <a:solidFill>
            <a:schemeClr val="bg2">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Oval 23">
            <a:extLst>
              <a:ext uri="{FF2B5EF4-FFF2-40B4-BE49-F238E27FC236}">
                <a16:creationId xmlns:a16="http://schemas.microsoft.com/office/drawing/2014/main" id="{332A6F87-AC28-4AA8-B8A6-AEBC67BD0D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47567" y="421698"/>
            <a:ext cx="967148" cy="967148"/>
          </a:xfrm>
          <a:prstGeom prst="ellipse">
            <a:avLst/>
          </a:prstGeom>
          <a:gradFill>
            <a:gsLst>
              <a:gs pos="0">
                <a:schemeClr val="bg2">
                  <a:alpha val="0"/>
                </a:schemeClr>
              </a:gs>
              <a:gs pos="100000">
                <a:schemeClr val="accent1">
                  <a:alpha val="21000"/>
                </a:schemeClr>
              </a:gs>
            </a:gsLst>
            <a:lin ang="108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746A24E-404A-CBFC-A450-DBA98D6E0B9E}"/>
              </a:ext>
            </a:extLst>
          </p:cNvPr>
          <p:cNvSpPr>
            <a:spLocks noGrp="1"/>
          </p:cNvSpPr>
          <p:nvPr>
            <p:ph type="title"/>
          </p:nvPr>
        </p:nvSpPr>
        <p:spPr>
          <a:xfrm>
            <a:off x="2188901" y="808056"/>
            <a:ext cx="8381238" cy="1077229"/>
          </a:xfrm>
        </p:spPr>
        <p:txBody>
          <a:bodyPr>
            <a:normAutofit/>
          </a:bodyPr>
          <a:lstStyle/>
          <a:p>
            <a:pPr algn="l"/>
            <a:r>
              <a:rPr lang="en-US" sz="4800" dirty="0"/>
              <a:t>A dead girl.</a:t>
            </a:r>
          </a:p>
        </p:txBody>
      </p:sp>
      <p:sp>
        <p:nvSpPr>
          <p:cNvPr id="3" name="Content Placeholder 2">
            <a:extLst>
              <a:ext uri="{FF2B5EF4-FFF2-40B4-BE49-F238E27FC236}">
                <a16:creationId xmlns:a16="http://schemas.microsoft.com/office/drawing/2014/main" id="{4C8510F8-F7D1-4F37-8CBA-8D8FCD54A345}"/>
              </a:ext>
            </a:extLst>
          </p:cNvPr>
          <p:cNvSpPr>
            <a:spLocks noGrp="1"/>
          </p:cNvSpPr>
          <p:nvPr>
            <p:ph idx="1"/>
          </p:nvPr>
        </p:nvSpPr>
        <p:spPr>
          <a:xfrm>
            <a:off x="2256639" y="2052116"/>
            <a:ext cx="6572814" cy="3997828"/>
          </a:xfrm>
        </p:spPr>
        <p:txBody>
          <a:bodyPr anchor="t">
            <a:normAutofit/>
          </a:bodyPr>
          <a:lstStyle/>
          <a:p>
            <a:r>
              <a:rPr lang="en-US" sz="2800" dirty="0">
                <a:effectLst/>
                <a:latin typeface="Helvetica" pitchFamily="2" charset="0"/>
              </a:rPr>
              <a:t>Taking her by the hand he said to her, “Talitha </a:t>
            </a:r>
            <a:r>
              <a:rPr lang="en-US" sz="2800" dirty="0" err="1">
                <a:effectLst/>
                <a:latin typeface="Helvetica" pitchFamily="2" charset="0"/>
              </a:rPr>
              <a:t>cumi</a:t>
            </a:r>
            <a:r>
              <a:rPr lang="en-US" sz="2800" dirty="0">
                <a:effectLst/>
                <a:latin typeface="Helvetica" pitchFamily="2" charset="0"/>
              </a:rPr>
              <a:t>,” which means, “Little girl, I say to you, </a:t>
            </a:r>
            <a:r>
              <a:rPr lang="en-US" sz="2800" b="1" u="sng" dirty="0">
                <a:solidFill>
                  <a:srgbClr val="FFFF00"/>
                </a:solidFill>
                <a:effectLst/>
                <a:latin typeface="Helvetica" pitchFamily="2" charset="0"/>
              </a:rPr>
              <a:t>arise</a:t>
            </a:r>
            <a:r>
              <a:rPr lang="en-US" sz="2800" dirty="0">
                <a:effectLst/>
                <a:latin typeface="Helvetica" pitchFamily="2" charset="0"/>
              </a:rPr>
              <a:t>.” v 41</a:t>
            </a:r>
          </a:p>
        </p:txBody>
      </p:sp>
    </p:spTree>
    <p:extLst>
      <p:ext uri="{BB962C8B-B14F-4D97-AF65-F5344CB8AC3E}">
        <p14:creationId xmlns:p14="http://schemas.microsoft.com/office/powerpoint/2010/main" val="9728518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F4F2A8-D87E-1773-B0A1-8F99A68AF0FA}"/>
              </a:ext>
            </a:extLst>
          </p:cNvPr>
          <p:cNvSpPr>
            <a:spLocks noGrp="1"/>
          </p:cNvSpPr>
          <p:nvPr>
            <p:ph type="title"/>
          </p:nvPr>
        </p:nvSpPr>
        <p:spPr>
          <a:xfrm>
            <a:off x="1974254" y="5166421"/>
            <a:ext cx="8445357" cy="883524"/>
          </a:xfrm>
        </p:spPr>
        <p:txBody>
          <a:bodyPr vert="horz" lIns="91440" tIns="45720" rIns="91440" bIns="45720" rtlCol="0" anchor="t">
            <a:normAutofit/>
          </a:bodyPr>
          <a:lstStyle/>
          <a:p>
            <a:r>
              <a:rPr lang="en-US" sz="4800" dirty="0"/>
              <a:t>Victory Over Death</a:t>
            </a:r>
          </a:p>
        </p:txBody>
      </p:sp>
      <p:sp>
        <p:nvSpPr>
          <p:cNvPr id="3" name="Text Placeholder 2">
            <a:extLst>
              <a:ext uri="{FF2B5EF4-FFF2-40B4-BE49-F238E27FC236}">
                <a16:creationId xmlns:a16="http://schemas.microsoft.com/office/drawing/2014/main" id="{902E4D49-494E-EFD7-2509-2931735777DF}"/>
              </a:ext>
            </a:extLst>
          </p:cNvPr>
          <p:cNvSpPr>
            <a:spLocks noGrp="1"/>
          </p:cNvSpPr>
          <p:nvPr>
            <p:ph type="body" idx="1"/>
          </p:nvPr>
        </p:nvSpPr>
        <p:spPr>
          <a:xfrm>
            <a:off x="2133536" y="4752007"/>
            <a:ext cx="8286075" cy="414413"/>
          </a:xfrm>
        </p:spPr>
        <p:txBody>
          <a:bodyPr vert="horz" lIns="91440" tIns="0" rIns="91440" bIns="45720" rtlCol="0" anchor="b">
            <a:normAutofit/>
          </a:bodyPr>
          <a:lstStyle/>
          <a:p>
            <a:r>
              <a:rPr lang="en-US" sz="1800" dirty="0"/>
              <a:t>The Book of Revelation</a:t>
            </a:r>
          </a:p>
        </p:txBody>
      </p:sp>
      <p:pic>
        <p:nvPicPr>
          <p:cNvPr id="5" name="Picture 4" descr="Boat on water">
            <a:extLst>
              <a:ext uri="{FF2B5EF4-FFF2-40B4-BE49-F238E27FC236}">
                <a16:creationId xmlns:a16="http://schemas.microsoft.com/office/drawing/2014/main" id="{14591416-84B8-4F8D-ADF0-E85F72AF3394}"/>
              </a:ext>
            </a:extLst>
          </p:cNvPr>
          <p:cNvPicPr>
            <a:picLocks noChangeAspect="1"/>
          </p:cNvPicPr>
          <p:nvPr/>
        </p:nvPicPr>
        <p:blipFill rotWithShape="1">
          <a:blip r:embed="rId2"/>
          <a:srcRect t="13049" r="-1" b="28776"/>
          <a:stretch/>
        </p:blipFill>
        <p:spPr>
          <a:xfrm>
            <a:off x="1005401" y="-1"/>
            <a:ext cx="10380133" cy="4030679"/>
          </a:xfrm>
          <a:prstGeom prst="rect">
            <a:avLst/>
          </a:prstGeom>
          <a:ln>
            <a:solidFill>
              <a:schemeClr val="accent6"/>
            </a:solidFill>
          </a:ln>
        </p:spPr>
      </p:pic>
    </p:spTree>
    <p:extLst>
      <p:ext uri="{BB962C8B-B14F-4D97-AF65-F5344CB8AC3E}">
        <p14:creationId xmlns:p14="http://schemas.microsoft.com/office/powerpoint/2010/main" val="16849354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bg>
      <p:bgPr>
        <a:blipFill rotWithShape="1">
          <a:blip r:embed="rId2"/>
          <a:stretch/>
        </a:blip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F3CF990-ACB8-443A-BB74-D36EC8A00B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2601900C-265D-4146-A578-477541E3DF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1">
              <a:lumMod val="50000"/>
              <a:alpha val="2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00B98862-BEE1-44FB-A335-A1B9106B445E}"/>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2831794" y="2105202"/>
            <a:ext cx="9360205" cy="4752798"/>
          </a:xfrm>
          <a:prstGeom prst="rect">
            <a:avLst/>
          </a:prstGeom>
          <a:noFill/>
        </p:spPr>
      </p:pic>
      <p:sp>
        <p:nvSpPr>
          <p:cNvPr id="14" name="Freeform: Shape 13">
            <a:extLst>
              <a:ext uri="{FF2B5EF4-FFF2-40B4-BE49-F238E27FC236}">
                <a16:creationId xmlns:a16="http://schemas.microsoft.com/office/drawing/2014/main" id="{65F94F98-3A57-49AA-838E-91AAF600B6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3678519" y="-1660968"/>
            <a:ext cx="5838229" cy="11188733"/>
          </a:xfrm>
          <a:custGeom>
            <a:avLst/>
            <a:gdLst>
              <a:gd name="connsiteX0" fmla="*/ 0 w 7821919"/>
              <a:gd name="connsiteY0" fmla="*/ 0 h 6858000"/>
              <a:gd name="connsiteX1" fmla="*/ 6983367 w 7821919"/>
              <a:gd name="connsiteY1" fmla="*/ 0 h 6858000"/>
              <a:gd name="connsiteX2" fmla="*/ 6982269 w 7821919"/>
              <a:gd name="connsiteY2" fmla="*/ 1331 h 6858000"/>
              <a:gd name="connsiteX3" fmla="*/ 6833782 w 7821919"/>
              <a:gd name="connsiteY3" fmla="*/ 487443 h 6858000"/>
              <a:gd name="connsiteX4" fmla="*/ 6851446 w 7821919"/>
              <a:gd name="connsiteY4" fmla="*/ 662666 h 6858000"/>
              <a:gd name="connsiteX5" fmla="*/ 6857532 w 7821919"/>
              <a:gd name="connsiteY5" fmla="*/ 686333 h 6858000"/>
              <a:gd name="connsiteX6" fmla="*/ 6806927 w 7821919"/>
              <a:gd name="connsiteY6" fmla="*/ 699345 h 6858000"/>
              <a:gd name="connsiteX7" fmla="*/ 5555365 w 7821919"/>
              <a:gd name="connsiteY7" fmla="*/ 2400515 h 6858000"/>
              <a:gd name="connsiteX8" fmla="*/ 7336617 w 7821919"/>
              <a:gd name="connsiteY8" fmla="*/ 4181767 h 6858000"/>
              <a:gd name="connsiteX9" fmla="*/ 7452815 w 7821919"/>
              <a:gd name="connsiteY9" fmla="*/ 4175900 h 6858000"/>
              <a:gd name="connsiteX10" fmla="*/ 7437456 w 7821919"/>
              <a:gd name="connsiteY10" fmla="*/ 4225378 h 6858000"/>
              <a:gd name="connsiteX11" fmla="*/ 7428275 w 7821919"/>
              <a:gd name="connsiteY11" fmla="*/ 4316448 h 6858000"/>
              <a:gd name="connsiteX12" fmla="*/ 7789089 w 7821919"/>
              <a:gd name="connsiteY12" fmla="*/ 4759152 h 6858000"/>
              <a:gd name="connsiteX13" fmla="*/ 7821919 w 7821919"/>
              <a:gd name="connsiteY13" fmla="*/ 4762461 h 6858000"/>
              <a:gd name="connsiteX14" fmla="*/ 7809638 w 7821919"/>
              <a:gd name="connsiteY14" fmla="*/ 4785088 h 6858000"/>
              <a:gd name="connsiteX15" fmla="*/ 7794661 w 7821919"/>
              <a:gd name="connsiteY15" fmla="*/ 4833335 h 6858000"/>
              <a:gd name="connsiteX16" fmla="*/ 7524776 w 7821919"/>
              <a:gd name="connsiteY16" fmla="*/ 4917113 h 6858000"/>
              <a:gd name="connsiteX17" fmla="*/ 6642110 w 7821919"/>
              <a:gd name="connsiteY17" fmla="*/ 6248746 h 6858000"/>
              <a:gd name="connsiteX18" fmla="*/ 6755682 w 7821919"/>
              <a:gd name="connsiteY18" fmla="*/ 6811285 h 6858000"/>
              <a:gd name="connsiteX19" fmla="*/ 6778185 w 7821919"/>
              <a:gd name="connsiteY19" fmla="*/ 6858000 h 6858000"/>
              <a:gd name="connsiteX20" fmla="*/ 0 w 7821919"/>
              <a:gd name="connsiteY20"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7821919" h="6858000">
                <a:moveTo>
                  <a:pt x="0" y="0"/>
                </a:moveTo>
                <a:lnTo>
                  <a:pt x="6983367" y="0"/>
                </a:lnTo>
                <a:lnTo>
                  <a:pt x="6982269" y="1331"/>
                </a:lnTo>
                <a:cubicBezTo>
                  <a:pt x="6888522" y="140095"/>
                  <a:pt x="6833782" y="307376"/>
                  <a:pt x="6833782" y="487443"/>
                </a:cubicBezTo>
                <a:cubicBezTo>
                  <a:pt x="6833782" y="547466"/>
                  <a:pt x="6839864" y="606067"/>
                  <a:pt x="6851446" y="662666"/>
                </a:cubicBezTo>
                <a:lnTo>
                  <a:pt x="6857532" y="686333"/>
                </a:lnTo>
                <a:lnTo>
                  <a:pt x="6806927" y="699345"/>
                </a:lnTo>
                <a:cubicBezTo>
                  <a:pt x="6081835" y="924872"/>
                  <a:pt x="5555365" y="1601212"/>
                  <a:pt x="5555365" y="2400515"/>
                </a:cubicBezTo>
                <a:cubicBezTo>
                  <a:pt x="5555365" y="3384273"/>
                  <a:pt x="6352859" y="4181767"/>
                  <a:pt x="7336617" y="4181767"/>
                </a:cubicBezTo>
                <a:lnTo>
                  <a:pt x="7452815" y="4175900"/>
                </a:lnTo>
                <a:lnTo>
                  <a:pt x="7437456" y="4225378"/>
                </a:lnTo>
                <a:cubicBezTo>
                  <a:pt x="7431436" y="4254794"/>
                  <a:pt x="7428275" y="4285252"/>
                  <a:pt x="7428275" y="4316448"/>
                </a:cubicBezTo>
                <a:cubicBezTo>
                  <a:pt x="7428275" y="4534821"/>
                  <a:pt x="7583172" y="4717015"/>
                  <a:pt x="7789089" y="4759152"/>
                </a:cubicBezTo>
                <a:lnTo>
                  <a:pt x="7821919" y="4762461"/>
                </a:lnTo>
                <a:lnTo>
                  <a:pt x="7809638" y="4785088"/>
                </a:lnTo>
                <a:lnTo>
                  <a:pt x="7794661" y="4833335"/>
                </a:lnTo>
                <a:lnTo>
                  <a:pt x="7524776" y="4917113"/>
                </a:lnTo>
                <a:cubicBezTo>
                  <a:pt x="7006070" y="5136507"/>
                  <a:pt x="6642110" y="5650122"/>
                  <a:pt x="6642110" y="6248746"/>
                </a:cubicBezTo>
                <a:cubicBezTo>
                  <a:pt x="6642110" y="6448287"/>
                  <a:pt x="6682550" y="6638383"/>
                  <a:pt x="6755682" y="6811285"/>
                </a:cubicBezTo>
                <a:lnTo>
                  <a:pt x="6778185" y="6858000"/>
                </a:lnTo>
                <a:lnTo>
                  <a:pt x="0" y="6858000"/>
                </a:lnTo>
                <a:close/>
              </a:path>
            </a:pathLst>
          </a:custGeom>
          <a:gradFill>
            <a:gsLst>
              <a:gs pos="25000">
                <a:schemeClr val="accent1">
                  <a:alpha val="0"/>
                </a:schemeClr>
              </a:gs>
              <a:gs pos="100000">
                <a:schemeClr val="accent1">
                  <a:alpha val="75000"/>
                </a:schemeClr>
              </a:gs>
            </a:gsLst>
            <a:lin ang="10800000" scaled="1"/>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16" name="Picture 15">
            <a:extLst>
              <a:ext uri="{FF2B5EF4-FFF2-40B4-BE49-F238E27FC236}">
                <a16:creationId xmlns:a16="http://schemas.microsoft.com/office/drawing/2014/main" id="{7185CF21-0594-48C0-9F3E-254D6BCE9D9B}"/>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4">
            <a:extLst>
              <a:ext uri="{28A0092B-C50C-407E-A947-70E740481C1C}">
                <a14:useLocalDpi xmlns:a14="http://schemas.microsoft.com/office/drawing/2010/main" val="0"/>
              </a:ext>
            </a:extLst>
          </a:blip>
          <a:stretch>
            <a:fillRect/>
          </a:stretch>
        </p:blipFill>
        <p:spPr>
          <a:xfrm>
            <a:off x="0" y="0"/>
            <a:ext cx="12189867" cy="6858000"/>
          </a:xfrm>
          <a:prstGeom prst="rect">
            <a:avLst/>
          </a:prstGeom>
        </p:spPr>
      </p:pic>
      <p:sp>
        <p:nvSpPr>
          <p:cNvPr id="18" name="Rectangle 17">
            <a:extLst>
              <a:ext uri="{FF2B5EF4-FFF2-40B4-BE49-F238E27FC236}">
                <a16:creationId xmlns:a16="http://schemas.microsoft.com/office/drawing/2014/main" id="{41F8C064-2DC5-4758-B49C-76BFF64052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8001"/>
          </a:xfrm>
          <a:prstGeom prst="rect">
            <a:avLst/>
          </a:prstGeom>
          <a:solidFill>
            <a:schemeClr val="tx2">
              <a:lumMod val="1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Shape 19">
            <a:extLst>
              <a:ext uri="{FF2B5EF4-FFF2-40B4-BE49-F238E27FC236}">
                <a16:creationId xmlns:a16="http://schemas.microsoft.com/office/drawing/2014/main" id="{FBD68200-BC03-4015-860B-CD5C30CD76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53542" y="0"/>
            <a:ext cx="7875912" cy="6858000"/>
          </a:xfrm>
          <a:custGeom>
            <a:avLst/>
            <a:gdLst>
              <a:gd name="connsiteX0" fmla="*/ 0 w 7821919"/>
              <a:gd name="connsiteY0" fmla="*/ 0 h 6858000"/>
              <a:gd name="connsiteX1" fmla="*/ 6983367 w 7821919"/>
              <a:gd name="connsiteY1" fmla="*/ 0 h 6858000"/>
              <a:gd name="connsiteX2" fmla="*/ 6982269 w 7821919"/>
              <a:gd name="connsiteY2" fmla="*/ 1331 h 6858000"/>
              <a:gd name="connsiteX3" fmla="*/ 6833782 w 7821919"/>
              <a:gd name="connsiteY3" fmla="*/ 487443 h 6858000"/>
              <a:gd name="connsiteX4" fmla="*/ 6851446 w 7821919"/>
              <a:gd name="connsiteY4" fmla="*/ 662666 h 6858000"/>
              <a:gd name="connsiteX5" fmla="*/ 6857532 w 7821919"/>
              <a:gd name="connsiteY5" fmla="*/ 686333 h 6858000"/>
              <a:gd name="connsiteX6" fmla="*/ 6806927 w 7821919"/>
              <a:gd name="connsiteY6" fmla="*/ 699345 h 6858000"/>
              <a:gd name="connsiteX7" fmla="*/ 5555365 w 7821919"/>
              <a:gd name="connsiteY7" fmla="*/ 2400515 h 6858000"/>
              <a:gd name="connsiteX8" fmla="*/ 7336617 w 7821919"/>
              <a:gd name="connsiteY8" fmla="*/ 4181767 h 6858000"/>
              <a:gd name="connsiteX9" fmla="*/ 7452815 w 7821919"/>
              <a:gd name="connsiteY9" fmla="*/ 4175900 h 6858000"/>
              <a:gd name="connsiteX10" fmla="*/ 7437456 w 7821919"/>
              <a:gd name="connsiteY10" fmla="*/ 4225378 h 6858000"/>
              <a:gd name="connsiteX11" fmla="*/ 7428275 w 7821919"/>
              <a:gd name="connsiteY11" fmla="*/ 4316448 h 6858000"/>
              <a:gd name="connsiteX12" fmla="*/ 7789089 w 7821919"/>
              <a:gd name="connsiteY12" fmla="*/ 4759152 h 6858000"/>
              <a:gd name="connsiteX13" fmla="*/ 7821919 w 7821919"/>
              <a:gd name="connsiteY13" fmla="*/ 4762461 h 6858000"/>
              <a:gd name="connsiteX14" fmla="*/ 7809638 w 7821919"/>
              <a:gd name="connsiteY14" fmla="*/ 4785088 h 6858000"/>
              <a:gd name="connsiteX15" fmla="*/ 7794661 w 7821919"/>
              <a:gd name="connsiteY15" fmla="*/ 4833335 h 6858000"/>
              <a:gd name="connsiteX16" fmla="*/ 7524776 w 7821919"/>
              <a:gd name="connsiteY16" fmla="*/ 4917113 h 6858000"/>
              <a:gd name="connsiteX17" fmla="*/ 6642110 w 7821919"/>
              <a:gd name="connsiteY17" fmla="*/ 6248746 h 6858000"/>
              <a:gd name="connsiteX18" fmla="*/ 6755682 w 7821919"/>
              <a:gd name="connsiteY18" fmla="*/ 6811285 h 6858000"/>
              <a:gd name="connsiteX19" fmla="*/ 6778185 w 7821919"/>
              <a:gd name="connsiteY19" fmla="*/ 6858000 h 6858000"/>
              <a:gd name="connsiteX20" fmla="*/ 0 w 7821919"/>
              <a:gd name="connsiteY20"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7821919" h="6858000">
                <a:moveTo>
                  <a:pt x="0" y="0"/>
                </a:moveTo>
                <a:lnTo>
                  <a:pt x="6983367" y="0"/>
                </a:lnTo>
                <a:lnTo>
                  <a:pt x="6982269" y="1331"/>
                </a:lnTo>
                <a:cubicBezTo>
                  <a:pt x="6888522" y="140095"/>
                  <a:pt x="6833782" y="307376"/>
                  <a:pt x="6833782" y="487443"/>
                </a:cubicBezTo>
                <a:cubicBezTo>
                  <a:pt x="6833782" y="547466"/>
                  <a:pt x="6839864" y="606067"/>
                  <a:pt x="6851446" y="662666"/>
                </a:cubicBezTo>
                <a:lnTo>
                  <a:pt x="6857532" y="686333"/>
                </a:lnTo>
                <a:lnTo>
                  <a:pt x="6806927" y="699345"/>
                </a:lnTo>
                <a:cubicBezTo>
                  <a:pt x="6081835" y="924872"/>
                  <a:pt x="5555365" y="1601212"/>
                  <a:pt x="5555365" y="2400515"/>
                </a:cubicBezTo>
                <a:cubicBezTo>
                  <a:pt x="5555365" y="3384273"/>
                  <a:pt x="6352859" y="4181767"/>
                  <a:pt x="7336617" y="4181767"/>
                </a:cubicBezTo>
                <a:lnTo>
                  <a:pt x="7452815" y="4175900"/>
                </a:lnTo>
                <a:lnTo>
                  <a:pt x="7437456" y="4225378"/>
                </a:lnTo>
                <a:cubicBezTo>
                  <a:pt x="7431436" y="4254794"/>
                  <a:pt x="7428275" y="4285252"/>
                  <a:pt x="7428275" y="4316448"/>
                </a:cubicBezTo>
                <a:cubicBezTo>
                  <a:pt x="7428275" y="4534821"/>
                  <a:pt x="7583172" y="4717015"/>
                  <a:pt x="7789089" y="4759152"/>
                </a:cubicBezTo>
                <a:lnTo>
                  <a:pt x="7821919" y="4762461"/>
                </a:lnTo>
                <a:lnTo>
                  <a:pt x="7809638" y="4785088"/>
                </a:lnTo>
                <a:lnTo>
                  <a:pt x="7794661" y="4833335"/>
                </a:lnTo>
                <a:lnTo>
                  <a:pt x="7524776" y="4917113"/>
                </a:lnTo>
                <a:cubicBezTo>
                  <a:pt x="7006070" y="5136507"/>
                  <a:pt x="6642110" y="5650122"/>
                  <a:pt x="6642110" y="6248746"/>
                </a:cubicBezTo>
                <a:cubicBezTo>
                  <a:pt x="6642110" y="6448287"/>
                  <a:pt x="6682550" y="6638383"/>
                  <a:pt x="6755682" y="6811285"/>
                </a:cubicBezTo>
                <a:lnTo>
                  <a:pt x="6778185" y="6858000"/>
                </a:lnTo>
                <a:lnTo>
                  <a:pt x="0" y="6858000"/>
                </a:lnTo>
                <a:close/>
              </a:path>
            </a:pathLst>
          </a:custGeom>
          <a:gradFill>
            <a:gsLst>
              <a:gs pos="15000">
                <a:schemeClr val="bg2">
                  <a:alpha val="0"/>
                </a:schemeClr>
              </a:gs>
              <a:gs pos="100000">
                <a:schemeClr val="bg2"/>
              </a:gs>
            </a:gsLst>
            <a:lin ang="10800000" scaled="1"/>
          </a:gradFill>
          <a:ln>
            <a:noFill/>
          </a:ln>
        </p:spPr>
        <p:style>
          <a:lnRef idx="2">
            <a:schemeClr val="accent1">
              <a:shade val="50000"/>
            </a:schemeClr>
          </a:lnRef>
          <a:fillRef idx="1">
            <a:schemeClr val="accent1"/>
          </a:fillRef>
          <a:effectRef idx="0">
            <a:schemeClr val="accent1"/>
          </a:effectRef>
          <a:fontRef idx="minor">
            <a:schemeClr val="lt1"/>
          </a:fontRef>
        </p:style>
      </p:sp>
      <p:sp>
        <p:nvSpPr>
          <p:cNvPr id="22" name="Rectangle 21">
            <a:extLst>
              <a:ext uri="{FF2B5EF4-FFF2-40B4-BE49-F238E27FC236}">
                <a16:creationId xmlns:a16="http://schemas.microsoft.com/office/drawing/2014/main" id="{A0B5529D-5CAA-4BF2-B5C9-34705E7661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59909" cy="6858000"/>
          </a:xfrm>
          <a:prstGeom prst="rect">
            <a:avLst/>
          </a:prstGeom>
          <a:solidFill>
            <a:schemeClr val="bg2">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Oval 23">
            <a:extLst>
              <a:ext uri="{FF2B5EF4-FFF2-40B4-BE49-F238E27FC236}">
                <a16:creationId xmlns:a16="http://schemas.microsoft.com/office/drawing/2014/main" id="{332A6F87-AC28-4AA8-B8A6-AEBC67BD0D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47567" y="421698"/>
            <a:ext cx="967148" cy="967148"/>
          </a:xfrm>
          <a:prstGeom prst="ellipse">
            <a:avLst/>
          </a:prstGeom>
          <a:gradFill>
            <a:gsLst>
              <a:gs pos="0">
                <a:schemeClr val="bg2">
                  <a:alpha val="0"/>
                </a:schemeClr>
              </a:gs>
              <a:gs pos="100000">
                <a:schemeClr val="accent1">
                  <a:alpha val="21000"/>
                </a:schemeClr>
              </a:gs>
            </a:gsLst>
            <a:lin ang="108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746A24E-404A-CBFC-A450-DBA98D6E0B9E}"/>
              </a:ext>
            </a:extLst>
          </p:cNvPr>
          <p:cNvSpPr>
            <a:spLocks noGrp="1"/>
          </p:cNvSpPr>
          <p:nvPr>
            <p:ph type="title"/>
          </p:nvPr>
        </p:nvSpPr>
        <p:spPr>
          <a:xfrm>
            <a:off x="2188901" y="808056"/>
            <a:ext cx="8381238" cy="1077229"/>
          </a:xfrm>
        </p:spPr>
        <p:txBody>
          <a:bodyPr>
            <a:normAutofit/>
          </a:bodyPr>
          <a:lstStyle/>
          <a:p>
            <a:pPr algn="l"/>
            <a:r>
              <a:rPr lang="en-US" sz="4800" dirty="0"/>
              <a:t>The keys of Death. </a:t>
            </a:r>
          </a:p>
        </p:txBody>
      </p:sp>
      <p:sp>
        <p:nvSpPr>
          <p:cNvPr id="3" name="Content Placeholder 2">
            <a:extLst>
              <a:ext uri="{FF2B5EF4-FFF2-40B4-BE49-F238E27FC236}">
                <a16:creationId xmlns:a16="http://schemas.microsoft.com/office/drawing/2014/main" id="{4C8510F8-F7D1-4F37-8CBA-8D8FCD54A345}"/>
              </a:ext>
            </a:extLst>
          </p:cNvPr>
          <p:cNvSpPr>
            <a:spLocks noGrp="1"/>
          </p:cNvSpPr>
          <p:nvPr>
            <p:ph idx="1"/>
          </p:nvPr>
        </p:nvSpPr>
        <p:spPr>
          <a:xfrm>
            <a:off x="2256639" y="2052116"/>
            <a:ext cx="6572814" cy="3997828"/>
          </a:xfrm>
        </p:spPr>
        <p:txBody>
          <a:bodyPr anchor="t">
            <a:normAutofit/>
          </a:bodyPr>
          <a:lstStyle/>
          <a:p>
            <a:r>
              <a:rPr lang="en-US" sz="2800" dirty="0">
                <a:latin typeface="Helvetica" pitchFamily="2" charset="0"/>
              </a:rPr>
              <a:t>“Fear not, I am the first and the last, and the living one. I died, and behold I am alive forevermore, and I have the</a:t>
            </a:r>
            <a:r>
              <a:rPr lang="en-US" sz="2800" b="1" u="sng" dirty="0">
                <a:solidFill>
                  <a:srgbClr val="FFFF00"/>
                </a:solidFill>
                <a:latin typeface="Helvetica" pitchFamily="2" charset="0"/>
              </a:rPr>
              <a:t> keys</a:t>
            </a:r>
            <a:r>
              <a:rPr lang="en-US" sz="2800" dirty="0">
                <a:latin typeface="Helvetica" pitchFamily="2" charset="0"/>
              </a:rPr>
              <a:t> of </a:t>
            </a:r>
            <a:r>
              <a:rPr lang="en-US" sz="2800" b="1" u="sng" dirty="0">
                <a:solidFill>
                  <a:srgbClr val="FFFF00"/>
                </a:solidFill>
                <a:latin typeface="Helvetica" pitchFamily="2" charset="0"/>
              </a:rPr>
              <a:t>Death</a:t>
            </a:r>
            <a:r>
              <a:rPr lang="en-US" sz="2800" dirty="0">
                <a:latin typeface="Helvetica" pitchFamily="2" charset="0"/>
              </a:rPr>
              <a:t> and Hades.” Revelation 1:17-18</a:t>
            </a:r>
          </a:p>
        </p:txBody>
      </p:sp>
    </p:spTree>
    <p:extLst>
      <p:ext uri="{BB962C8B-B14F-4D97-AF65-F5344CB8AC3E}">
        <p14:creationId xmlns:p14="http://schemas.microsoft.com/office/powerpoint/2010/main" val="4296288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adison">
  <a:themeElements>
    <a:clrScheme name="Madison">
      <a:dk1>
        <a:sysClr val="windowText" lastClr="000000"/>
      </a:dk1>
      <a:lt1>
        <a:sysClr val="window" lastClr="FFFFFF"/>
      </a:lt1>
      <a:dk2>
        <a:srgbClr val="1F282E"/>
      </a:dk2>
      <a:lt2>
        <a:srgbClr val="C2F5FC"/>
      </a:lt2>
      <a:accent1>
        <a:srgbClr val="4091F3"/>
      </a:accent1>
      <a:accent2>
        <a:srgbClr val="8BBCF1"/>
      </a:accent2>
      <a:accent3>
        <a:srgbClr val="CB6A6A"/>
      </a:accent3>
      <a:accent4>
        <a:srgbClr val="C567AF"/>
      </a:accent4>
      <a:accent5>
        <a:srgbClr val="A684F9"/>
      </a:accent5>
      <a:accent6>
        <a:srgbClr val="A9ACEE"/>
      </a:accent6>
      <a:hlink>
        <a:srgbClr val="6D9CC5"/>
      </a:hlink>
      <a:folHlink>
        <a:srgbClr val="6D82A0"/>
      </a:folHlink>
    </a:clrScheme>
    <a:fontScheme name="Madison">
      <a:majorFont>
        <a:latin typeface="Arial" panose="020B0604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panose="020B0604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adison">
      <a:fillStyleLst>
        <a:solidFill>
          <a:schemeClr val="phClr"/>
        </a:solidFill>
        <a:gradFill rotWithShape="1">
          <a:gsLst>
            <a:gs pos="0">
              <a:schemeClr val="phClr">
                <a:tint val="48000"/>
                <a:alpha val="88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solidFill>
          <a:schemeClr val="phClr"/>
        </a:solidFill>
        <a:blipFill rotWithShape="1">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Madison" id="{025CB5FB-2DD3-45EE-B6F0-CC461540EB19}" vid="{178B2DAB-5DDE-4060-A857-D2E1CDA9250F}"/>
    </a:ext>
  </a:extLst>
</a:theme>
</file>

<file path=docProps/app.xml><?xml version="1.0" encoding="utf-8"?>
<Properties xmlns="http://schemas.openxmlformats.org/officeDocument/2006/extended-properties" xmlns:vt="http://schemas.openxmlformats.org/officeDocument/2006/docPropsVTypes">
  <Template>{1937C4E2-8E47-D943-9CF0-F4A33BA132FD}tf16401378</Template>
  <TotalTime>16106</TotalTime>
  <Words>460</Words>
  <Application>Microsoft Macintosh PowerPoint</Application>
  <PresentationFormat>Widescreen</PresentationFormat>
  <Paragraphs>25</Paragraphs>
  <Slides>11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Arial</vt:lpstr>
      <vt:lpstr>Helvetica</vt:lpstr>
      <vt:lpstr>MS Shell Dlg 2</vt:lpstr>
      <vt:lpstr>Wingdings</vt:lpstr>
      <vt:lpstr>Wingdings 3</vt:lpstr>
      <vt:lpstr>Madison</vt:lpstr>
      <vt:lpstr>Little Girl, I Say to You, Arise</vt:lpstr>
      <vt:lpstr>The Miracles</vt:lpstr>
      <vt:lpstr>A desperate father.</vt:lpstr>
      <vt:lpstr>A despondent woman.</vt:lpstr>
      <vt:lpstr>A despondent woman.</vt:lpstr>
      <vt:lpstr>A dead girl.</vt:lpstr>
      <vt:lpstr>A dead girl.</vt:lpstr>
      <vt:lpstr>Victory Over Death</vt:lpstr>
      <vt:lpstr>The keys of Death. </vt:lpstr>
      <vt:lpstr>The obedience of Death. </vt:lpstr>
      <vt:lpstr>The death of Death.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Peace, Be Still!</dc:title>
  <dc:creator>David Maxson</dc:creator>
  <cp:lastModifiedBy>David Maxson</cp:lastModifiedBy>
  <cp:revision>13</cp:revision>
  <dcterms:created xsi:type="dcterms:W3CDTF">2023-05-28T10:29:43Z</dcterms:created>
  <dcterms:modified xsi:type="dcterms:W3CDTF">2023-06-17T16:27:31Z</dcterms:modified>
</cp:coreProperties>
</file>