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4" r:id="rId1"/>
  </p:sldMasterIdLst>
  <p:notesMasterIdLst>
    <p:notesMasterId r:id="rId29"/>
  </p:notesMasterIdLst>
  <p:sldIdLst>
    <p:sldId id="328" r:id="rId2"/>
    <p:sldId id="364" r:id="rId3"/>
    <p:sldId id="256" r:id="rId4"/>
    <p:sldId id="338" r:id="rId5"/>
    <p:sldId id="339" r:id="rId6"/>
    <p:sldId id="340" r:id="rId7"/>
    <p:sldId id="349" r:id="rId8"/>
    <p:sldId id="344" r:id="rId9"/>
    <p:sldId id="343" r:id="rId10"/>
    <p:sldId id="345" r:id="rId11"/>
    <p:sldId id="346" r:id="rId12"/>
    <p:sldId id="347" r:id="rId13"/>
    <p:sldId id="348" r:id="rId14"/>
    <p:sldId id="350" r:id="rId15"/>
    <p:sldId id="360" r:id="rId16"/>
    <p:sldId id="361" r:id="rId17"/>
    <p:sldId id="363" r:id="rId18"/>
    <p:sldId id="353" r:id="rId19"/>
    <p:sldId id="354" r:id="rId20"/>
    <p:sldId id="355" r:id="rId21"/>
    <p:sldId id="356" r:id="rId22"/>
    <p:sldId id="357" r:id="rId23"/>
    <p:sldId id="358" r:id="rId24"/>
    <p:sldId id="359" r:id="rId25"/>
    <p:sldId id="352" r:id="rId26"/>
    <p:sldId id="330" r:id="rId27"/>
    <p:sldId id="333"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2369"/>
    <p:restoredTop sz="57535"/>
  </p:normalViewPr>
  <p:slideViewPr>
    <p:cSldViewPr snapToGrid="0">
      <p:cViewPr varScale="1">
        <p:scale>
          <a:sx n="63" d="100"/>
          <a:sy n="63" d="100"/>
        </p:scale>
        <p:origin x="1960"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0734091-DF76-4A4B-AEA3-0056BE4E5846}" type="datetimeFigureOut">
              <a:rPr lang="en-US" smtClean="0"/>
              <a:t>7/9/23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117BA6-E8A3-234C-AA46-4E033BAFC8DD}" type="slidenum">
              <a:rPr lang="en-US" smtClean="0"/>
              <a:t>‹#›</a:t>
            </a:fld>
            <a:endParaRPr lang="en-US"/>
          </a:p>
        </p:txBody>
      </p:sp>
    </p:spTree>
    <p:extLst>
      <p:ext uri="{BB962C8B-B14F-4D97-AF65-F5344CB8AC3E}">
        <p14:creationId xmlns:p14="http://schemas.microsoft.com/office/powerpoint/2010/main" val="24390712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C398A3E-A626-9A4C-A2CA-432BFE537B3E}" type="slidenum">
              <a:rPr lang="en-US" smtClean="0"/>
              <a:t>1</a:t>
            </a:fld>
            <a:endParaRPr lang="en-US"/>
          </a:p>
        </p:txBody>
      </p:sp>
    </p:spTree>
    <p:extLst>
      <p:ext uri="{BB962C8B-B14F-4D97-AF65-F5344CB8AC3E}">
        <p14:creationId xmlns:p14="http://schemas.microsoft.com/office/powerpoint/2010/main" val="18882156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F117BA6-E8A3-234C-AA46-4E033BAFC8DD}" type="slidenum">
              <a:rPr lang="en-US" smtClean="0"/>
              <a:t>12</a:t>
            </a:fld>
            <a:endParaRPr lang="en-US"/>
          </a:p>
        </p:txBody>
      </p:sp>
    </p:spTree>
    <p:extLst>
      <p:ext uri="{BB962C8B-B14F-4D97-AF65-F5344CB8AC3E}">
        <p14:creationId xmlns:p14="http://schemas.microsoft.com/office/powerpoint/2010/main" val="24354515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F117BA6-E8A3-234C-AA46-4E033BAFC8DD}" type="slidenum">
              <a:rPr lang="en-US" smtClean="0"/>
              <a:t>13</a:t>
            </a:fld>
            <a:endParaRPr lang="en-US"/>
          </a:p>
        </p:txBody>
      </p:sp>
    </p:spTree>
    <p:extLst>
      <p:ext uri="{BB962C8B-B14F-4D97-AF65-F5344CB8AC3E}">
        <p14:creationId xmlns:p14="http://schemas.microsoft.com/office/powerpoint/2010/main" val="30316528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F117BA6-E8A3-234C-AA46-4E033BAFC8DD}" type="slidenum">
              <a:rPr lang="en-US" smtClean="0"/>
              <a:t>14</a:t>
            </a:fld>
            <a:endParaRPr lang="en-US"/>
          </a:p>
        </p:txBody>
      </p:sp>
    </p:spTree>
    <p:extLst>
      <p:ext uri="{BB962C8B-B14F-4D97-AF65-F5344CB8AC3E}">
        <p14:creationId xmlns:p14="http://schemas.microsoft.com/office/powerpoint/2010/main" val="17987728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F117BA6-E8A3-234C-AA46-4E033BAFC8DD}" type="slidenum">
              <a:rPr lang="en-US" smtClean="0"/>
              <a:t>15</a:t>
            </a:fld>
            <a:endParaRPr lang="en-US"/>
          </a:p>
        </p:txBody>
      </p:sp>
    </p:spTree>
    <p:extLst>
      <p:ext uri="{BB962C8B-B14F-4D97-AF65-F5344CB8AC3E}">
        <p14:creationId xmlns:p14="http://schemas.microsoft.com/office/powerpoint/2010/main" val="12765304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F117BA6-E8A3-234C-AA46-4E033BAFC8DD}" type="slidenum">
              <a:rPr lang="en-US" smtClean="0"/>
              <a:t>16</a:t>
            </a:fld>
            <a:endParaRPr lang="en-US"/>
          </a:p>
        </p:txBody>
      </p:sp>
    </p:spTree>
    <p:extLst>
      <p:ext uri="{BB962C8B-B14F-4D97-AF65-F5344CB8AC3E}">
        <p14:creationId xmlns:p14="http://schemas.microsoft.com/office/powerpoint/2010/main" val="18463025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F117BA6-E8A3-234C-AA46-4E033BAFC8DD}" type="slidenum">
              <a:rPr lang="en-US" smtClean="0"/>
              <a:t>17</a:t>
            </a:fld>
            <a:endParaRPr lang="en-US"/>
          </a:p>
        </p:txBody>
      </p:sp>
    </p:spTree>
    <p:extLst>
      <p:ext uri="{BB962C8B-B14F-4D97-AF65-F5344CB8AC3E}">
        <p14:creationId xmlns:p14="http://schemas.microsoft.com/office/powerpoint/2010/main" val="21222541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F117BA6-E8A3-234C-AA46-4E033BAFC8DD}" type="slidenum">
              <a:rPr lang="en-US" smtClean="0"/>
              <a:t>18</a:t>
            </a:fld>
            <a:endParaRPr lang="en-US"/>
          </a:p>
        </p:txBody>
      </p:sp>
    </p:spTree>
    <p:extLst>
      <p:ext uri="{BB962C8B-B14F-4D97-AF65-F5344CB8AC3E}">
        <p14:creationId xmlns:p14="http://schemas.microsoft.com/office/powerpoint/2010/main" val="31640207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F117BA6-E8A3-234C-AA46-4E033BAFC8DD}" type="slidenum">
              <a:rPr lang="en-US" smtClean="0"/>
              <a:t>19</a:t>
            </a:fld>
            <a:endParaRPr lang="en-US"/>
          </a:p>
        </p:txBody>
      </p:sp>
    </p:spTree>
    <p:extLst>
      <p:ext uri="{BB962C8B-B14F-4D97-AF65-F5344CB8AC3E}">
        <p14:creationId xmlns:p14="http://schemas.microsoft.com/office/powerpoint/2010/main" val="424322351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F117BA6-E8A3-234C-AA46-4E033BAFC8DD}" type="slidenum">
              <a:rPr lang="en-US" smtClean="0"/>
              <a:t>20</a:t>
            </a:fld>
            <a:endParaRPr lang="en-US"/>
          </a:p>
        </p:txBody>
      </p:sp>
    </p:spTree>
    <p:extLst>
      <p:ext uri="{BB962C8B-B14F-4D97-AF65-F5344CB8AC3E}">
        <p14:creationId xmlns:p14="http://schemas.microsoft.com/office/powerpoint/2010/main" val="192913416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F117BA6-E8A3-234C-AA46-4E033BAFC8DD}" type="slidenum">
              <a:rPr lang="en-US" smtClean="0"/>
              <a:t>21</a:t>
            </a:fld>
            <a:endParaRPr lang="en-US"/>
          </a:p>
        </p:txBody>
      </p:sp>
    </p:spTree>
    <p:extLst>
      <p:ext uri="{BB962C8B-B14F-4D97-AF65-F5344CB8AC3E}">
        <p14:creationId xmlns:p14="http://schemas.microsoft.com/office/powerpoint/2010/main" val="42262872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F117BA6-E8A3-234C-AA46-4E033BAFC8DD}" type="slidenum">
              <a:rPr lang="en-US" smtClean="0"/>
              <a:t>4</a:t>
            </a:fld>
            <a:endParaRPr lang="en-US"/>
          </a:p>
        </p:txBody>
      </p:sp>
    </p:spTree>
    <p:extLst>
      <p:ext uri="{BB962C8B-B14F-4D97-AF65-F5344CB8AC3E}">
        <p14:creationId xmlns:p14="http://schemas.microsoft.com/office/powerpoint/2010/main" val="362191042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F117BA6-E8A3-234C-AA46-4E033BAFC8DD}" type="slidenum">
              <a:rPr lang="en-US" smtClean="0"/>
              <a:t>22</a:t>
            </a:fld>
            <a:endParaRPr lang="en-US"/>
          </a:p>
        </p:txBody>
      </p:sp>
    </p:spTree>
    <p:extLst>
      <p:ext uri="{BB962C8B-B14F-4D97-AF65-F5344CB8AC3E}">
        <p14:creationId xmlns:p14="http://schemas.microsoft.com/office/powerpoint/2010/main" val="160182540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F117BA6-E8A3-234C-AA46-4E033BAFC8DD}" type="slidenum">
              <a:rPr lang="en-US" smtClean="0"/>
              <a:t>23</a:t>
            </a:fld>
            <a:endParaRPr lang="en-US"/>
          </a:p>
        </p:txBody>
      </p:sp>
    </p:spTree>
    <p:extLst>
      <p:ext uri="{BB962C8B-B14F-4D97-AF65-F5344CB8AC3E}">
        <p14:creationId xmlns:p14="http://schemas.microsoft.com/office/powerpoint/2010/main" val="170796114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F117BA6-E8A3-234C-AA46-4E033BAFC8DD}" type="slidenum">
              <a:rPr lang="en-US" smtClean="0"/>
              <a:t>24</a:t>
            </a:fld>
            <a:endParaRPr lang="en-US"/>
          </a:p>
        </p:txBody>
      </p:sp>
    </p:spTree>
    <p:extLst>
      <p:ext uri="{BB962C8B-B14F-4D97-AF65-F5344CB8AC3E}">
        <p14:creationId xmlns:p14="http://schemas.microsoft.com/office/powerpoint/2010/main" val="204521360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F117BA6-E8A3-234C-AA46-4E033BAFC8DD}" type="slidenum">
              <a:rPr lang="en-US" smtClean="0"/>
              <a:t>25</a:t>
            </a:fld>
            <a:endParaRPr lang="en-US"/>
          </a:p>
        </p:txBody>
      </p:sp>
    </p:spTree>
    <p:extLst>
      <p:ext uri="{BB962C8B-B14F-4D97-AF65-F5344CB8AC3E}">
        <p14:creationId xmlns:p14="http://schemas.microsoft.com/office/powerpoint/2010/main" val="176798663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689A714-4F4C-314D-8CD5-069E3C6D5469}" type="slidenum">
              <a:rPr lang="en-US" smtClean="0"/>
              <a:t>26</a:t>
            </a:fld>
            <a:endParaRPr lang="en-US"/>
          </a:p>
        </p:txBody>
      </p:sp>
    </p:spTree>
    <p:extLst>
      <p:ext uri="{BB962C8B-B14F-4D97-AF65-F5344CB8AC3E}">
        <p14:creationId xmlns:p14="http://schemas.microsoft.com/office/powerpoint/2010/main" val="307798390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689A714-4F4C-314D-8CD5-069E3C6D5469}" type="slidenum">
              <a:rPr lang="en-US" smtClean="0"/>
              <a:t>27</a:t>
            </a:fld>
            <a:endParaRPr lang="en-US"/>
          </a:p>
        </p:txBody>
      </p:sp>
    </p:spTree>
    <p:extLst>
      <p:ext uri="{BB962C8B-B14F-4D97-AF65-F5344CB8AC3E}">
        <p14:creationId xmlns:p14="http://schemas.microsoft.com/office/powerpoint/2010/main" val="2213266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F117BA6-E8A3-234C-AA46-4E033BAFC8DD}" type="slidenum">
              <a:rPr lang="en-US" smtClean="0"/>
              <a:t>5</a:t>
            </a:fld>
            <a:endParaRPr lang="en-US"/>
          </a:p>
        </p:txBody>
      </p:sp>
    </p:spTree>
    <p:extLst>
      <p:ext uri="{BB962C8B-B14F-4D97-AF65-F5344CB8AC3E}">
        <p14:creationId xmlns:p14="http://schemas.microsoft.com/office/powerpoint/2010/main" val="19078144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F117BA6-E8A3-234C-AA46-4E033BAFC8DD}" type="slidenum">
              <a:rPr lang="en-US" smtClean="0"/>
              <a:t>6</a:t>
            </a:fld>
            <a:endParaRPr lang="en-US"/>
          </a:p>
        </p:txBody>
      </p:sp>
    </p:spTree>
    <p:extLst>
      <p:ext uri="{BB962C8B-B14F-4D97-AF65-F5344CB8AC3E}">
        <p14:creationId xmlns:p14="http://schemas.microsoft.com/office/powerpoint/2010/main" val="6213232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F117BA6-E8A3-234C-AA46-4E033BAFC8DD}" type="slidenum">
              <a:rPr lang="en-US" smtClean="0"/>
              <a:t>7</a:t>
            </a:fld>
            <a:endParaRPr lang="en-US"/>
          </a:p>
        </p:txBody>
      </p:sp>
    </p:spTree>
    <p:extLst>
      <p:ext uri="{BB962C8B-B14F-4D97-AF65-F5344CB8AC3E}">
        <p14:creationId xmlns:p14="http://schemas.microsoft.com/office/powerpoint/2010/main" val="9387766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F117BA6-E8A3-234C-AA46-4E033BAFC8DD}" type="slidenum">
              <a:rPr lang="en-US" smtClean="0"/>
              <a:t>8</a:t>
            </a:fld>
            <a:endParaRPr lang="en-US"/>
          </a:p>
        </p:txBody>
      </p:sp>
    </p:spTree>
    <p:extLst>
      <p:ext uri="{BB962C8B-B14F-4D97-AF65-F5344CB8AC3E}">
        <p14:creationId xmlns:p14="http://schemas.microsoft.com/office/powerpoint/2010/main" val="10089882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F117BA6-E8A3-234C-AA46-4E033BAFC8DD}" type="slidenum">
              <a:rPr lang="en-US" smtClean="0"/>
              <a:t>9</a:t>
            </a:fld>
            <a:endParaRPr lang="en-US"/>
          </a:p>
        </p:txBody>
      </p:sp>
    </p:spTree>
    <p:extLst>
      <p:ext uri="{BB962C8B-B14F-4D97-AF65-F5344CB8AC3E}">
        <p14:creationId xmlns:p14="http://schemas.microsoft.com/office/powerpoint/2010/main" val="35133592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F117BA6-E8A3-234C-AA46-4E033BAFC8DD}" type="slidenum">
              <a:rPr lang="en-US" smtClean="0"/>
              <a:t>10</a:t>
            </a:fld>
            <a:endParaRPr lang="en-US"/>
          </a:p>
        </p:txBody>
      </p:sp>
    </p:spTree>
    <p:extLst>
      <p:ext uri="{BB962C8B-B14F-4D97-AF65-F5344CB8AC3E}">
        <p14:creationId xmlns:p14="http://schemas.microsoft.com/office/powerpoint/2010/main" val="23722855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F117BA6-E8A3-234C-AA46-4E033BAFC8DD}" type="slidenum">
              <a:rPr lang="en-US" smtClean="0"/>
              <a:t>11</a:t>
            </a:fld>
            <a:endParaRPr lang="en-US"/>
          </a:p>
        </p:txBody>
      </p:sp>
    </p:spTree>
    <p:extLst>
      <p:ext uri="{BB962C8B-B14F-4D97-AF65-F5344CB8AC3E}">
        <p14:creationId xmlns:p14="http://schemas.microsoft.com/office/powerpoint/2010/main" val="384431396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bg>
      <p:bgPr>
        <a:solidFill>
          <a:schemeClr val="accent1">
            <a:lumMod val="50000"/>
          </a:schemeClr>
        </a:solidFill>
        <a:effectLst/>
      </p:bgPr>
    </p:bg>
    <p:spTree>
      <p:nvGrpSpPr>
        <p:cNvPr id="1" name=""/>
        <p:cNvGrpSpPr/>
        <p:nvPr/>
      </p:nvGrpSpPr>
      <p:grpSpPr>
        <a:xfrm>
          <a:off x="0" y="0"/>
          <a:ext cx="0" cy="0"/>
          <a:chOff x="0" y="0"/>
          <a:chExt cx="0" cy="0"/>
        </a:xfrm>
      </p:grpSpPr>
      <p:pic>
        <p:nvPicPr>
          <p:cNvPr id="5" name="Picture 4" descr="A picture containing athletic game, sport, tennis, tiled&#10;&#10;Description automatically generated">
            <a:extLst>
              <a:ext uri="{FF2B5EF4-FFF2-40B4-BE49-F238E27FC236}">
                <a16:creationId xmlns:a16="http://schemas.microsoft.com/office/drawing/2014/main" id="{8E619A9A-8D3A-CD37-CCDA-7048A564E70B}"/>
              </a:ext>
            </a:extLst>
          </p:cNvPr>
          <p:cNvPicPr>
            <a:picLocks noChangeAspect="1"/>
          </p:cNvPicPr>
          <p:nvPr/>
        </p:nvPicPr>
        <p:blipFill rotWithShape="1">
          <a:blip r:embed="rId2">
            <a:alphaModFix amt="39000"/>
          </a:blip>
          <a:srcRect t="15833" b="9166"/>
          <a:stretch/>
        </p:blipFill>
        <p:spPr>
          <a:xfrm>
            <a:off x="0" y="0"/>
            <a:ext cx="12192000" cy="6858000"/>
          </a:xfrm>
          <a:prstGeom prst="rect">
            <a:avLst/>
          </a:prstGeom>
        </p:spPr>
      </p:pic>
      <p:sp>
        <p:nvSpPr>
          <p:cNvPr id="3" name="Subtitle 2">
            <a:extLst>
              <a:ext uri="{FF2B5EF4-FFF2-40B4-BE49-F238E27FC236}">
                <a16:creationId xmlns:a16="http://schemas.microsoft.com/office/drawing/2014/main" id="{F9107303-989A-7290-6A36-8D629BD08442}"/>
              </a:ext>
            </a:extLst>
          </p:cNvPr>
          <p:cNvSpPr>
            <a:spLocks noGrp="1"/>
          </p:cNvSpPr>
          <p:nvPr>
            <p:ph type="subTitle" idx="1" hasCustomPrompt="1"/>
          </p:nvPr>
        </p:nvSpPr>
        <p:spPr>
          <a:xfrm>
            <a:off x="613185" y="2839453"/>
            <a:ext cx="9466443" cy="2537252"/>
          </a:xfrm>
          <a:prstGeom prst="rect">
            <a:avLst/>
          </a:prstGeom>
        </p:spPr>
        <p:txBody>
          <a:bodyPr/>
          <a:lstStyle>
            <a:lvl1pPr marL="0" indent="0" algn="l">
              <a:buNone/>
              <a:defRPr sz="3600" b="0" i="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6" name="Rectangle 5">
            <a:extLst>
              <a:ext uri="{FF2B5EF4-FFF2-40B4-BE49-F238E27FC236}">
                <a16:creationId xmlns:a16="http://schemas.microsoft.com/office/drawing/2014/main" id="{DFC7B8A6-6584-B93C-1916-0BF48E0862F4}"/>
              </a:ext>
            </a:extLst>
          </p:cNvPr>
          <p:cNvSpPr/>
          <p:nvPr/>
        </p:nvSpPr>
        <p:spPr>
          <a:xfrm>
            <a:off x="0" y="1059543"/>
            <a:ext cx="8955314" cy="104502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47D0084-B8BB-2CB9-3B9B-B01CECF43026}"/>
              </a:ext>
            </a:extLst>
          </p:cNvPr>
          <p:cNvSpPr>
            <a:spLocks noGrp="1"/>
          </p:cNvSpPr>
          <p:nvPr>
            <p:ph type="ctrTitle"/>
          </p:nvPr>
        </p:nvSpPr>
        <p:spPr>
          <a:xfrm>
            <a:off x="601579" y="975705"/>
            <a:ext cx="9466443" cy="1311564"/>
          </a:xfrm>
          <a:prstGeom prst="rect">
            <a:avLst/>
          </a:prstGeom>
        </p:spPr>
        <p:txBody>
          <a:bodyPr anchor="ctr">
            <a:noAutofit/>
          </a:bodyPr>
          <a:lstStyle>
            <a:lvl1pPr algn="l">
              <a:defRPr sz="6000" b="0" i="0">
                <a:latin typeface="Times New Roman" panose="02020603050405020304" pitchFamily="18" charset="0"/>
                <a:cs typeface="Times New Roman" panose="02020603050405020304" pitchFamily="18" charset="0"/>
              </a:defRPr>
            </a:lvl1pPr>
          </a:lstStyle>
          <a:p>
            <a:r>
              <a:rPr lang="en-US"/>
              <a:t>Click to edit Master title style</a:t>
            </a:r>
            <a:endParaRPr lang="en-US" dirty="0"/>
          </a:p>
        </p:txBody>
      </p:sp>
      <p:cxnSp>
        <p:nvCxnSpPr>
          <p:cNvPr id="8" name="Straight Connector 7">
            <a:extLst>
              <a:ext uri="{FF2B5EF4-FFF2-40B4-BE49-F238E27FC236}">
                <a16:creationId xmlns:a16="http://schemas.microsoft.com/office/drawing/2014/main" id="{94100591-EDE9-3BBC-6657-DD224144EFCC}"/>
              </a:ext>
            </a:extLst>
          </p:cNvPr>
          <p:cNvCxnSpPr/>
          <p:nvPr/>
        </p:nvCxnSpPr>
        <p:spPr>
          <a:xfrm>
            <a:off x="601579" y="2780181"/>
            <a:ext cx="7579895"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883072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1_Section Header 1">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EDD3E03-148F-C5B1-406F-8A0066D5C037}"/>
              </a:ext>
            </a:extLst>
          </p:cNvPr>
          <p:cNvPicPr>
            <a:picLocks noChangeAspect="1"/>
          </p:cNvPicPr>
          <p:nvPr/>
        </p:nvPicPr>
        <p:blipFill rotWithShape="1">
          <a:blip r:embed="rId2"/>
          <a:srcRect t="25000"/>
          <a:stretch/>
        </p:blipFill>
        <p:spPr>
          <a:xfrm>
            <a:off x="1" y="0"/>
            <a:ext cx="12191999" cy="6864793"/>
          </a:xfrm>
          <a:prstGeom prst="rect">
            <a:avLst/>
          </a:prstGeom>
        </p:spPr>
      </p:pic>
      <p:sp>
        <p:nvSpPr>
          <p:cNvPr id="2" name="Title 1">
            <a:extLst>
              <a:ext uri="{FF2B5EF4-FFF2-40B4-BE49-F238E27FC236}">
                <a16:creationId xmlns:a16="http://schemas.microsoft.com/office/drawing/2014/main" id="{803353EB-66BD-7FBC-C056-3260DC97595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CA4F4E1-243E-DB44-8947-36743878598E}"/>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5790740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Sub Section Rightside Black">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19BD62C-D2AE-F41A-8B9F-D3768EAE3A75}"/>
              </a:ext>
            </a:extLst>
          </p:cNvPr>
          <p:cNvPicPr>
            <a:picLocks noChangeAspect="1"/>
          </p:cNvPicPr>
          <p:nvPr/>
        </p:nvPicPr>
        <p:blipFill rotWithShape="1">
          <a:blip r:embed="rId2"/>
          <a:srcRect l="10756" r="6601"/>
          <a:stretch/>
        </p:blipFill>
        <p:spPr>
          <a:xfrm>
            <a:off x="16" y="10"/>
            <a:ext cx="7556889" cy="6857990"/>
          </a:xfrm>
          <a:prstGeom prst="rect">
            <a:avLst/>
          </a:prstGeom>
        </p:spPr>
      </p:pic>
      <p:sp>
        <p:nvSpPr>
          <p:cNvPr id="4" name="Title 1">
            <a:extLst>
              <a:ext uri="{FF2B5EF4-FFF2-40B4-BE49-F238E27FC236}">
                <a16:creationId xmlns:a16="http://schemas.microsoft.com/office/drawing/2014/main" id="{73F7B431-1F46-3C56-DDC2-04A939646798}"/>
              </a:ext>
            </a:extLst>
          </p:cNvPr>
          <p:cNvSpPr>
            <a:spLocks noGrp="1"/>
          </p:cNvSpPr>
          <p:nvPr>
            <p:ph type="title"/>
          </p:nvPr>
        </p:nvSpPr>
        <p:spPr>
          <a:xfrm>
            <a:off x="7730834" y="2885787"/>
            <a:ext cx="4073237" cy="1500187"/>
          </a:xfrm>
          <a:prstGeom prst="rect">
            <a:avLst/>
          </a:prstGeom>
        </p:spPr>
        <p:txBody>
          <a:bodyPr>
            <a:normAutofit/>
          </a:bodyPr>
          <a:lstStyle/>
          <a:p>
            <a:r>
              <a:rPr lang="en-US" sz="5400">
                <a:solidFill>
                  <a:srgbClr val="FFFFFF"/>
                </a:solidFill>
              </a:rPr>
              <a:t>Click to edit Master title style</a:t>
            </a:r>
            <a:endParaRPr lang="en-US" sz="5400" dirty="0">
              <a:solidFill>
                <a:srgbClr val="FFFFFF"/>
              </a:solidFill>
            </a:endParaRPr>
          </a:p>
        </p:txBody>
      </p:sp>
      <p:sp>
        <p:nvSpPr>
          <p:cNvPr id="5" name="Subtitle 2">
            <a:extLst>
              <a:ext uri="{FF2B5EF4-FFF2-40B4-BE49-F238E27FC236}">
                <a16:creationId xmlns:a16="http://schemas.microsoft.com/office/drawing/2014/main" id="{9ED16C71-24CA-B796-C070-0BB8DE6F455E}"/>
              </a:ext>
            </a:extLst>
          </p:cNvPr>
          <p:cNvSpPr>
            <a:spLocks noGrp="1"/>
          </p:cNvSpPr>
          <p:nvPr>
            <p:ph type="body" idx="1"/>
          </p:nvPr>
        </p:nvSpPr>
        <p:spPr>
          <a:xfrm>
            <a:off x="7730834" y="4904509"/>
            <a:ext cx="3616615" cy="1323686"/>
          </a:xfrm>
          <a:prstGeom prst="rect">
            <a:avLst/>
          </a:prstGeom>
        </p:spPr>
        <p:txBody>
          <a:bodyPr>
            <a:normAutofit/>
          </a:bodyPr>
          <a:lstStyle/>
          <a:p>
            <a:pPr lvl="0"/>
            <a:r>
              <a:rPr lang="en-US" sz="1800">
                <a:solidFill>
                  <a:srgbClr val="FFFFFF"/>
                </a:solidFill>
              </a:rPr>
              <a:t>Click to edit Master text styles</a:t>
            </a:r>
          </a:p>
        </p:txBody>
      </p:sp>
      <p:cxnSp>
        <p:nvCxnSpPr>
          <p:cNvPr id="6" name="Straight Connector 5">
            <a:extLst>
              <a:ext uri="{FF2B5EF4-FFF2-40B4-BE49-F238E27FC236}">
                <a16:creationId xmlns:a16="http://schemas.microsoft.com/office/drawing/2014/main" id="{5EAE1484-6796-115F-FEC3-D27B6E2FE0C4}"/>
              </a:ext>
            </a:extLst>
          </p:cNvPr>
          <p:cNvCxnSpPr/>
          <p:nvPr/>
        </p:nvCxnSpPr>
        <p:spPr>
          <a:xfrm>
            <a:off x="7730834" y="4572000"/>
            <a:ext cx="403167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351203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C6462A8-BB22-F9E3-6B9D-BC9A4E3A7552}"/>
              </a:ext>
            </a:extLst>
          </p:cNvPr>
          <p:cNvPicPr>
            <a:picLocks noChangeAspect="1"/>
          </p:cNvPicPr>
          <p:nvPr/>
        </p:nvPicPr>
        <p:blipFill rotWithShape="1">
          <a:blip r:embed="rId2"/>
          <a:srcRect t="25000"/>
          <a:stretch/>
        </p:blipFill>
        <p:spPr>
          <a:xfrm>
            <a:off x="1" y="0"/>
            <a:ext cx="12191999" cy="6864793"/>
          </a:xfrm>
          <a:prstGeom prst="rect">
            <a:avLst/>
          </a:prstGeom>
        </p:spPr>
      </p:pic>
      <p:sp>
        <p:nvSpPr>
          <p:cNvPr id="2" name="Title 1">
            <a:extLst>
              <a:ext uri="{FF2B5EF4-FFF2-40B4-BE49-F238E27FC236}">
                <a16:creationId xmlns:a16="http://schemas.microsoft.com/office/drawing/2014/main" id="{E94794AF-78F0-D06D-E937-B2E75EAB1213}"/>
              </a:ext>
            </a:extLst>
          </p:cNvPr>
          <p:cNvSpPr>
            <a:spLocks noGrp="1"/>
          </p:cNvSpPr>
          <p:nvPr>
            <p:ph type="title"/>
          </p:nvPr>
        </p:nvSpPr>
        <p:spPr>
          <a:xfrm>
            <a:off x="838200" y="365125"/>
            <a:ext cx="10515600" cy="1325563"/>
          </a:xfrm>
          <a:prstGeom prst="rect">
            <a:avLst/>
          </a:prstGeom>
        </p:spPr>
        <p:txBody>
          <a:bodyPr>
            <a:normAutofit/>
          </a:bodyPr>
          <a:lstStyle>
            <a:lvl1pPr>
              <a:defRPr sz="60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A2537931-10A0-A17F-BB85-3C6703D12BA2}"/>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A5D0305-729D-FC86-2ABD-79BFAD3525B6}"/>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23153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A09627-5060-1E76-FFA6-7616CE90F2B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273669461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8295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Blank with Background">
    <p:bg>
      <p:bgPr>
        <a:solidFill>
          <a:schemeClr val="accent1">
            <a:lumMod val="50000"/>
          </a:schemeClr>
        </a:solidFill>
        <a:effectLst/>
      </p:bgPr>
    </p:bg>
    <p:spTree>
      <p:nvGrpSpPr>
        <p:cNvPr id="1" name=""/>
        <p:cNvGrpSpPr/>
        <p:nvPr/>
      </p:nvGrpSpPr>
      <p:grpSpPr>
        <a:xfrm>
          <a:off x="0" y="0"/>
          <a:ext cx="0" cy="0"/>
          <a:chOff x="0" y="0"/>
          <a:chExt cx="0" cy="0"/>
        </a:xfrm>
      </p:grpSpPr>
      <p:pic>
        <p:nvPicPr>
          <p:cNvPr id="5" name="Picture 4" descr="A picture containing athletic game, sport, tennis, tiled&#10;&#10;Description automatically generated">
            <a:extLst>
              <a:ext uri="{FF2B5EF4-FFF2-40B4-BE49-F238E27FC236}">
                <a16:creationId xmlns:a16="http://schemas.microsoft.com/office/drawing/2014/main" id="{8E619A9A-8D3A-CD37-CCDA-7048A564E70B}"/>
              </a:ext>
            </a:extLst>
          </p:cNvPr>
          <p:cNvPicPr>
            <a:picLocks noChangeAspect="1"/>
          </p:cNvPicPr>
          <p:nvPr/>
        </p:nvPicPr>
        <p:blipFill rotWithShape="1">
          <a:blip r:embed="rId2">
            <a:alphaModFix amt="39000"/>
          </a:blip>
          <a:srcRect t="15833" b="9166"/>
          <a:stretch/>
        </p:blipFill>
        <p:spPr>
          <a:xfrm>
            <a:off x="0" y="0"/>
            <a:ext cx="12192000" cy="6858000"/>
          </a:xfrm>
          <a:prstGeom prst="rect">
            <a:avLst/>
          </a:prstGeom>
        </p:spPr>
      </p:pic>
    </p:spTree>
    <p:extLst>
      <p:ext uri="{BB962C8B-B14F-4D97-AF65-F5344CB8AC3E}">
        <p14:creationId xmlns:p14="http://schemas.microsoft.com/office/powerpoint/2010/main" val="12058037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2_Title and Content Dark">
    <p:bg>
      <p:bgPr>
        <a:solidFill>
          <a:schemeClr val="accent1">
            <a:lumMod val="50000"/>
          </a:schemeClr>
        </a:solidFill>
        <a:effectLst/>
      </p:bgPr>
    </p:bg>
    <p:spTree>
      <p:nvGrpSpPr>
        <p:cNvPr id="1" name=""/>
        <p:cNvGrpSpPr/>
        <p:nvPr/>
      </p:nvGrpSpPr>
      <p:grpSpPr>
        <a:xfrm>
          <a:off x="0" y="0"/>
          <a:ext cx="0" cy="0"/>
          <a:chOff x="0" y="0"/>
          <a:chExt cx="0" cy="0"/>
        </a:xfrm>
      </p:grpSpPr>
      <p:pic>
        <p:nvPicPr>
          <p:cNvPr id="5" name="Picture 4" descr="A picture containing athletic game, sport, tennis, tiled&#10;&#10;Description automatically generated">
            <a:extLst>
              <a:ext uri="{FF2B5EF4-FFF2-40B4-BE49-F238E27FC236}">
                <a16:creationId xmlns:a16="http://schemas.microsoft.com/office/drawing/2014/main" id="{5208753F-5127-B250-0750-3C0E8837A370}"/>
              </a:ext>
            </a:extLst>
          </p:cNvPr>
          <p:cNvPicPr>
            <a:picLocks noChangeAspect="1"/>
          </p:cNvPicPr>
          <p:nvPr/>
        </p:nvPicPr>
        <p:blipFill rotWithShape="1">
          <a:blip r:embed="rId2">
            <a:alphaModFix amt="20000"/>
          </a:blip>
          <a:srcRect t="15833" b="9166"/>
          <a:stretch/>
        </p:blipFill>
        <p:spPr>
          <a:xfrm>
            <a:off x="0" y="0"/>
            <a:ext cx="12192000" cy="6858000"/>
          </a:xfrm>
          <a:prstGeom prst="rect">
            <a:avLst/>
          </a:prstGeom>
        </p:spPr>
      </p:pic>
      <p:sp>
        <p:nvSpPr>
          <p:cNvPr id="2" name="Title 1">
            <a:extLst>
              <a:ext uri="{FF2B5EF4-FFF2-40B4-BE49-F238E27FC236}">
                <a16:creationId xmlns:a16="http://schemas.microsoft.com/office/drawing/2014/main" id="{7B750AA8-6611-4682-6881-A1E1868795C6}"/>
              </a:ext>
            </a:extLst>
          </p:cNvPr>
          <p:cNvSpPr>
            <a:spLocks noGrp="1"/>
          </p:cNvSpPr>
          <p:nvPr>
            <p:ph type="title"/>
          </p:nvPr>
        </p:nvSpPr>
        <p:spPr>
          <a:xfrm>
            <a:off x="838200" y="365125"/>
            <a:ext cx="10515600" cy="1093561"/>
          </a:xfrm>
          <a:prstGeom prst="rect">
            <a:avLst/>
          </a:prstGeom>
        </p:spPr>
        <p:txBody>
          <a:bodyPr>
            <a:normAutofit/>
          </a:bodyPr>
          <a:lstStyle>
            <a:lvl1pPr>
              <a:defRPr sz="6000">
                <a:solidFill>
                  <a:schemeClr val="bg1"/>
                </a:solidFill>
                <a:effectLst/>
              </a:defRPr>
            </a:lvl1pPr>
          </a:lstStyle>
          <a:p>
            <a:r>
              <a:rPr lang="en-US"/>
              <a:t>Click to edit Master title style</a:t>
            </a:r>
            <a:endParaRPr lang="en-US" dirty="0"/>
          </a:p>
        </p:txBody>
      </p:sp>
      <p:sp>
        <p:nvSpPr>
          <p:cNvPr id="6" name="Content Placeholder 2">
            <a:extLst>
              <a:ext uri="{FF2B5EF4-FFF2-40B4-BE49-F238E27FC236}">
                <a16:creationId xmlns:a16="http://schemas.microsoft.com/office/drawing/2014/main" id="{F97F7C45-6A7B-A5C7-DF59-3BDE8F3E4A7C}"/>
              </a:ext>
            </a:extLst>
          </p:cNvPr>
          <p:cNvSpPr>
            <a:spLocks noGrp="1"/>
          </p:cNvSpPr>
          <p:nvPr>
            <p:ph idx="1"/>
          </p:nvPr>
        </p:nvSpPr>
        <p:spPr>
          <a:xfrm>
            <a:off x="838200" y="1660733"/>
            <a:ext cx="10515600" cy="4832142"/>
          </a:xfrm>
          <a:prstGeom prst="rect">
            <a:avLst/>
          </a:prstGeom>
        </p:spPr>
        <p:txBody>
          <a:bodyPr>
            <a:normAutofit/>
          </a:bodyPr>
          <a:lstStyle>
            <a:lvl1pPr>
              <a:defRPr sz="4000">
                <a:solidFill>
                  <a:schemeClr val="bg1"/>
                </a:solidFill>
                <a:effectLst/>
              </a:defRPr>
            </a:lvl1pPr>
            <a:lvl2pPr>
              <a:defRPr sz="3600">
                <a:solidFill>
                  <a:schemeClr val="bg1"/>
                </a:solidFill>
                <a:effectLst/>
              </a:defRPr>
            </a:lvl2pPr>
            <a:lvl3pPr>
              <a:defRPr sz="3200">
                <a:solidFill>
                  <a:schemeClr val="bg1"/>
                </a:solidFill>
                <a:effectLst/>
              </a:defRPr>
            </a:lvl3pPr>
            <a:lvl4pPr>
              <a:defRPr sz="2800">
                <a:solidFill>
                  <a:schemeClr val="bg1"/>
                </a:solidFill>
                <a:effectLst/>
              </a:defRPr>
            </a:lvl4pPr>
            <a:lvl5pPr>
              <a:defRPr sz="2800">
                <a:solidFill>
                  <a:schemeClr val="bg1"/>
                </a:solidFill>
                <a:effect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3005024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1_Title and Content Dark">
    <p:bg>
      <p:bgPr>
        <a:solidFill>
          <a:schemeClr val="bg1"/>
        </a:solidFill>
        <a:effectLst/>
      </p:bgPr>
    </p:bg>
    <p:spTree>
      <p:nvGrpSpPr>
        <p:cNvPr id="1" name=""/>
        <p:cNvGrpSpPr/>
        <p:nvPr/>
      </p:nvGrpSpPr>
      <p:grpSpPr>
        <a:xfrm>
          <a:off x="0" y="0"/>
          <a:ext cx="0" cy="0"/>
          <a:chOff x="0" y="0"/>
          <a:chExt cx="0" cy="0"/>
        </a:xfrm>
      </p:grpSpPr>
      <p:pic>
        <p:nvPicPr>
          <p:cNvPr id="5" name="Picture 4" descr="A picture containing athletic game, sport, tennis, tiled&#10;&#10;Description automatically generated">
            <a:extLst>
              <a:ext uri="{FF2B5EF4-FFF2-40B4-BE49-F238E27FC236}">
                <a16:creationId xmlns:a16="http://schemas.microsoft.com/office/drawing/2014/main" id="{5208753F-5127-B250-0750-3C0E8837A370}"/>
              </a:ext>
            </a:extLst>
          </p:cNvPr>
          <p:cNvPicPr>
            <a:picLocks noChangeAspect="1"/>
          </p:cNvPicPr>
          <p:nvPr/>
        </p:nvPicPr>
        <p:blipFill rotWithShape="1">
          <a:blip r:embed="rId2">
            <a:alphaModFix amt="20000"/>
          </a:blip>
          <a:srcRect t="15833" b="9166"/>
          <a:stretch/>
        </p:blipFill>
        <p:spPr>
          <a:xfrm>
            <a:off x="0" y="0"/>
            <a:ext cx="12192000" cy="6858000"/>
          </a:xfrm>
          <a:prstGeom prst="rect">
            <a:avLst/>
          </a:prstGeom>
        </p:spPr>
      </p:pic>
      <p:sp>
        <p:nvSpPr>
          <p:cNvPr id="2" name="Title 1">
            <a:extLst>
              <a:ext uri="{FF2B5EF4-FFF2-40B4-BE49-F238E27FC236}">
                <a16:creationId xmlns:a16="http://schemas.microsoft.com/office/drawing/2014/main" id="{7B750AA8-6611-4682-6881-A1E1868795C6}"/>
              </a:ext>
            </a:extLst>
          </p:cNvPr>
          <p:cNvSpPr>
            <a:spLocks noGrp="1"/>
          </p:cNvSpPr>
          <p:nvPr>
            <p:ph type="title"/>
          </p:nvPr>
        </p:nvSpPr>
        <p:spPr>
          <a:xfrm>
            <a:off x="838200" y="365125"/>
            <a:ext cx="10515600" cy="1093561"/>
          </a:xfrm>
          <a:prstGeom prst="rect">
            <a:avLst/>
          </a:prstGeom>
        </p:spPr>
        <p:txBody>
          <a:bodyPr>
            <a:normAutofit/>
          </a:bodyPr>
          <a:lstStyle>
            <a:lvl1pPr>
              <a:defRPr sz="6000">
                <a:solidFill>
                  <a:schemeClr val="tx1"/>
                </a:solidFill>
                <a:effectLst/>
              </a:defRPr>
            </a:lvl1pPr>
          </a:lstStyle>
          <a:p>
            <a:r>
              <a:rPr lang="en-US"/>
              <a:t>Click to edit Master title style</a:t>
            </a:r>
            <a:endParaRPr lang="en-US" dirty="0"/>
          </a:p>
        </p:txBody>
      </p:sp>
      <p:sp>
        <p:nvSpPr>
          <p:cNvPr id="6" name="Content Placeholder 2">
            <a:extLst>
              <a:ext uri="{FF2B5EF4-FFF2-40B4-BE49-F238E27FC236}">
                <a16:creationId xmlns:a16="http://schemas.microsoft.com/office/drawing/2014/main" id="{F97F7C45-6A7B-A5C7-DF59-3BDE8F3E4A7C}"/>
              </a:ext>
            </a:extLst>
          </p:cNvPr>
          <p:cNvSpPr>
            <a:spLocks noGrp="1"/>
          </p:cNvSpPr>
          <p:nvPr>
            <p:ph idx="1"/>
          </p:nvPr>
        </p:nvSpPr>
        <p:spPr>
          <a:xfrm>
            <a:off x="838200" y="1660733"/>
            <a:ext cx="10515600" cy="4832142"/>
          </a:xfrm>
          <a:prstGeom prst="rect">
            <a:avLst/>
          </a:prstGeom>
        </p:spPr>
        <p:txBody>
          <a:bodyPr>
            <a:normAutofit/>
          </a:bodyPr>
          <a:lstStyle>
            <a:lvl1pPr>
              <a:defRPr sz="4000">
                <a:solidFill>
                  <a:schemeClr val="tx1"/>
                </a:solidFill>
                <a:effectLst/>
              </a:defRPr>
            </a:lvl1pPr>
            <a:lvl2pPr>
              <a:defRPr sz="3600">
                <a:solidFill>
                  <a:schemeClr val="tx1"/>
                </a:solidFill>
                <a:effectLst/>
              </a:defRPr>
            </a:lvl2pPr>
            <a:lvl3pPr>
              <a:defRPr sz="3200">
                <a:solidFill>
                  <a:schemeClr val="tx1"/>
                </a:solidFill>
                <a:effectLst/>
              </a:defRPr>
            </a:lvl3pPr>
            <a:lvl4pPr>
              <a:defRPr sz="2800">
                <a:solidFill>
                  <a:schemeClr val="tx1"/>
                </a:solidFill>
                <a:effectLst/>
              </a:defRPr>
            </a:lvl4pPr>
            <a:lvl5pPr>
              <a:defRPr sz="2800">
                <a:solidFill>
                  <a:schemeClr val="tx1"/>
                </a:solidFill>
                <a:effect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814109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itle and Content Dark">
    <p:bg>
      <p:bgPr>
        <a:solidFill>
          <a:schemeClr val="accent1">
            <a:lumMod val="40000"/>
            <a:lumOff val="60000"/>
          </a:schemeClr>
        </a:solidFill>
        <a:effectLst/>
      </p:bgPr>
    </p:bg>
    <p:spTree>
      <p:nvGrpSpPr>
        <p:cNvPr id="1" name=""/>
        <p:cNvGrpSpPr/>
        <p:nvPr/>
      </p:nvGrpSpPr>
      <p:grpSpPr>
        <a:xfrm>
          <a:off x="0" y="0"/>
          <a:ext cx="0" cy="0"/>
          <a:chOff x="0" y="0"/>
          <a:chExt cx="0" cy="0"/>
        </a:xfrm>
      </p:grpSpPr>
      <p:pic>
        <p:nvPicPr>
          <p:cNvPr id="5" name="Picture 4" descr="A picture containing athletic game, sport, tennis, tiled&#10;&#10;Description automatically generated">
            <a:extLst>
              <a:ext uri="{FF2B5EF4-FFF2-40B4-BE49-F238E27FC236}">
                <a16:creationId xmlns:a16="http://schemas.microsoft.com/office/drawing/2014/main" id="{5208753F-5127-B250-0750-3C0E8837A370}"/>
              </a:ext>
            </a:extLst>
          </p:cNvPr>
          <p:cNvPicPr>
            <a:picLocks noChangeAspect="1"/>
          </p:cNvPicPr>
          <p:nvPr/>
        </p:nvPicPr>
        <p:blipFill rotWithShape="1">
          <a:blip r:embed="rId2">
            <a:alphaModFix amt="20000"/>
          </a:blip>
          <a:srcRect t="15833" b="9166"/>
          <a:stretch/>
        </p:blipFill>
        <p:spPr>
          <a:xfrm>
            <a:off x="0" y="0"/>
            <a:ext cx="12192000" cy="6858000"/>
          </a:xfrm>
          <a:prstGeom prst="rect">
            <a:avLst/>
          </a:prstGeom>
        </p:spPr>
      </p:pic>
      <p:sp>
        <p:nvSpPr>
          <p:cNvPr id="2" name="Title 1">
            <a:extLst>
              <a:ext uri="{FF2B5EF4-FFF2-40B4-BE49-F238E27FC236}">
                <a16:creationId xmlns:a16="http://schemas.microsoft.com/office/drawing/2014/main" id="{7B750AA8-6611-4682-6881-A1E1868795C6}"/>
              </a:ext>
            </a:extLst>
          </p:cNvPr>
          <p:cNvSpPr>
            <a:spLocks noGrp="1"/>
          </p:cNvSpPr>
          <p:nvPr>
            <p:ph type="title"/>
          </p:nvPr>
        </p:nvSpPr>
        <p:spPr>
          <a:xfrm>
            <a:off x="838200" y="365125"/>
            <a:ext cx="10515600" cy="1093561"/>
          </a:xfrm>
          <a:prstGeom prst="rect">
            <a:avLst/>
          </a:prstGeom>
        </p:spPr>
        <p:txBody>
          <a:bodyPr>
            <a:normAutofit/>
          </a:bodyPr>
          <a:lstStyle>
            <a:lvl1pPr>
              <a:defRPr sz="6000">
                <a:solidFill>
                  <a:schemeClr val="tx1"/>
                </a:solidFill>
                <a:effectLst/>
              </a:defRPr>
            </a:lvl1pPr>
          </a:lstStyle>
          <a:p>
            <a:r>
              <a:rPr lang="en-US"/>
              <a:t>Click to edit Master title style</a:t>
            </a:r>
            <a:endParaRPr lang="en-US" dirty="0"/>
          </a:p>
        </p:txBody>
      </p:sp>
      <p:sp>
        <p:nvSpPr>
          <p:cNvPr id="6" name="Content Placeholder 2">
            <a:extLst>
              <a:ext uri="{FF2B5EF4-FFF2-40B4-BE49-F238E27FC236}">
                <a16:creationId xmlns:a16="http://schemas.microsoft.com/office/drawing/2014/main" id="{F97F7C45-6A7B-A5C7-DF59-3BDE8F3E4A7C}"/>
              </a:ext>
            </a:extLst>
          </p:cNvPr>
          <p:cNvSpPr>
            <a:spLocks noGrp="1"/>
          </p:cNvSpPr>
          <p:nvPr>
            <p:ph idx="1"/>
          </p:nvPr>
        </p:nvSpPr>
        <p:spPr>
          <a:xfrm>
            <a:off x="838200" y="1660733"/>
            <a:ext cx="10515600" cy="4832142"/>
          </a:xfrm>
          <a:prstGeom prst="rect">
            <a:avLst/>
          </a:prstGeom>
        </p:spPr>
        <p:txBody>
          <a:bodyPr>
            <a:normAutofit/>
          </a:bodyPr>
          <a:lstStyle>
            <a:lvl1pPr>
              <a:defRPr sz="4000">
                <a:solidFill>
                  <a:schemeClr val="tx1"/>
                </a:solidFill>
                <a:effectLst/>
              </a:defRPr>
            </a:lvl1pPr>
            <a:lvl2pPr>
              <a:defRPr sz="3600">
                <a:solidFill>
                  <a:schemeClr val="tx1"/>
                </a:solidFill>
                <a:effectLst/>
              </a:defRPr>
            </a:lvl2pPr>
            <a:lvl3pPr>
              <a:defRPr sz="3200">
                <a:solidFill>
                  <a:schemeClr val="tx1"/>
                </a:solidFill>
                <a:effectLst/>
              </a:defRPr>
            </a:lvl3pPr>
            <a:lvl4pPr>
              <a:defRPr sz="2800">
                <a:solidFill>
                  <a:schemeClr val="tx1"/>
                </a:solidFill>
                <a:effectLst/>
              </a:defRPr>
            </a:lvl4pPr>
            <a:lvl5pPr>
              <a:defRPr sz="2800">
                <a:solidFill>
                  <a:schemeClr val="tx1"/>
                </a:solidFill>
                <a:effect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9050418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29B8A7B-E743-D16C-72DA-6E0CEB0B713D}"/>
              </a:ext>
            </a:extLst>
          </p:cNvPr>
          <p:cNvPicPr>
            <a:picLocks noChangeAspect="1"/>
          </p:cNvPicPr>
          <p:nvPr/>
        </p:nvPicPr>
        <p:blipFill rotWithShape="1">
          <a:blip r:embed="rId2"/>
          <a:srcRect t="25000"/>
          <a:stretch/>
        </p:blipFill>
        <p:spPr>
          <a:xfrm>
            <a:off x="1" y="0"/>
            <a:ext cx="12191999" cy="6864793"/>
          </a:xfrm>
          <a:prstGeom prst="rect">
            <a:avLst/>
          </a:prstGeom>
        </p:spPr>
      </p:pic>
      <p:sp>
        <p:nvSpPr>
          <p:cNvPr id="2" name="Title 1">
            <a:extLst>
              <a:ext uri="{FF2B5EF4-FFF2-40B4-BE49-F238E27FC236}">
                <a16:creationId xmlns:a16="http://schemas.microsoft.com/office/drawing/2014/main" id="{E99550E2-A001-6343-61B8-CD271E508748}"/>
              </a:ext>
            </a:extLst>
          </p:cNvPr>
          <p:cNvSpPr>
            <a:spLocks noGrp="1"/>
          </p:cNvSpPr>
          <p:nvPr>
            <p:ph type="title"/>
          </p:nvPr>
        </p:nvSpPr>
        <p:spPr>
          <a:xfrm>
            <a:off x="838200" y="365125"/>
            <a:ext cx="10515600" cy="1093561"/>
          </a:xfrm>
          <a:prstGeom prst="rect">
            <a:avLst/>
          </a:prstGeom>
        </p:spPr>
        <p:txBody>
          <a:bodyPr>
            <a:normAutofit/>
          </a:bodyPr>
          <a:lstStyle>
            <a:lvl1pPr>
              <a:defRPr sz="6000">
                <a:effectLst>
                  <a:outerShdw blurRad="50800" dist="38100" dir="2700000" algn="tl" rotWithShape="0">
                    <a:prstClr val="black">
                      <a:alpha val="85000"/>
                    </a:prstClr>
                  </a:outerShdw>
                </a:effectLst>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320FD4DA-3E11-E93C-09F3-C2C2E1951E8F}"/>
              </a:ext>
            </a:extLst>
          </p:cNvPr>
          <p:cNvSpPr>
            <a:spLocks noGrp="1"/>
          </p:cNvSpPr>
          <p:nvPr>
            <p:ph idx="1"/>
          </p:nvPr>
        </p:nvSpPr>
        <p:spPr>
          <a:xfrm>
            <a:off x="838200" y="1660733"/>
            <a:ext cx="10515600" cy="4832142"/>
          </a:xfrm>
          <a:prstGeom prst="rect">
            <a:avLst/>
          </a:prstGeom>
        </p:spPr>
        <p:txBody>
          <a:bodyPr>
            <a:normAutofit/>
          </a:bodyPr>
          <a:lstStyle>
            <a:lvl1pPr>
              <a:defRPr sz="4000">
                <a:effectLst>
                  <a:outerShdw blurRad="50800" dist="38100" dir="2700000" algn="tl" rotWithShape="0">
                    <a:prstClr val="black"/>
                  </a:outerShdw>
                </a:effectLst>
              </a:defRPr>
            </a:lvl1pPr>
            <a:lvl2pPr>
              <a:defRPr sz="3600">
                <a:effectLst>
                  <a:outerShdw blurRad="50800" dist="38100" dir="2700000" algn="tl" rotWithShape="0">
                    <a:prstClr val="black"/>
                  </a:outerShdw>
                </a:effectLst>
              </a:defRPr>
            </a:lvl2pPr>
            <a:lvl3pPr>
              <a:defRPr sz="3200">
                <a:effectLst>
                  <a:outerShdw blurRad="50800" dist="38100" dir="2700000" algn="tl" rotWithShape="0">
                    <a:prstClr val="black"/>
                  </a:outerShdw>
                </a:effectLst>
              </a:defRPr>
            </a:lvl3pPr>
            <a:lvl4pPr>
              <a:defRPr sz="2800">
                <a:effectLst>
                  <a:outerShdw blurRad="50800" dist="38100" dir="2700000" algn="tl" rotWithShape="0">
                    <a:prstClr val="black"/>
                  </a:outerShdw>
                </a:effectLst>
              </a:defRPr>
            </a:lvl4pPr>
            <a:lvl5pPr>
              <a:defRPr sz="2800">
                <a:effectLst>
                  <a:outerShdw blurRad="50800" dist="38100" dir="2700000" algn="tl" rotWithShape="0">
                    <a:prstClr val="black"/>
                  </a:outerShdw>
                </a:effect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515028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cripture Quote">
    <p:bg>
      <p:bgPr>
        <a:solidFill>
          <a:srgbClr val="FDFDFA"/>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DC44707-C8D4-424F-F7B8-C4A4C0402CF8}"/>
              </a:ext>
            </a:extLst>
          </p:cNvPr>
          <p:cNvPicPr>
            <a:picLocks noChangeAspect="1"/>
          </p:cNvPicPr>
          <p:nvPr/>
        </p:nvPicPr>
        <p:blipFill rotWithShape="1">
          <a:blip r:embed="rId2">
            <a:alphaModFix amt="38000"/>
          </a:blip>
          <a:srcRect l="25399" t="50000" r="19588" b="3510"/>
          <a:stretch/>
        </p:blipFill>
        <p:spPr>
          <a:xfrm>
            <a:off x="0" y="0"/>
            <a:ext cx="12192000" cy="6877602"/>
          </a:xfrm>
          <a:prstGeom prst="rect">
            <a:avLst/>
          </a:prstGeom>
        </p:spPr>
      </p:pic>
      <p:sp>
        <p:nvSpPr>
          <p:cNvPr id="3" name="Text Placeholder 2">
            <a:extLst>
              <a:ext uri="{FF2B5EF4-FFF2-40B4-BE49-F238E27FC236}">
                <a16:creationId xmlns:a16="http://schemas.microsoft.com/office/drawing/2014/main" id="{1CA4F4E1-243E-DB44-8947-36743878598E}"/>
              </a:ext>
            </a:extLst>
          </p:cNvPr>
          <p:cNvSpPr>
            <a:spLocks noGrp="1"/>
          </p:cNvSpPr>
          <p:nvPr>
            <p:ph type="body" idx="1"/>
          </p:nvPr>
        </p:nvSpPr>
        <p:spPr>
          <a:xfrm>
            <a:off x="844551" y="5158888"/>
            <a:ext cx="10502898" cy="696686"/>
          </a:xfrm>
          <a:prstGeom prst="rect">
            <a:avLst/>
          </a:prstGeom>
          <a:solidFill>
            <a:schemeClr val="bg1">
              <a:lumMod val="65000"/>
              <a:alpha val="33000"/>
            </a:schemeClr>
          </a:solidFill>
        </p:spPr>
        <p:txBody>
          <a:bodyPr anchor="ctr">
            <a:normAutofit/>
          </a:bodyPr>
          <a:lstStyle>
            <a:lvl1pPr marL="0" indent="0" algn="ctr">
              <a:buNone/>
              <a:defRPr sz="2000" b="1">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5" name="Text Placeholder 4">
            <a:extLst>
              <a:ext uri="{FF2B5EF4-FFF2-40B4-BE49-F238E27FC236}">
                <a16:creationId xmlns:a16="http://schemas.microsoft.com/office/drawing/2014/main" id="{BEFAEF87-91C0-F68B-EA49-4494AECF7DC7}"/>
              </a:ext>
            </a:extLst>
          </p:cNvPr>
          <p:cNvSpPr>
            <a:spLocks noGrp="1"/>
          </p:cNvSpPr>
          <p:nvPr>
            <p:ph type="body" sz="quarter" idx="10"/>
          </p:nvPr>
        </p:nvSpPr>
        <p:spPr>
          <a:xfrm>
            <a:off x="844551" y="486012"/>
            <a:ext cx="10502898" cy="4672876"/>
          </a:xfrm>
          <a:prstGeom prst="rect">
            <a:avLst/>
          </a:prstGeom>
          <a:solidFill>
            <a:schemeClr val="bg1">
              <a:alpha val="60000"/>
            </a:schemeClr>
          </a:solidFill>
          <a:ln>
            <a:noFill/>
          </a:ln>
        </p:spPr>
        <p:txBody>
          <a:bodyPr anchor="ctr">
            <a:normAutofit/>
          </a:bodyPr>
          <a:lstStyle>
            <a:lvl1pPr marL="0" indent="0" algn="ctr">
              <a:buFontTx/>
              <a:buNone/>
              <a:defRPr sz="4000">
                <a:solidFill>
                  <a:schemeClr val="tx1"/>
                </a:solidFill>
                <a:latin typeface="Times New Roman" panose="02020603050405020304" pitchFamily="18" charset="0"/>
                <a:cs typeface="Times New Roman" panose="02020603050405020304" pitchFamily="18" charset="0"/>
              </a:defRPr>
            </a:lvl1pPr>
            <a:lvl2pPr marL="457200" indent="0" algn="ctr">
              <a:buFontTx/>
              <a:buNone/>
              <a:defRPr sz="4000">
                <a:solidFill>
                  <a:schemeClr val="tx1"/>
                </a:solidFill>
                <a:latin typeface="Times New Roman" panose="02020603050405020304" pitchFamily="18" charset="0"/>
                <a:cs typeface="Times New Roman" panose="02020603050405020304" pitchFamily="18" charset="0"/>
              </a:defRPr>
            </a:lvl2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390958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tatement">
    <p:bg>
      <p:bgPr>
        <a:solidFill>
          <a:srgbClr val="FDFDFA"/>
        </a:solidFill>
        <a:effectLst/>
      </p:bgPr>
    </p:bg>
    <p:spTree>
      <p:nvGrpSpPr>
        <p:cNvPr id="1" name=""/>
        <p:cNvGrpSpPr/>
        <p:nvPr/>
      </p:nvGrpSpPr>
      <p:grpSpPr>
        <a:xfrm>
          <a:off x="0" y="0"/>
          <a:ext cx="0" cy="0"/>
          <a:chOff x="0" y="0"/>
          <a:chExt cx="0" cy="0"/>
        </a:xfrm>
      </p:grpSpPr>
      <p:pic>
        <p:nvPicPr>
          <p:cNvPr id="11" name="Picture 10" descr="A picture containing athletic game, sport, tennis, tiled&#10;&#10;Description automatically generated">
            <a:extLst>
              <a:ext uri="{FF2B5EF4-FFF2-40B4-BE49-F238E27FC236}">
                <a16:creationId xmlns:a16="http://schemas.microsoft.com/office/drawing/2014/main" id="{E4A7DF14-34D6-D61E-CB3F-171C59685639}"/>
              </a:ext>
            </a:extLst>
          </p:cNvPr>
          <p:cNvPicPr>
            <a:picLocks noChangeAspect="1"/>
          </p:cNvPicPr>
          <p:nvPr/>
        </p:nvPicPr>
        <p:blipFill rotWithShape="1">
          <a:blip r:embed="rId2">
            <a:alphaModFix amt="20000"/>
          </a:blip>
          <a:srcRect t="15833" b="9166"/>
          <a:stretch/>
        </p:blipFill>
        <p:spPr>
          <a:xfrm>
            <a:off x="0" y="0"/>
            <a:ext cx="12192000" cy="6858000"/>
          </a:xfrm>
          <a:prstGeom prst="rect">
            <a:avLst/>
          </a:prstGeom>
          <a:solidFill>
            <a:schemeClr val="accent1">
              <a:lumMod val="50000"/>
            </a:schemeClr>
          </a:solidFill>
        </p:spPr>
      </p:pic>
      <p:sp>
        <p:nvSpPr>
          <p:cNvPr id="5" name="Text Placeholder 4">
            <a:extLst>
              <a:ext uri="{FF2B5EF4-FFF2-40B4-BE49-F238E27FC236}">
                <a16:creationId xmlns:a16="http://schemas.microsoft.com/office/drawing/2014/main" id="{BEFAEF87-91C0-F68B-EA49-4494AECF7DC7}"/>
              </a:ext>
            </a:extLst>
          </p:cNvPr>
          <p:cNvSpPr>
            <a:spLocks noGrp="1"/>
          </p:cNvSpPr>
          <p:nvPr>
            <p:ph type="body" sz="quarter" idx="10"/>
          </p:nvPr>
        </p:nvSpPr>
        <p:spPr>
          <a:xfrm>
            <a:off x="844551" y="744219"/>
            <a:ext cx="10502898" cy="5369562"/>
          </a:xfrm>
          <a:prstGeom prst="rect">
            <a:avLst/>
          </a:prstGeom>
          <a:solidFill>
            <a:schemeClr val="bg1">
              <a:alpha val="40000"/>
            </a:schemeClr>
          </a:solidFill>
          <a:ln>
            <a:noFill/>
          </a:ln>
        </p:spPr>
        <p:txBody>
          <a:bodyPr anchor="ctr">
            <a:normAutofit/>
          </a:bodyPr>
          <a:lstStyle>
            <a:lvl1pPr marL="0" indent="0" algn="ctr">
              <a:buFontTx/>
              <a:buNone/>
              <a:defRPr sz="4000" b="0">
                <a:solidFill>
                  <a:schemeClr val="bg1"/>
                </a:solidFill>
                <a:latin typeface="Times New Roman" panose="02020603050405020304" pitchFamily="18" charset="0"/>
                <a:cs typeface="Times New Roman" panose="02020603050405020304" pitchFamily="18" charset="0"/>
              </a:defRPr>
            </a:lvl1pPr>
            <a:lvl2pPr marL="457200" indent="0" algn="ctr">
              <a:buFontTx/>
              <a:buNone/>
              <a:defRPr sz="4000" b="0">
                <a:solidFill>
                  <a:schemeClr val="bg1"/>
                </a:solidFill>
                <a:latin typeface="Times New Roman" panose="02020603050405020304" pitchFamily="18" charset="0"/>
                <a:cs typeface="Times New Roman" panose="02020603050405020304" pitchFamily="18" charset="0"/>
              </a:defRPr>
            </a:lvl2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2063204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1_Statement">
    <p:bg>
      <p:bgPr>
        <a:solidFill>
          <a:schemeClr val="bg1"/>
        </a:solidFill>
        <a:effectLst/>
      </p:bgPr>
    </p:bg>
    <p:spTree>
      <p:nvGrpSpPr>
        <p:cNvPr id="1" name=""/>
        <p:cNvGrpSpPr/>
        <p:nvPr/>
      </p:nvGrpSpPr>
      <p:grpSpPr>
        <a:xfrm>
          <a:off x="0" y="0"/>
          <a:ext cx="0" cy="0"/>
          <a:chOff x="0" y="0"/>
          <a:chExt cx="0" cy="0"/>
        </a:xfrm>
      </p:grpSpPr>
      <p:pic>
        <p:nvPicPr>
          <p:cNvPr id="11" name="Picture 10" descr="A picture containing athletic game, sport, tennis, tiled&#10;&#10;Description automatically generated">
            <a:extLst>
              <a:ext uri="{FF2B5EF4-FFF2-40B4-BE49-F238E27FC236}">
                <a16:creationId xmlns:a16="http://schemas.microsoft.com/office/drawing/2014/main" id="{E4A7DF14-34D6-D61E-CB3F-171C59685639}"/>
              </a:ext>
            </a:extLst>
          </p:cNvPr>
          <p:cNvPicPr>
            <a:picLocks noChangeAspect="1"/>
          </p:cNvPicPr>
          <p:nvPr/>
        </p:nvPicPr>
        <p:blipFill rotWithShape="1">
          <a:blip r:embed="rId2">
            <a:alphaModFix amt="20000"/>
          </a:blip>
          <a:srcRect t="15833" b="9166"/>
          <a:stretch/>
        </p:blipFill>
        <p:spPr>
          <a:xfrm>
            <a:off x="0" y="0"/>
            <a:ext cx="12192000" cy="6858000"/>
          </a:xfrm>
          <a:prstGeom prst="rect">
            <a:avLst/>
          </a:prstGeom>
          <a:solidFill>
            <a:schemeClr val="bg1"/>
          </a:solidFill>
        </p:spPr>
      </p:pic>
      <p:sp>
        <p:nvSpPr>
          <p:cNvPr id="5" name="Text Placeholder 4">
            <a:extLst>
              <a:ext uri="{FF2B5EF4-FFF2-40B4-BE49-F238E27FC236}">
                <a16:creationId xmlns:a16="http://schemas.microsoft.com/office/drawing/2014/main" id="{BEFAEF87-91C0-F68B-EA49-4494AECF7DC7}"/>
              </a:ext>
            </a:extLst>
          </p:cNvPr>
          <p:cNvSpPr>
            <a:spLocks noGrp="1"/>
          </p:cNvSpPr>
          <p:nvPr>
            <p:ph type="body" sz="quarter" idx="10"/>
          </p:nvPr>
        </p:nvSpPr>
        <p:spPr>
          <a:xfrm>
            <a:off x="844551" y="744219"/>
            <a:ext cx="10502898" cy="5369562"/>
          </a:xfrm>
          <a:prstGeom prst="rect">
            <a:avLst/>
          </a:prstGeom>
          <a:solidFill>
            <a:schemeClr val="bg1">
              <a:alpha val="60000"/>
            </a:schemeClr>
          </a:solidFill>
          <a:ln>
            <a:noFill/>
          </a:ln>
        </p:spPr>
        <p:txBody>
          <a:bodyPr anchor="ctr">
            <a:normAutofit/>
          </a:bodyPr>
          <a:lstStyle>
            <a:lvl1pPr marL="0" indent="0" algn="ctr">
              <a:buFontTx/>
              <a:buNone/>
              <a:defRPr sz="4000">
                <a:solidFill>
                  <a:schemeClr val="tx1"/>
                </a:solidFill>
                <a:latin typeface="Times New Roman" panose="02020603050405020304" pitchFamily="18" charset="0"/>
                <a:cs typeface="Times New Roman" panose="02020603050405020304" pitchFamily="18" charset="0"/>
              </a:defRPr>
            </a:lvl1pPr>
            <a:lvl2pPr marL="457200" indent="0" algn="ctr">
              <a:buFontTx/>
              <a:buNone/>
              <a:defRPr sz="4000">
                <a:solidFill>
                  <a:schemeClr val="tx1"/>
                </a:solidFill>
                <a:latin typeface="Times New Roman" panose="02020603050405020304" pitchFamily="18" charset="0"/>
                <a:cs typeface="Times New Roman" panose="02020603050405020304" pitchFamily="18" charset="0"/>
              </a:defRPr>
            </a:lvl2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5647238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52172733"/>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 id="2147483688" r:id="rId14"/>
  </p:sldLayoutIdLst>
  <p:txStyles>
    <p:titleStyle>
      <a:lvl1pPr algn="l" defTabSz="914400" rtl="0" eaLnBrk="1" latinLnBrk="0" hangingPunct="1">
        <a:lnSpc>
          <a:spcPct val="90000"/>
        </a:lnSpc>
        <a:spcBef>
          <a:spcPct val="0"/>
        </a:spcBef>
        <a:buNone/>
        <a:defRPr sz="6000" kern="1200">
          <a:solidFill>
            <a:schemeClr val="bg1"/>
          </a:solidFill>
          <a:latin typeface="Times New Roman" panose="02020603050405020304" pitchFamily="18" charset="0"/>
          <a:ea typeface="+mj-ea"/>
          <a:cs typeface="Times New Roman" panose="02020603050405020304" pitchFamily="18"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058A9F7-3092-4BF3-763A-3844E5D58301}"/>
              </a:ext>
            </a:extLst>
          </p:cNvPr>
          <p:cNvSpPr>
            <a:spLocks noGrp="1"/>
          </p:cNvSpPr>
          <p:nvPr>
            <p:ph type="body" idx="1"/>
          </p:nvPr>
        </p:nvSpPr>
        <p:spPr/>
        <p:txBody>
          <a:bodyPr/>
          <a:lstStyle/>
          <a:p>
            <a:r>
              <a:rPr lang="en-US" dirty="0"/>
              <a:t>Ephesians 2:10</a:t>
            </a:r>
          </a:p>
        </p:txBody>
      </p:sp>
      <p:sp>
        <p:nvSpPr>
          <p:cNvPr id="6" name="Text Placeholder 5">
            <a:extLst>
              <a:ext uri="{FF2B5EF4-FFF2-40B4-BE49-F238E27FC236}">
                <a16:creationId xmlns:a16="http://schemas.microsoft.com/office/drawing/2014/main" id="{7555C85F-59CE-F928-C8DF-E7B3EFAD7DBD}"/>
              </a:ext>
            </a:extLst>
          </p:cNvPr>
          <p:cNvSpPr>
            <a:spLocks noGrp="1"/>
          </p:cNvSpPr>
          <p:nvPr>
            <p:ph type="body" sz="quarter" idx="10"/>
          </p:nvPr>
        </p:nvSpPr>
        <p:spPr>
          <a:xfrm>
            <a:off x="844551" y="2651760"/>
            <a:ext cx="10502898" cy="2507128"/>
          </a:xfrm>
        </p:spPr>
        <p:txBody>
          <a:bodyPr>
            <a:normAutofit/>
          </a:bodyPr>
          <a:lstStyle/>
          <a:p>
            <a:r>
              <a:rPr lang="en-US" dirty="0"/>
              <a:t>For we are his workmanship, created in Christ Jesus for good works, which God prepared beforehand, that we should walk in them.</a:t>
            </a:r>
          </a:p>
        </p:txBody>
      </p:sp>
      <p:pic>
        <p:nvPicPr>
          <p:cNvPr id="2" name="Picture 1" descr="A qr code on a white background&#10;&#10;Description automatically generated">
            <a:extLst>
              <a:ext uri="{FF2B5EF4-FFF2-40B4-BE49-F238E27FC236}">
                <a16:creationId xmlns:a16="http://schemas.microsoft.com/office/drawing/2014/main" id="{9246934F-1E2F-D5FE-A424-87D10CD81ADB}"/>
              </a:ext>
            </a:extLst>
          </p:cNvPr>
          <p:cNvPicPr>
            <a:picLocks noChangeAspect="1"/>
          </p:cNvPicPr>
          <p:nvPr/>
        </p:nvPicPr>
        <p:blipFill>
          <a:blip r:embed="rId3"/>
          <a:stretch>
            <a:fillRect/>
          </a:stretch>
        </p:blipFill>
        <p:spPr>
          <a:xfrm>
            <a:off x="2090420" y="735874"/>
            <a:ext cx="1244600" cy="1219200"/>
          </a:xfrm>
          <a:prstGeom prst="rect">
            <a:avLst/>
          </a:prstGeom>
        </p:spPr>
      </p:pic>
      <p:sp>
        <p:nvSpPr>
          <p:cNvPr id="4" name="Text Placeholder 5">
            <a:extLst>
              <a:ext uri="{FF2B5EF4-FFF2-40B4-BE49-F238E27FC236}">
                <a16:creationId xmlns:a16="http://schemas.microsoft.com/office/drawing/2014/main" id="{DA692A96-3DA5-5471-2F5E-67C76EE960E2}"/>
              </a:ext>
            </a:extLst>
          </p:cNvPr>
          <p:cNvSpPr txBox="1">
            <a:spLocks/>
          </p:cNvSpPr>
          <p:nvPr/>
        </p:nvSpPr>
        <p:spPr>
          <a:xfrm>
            <a:off x="3335020" y="735874"/>
            <a:ext cx="6951980" cy="1219200"/>
          </a:xfrm>
          <a:prstGeom prst="rect">
            <a:avLst/>
          </a:prstGeom>
          <a:solidFill>
            <a:schemeClr val="accent1">
              <a:lumMod val="50000"/>
              <a:alpha val="60000"/>
            </a:schemeClr>
          </a:solidFill>
          <a:ln>
            <a:noFill/>
          </a:ln>
        </p:spPr>
        <p:txBody>
          <a:bodyPr anchor="ctr">
            <a:normAutofit/>
          </a:bodyPr>
          <a:lstStyle>
            <a:lvl1pPr marL="0" indent="0" algn="ctr" defTabSz="914400" rtl="0" eaLnBrk="1" latinLnBrk="0" hangingPunct="1">
              <a:lnSpc>
                <a:spcPct val="90000"/>
              </a:lnSpc>
              <a:spcBef>
                <a:spcPts val="1000"/>
              </a:spcBef>
              <a:buFontTx/>
              <a:buNone/>
              <a:defRPr sz="4000" b="0" i="0" kern="1200">
                <a:solidFill>
                  <a:schemeClr val="tx1"/>
                </a:solidFill>
                <a:latin typeface="Times New Roman" panose="02020603050405020304" pitchFamily="18" charset="0"/>
                <a:ea typeface="+mn-ea"/>
                <a:cs typeface="Times New Roman" panose="02020603050405020304" pitchFamily="18" charset="0"/>
              </a:defRPr>
            </a:lvl1pPr>
            <a:lvl2pPr marL="457200" indent="0" algn="ctr" defTabSz="914400" rtl="0" eaLnBrk="1" latinLnBrk="0" hangingPunct="1">
              <a:lnSpc>
                <a:spcPct val="90000"/>
              </a:lnSpc>
              <a:spcBef>
                <a:spcPts val="500"/>
              </a:spcBef>
              <a:buFontTx/>
              <a:buNone/>
              <a:defRPr sz="4000" b="0" i="0" kern="1200">
                <a:solidFill>
                  <a:schemeClr val="tx1"/>
                </a:solidFill>
                <a:latin typeface="Times New Roman" panose="02020603050405020304" pitchFamily="18" charset="0"/>
                <a:ea typeface="+mn-ea"/>
                <a:cs typeface="Times New Roman" panose="02020603050405020304" pitchFamily="18"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chemeClr val="bg1"/>
                </a:solidFill>
              </a:rPr>
              <a:t>Please take a moment to complete this week’s survey.</a:t>
            </a:r>
          </a:p>
        </p:txBody>
      </p:sp>
    </p:spTree>
    <p:extLst>
      <p:ext uri="{BB962C8B-B14F-4D97-AF65-F5344CB8AC3E}">
        <p14:creationId xmlns:p14="http://schemas.microsoft.com/office/powerpoint/2010/main" val="22819622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55B90D7-3BFE-217E-AEA2-A2AEA11FC998}"/>
              </a:ext>
            </a:extLst>
          </p:cNvPr>
          <p:cNvSpPr>
            <a:spLocks noGrp="1"/>
          </p:cNvSpPr>
          <p:nvPr>
            <p:ph type="body" sz="quarter" idx="10"/>
          </p:nvPr>
        </p:nvSpPr>
        <p:spPr/>
        <p:txBody>
          <a:bodyPr/>
          <a:lstStyle/>
          <a:p>
            <a:r>
              <a:rPr lang="en-US" dirty="0"/>
              <a:t>“As with money, how time is used seems more important than the amount of available time in terms of predicting psychological wellbeing.”</a:t>
            </a:r>
          </a:p>
          <a:p>
            <a:r>
              <a:rPr lang="en-US" sz="1200" dirty="0"/>
              <a:t>Konrath, S. (2014). The Power of Philanthropy and Volunteering. In Wellbeing, C.L. Cooper (Ed.). https://</a:t>
            </a:r>
            <a:r>
              <a:rPr lang="en-US" sz="1200" dirty="0" err="1"/>
              <a:t>doi.org</a:t>
            </a:r>
            <a:r>
              <a:rPr lang="en-US" sz="1200" dirty="0"/>
              <a:t>/10.1002/9781118539415.wbwell046</a:t>
            </a:r>
          </a:p>
        </p:txBody>
      </p:sp>
    </p:spTree>
    <p:extLst>
      <p:ext uri="{BB962C8B-B14F-4D97-AF65-F5344CB8AC3E}">
        <p14:creationId xmlns:p14="http://schemas.microsoft.com/office/powerpoint/2010/main" val="36643048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7946E0A-D287-21D3-C5DA-C0E768459CED}"/>
              </a:ext>
            </a:extLst>
          </p:cNvPr>
          <p:cNvSpPr>
            <a:spLocks noGrp="1"/>
          </p:cNvSpPr>
          <p:nvPr>
            <p:ph type="body" sz="quarter" idx="10"/>
          </p:nvPr>
        </p:nvSpPr>
        <p:spPr/>
        <p:txBody>
          <a:bodyPr>
            <a:normAutofit/>
          </a:bodyPr>
          <a:lstStyle/>
          <a:p>
            <a:r>
              <a:rPr lang="en-US" dirty="0"/>
              <a:t>“All known studies find that regular volunteers experience increased life satisfaction, happiness, self-esteem, and psychological wellbeing and fewer depressive symptoms a few years later, compared to those who do not volunteer.”</a:t>
            </a:r>
          </a:p>
          <a:p>
            <a:r>
              <a:rPr lang="en-US" sz="1200" dirty="0"/>
              <a:t>Konrath, S. (2014). The Power of Philanthropy and Volunteering. In Wellbeing, C.L. Cooper (Ed.). https://</a:t>
            </a:r>
            <a:r>
              <a:rPr lang="en-US" sz="1200" dirty="0" err="1"/>
              <a:t>doi.org</a:t>
            </a:r>
            <a:r>
              <a:rPr lang="en-US" sz="1200" dirty="0"/>
              <a:t>/10.1002/9781118539415.wbwell046</a:t>
            </a:r>
          </a:p>
        </p:txBody>
      </p:sp>
    </p:spTree>
    <p:extLst>
      <p:ext uri="{BB962C8B-B14F-4D97-AF65-F5344CB8AC3E}">
        <p14:creationId xmlns:p14="http://schemas.microsoft.com/office/powerpoint/2010/main" val="16066005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00D05BC-6202-C3FA-1D77-8C3490202156}"/>
              </a:ext>
            </a:extLst>
          </p:cNvPr>
          <p:cNvSpPr>
            <a:spLocks noGrp="1"/>
          </p:cNvSpPr>
          <p:nvPr>
            <p:ph type="body" sz="quarter" idx="10"/>
          </p:nvPr>
        </p:nvSpPr>
        <p:spPr/>
        <p:txBody>
          <a:bodyPr>
            <a:normAutofit/>
          </a:bodyPr>
          <a:lstStyle/>
          <a:p>
            <a:r>
              <a:rPr lang="en-US" dirty="0"/>
              <a:t>“Interestingly, there is evidence that psychological wellbeing seems to promote more volunteering, which further promotes increases in psychological wellbeing…This parallels the above experimental findings that happy people are more likely to give time and money to others, but goes beyond these studies by directly providing evidence for a positive feedback loop.”</a:t>
            </a:r>
          </a:p>
          <a:p>
            <a:r>
              <a:rPr lang="en-US" sz="1300" dirty="0"/>
              <a:t>Konrath, S. (2014). The Power of Philanthropy and Volunteering. In Wellbeing, C.L. Cooper (Ed.). https://</a:t>
            </a:r>
            <a:r>
              <a:rPr lang="en-US" sz="1300" dirty="0" err="1"/>
              <a:t>doi.org</a:t>
            </a:r>
            <a:r>
              <a:rPr lang="en-US" sz="1300" dirty="0"/>
              <a:t>/10.1002/9781118539415.wbwell046</a:t>
            </a:r>
          </a:p>
        </p:txBody>
      </p:sp>
    </p:spTree>
    <p:extLst>
      <p:ext uri="{BB962C8B-B14F-4D97-AF65-F5344CB8AC3E}">
        <p14:creationId xmlns:p14="http://schemas.microsoft.com/office/powerpoint/2010/main" val="6919905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B166636-FF21-B959-FF5D-0A346AAB8C85}"/>
              </a:ext>
            </a:extLst>
          </p:cNvPr>
          <p:cNvSpPr>
            <a:spLocks noGrp="1"/>
          </p:cNvSpPr>
          <p:nvPr>
            <p:ph type="body" sz="quarter" idx="10"/>
          </p:nvPr>
        </p:nvSpPr>
        <p:spPr/>
        <p:txBody>
          <a:bodyPr/>
          <a:lstStyle/>
          <a:p>
            <a:r>
              <a:rPr lang="en-US" dirty="0"/>
              <a:t>“Whether one jumps onto the loop through being happy (and giving more) or through giving time (and feeling more happy), there seems to be an upward spiral of giving and happier living.”</a:t>
            </a:r>
          </a:p>
          <a:p>
            <a:r>
              <a:rPr lang="en-US" sz="1200" dirty="0"/>
              <a:t>Konrath, S. (2014). The Power of Philanthropy and Volunteering. In Wellbeing, C.L. Cooper (Ed.). https://</a:t>
            </a:r>
            <a:r>
              <a:rPr lang="en-US" sz="1200" dirty="0" err="1"/>
              <a:t>doi.org</a:t>
            </a:r>
            <a:r>
              <a:rPr lang="en-US" sz="1200" dirty="0"/>
              <a:t>/10.1002/9781118539415.wbwell046</a:t>
            </a:r>
          </a:p>
        </p:txBody>
      </p:sp>
    </p:spTree>
    <p:extLst>
      <p:ext uri="{BB962C8B-B14F-4D97-AF65-F5344CB8AC3E}">
        <p14:creationId xmlns:p14="http://schemas.microsoft.com/office/powerpoint/2010/main" val="8345755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3FAC7400-7CE8-79D7-AC99-6ADD65393BC8}"/>
              </a:ext>
            </a:extLst>
          </p:cNvPr>
          <p:cNvGrpSpPr/>
          <p:nvPr/>
        </p:nvGrpSpPr>
        <p:grpSpPr>
          <a:xfrm>
            <a:off x="2762250" y="3035300"/>
            <a:ext cx="6667500" cy="1117600"/>
            <a:chOff x="2438400" y="3594100"/>
            <a:chExt cx="6667500" cy="1117600"/>
          </a:xfrm>
        </p:grpSpPr>
        <p:sp>
          <p:nvSpPr>
            <p:cNvPr id="3" name="Rectangle 2">
              <a:extLst>
                <a:ext uri="{FF2B5EF4-FFF2-40B4-BE49-F238E27FC236}">
                  <a16:creationId xmlns:a16="http://schemas.microsoft.com/office/drawing/2014/main" id="{DBDE9192-51C1-9FEC-3698-D60811BC9053}"/>
                </a:ext>
              </a:extLst>
            </p:cNvPr>
            <p:cNvSpPr/>
            <p:nvPr/>
          </p:nvSpPr>
          <p:spPr>
            <a:xfrm>
              <a:off x="2438400" y="3594100"/>
              <a:ext cx="1651000" cy="1117600"/>
            </a:xfrm>
            <a:prstGeom prst="rect">
              <a:avLst/>
            </a:prstGeom>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Happy</a:t>
              </a:r>
            </a:p>
            <a:p>
              <a:pPr algn="ctr"/>
              <a:r>
                <a:rPr lang="en-US" dirty="0"/>
                <a:t>Emotion</a:t>
              </a:r>
            </a:p>
          </p:txBody>
        </p:sp>
        <p:sp>
          <p:nvSpPr>
            <p:cNvPr id="4" name="Rectangle 3">
              <a:extLst>
                <a:ext uri="{FF2B5EF4-FFF2-40B4-BE49-F238E27FC236}">
                  <a16:creationId xmlns:a16="http://schemas.microsoft.com/office/drawing/2014/main" id="{7CE74CCA-6D40-B754-AF1A-E2E8834E1B25}"/>
                </a:ext>
              </a:extLst>
            </p:cNvPr>
            <p:cNvSpPr/>
            <p:nvPr/>
          </p:nvSpPr>
          <p:spPr>
            <a:xfrm>
              <a:off x="7454900" y="3594100"/>
              <a:ext cx="1651000" cy="1117600"/>
            </a:xfrm>
            <a:prstGeom prst="rect">
              <a:avLst/>
            </a:prstGeom>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Good Work</a:t>
              </a:r>
            </a:p>
            <a:p>
              <a:pPr algn="ctr"/>
              <a:r>
                <a:rPr lang="en-US" dirty="0"/>
                <a:t>Action</a:t>
              </a:r>
            </a:p>
          </p:txBody>
        </p:sp>
      </p:grpSp>
      <p:cxnSp>
        <p:nvCxnSpPr>
          <p:cNvPr id="8" name="Curved Connector 7">
            <a:extLst>
              <a:ext uri="{FF2B5EF4-FFF2-40B4-BE49-F238E27FC236}">
                <a16:creationId xmlns:a16="http://schemas.microsoft.com/office/drawing/2014/main" id="{04F7A910-D054-6984-E15A-F9304A50DD98}"/>
              </a:ext>
            </a:extLst>
          </p:cNvPr>
          <p:cNvCxnSpPr>
            <a:cxnSpLocks/>
            <a:stCxn id="4" idx="0"/>
            <a:endCxn id="3" idx="0"/>
          </p:cNvCxnSpPr>
          <p:nvPr/>
        </p:nvCxnSpPr>
        <p:spPr>
          <a:xfrm rot="16200000" flipV="1">
            <a:off x="6096000" y="527050"/>
            <a:ext cx="12700" cy="5016500"/>
          </a:xfrm>
          <a:prstGeom prst="curvedConnector3">
            <a:avLst>
              <a:gd name="adj1" fmla="val 12200000"/>
            </a:avLst>
          </a:prstGeom>
          <a:ln w="7620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Curved Connector 8">
            <a:extLst>
              <a:ext uri="{FF2B5EF4-FFF2-40B4-BE49-F238E27FC236}">
                <a16:creationId xmlns:a16="http://schemas.microsoft.com/office/drawing/2014/main" id="{43D5A9CF-221D-AFBC-79CF-5DC710160329}"/>
              </a:ext>
            </a:extLst>
          </p:cNvPr>
          <p:cNvCxnSpPr>
            <a:cxnSpLocks/>
          </p:cNvCxnSpPr>
          <p:nvPr/>
        </p:nvCxnSpPr>
        <p:spPr>
          <a:xfrm rot="5400000" flipH="1" flipV="1">
            <a:off x="6089650" y="1644650"/>
            <a:ext cx="12700" cy="5016500"/>
          </a:xfrm>
          <a:prstGeom prst="curvedConnector3">
            <a:avLst>
              <a:gd name="adj1" fmla="val -12200000"/>
            </a:avLst>
          </a:prstGeom>
          <a:ln w="76200">
            <a:solidFill>
              <a:srgbClr val="FFFF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40319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righ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ertilized Chicken Eggs: How Do Eggs Get Fertilized? | Almanac.com">
            <a:extLst>
              <a:ext uri="{FF2B5EF4-FFF2-40B4-BE49-F238E27FC236}">
                <a16:creationId xmlns:a16="http://schemas.microsoft.com/office/drawing/2014/main" id="{7D91E052-A4C1-A61F-10F5-18E0B09E09D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6146" t="27228" r="53854"/>
          <a:stretch/>
        </p:blipFill>
        <p:spPr bwMode="auto">
          <a:xfrm>
            <a:off x="2901950" y="2374838"/>
            <a:ext cx="1358900" cy="1853743"/>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Fertilized Chicken Eggs: How Do Eggs Get Fertilized? | Almanac.com">
            <a:extLst>
              <a:ext uri="{FF2B5EF4-FFF2-40B4-BE49-F238E27FC236}">
                <a16:creationId xmlns:a16="http://schemas.microsoft.com/office/drawing/2014/main" id="{D5FAA4CD-7771-438E-AFC5-6C125B93D2B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4896" r="18541"/>
          <a:stretch/>
        </p:blipFill>
        <p:spPr bwMode="auto">
          <a:xfrm>
            <a:off x="7995294" y="2374838"/>
            <a:ext cx="1205212" cy="1853743"/>
          </a:xfrm>
          <a:prstGeom prst="rect">
            <a:avLst/>
          </a:prstGeom>
          <a:noFill/>
          <a:extLst>
            <a:ext uri="{909E8E84-426E-40DD-AFC4-6F175D3DCCD1}">
              <a14:hiddenFill xmlns:a14="http://schemas.microsoft.com/office/drawing/2010/main">
                <a:solidFill>
                  <a:srgbClr val="FFFFFF"/>
                </a:solidFill>
              </a14:hiddenFill>
            </a:ext>
          </a:extLst>
        </p:spPr>
      </p:pic>
      <p:cxnSp>
        <p:nvCxnSpPr>
          <p:cNvPr id="11" name="Curved Connector 10">
            <a:extLst>
              <a:ext uri="{FF2B5EF4-FFF2-40B4-BE49-F238E27FC236}">
                <a16:creationId xmlns:a16="http://schemas.microsoft.com/office/drawing/2014/main" id="{70B175C5-42AA-09B5-773C-BF38D3CC7060}"/>
              </a:ext>
            </a:extLst>
          </p:cNvPr>
          <p:cNvCxnSpPr>
            <a:stCxn id="2" idx="0"/>
            <a:endCxn id="1026" idx="0"/>
          </p:cNvCxnSpPr>
          <p:nvPr/>
        </p:nvCxnSpPr>
        <p:spPr>
          <a:xfrm rot="16200000" flipV="1">
            <a:off x="6089650" y="-133412"/>
            <a:ext cx="12700" cy="5016500"/>
          </a:xfrm>
          <a:prstGeom prst="curvedConnector3">
            <a:avLst>
              <a:gd name="adj1" fmla="val 10710205"/>
            </a:avLst>
          </a:prstGeom>
          <a:ln w="7620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Curved Connector 13">
            <a:extLst>
              <a:ext uri="{FF2B5EF4-FFF2-40B4-BE49-F238E27FC236}">
                <a16:creationId xmlns:a16="http://schemas.microsoft.com/office/drawing/2014/main" id="{229300F1-C8E2-7942-5076-BFB870C037F4}"/>
              </a:ext>
            </a:extLst>
          </p:cNvPr>
          <p:cNvCxnSpPr>
            <a:cxnSpLocks/>
          </p:cNvCxnSpPr>
          <p:nvPr/>
        </p:nvCxnSpPr>
        <p:spPr>
          <a:xfrm rot="5400000" flipH="1" flipV="1">
            <a:off x="6089650" y="1720332"/>
            <a:ext cx="12700" cy="5016500"/>
          </a:xfrm>
          <a:prstGeom prst="curvedConnector3">
            <a:avLst>
              <a:gd name="adj1" fmla="val -11171425"/>
            </a:avLst>
          </a:prstGeom>
          <a:ln w="76200">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CE3CB59B-7299-41CE-47FA-3A09FFD14BC4}"/>
              </a:ext>
            </a:extLst>
          </p:cNvPr>
          <p:cNvSpPr txBox="1"/>
          <p:nvPr/>
        </p:nvSpPr>
        <p:spPr>
          <a:xfrm>
            <a:off x="5694299" y="2381188"/>
            <a:ext cx="867545" cy="1862048"/>
          </a:xfrm>
          <a:prstGeom prst="rect">
            <a:avLst/>
          </a:prstGeom>
          <a:noFill/>
        </p:spPr>
        <p:txBody>
          <a:bodyPr wrap="none" rtlCol="0">
            <a:spAutoFit/>
          </a:bodyPr>
          <a:lstStyle/>
          <a:p>
            <a:r>
              <a:rPr lang="en-US" sz="11500" b="1" dirty="0">
                <a:solidFill>
                  <a:schemeClr val="bg1"/>
                </a:solidFill>
              </a:rPr>
              <a:t>?</a:t>
            </a:r>
          </a:p>
        </p:txBody>
      </p:sp>
    </p:spTree>
    <p:extLst>
      <p:ext uri="{BB962C8B-B14F-4D97-AF65-F5344CB8AC3E}">
        <p14:creationId xmlns:p14="http://schemas.microsoft.com/office/powerpoint/2010/main" val="40720555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FD8745C-C3C3-B17C-69D4-E8410D451D29}"/>
              </a:ext>
            </a:extLst>
          </p:cNvPr>
          <p:cNvSpPr/>
          <p:nvPr/>
        </p:nvSpPr>
        <p:spPr>
          <a:xfrm>
            <a:off x="2762250" y="3594100"/>
            <a:ext cx="1651000" cy="1117600"/>
          </a:xfrm>
          <a:prstGeom prst="rect">
            <a:avLst/>
          </a:prstGeom>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Happy</a:t>
            </a:r>
          </a:p>
          <a:p>
            <a:pPr algn="ctr"/>
            <a:r>
              <a:rPr lang="en-US" dirty="0"/>
              <a:t>(Emotion)</a:t>
            </a:r>
          </a:p>
        </p:txBody>
      </p:sp>
      <p:sp>
        <p:nvSpPr>
          <p:cNvPr id="6" name="Rectangle 5">
            <a:extLst>
              <a:ext uri="{FF2B5EF4-FFF2-40B4-BE49-F238E27FC236}">
                <a16:creationId xmlns:a16="http://schemas.microsoft.com/office/drawing/2014/main" id="{C7DA1E83-8955-E32B-F8A8-BB08806AAE1F}"/>
              </a:ext>
            </a:extLst>
          </p:cNvPr>
          <p:cNvSpPr/>
          <p:nvPr/>
        </p:nvSpPr>
        <p:spPr>
          <a:xfrm>
            <a:off x="7778750" y="3594100"/>
            <a:ext cx="1651000" cy="1117600"/>
          </a:xfrm>
          <a:prstGeom prst="rect">
            <a:avLst/>
          </a:prstGeom>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Good Work</a:t>
            </a:r>
          </a:p>
          <a:p>
            <a:pPr algn="ctr"/>
            <a:r>
              <a:rPr lang="en-US" dirty="0"/>
              <a:t>(Action)</a:t>
            </a:r>
          </a:p>
        </p:txBody>
      </p:sp>
      <p:cxnSp>
        <p:nvCxnSpPr>
          <p:cNvPr id="7" name="Curved Connector 6">
            <a:extLst>
              <a:ext uri="{FF2B5EF4-FFF2-40B4-BE49-F238E27FC236}">
                <a16:creationId xmlns:a16="http://schemas.microsoft.com/office/drawing/2014/main" id="{4531F9E1-E108-741F-23E8-D5D67D8F680A}"/>
              </a:ext>
            </a:extLst>
          </p:cNvPr>
          <p:cNvCxnSpPr>
            <a:cxnSpLocks/>
            <a:stCxn id="6" idx="0"/>
            <a:endCxn id="5" idx="0"/>
          </p:cNvCxnSpPr>
          <p:nvPr/>
        </p:nvCxnSpPr>
        <p:spPr>
          <a:xfrm rot="16200000" flipV="1">
            <a:off x="6096000" y="1085850"/>
            <a:ext cx="12700" cy="5016500"/>
          </a:xfrm>
          <a:prstGeom prst="curvedConnector3">
            <a:avLst>
              <a:gd name="adj1" fmla="val 10175512"/>
            </a:avLst>
          </a:prstGeom>
          <a:ln w="7620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8" name="Curved Connector 7">
            <a:extLst>
              <a:ext uri="{FF2B5EF4-FFF2-40B4-BE49-F238E27FC236}">
                <a16:creationId xmlns:a16="http://schemas.microsoft.com/office/drawing/2014/main" id="{D1CFB343-54A5-E20B-3523-B4CEF4737277}"/>
              </a:ext>
            </a:extLst>
          </p:cNvPr>
          <p:cNvCxnSpPr>
            <a:cxnSpLocks/>
            <a:stCxn id="5" idx="2"/>
            <a:endCxn id="6" idx="2"/>
          </p:cNvCxnSpPr>
          <p:nvPr/>
        </p:nvCxnSpPr>
        <p:spPr>
          <a:xfrm rot="16200000" flipH="1">
            <a:off x="6096000" y="2203450"/>
            <a:ext cx="12700" cy="5016500"/>
          </a:xfrm>
          <a:prstGeom prst="curvedConnector3">
            <a:avLst>
              <a:gd name="adj1" fmla="val 11204079"/>
            </a:avLst>
          </a:prstGeom>
          <a:ln w="76200">
            <a:solidFill>
              <a:srgbClr val="FFFF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444741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FD8745C-C3C3-B17C-69D4-E8410D451D29}"/>
              </a:ext>
            </a:extLst>
          </p:cNvPr>
          <p:cNvSpPr/>
          <p:nvPr/>
        </p:nvSpPr>
        <p:spPr>
          <a:xfrm>
            <a:off x="5270500" y="914400"/>
            <a:ext cx="1651000" cy="1117600"/>
          </a:xfrm>
          <a:prstGeom prst="rect">
            <a:avLst/>
          </a:prstGeom>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Happy</a:t>
            </a:r>
          </a:p>
          <a:p>
            <a:pPr algn="ctr"/>
            <a:r>
              <a:rPr lang="en-US" dirty="0"/>
              <a:t>(Emotion)</a:t>
            </a:r>
          </a:p>
        </p:txBody>
      </p:sp>
      <p:sp>
        <p:nvSpPr>
          <p:cNvPr id="6" name="Rectangle 5">
            <a:extLst>
              <a:ext uri="{FF2B5EF4-FFF2-40B4-BE49-F238E27FC236}">
                <a16:creationId xmlns:a16="http://schemas.microsoft.com/office/drawing/2014/main" id="{C7DA1E83-8955-E32B-F8A8-BB08806AAE1F}"/>
              </a:ext>
            </a:extLst>
          </p:cNvPr>
          <p:cNvSpPr/>
          <p:nvPr/>
        </p:nvSpPr>
        <p:spPr>
          <a:xfrm>
            <a:off x="7778750" y="3594100"/>
            <a:ext cx="1651000" cy="1117600"/>
          </a:xfrm>
          <a:prstGeom prst="rect">
            <a:avLst/>
          </a:prstGeom>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Good Work</a:t>
            </a:r>
          </a:p>
          <a:p>
            <a:pPr algn="ctr"/>
            <a:r>
              <a:rPr lang="en-US" dirty="0"/>
              <a:t>(Action)</a:t>
            </a:r>
          </a:p>
        </p:txBody>
      </p:sp>
      <p:sp>
        <p:nvSpPr>
          <p:cNvPr id="2" name="Rectangle 1">
            <a:extLst>
              <a:ext uri="{FF2B5EF4-FFF2-40B4-BE49-F238E27FC236}">
                <a16:creationId xmlns:a16="http://schemas.microsoft.com/office/drawing/2014/main" id="{A35038B4-57FB-F5C2-2ACA-FD7885A409FF}"/>
              </a:ext>
            </a:extLst>
          </p:cNvPr>
          <p:cNvSpPr/>
          <p:nvPr/>
        </p:nvSpPr>
        <p:spPr>
          <a:xfrm>
            <a:off x="2762251" y="3594100"/>
            <a:ext cx="1651000" cy="1117600"/>
          </a:xfrm>
          <a:prstGeom prst="rect">
            <a:avLst/>
          </a:prstGeom>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Decision</a:t>
            </a:r>
          </a:p>
          <a:p>
            <a:pPr algn="ctr"/>
            <a:r>
              <a:rPr lang="en-US" dirty="0"/>
              <a:t>(Thinking)</a:t>
            </a:r>
          </a:p>
        </p:txBody>
      </p:sp>
      <p:cxnSp>
        <p:nvCxnSpPr>
          <p:cNvPr id="4" name="Straight Arrow Connector 3">
            <a:extLst>
              <a:ext uri="{FF2B5EF4-FFF2-40B4-BE49-F238E27FC236}">
                <a16:creationId xmlns:a16="http://schemas.microsoft.com/office/drawing/2014/main" id="{9D5A6026-59D3-A017-1D6B-F559810DC52B}"/>
              </a:ext>
            </a:extLst>
          </p:cNvPr>
          <p:cNvCxnSpPr>
            <a:stCxn id="5" idx="1"/>
            <a:endCxn id="2" idx="0"/>
          </p:cNvCxnSpPr>
          <p:nvPr/>
        </p:nvCxnSpPr>
        <p:spPr>
          <a:xfrm flipH="1">
            <a:off x="3587751" y="1473200"/>
            <a:ext cx="1682749" cy="2120900"/>
          </a:xfrm>
          <a:prstGeom prst="straightConnector1">
            <a:avLst/>
          </a:prstGeom>
          <a:ln w="76200">
            <a:solidFill>
              <a:srgbClr val="FFFF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2A6CA27C-2A9A-9CA6-B493-EBB50C668C6B}"/>
              </a:ext>
            </a:extLst>
          </p:cNvPr>
          <p:cNvCxnSpPr>
            <a:cxnSpLocks/>
            <a:stCxn id="5" idx="3"/>
            <a:endCxn id="6" idx="0"/>
          </p:cNvCxnSpPr>
          <p:nvPr/>
        </p:nvCxnSpPr>
        <p:spPr>
          <a:xfrm>
            <a:off x="6921500" y="1473200"/>
            <a:ext cx="1682750" cy="2120900"/>
          </a:xfrm>
          <a:prstGeom prst="straightConnector1">
            <a:avLst/>
          </a:prstGeom>
          <a:ln w="76200">
            <a:solidFill>
              <a:srgbClr val="FFFF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097D5DE3-A6AB-BC71-B79B-A544C77010FB}"/>
              </a:ext>
            </a:extLst>
          </p:cNvPr>
          <p:cNvCxnSpPr>
            <a:cxnSpLocks/>
            <a:stCxn id="2" idx="3"/>
            <a:endCxn id="6" idx="1"/>
          </p:cNvCxnSpPr>
          <p:nvPr/>
        </p:nvCxnSpPr>
        <p:spPr>
          <a:xfrm>
            <a:off x="4413251" y="4152900"/>
            <a:ext cx="3365499" cy="0"/>
          </a:xfrm>
          <a:prstGeom prst="straightConnector1">
            <a:avLst/>
          </a:prstGeom>
          <a:ln w="76200">
            <a:solidFill>
              <a:srgbClr val="FFFF00"/>
            </a:solidFill>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112611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500"/>
                                  </p:stCondLst>
                                  <p:childTnLst>
                                    <p:set>
                                      <p:cBhvr>
                                        <p:cTn id="6" dur="1" fill="hold">
                                          <p:stCondLst>
                                            <p:cond delay="0"/>
                                          </p:stCondLst>
                                        </p:cTn>
                                        <p:tgtEl>
                                          <p:spTgt spid="4"/>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nodeType="afterEffect">
                                  <p:stCondLst>
                                    <p:cond delay="500"/>
                                  </p:stCondLst>
                                  <p:childTnLst>
                                    <p:set>
                                      <p:cBhvr>
                                        <p:cTn id="9" dur="1" fill="hold">
                                          <p:stCondLst>
                                            <p:cond delay="0"/>
                                          </p:stCondLst>
                                        </p:cTn>
                                        <p:tgtEl>
                                          <p:spTgt spid="7"/>
                                        </p:tgtEl>
                                        <p:attrNameLst>
                                          <p:attrName>style.visibility</p:attrName>
                                        </p:attrNameLst>
                                      </p:cBhvr>
                                      <p:to>
                                        <p:strVal val="visible"/>
                                      </p:to>
                                    </p:set>
                                  </p:childTnLst>
                                </p:cTn>
                              </p:par>
                            </p:childTnLst>
                          </p:cTn>
                        </p:par>
                        <p:par>
                          <p:cTn id="10" fill="hold">
                            <p:stCondLst>
                              <p:cond delay="1000"/>
                            </p:stCondLst>
                            <p:childTnLst>
                              <p:par>
                                <p:cTn id="11" presetID="1" presetClass="entr" presetSubtype="0" fill="hold" nodeType="afterEffect">
                                  <p:stCondLst>
                                    <p:cond delay="50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8938CDD-9CE5-CC1F-CE4C-5AE7B89AE7EA}"/>
              </a:ext>
            </a:extLst>
          </p:cNvPr>
          <p:cNvSpPr>
            <a:spLocks noGrp="1"/>
          </p:cNvSpPr>
          <p:nvPr>
            <p:ph type="body" sz="quarter" idx="10"/>
          </p:nvPr>
        </p:nvSpPr>
        <p:spPr/>
        <p:txBody>
          <a:bodyPr/>
          <a:lstStyle/>
          <a:p>
            <a:r>
              <a:rPr lang="en-US" b="1" dirty="0">
                <a:solidFill>
                  <a:schemeClr val="accent6">
                    <a:lumMod val="75000"/>
                  </a:schemeClr>
                </a:solidFill>
                <a:latin typeface="Arial" panose="020B0604020202020204" pitchFamily="34" charset="0"/>
                <a:cs typeface="Arial" panose="020B0604020202020204" pitchFamily="34" charset="0"/>
              </a:rPr>
              <a:t>What was your reaction to the "good works" verses presented last week?</a:t>
            </a:r>
            <a:r>
              <a:rPr lang="en-US" dirty="0"/>
              <a:t>	</a:t>
            </a:r>
          </a:p>
          <a:p>
            <a:r>
              <a:rPr lang="en-US" sz="3600" dirty="0"/>
              <a:t>A little </a:t>
            </a:r>
            <a:r>
              <a:rPr lang="en-US" sz="3600" b="1" u="sng" dirty="0"/>
              <a:t>guilty</a:t>
            </a:r>
            <a:r>
              <a:rPr lang="en-US" sz="3600" dirty="0"/>
              <a:t> in that I haven't spent much of my time focusing on good works, given how much the bible has to say about it	</a:t>
            </a:r>
            <a:r>
              <a:rPr lang="en-US" sz="3600" b="1" dirty="0">
                <a:solidFill>
                  <a:srgbClr val="FF0000"/>
                </a:solidFill>
              </a:rPr>
              <a:t>33%</a:t>
            </a:r>
          </a:p>
        </p:txBody>
      </p:sp>
    </p:spTree>
    <p:extLst>
      <p:ext uri="{BB962C8B-B14F-4D97-AF65-F5344CB8AC3E}">
        <p14:creationId xmlns:p14="http://schemas.microsoft.com/office/powerpoint/2010/main" val="172909532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BA0CE8F-B344-902C-9AC1-20AC88A85621}"/>
              </a:ext>
            </a:extLst>
          </p:cNvPr>
          <p:cNvSpPr>
            <a:spLocks noGrp="1"/>
          </p:cNvSpPr>
          <p:nvPr>
            <p:ph type="body" sz="quarter" idx="10"/>
          </p:nvPr>
        </p:nvSpPr>
        <p:spPr/>
        <p:txBody>
          <a:bodyPr>
            <a:normAutofit fontScale="85000" lnSpcReduction="20000"/>
          </a:bodyPr>
          <a:lstStyle/>
          <a:p>
            <a:r>
              <a:rPr lang="en-US" sz="4700" b="1" dirty="0">
                <a:solidFill>
                  <a:schemeClr val="accent6">
                    <a:lumMod val="75000"/>
                  </a:schemeClr>
                </a:solidFill>
                <a:latin typeface="Arial" panose="020B0604020202020204" pitchFamily="34" charset="0"/>
                <a:cs typeface="Arial" panose="020B0604020202020204" pitchFamily="34" charset="0"/>
              </a:rPr>
              <a:t>How did you feel after you reached out to a member needing prayers?</a:t>
            </a:r>
            <a:r>
              <a:rPr lang="en-US" sz="4700" dirty="0"/>
              <a:t>	</a:t>
            </a:r>
          </a:p>
          <a:p>
            <a:endParaRPr lang="en-US" dirty="0"/>
          </a:p>
          <a:p>
            <a:r>
              <a:rPr lang="en-US" sz="3300" dirty="0"/>
              <a:t>A little more </a:t>
            </a:r>
            <a:r>
              <a:rPr lang="en-US" sz="3300" b="1" u="sng" dirty="0"/>
              <a:t>connected</a:t>
            </a:r>
            <a:r>
              <a:rPr lang="en-US" sz="3300" dirty="0"/>
              <a:t> to them	</a:t>
            </a:r>
            <a:r>
              <a:rPr lang="en-US" sz="3300" b="1" dirty="0">
                <a:solidFill>
                  <a:srgbClr val="FF0000"/>
                </a:solidFill>
              </a:rPr>
              <a:t>40%</a:t>
            </a:r>
          </a:p>
          <a:p>
            <a:endParaRPr lang="en-US" sz="3300" dirty="0"/>
          </a:p>
          <a:p>
            <a:r>
              <a:rPr lang="en-US" sz="3300" dirty="0"/>
              <a:t>A little </a:t>
            </a:r>
            <a:r>
              <a:rPr lang="en-US" sz="3300" b="1" u="sng" dirty="0"/>
              <a:t>awkward</a:t>
            </a:r>
            <a:r>
              <a:rPr lang="en-US" sz="3300" dirty="0"/>
              <a:t> (maybe you've not sent cards before)	</a:t>
            </a:r>
            <a:r>
              <a:rPr lang="en-US" sz="3300" b="1" dirty="0">
                <a:solidFill>
                  <a:srgbClr val="FF0000"/>
                </a:solidFill>
              </a:rPr>
              <a:t>16%</a:t>
            </a:r>
          </a:p>
          <a:p>
            <a:endParaRPr lang="en-US" sz="3300" dirty="0"/>
          </a:p>
          <a:p>
            <a:r>
              <a:rPr lang="en-US" sz="3300" b="1" u="sng" dirty="0"/>
              <a:t>Surprised</a:t>
            </a:r>
            <a:r>
              <a:rPr lang="en-US" sz="3300" dirty="0"/>
              <a:t> at how little effort it actually took to reach out	</a:t>
            </a:r>
            <a:r>
              <a:rPr lang="en-US" sz="3300" b="1" dirty="0">
                <a:solidFill>
                  <a:srgbClr val="FF0000"/>
                </a:solidFill>
              </a:rPr>
              <a:t>24%</a:t>
            </a:r>
          </a:p>
          <a:p>
            <a:endParaRPr lang="en-US" sz="3300" dirty="0"/>
          </a:p>
          <a:p>
            <a:r>
              <a:rPr lang="en-US" sz="3300" b="1" u="sng" dirty="0"/>
              <a:t>Glad</a:t>
            </a:r>
            <a:r>
              <a:rPr lang="en-US" sz="3300" dirty="0"/>
              <a:t> you took the time to message those needing prayers	</a:t>
            </a:r>
            <a:r>
              <a:rPr lang="en-US" sz="3300" b="1" dirty="0">
                <a:solidFill>
                  <a:srgbClr val="FF0000"/>
                </a:solidFill>
              </a:rPr>
              <a:t>60%</a:t>
            </a:r>
          </a:p>
          <a:p>
            <a:endParaRPr lang="en-US" sz="3300" dirty="0"/>
          </a:p>
          <a:p>
            <a:r>
              <a:rPr lang="en-US" sz="3300" dirty="0"/>
              <a:t>A little </a:t>
            </a:r>
            <a:r>
              <a:rPr lang="en-US" sz="3300" b="1" u="sng" dirty="0"/>
              <a:t>guilty</a:t>
            </a:r>
            <a:r>
              <a:rPr lang="en-US" sz="3300" dirty="0"/>
              <a:t> that you haven't been doing this all along	</a:t>
            </a:r>
            <a:r>
              <a:rPr lang="en-US" sz="3300" b="1" dirty="0">
                <a:solidFill>
                  <a:srgbClr val="FF0000"/>
                </a:solidFill>
              </a:rPr>
              <a:t>56%</a:t>
            </a:r>
          </a:p>
        </p:txBody>
      </p:sp>
    </p:spTree>
    <p:extLst>
      <p:ext uri="{BB962C8B-B14F-4D97-AF65-F5344CB8AC3E}">
        <p14:creationId xmlns:p14="http://schemas.microsoft.com/office/powerpoint/2010/main" val="35932110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BC83769-14D8-16EA-9381-08829A9EA2E3}"/>
              </a:ext>
            </a:extLst>
          </p:cNvPr>
          <p:cNvSpPr>
            <a:spLocks noGrp="1"/>
          </p:cNvSpPr>
          <p:nvPr>
            <p:ph type="body" sz="quarter" idx="10"/>
          </p:nvPr>
        </p:nvSpPr>
        <p:spPr/>
        <p:txBody>
          <a:bodyPr/>
          <a:lstStyle/>
          <a:p>
            <a:r>
              <a:rPr lang="en-US" dirty="0"/>
              <a:t>Survey results</a:t>
            </a:r>
          </a:p>
        </p:txBody>
      </p:sp>
    </p:spTree>
    <p:extLst>
      <p:ext uri="{BB962C8B-B14F-4D97-AF65-F5344CB8AC3E}">
        <p14:creationId xmlns:p14="http://schemas.microsoft.com/office/powerpoint/2010/main" val="55951288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CD07826-2FD1-9550-350D-1DC50A444C06}"/>
              </a:ext>
            </a:extLst>
          </p:cNvPr>
          <p:cNvSpPr>
            <a:spLocks noGrp="1"/>
          </p:cNvSpPr>
          <p:nvPr>
            <p:ph type="body" sz="quarter" idx="10"/>
          </p:nvPr>
        </p:nvSpPr>
        <p:spPr/>
        <p:txBody>
          <a:bodyPr>
            <a:normAutofit/>
          </a:bodyPr>
          <a:lstStyle/>
          <a:p>
            <a:r>
              <a:rPr lang="en-US" b="1" dirty="0">
                <a:solidFill>
                  <a:schemeClr val="accent6">
                    <a:lumMod val="75000"/>
                  </a:schemeClr>
                </a:solidFill>
                <a:latin typeface="Arial" panose="020B0604020202020204" pitchFamily="34" charset="0"/>
                <a:cs typeface="Arial" panose="020B0604020202020204" pitchFamily="34" charset="0"/>
              </a:rPr>
              <a:t>In attempting to better use the time God gave you this past week, how do you feel about your efforts?</a:t>
            </a:r>
            <a:r>
              <a:rPr lang="en-US" b="1" dirty="0">
                <a:latin typeface="Arial" panose="020B0604020202020204" pitchFamily="34" charset="0"/>
                <a:cs typeface="Arial" panose="020B0604020202020204" pitchFamily="34" charset="0"/>
              </a:rPr>
              <a:t>	</a:t>
            </a:r>
          </a:p>
          <a:p>
            <a:r>
              <a:rPr lang="en-US" sz="3600" dirty="0"/>
              <a:t>I </a:t>
            </a:r>
            <a:r>
              <a:rPr lang="en-US" sz="3600" b="1" u="sng" dirty="0"/>
              <a:t>felt</a:t>
            </a:r>
            <a:r>
              <a:rPr lang="en-US" sz="3600" dirty="0"/>
              <a:t> I was a </a:t>
            </a:r>
            <a:r>
              <a:rPr lang="en-US" sz="3600" b="1" u="sng" dirty="0"/>
              <a:t>better</a:t>
            </a:r>
            <a:r>
              <a:rPr lang="en-US" sz="3600" dirty="0"/>
              <a:t> steward of my time		</a:t>
            </a:r>
            <a:r>
              <a:rPr lang="en-US" sz="3600" dirty="0">
                <a:solidFill>
                  <a:srgbClr val="FF0000"/>
                </a:solidFill>
              </a:rPr>
              <a:t>76%</a:t>
            </a:r>
          </a:p>
          <a:p>
            <a:endParaRPr lang="en-US" sz="3600" dirty="0"/>
          </a:p>
          <a:p>
            <a:r>
              <a:rPr lang="en-US" sz="3600" dirty="0"/>
              <a:t>I felt more </a:t>
            </a:r>
            <a:r>
              <a:rPr lang="en-US" sz="3600" b="1" u="sng" dirty="0"/>
              <a:t>connected</a:t>
            </a:r>
            <a:r>
              <a:rPr lang="en-US" sz="3600" dirty="0"/>
              <a:t> to the people around me	</a:t>
            </a:r>
            <a:r>
              <a:rPr lang="en-US" sz="3600" dirty="0">
                <a:solidFill>
                  <a:srgbClr val="FF0000"/>
                </a:solidFill>
              </a:rPr>
              <a:t>59%</a:t>
            </a:r>
          </a:p>
          <a:p>
            <a:endParaRPr lang="en-US" sz="3600" dirty="0"/>
          </a:p>
          <a:p>
            <a:r>
              <a:rPr lang="en-US" sz="3600" dirty="0"/>
              <a:t>I felt more </a:t>
            </a:r>
            <a:r>
              <a:rPr lang="en-US" sz="3600" b="1" u="sng" dirty="0"/>
              <a:t>anxiety</a:t>
            </a:r>
            <a:r>
              <a:rPr lang="en-US" sz="3600" dirty="0"/>
              <a:t> being separated from my social media feed	</a:t>
            </a:r>
            <a:r>
              <a:rPr lang="en-US" sz="3600" dirty="0">
                <a:solidFill>
                  <a:srgbClr val="FF0000"/>
                </a:solidFill>
              </a:rPr>
              <a:t>15%</a:t>
            </a:r>
          </a:p>
        </p:txBody>
      </p:sp>
    </p:spTree>
    <p:extLst>
      <p:ext uri="{BB962C8B-B14F-4D97-AF65-F5344CB8AC3E}">
        <p14:creationId xmlns:p14="http://schemas.microsoft.com/office/powerpoint/2010/main" val="309118105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F324190-6CBA-5FC3-C104-EE51EA828F2B}"/>
              </a:ext>
            </a:extLst>
          </p:cNvPr>
          <p:cNvSpPr>
            <a:spLocks noGrp="1"/>
          </p:cNvSpPr>
          <p:nvPr>
            <p:ph type="body" sz="quarter" idx="10"/>
          </p:nvPr>
        </p:nvSpPr>
        <p:spPr/>
        <p:txBody>
          <a:bodyPr/>
          <a:lstStyle/>
          <a:p>
            <a:r>
              <a:rPr lang="en-US" b="1" dirty="0">
                <a:solidFill>
                  <a:schemeClr val="accent6">
                    <a:lumMod val="75000"/>
                  </a:schemeClr>
                </a:solidFill>
                <a:latin typeface="Arial" panose="020B0604020202020204" pitchFamily="34" charset="0"/>
                <a:cs typeface="Arial" panose="020B0604020202020204" pitchFamily="34" charset="0"/>
              </a:rPr>
              <a:t>How did you feel when the Elders announced we are helping the needy Christians in Malawi?</a:t>
            </a:r>
            <a:r>
              <a:rPr lang="en-US" dirty="0"/>
              <a:t>	</a:t>
            </a:r>
          </a:p>
          <a:p>
            <a:endParaRPr lang="en-US" dirty="0"/>
          </a:p>
          <a:p>
            <a:r>
              <a:rPr lang="en-US" dirty="0"/>
              <a:t>I was </a:t>
            </a:r>
            <a:r>
              <a:rPr lang="en-US" b="1" u="sng" dirty="0"/>
              <a:t>emotionally moved </a:t>
            </a:r>
            <a:r>
              <a:rPr lang="en-US" dirty="0"/>
              <a:t>by the need for help by Christians in Malawi	</a:t>
            </a:r>
            <a:r>
              <a:rPr lang="en-US" b="1" dirty="0">
                <a:solidFill>
                  <a:srgbClr val="FF0000"/>
                </a:solidFill>
              </a:rPr>
              <a:t>38%</a:t>
            </a:r>
          </a:p>
          <a:p>
            <a:endParaRPr lang="en-US" dirty="0"/>
          </a:p>
          <a:p>
            <a:r>
              <a:rPr lang="en-US" dirty="0"/>
              <a:t>I felt </a:t>
            </a:r>
            <a:r>
              <a:rPr lang="en-US" b="1" u="sng" dirty="0"/>
              <a:t>blessed</a:t>
            </a:r>
            <a:r>
              <a:rPr lang="en-US" dirty="0"/>
              <a:t> to be a part of the relief effort	</a:t>
            </a:r>
            <a:r>
              <a:rPr lang="en-US" b="1" dirty="0">
                <a:solidFill>
                  <a:srgbClr val="FF0000"/>
                </a:solidFill>
              </a:rPr>
              <a:t>92%</a:t>
            </a:r>
          </a:p>
        </p:txBody>
      </p:sp>
    </p:spTree>
    <p:extLst>
      <p:ext uri="{BB962C8B-B14F-4D97-AF65-F5344CB8AC3E}">
        <p14:creationId xmlns:p14="http://schemas.microsoft.com/office/powerpoint/2010/main" val="367933601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29237E6-F872-0AD0-BCB1-6FAE52DC73D5}"/>
              </a:ext>
            </a:extLst>
          </p:cNvPr>
          <p:cNvSpPr>
            <a:spLocks noGrp="1"/>
          </p:cNvSpPr>
          <p:nvPr>
            <p:ph type="body" sz="quarter" idx="10"/>
          </p:nvPr>
        </p:nvSpPr>
        <p:spPr/>
        <p:txBody>
          <a:bodyPr/>
          <a:lstStyle/>
          <a:p>
            <a:r>
              <a:rPr lang="en-US" b="1" dirty="0">
                <a:solidFill>
                  <a:schemeClr val="accent6">
                    <a:lumMod val="75000"/>
                  </a:schemeClr>
                </a:solidFill>
                <a:latin typeface="Arial" panose="020B0604020202020204" pitchFamily="34" charset="0"/>
                <a:cs typeface="Arial" panose="020B0604020202020204" pitchFamily="34" charset="0"/>
              </a:rPr>
              <a:t>Has </a:t>
            </a:r>
            <a:r>
              <a:rPr lang="en-US" b="1" u="sng" dirty="0">
                <a:solidFill>
                  <a:schemeClr val="accent6">
                    <a:lumMod val="75000"/>
                  </a:schemeClr>
                </a:solidFill>
                <a:latin typeface="Arial" panose="020B0604020202020204" pitchFamily="34" charset="0"/>
                <a:cs typeface="Arial" panose="020B0604020202020204" pitchFamily="34" charset="0"/>
              </a:rPr>
              <a:t>your compassion </a:t>
            </a:r>
            <a:r>
              <a:rPr lang="en-US" b="1" dirty="0">
                <a:solidFill>
                  <a:schemeClr val="accent6">
                    <a:lumMod val="75000"/>
                  </a:schemeClr>
                </a:solidFill>
                <a:latin typeface="Arial" panose="020B0604020202020204" pitchFamily="34" charset="0"/>
                <a:cs typeface="Arial" panose="020B0604020202020204" pitchFamily="34" charset="0"/>
              </a:rPr>
              <a:t>caused you to be more aware of the poor this week, are you seeing it more around you?</a:t>
            </a:r>
            <a:r>
              <a:rPr lang="en-US" dirty="0"/>
              <a:t>	</a:t>
            </a:r>
          </a:p>
          <a:p>
            <a:endParaRPr lang="en-US" dirty="0"/>
          </a:p>
          <a:p>
            <a:r>
              <a:rPr lang="en-US" dirty="0"/>
              <a:t>Yes	</a:t>
            </a:r>
            <a:r>
              <a:rPr lang="en-US" b="1" dirty="0">
                <a:solidFill>
                  <a:srgbClr val="FF0000"/>
                </a:solidFill>
              </a:rPr>
              <a:t>90%</a:t>
            </a:r>
          </a:p>
        </p:txBody>
      </p:sp>
    </p:spTree>
    <p:extLst>
      <p:ext uri="{BB962C8B-B14F-4D97-AF65-F5344CB8AC3E}">
        <p14:creationId xmlns:p14="http://schemas.microsoft.com/office/powerpoint/2010/main" val="17693208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8C6BFFB-BF95-0C2D-2BE8-9A9C87E05865}"/>
              </a:ext>
            </a:extLst>
          </p:cNvPr>
          <p:cNvSpPr>
            <a:spLocks noGrp="1"/>
          </p:cNvSpPr>
          <p:nvPr>
            <p:ph type="body" sz="quarter" idx="10"/>
          </p:nvPr>
        </p:nvSpPr>
        <p:spPr/>
        <p:txBody>
          <a:bodyPr>
            <a:normAutofit/>
          </a:bodyPr>
          <a:lstStyle/>
          <a:p>
            <a:r>
              <a:rPr lang="en-US" b="1" dirty="0">
                <a:solidFill>
                  <a:schemeClr val="accent6">
                    <a:lumMod val="75000"/>
                  </a:schemeClr>
                </a:solidFill>
                <a:latin typeface="Arial" panose="020B0604020202020204" pitchFamily="34" charset="0"/>
                <a:cs typeface="Arial" panose="020B0604020202020204" pitchFamily="34" charset="0"/>
              </a:rPr>
              <a:t>How do you feel about developing your own "personal ministry" in God's Kingdom?	</a:t>
            </a:r>
          </a:p>
          <a:p>
            <a:endParaRPr lang="en-US" dirty="0"/>
          </a:p>
          <a:p>
            <a:r>
              <a:rPr lang="en-US" b="1" u="sng" dirty="0"/>
              <a:t>I'm glad </a:t>
            </a:r>
            <a:r>
              <a:rPr lang="en-US" dirty="0"/>
              <a:t>God is using the talents and knowledge he gave me to bring glory to Him	</a:t>
            </a:r>
            <a:r>
              <a:rPr lang="en-US" b="1" dirty="0">
                <a:solidFill>
                  <a:srgbClr val="FF0000"/>
                </a:solidFill>
              </a:rPr>
              <a:t>64%</a:t>
            </a:r>
          </a:p>
          <a:p>
            <a:endParaRPr lang="en-US" dirty="0"/>
          </a:p>
        </p:txBody>
      </p:sp>
    </p:spTree>
    <p:extLst>
      <p:ext uri="{BB962C8B-B14F-4D97-AF65-F5344CB8AC3E}">
        <p14:creationId xmlns:p14="http://schemas.microsoft.com/office/powerpoint/2010/main" val="94338125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563FA76-89F5-42C0-2280-46A91F7D4534}"/>
              </a:ext>
            </a:extLst>
          </p:cNvPr>
          <p:cNvSpPr>
            <a:spLocks noGrp="1"/>
          </p:cNvSpPr>
          <p:nvPr>
            <p:ph type="body" sz="quarter" idx="10"/>
          </p:nvPr>
        </p:nvSpPr>
        <p:spPr/>
        <p:txBody>
          <a:bodyPr/>
          <a:lstStyle/>
          <a:p>
            <a:r>
              <a:rPr lang="en-US" b="1" dirty="0">
                <a:solidFill>
                  <a:schemeClr val="accent6">
                    <a:lumMod val="75000"/>
                  </a:schemeClr>
                </a:solidFill>
                <a:latin typeface="Arial" panose="020B0604020202020204" pitchFamily="34" charset="0"/>
                <a:cs typeface="Arial" panose="020B0604020202020204" pitchFamily="34" charset="0"/>
              </a:rPr>
              <a:t>Did you feel </a:t>
            </a:r>
            <a:r>
              <a:rPr lang="en-US" b="1" u="sng" dirty="0">
                <a:solidFill>
                  <a:schemeClr val="accent6">
                    <a:lumMod val="75000"/>
                  </a:schemeClr>
                </a:solidFill>
                <a:latin typeface="Arial" panose="020B0604020202020204" pitchFamily="34" charset="0"/>
                <a:cs typeface="Arial" panose="020B0604020202020204" pitchFamily="34" charset="0"/>
              </a:rPr>
              <a:t>more motivated </a:t>
            </a:r>
            <a:r>
              <a:rPr lang="en-US" b="1" dirty="0">
                <a:solidFill>
                  <a:schemeClr val="accent6">
                    <a:lumMod val="75000"/>
                  </a:schemeClr>
                </a:solidFill>
                <a:latin typeface="Arial" panose="020B0604020202020204" pitchFamily="34" charset="0"/>
                <a:cs typeface="Arial" panose="020B0604020202020204" pitchFamily="34" charset="0"/>
              </a:rPr>
              <a:t>knowing 50 members of the class were doing the same thing each day?</a:t>
            </a:r>
            <a:r>
              <a:rPr lang="en-US" dirty="0"/>
              <a:t>	</a:t>
            </a:r>
          </a:p>
          <a:p>
            <a:endParaRPr lang="en-US" dirty="0"/>
          </a:p>
          <a:p>
            <a:r>
              <a:rPr lang="en-US" dirty="0"/>
              <a:t>Yes	</a:t>
            </a:r>
            <a:r>
              <a:rPr lang="en-US" b="1" dirty="0">
                <a:solidFill>
                  <a:srgbClr val="FF0000"/>
                </a:solidFill>
              </a:rPr>
              <a:t>95%</a:t>
            </a:r>
          </a:p>
        </p:txBody>
      </p:sp>
    </p:spTree>
    <p:extLst>
      <p:ext uri="{BB962C8B-B14F-4D97-AF65-F5344CB8AC3E}">
        <p14:creationId xmlns:p14="http://schemas.microsoft.com/office/powerpoint/2010/main" val="425751035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D592577-E4C2-7202-3F7E-8EA9DC395B01}"/>
              </a:ext>
            </a:extLst>
          </p:cNvPr>
          <p:cNvSpPr>
            <a:spLocks noGrp="1"/>
          </p:cNvSpPr>
          <p:nvPr>
            <p:ph type="body" sz="quarter" idx="10"/>
          </p:nvPr>
        </p:nvSpPr>
        <p:spPr/>
        <p:txBody>
          <a:bodyPr/>
          <a:lstStyle/>
          <a:p>
            <a:r>
              <a:rPr lang="en-US" i="1" dirty="0">
                <a:solidFill>
                  <a:schemeClr val="accent5">
                    <a:lumMod val="75000"/>
                  </a:schemeClr>
                </a:solidFill>
              </a:rPr>
              <a:t>What is your gut reaction to seeing these results?</a:t>
            </a:r>
          </a:p>
          <a:p>
            <a:r>
              <a:rPr lang="en-US" i="1" dirty="0">
                <a:solidFill>
                  <a:schemeClr val="accent5">
                    <a:lumMod val="75000"/>
                  </a:schemeClr>
                </a:solidFill>
              </a:rPr>
              <a:t>Do you sense a change since the first survey?</a:t>
            </a:r>
          </a:p>
        </p:txBody>
      </p:sp>
    </p:spTree>
    <p:extLst>
      <p:ext uri="{BB962C8B-B14F-4D97-AF65-F5344CB8AC3E}">
        <p14:creationId xmlns:p14="http://schemas.microsoft.com/office/powerpoint/2010/main" val="95045490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E2250D-756A-5297-CBF7-D24501B9605F}"/>
              </a:ext>
            </a:extLst>
          </p:cNvPr>
          <p:cNvSpPr>
            <a:spLocks noGrp="1"/>
          </p:cNvSpPr>
          <p:nvPr>
            <p:ph type="title"/>
          </p:nvPr>
        </p:nvSpPr>
        <p:spPr/>
        <p:txBody>
          <a:bodyPr/>
          <a:lstStyle/>
          <a:p>
            <a:r>
              <a:rPr lang="en-US" dirty="0"/>
              <a:t>This Week’s Challenge</a:t>
            </a:r>
          </a:p>
        </p:txBody>
      </p:sp>
      <p:sp>
        <p:nvSpPr>
          <p:cNvPr id="3" name="Content Placeholder 2">
            <a:extLst>
              <a:ext uri="{FF2B5EF4-FFF2-40B4-BE49-F238E27FC236}">
                <a16:creationId xmlns:a16="http://schemas.microsoft.com/office/drawing/2014/main" id="{6BEEB15D-E010-4A3E-4B05-A0ECFE44BDD4}"/>
              </a:ext>
            </a:extLst>
          </p:cNvPr>
          <p:cNvSpPr>
            <a:spLocks noGrp="1"/>
          </p:cNvSpPr>
          <p:nvPr>
            <p:ph idx="1"/>
          </p:nvPr>
        </p:nvSpPr>
        <p:spPr/>
        <p:txBody>
          <a:bodyPr/>
          <a:lstStyle/>
          <a:p>
            <a:r>
              <a:rPr lang="en-US" i="1" dirty="0"/>
              <a:t>Whichever good works exercise we’ve done so far that benefited </a:t>
            </a:r>
            <a:r>
              <a:rPr lang="en-US" b="1" u="sng" dirty="0"/>
              <a:t>you</a:t>
            </a:r>
            <a:r>
              <a:rPr lang="en-US" i="1" dirty="0"/>
              <a:t> the most, do that again this week.</a:t>
            </a:r>
          </a:p>
          <a:p>
            <a:pPr lvl="1"/>
            <a:r>
              <a:rPr lang="en-US" i="1" dirty="0"/>
              <a:t>Keep in mind, we are trying to develop HABITS of good works </a:t>
            </a:r>
          </a:p>
        </p:txBody>
      </p:sp>
    </p:spTree>
    <p:extLst>
      <p:ext uri="{BB962C8B-B14F-4D97-AF65-F5344CB8AC3E}">
        <p14:creationId xmlns:p14="http://schemas.microsoft.com/office/powerpoint/2010/main" val="292609945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0EE3F7B-15E1-A698-77D0-BCBE7D04056C}"/>
              </a:ext>
            </a:extLst>
          </p:cNvPr>
          <p:cNvSpPr/>
          <p:nvPr/>
        </p:nvSpPr>
        <p:spPr>
          <a:xfrm>
            <a:off x="350450" y="2274837"/>
            <a:ext cx="5745550" cy="2308324"/>
          </a:xfrm>
          <a:prstGeom prst="rect">
            <a:avLst/>
          </a:prstGeom>
          <a:noFill/>
          <a:ln>
            <a:noFill/>
          </a:ln>
          <a:effectLst>
            <a:outerShdw blurRad="225425" dist="50800" dir="5220000" algn="ctr">
              <a:srgbClr val="000000">
                <a:alpha val="33000"/>
              </a:srgbClr>
            </a:outerShdw>
          </a:effectLst>
          <a:scene3d>
            <a:camera prst="isometricOffAxis1Right"/>
            <a:lightRig rig="threePt" dir="t"/>
          </a:scene3d>
        </p:spPr>
        <p:txBody>
          <a:bodyPr wrap="square" lIns="91440" tIns="45720" rIns="91440" bIns="45720">
            <a:spAutoFit/>
            <a:scene3d>
              <a:camera prst="orthographicFront"/>
              <a:lightRig rig="freezing" dir="t"/>
            </a:scene3d>
          </a:bodyPr>
          <a:lstStyle/>
          <a:p>
            <a:pPr algn="ctr"/>
            <a:r>
              <a:rPr lang="en-US" sz="7200" b="1" dirty="0">
                <a:ln w="6600">
                  <a:solidFill>
                    <a:schemeClr val="accent2"/>
                  </a:solidFill>
                  <a:prstDash val="solid"/>
                </a:ln>
                <a:solidFill>
                  <a:srgbClr val="FFFFFF"/>
                </a:solidFill>
                <a:effectLst>
                  <a:outerShdw dist="38100" dir="2700000" algn="tl" rotWithShape="0">
                    <a:schemeClr val="accent2"/>
                  </a:outerShdw>
                </a:effectLst>
              </a:rPr>
              <a:t>Join the Group!</a:t>
            </a:r>
          </a:p>
        </p:txBody>
      </p:sp>
      <p:pic>
        <p:nvPicPr>
          <p:cNvPr id="5" name="Picture 4" descr="A picture containing graphics, text, screenshot, graphic design&#10;&#10;Description automatically generated">
            <a:extLst>
              <a:ext uri="{FF2B5EF4-FFF2-40B4-BE49-F238E27FC236}">
                <a16:creationId xmlns:a16="http://schemas.microsoft.com/office/drawing/2014/main" id="{DE9B68C5-C1B7-AE8A-EC82-4E18F9D68027}"/>
              </a:ext>
            </a:extLst>
          </p:cNvPr>
          <p:cNvPicPr>
            <a:picLocks noChangeAspect="1"/>
          </p:cNvPicPr>
          <p:nvPr/>
        </p:nvPicPr>
        <p:blipFill>
          <a:blip r:embed="rId3"/>
          <a:stretch>
            <a:fillRect/>
          </a:stretch>
        </p:blipFill>
        <p:spPr>
          <a:xfrm>
            <a:off x="6416110" y="1495401"/>
            <a:ext cx="3407254" cy="3867197"/>
          </a:xfrm>
          <a:prstGeom prst="rect">
            <a:avLst/>
          </a:prstGeom>
        </p:spPr>
      </p:pic>
    </p:spTree>
    <p:extLst>
      <p:ext uri="{BB962C8B-B14F-4D97-AF65-F5344CB8AC3E}">
        <p14:creationId xmlns:p14="http://schemas.microsoft.com/office/powerpoint/2010/main" val="20384469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D67AD773-E226-3D07-1653-5812D52E6E45}"/>
              </a:ext>
            </a:extLst>
          </p:cNvPr>
          <p:cNvSpPr>
            <a:spLocks noGrp="1"/>
          </p:cNvSpPr>
          <p:nvPr>
            <p:ph type="subTitle" idx="1"/>
          </p:nvPr>
        </p:nvSpPr>
        <p:spPr>
          <a:xfrm>
            <a:off x="4615029" y="2881408"/>
            <a:ext cx="6798834" cy="2463024"/>
          </a:xfrm>
        </p:spPr>
        <p:txBody>
          <a:bodyPr anchor="b"/>
          <a:lstStyle/>
          <a:p>
            <a:pPr algn="r"/>
            <a:r>
              <a:rPr lang="en-US" dirty="0"/>
              <a:t>Good Works as Therapy</a:t>
            </a:r>
          </a:p>
        </p:txBody>
      </p:sp>
      <p:sp>
        <p:nvSpPr>
          <p:cNvPr id="2" name="Title 1">
            <a:extLst>
              <a:ext uri="{FF2B5EF4-FFF2-40B4-BE49-F238E27FC236}">
                <a16:creationId xmlns:a16="http://schemas.microsoft.com/office/drawing/2014/main" id="{DD2588B9-F7AF-25A4-0A5D-C3910AA2F479}"/>
              </a:ext>
            </a:extLst>
          </p:cNvPr>
          <p:cNvSpPr>
            <a:spLocks noGrp="1"/>
          </p:cNvSpPr>
          <p:nvPr>
            <p:ph type="ctrTitle"/>
          </p:nvPr>
        </p:nvSpPr>
        <p:spPr>
          <a:xfrm>
            <a:off x="129092" y="933524"/>
            <a:ext cx="8799756" cy="1311564"/>
          </a:xfrm>
        </p:spPr>
        <p:txBody>
          <a:bodyPr/>
          <a:lstStyle/>
          <a:p>
            <a:r>
              <a:rPr lang="en-US" sz="4800" dirty="0"/>
              <a:t>And how does that make you Feel?</a:t>
            </a:r>
          </a:p>
        </p:txBody>
      </p:sp>
    </p:spTree>
    <p:extLst>
      <p:ext uri="{BB962C8B-B14F-4D97-AF65-F5344CB8AC3E}">
        <p14:creationId xmlns:p14="http://schemas.microsoft.com/office/powerpoint/2010/main" val="13494768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476E859-8264-2633-E1B5-BB403D754DB0}"/>
              </a:ext>
            </a:extLst>
          </p:cNvPr>
          <p:cNvSpPr>
            <a:spLocks noGrp="1"/>
          </p:cNvSpPr>
          <p:nvPr>
            <p:ph type="body" idx="1"/>
          </p:nvPr>
        </p:nvSpPr>
        <p:spPr/>
        <p:txBody>
          <a:bodyPr/>
          <a:lstStyle/>
          <a:p>
            <a:r>
              <a:rPr lang="en-US" dirty="0"/>
              <a:t>Isaiah 58:10</a:t>
            </a:r>
          </a:p>
        </p:txBody>
      </p:sp>
      <p:sp>
        <p:nvSpPr>
          <p:cNvPr id="3" name="Text Placeholder 2">
            <a:extLst>
              <a:ext uri="{FF2B5EF4-FFF2-40B4-BE49-F238E27FC236}">
                <a16:creationId xmlns:a16="http://schemas.microsoft.com/office/drawing/2014/main" id="{DF011D75-37D5-8E66-55CC-671FDABD4832}"/>
              </a:ext>
            </a:extLst>
          </p:cNvPr>
          <p:cNvSpPr>
            <a:spLocks noGrp="1"/>
          </p:cNvSpPr>
          <p:nvPr>
            <p:ph type="body" sz="quarter" idx="10"/>
          </p:nvPr>
        </p:nvSpPr>
        <p:spPr/>
        <p:txBody>
          <a:bodyPr/>
          <a:lstStyle/>
          <a:p>
            <a:r>
              <a:rPr lang="en-US" dirty="0"/>
              <a:t>if you pour yourself out for the hungry</a:t>
            </a:r>
          </a:p>
          <a:p>
            <a:r>
              <a:rPr lang="en-US" dirty="0"/>
              <a:t>    and satisfy the desire of the afflicted,</a:t>
            </a:r>
          </a:p>
          <a:p>
            <a:r>
              <a:rPr lang="en-US" dirty="0"/>
              <a:t>then shall your light rise in the darkness</a:t>
            </a:r>
          </a:p>
          <a:p>
            <a:r>
              <a:rPr lang="en-US" dirty="0"/>
              <a:t>    and your gloom be as the noonday.</a:t>
            </a:r>
          </a:p>
        </p:txBody>
      </p:sp>
    </p:spTree>
    <p:extLst>
      <p:ext uri="{BB962C8B-B14F-4D97-AF65-F5344CB8AC3E}">
        <p14:creationId xmlns:p14="http://schemas.microsoft.com/office/powerpoint/2010/main" val="19065102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FD393FE-951F-EC77-4EDA-A2098F9FF3BA}"/>
              </a:ext>
            </a:extLst>
          </p:cNvPr>
          <p:cNvSpPr>
            <a:spLocks noGrp="1"/>
          </p:cNvSpPr>
          <p:nvPr>
            <p:ph type="body" idx="1"/>
          </p:nvPr>
        </p:nvSpPr>
        <p:spPr/>
        <p:txBody>
          <a:bodyPr/>
          <a:lstStyle/>
          <a:p>
            <a:r>
              <a:rPr lang="en-US" dirty="0"/>
              <a:t>Titus 3:8</a:t>
            </a:r>
          </a:p>
        </p:txBody>
      </p:sp>
      <p:sp>
        <p:nvSpPr>
          <p:cNvPr id="3" name="Text Placeholder 2">
            <a:extLst>
              <a:ext uri="{FF2B5EF4-FFF2-40B4-BE49-F238E27FC236}">
                <a16:creationId xmlns:a16="http://schemas.microsoft.com/office/drawing/2014/main" id="{C22C39C9-9FCA-7234-BA18-B2CB4B742B15}"/>
              </a:ext>
            </a:extLst>
          </p:cNvPr>
          <p:cNvSpPr>
            <a:spLocks noGrp="1"/>
          </p:cNvSpPr>
          <p:nvPr>
            <p:ph type="body" sz="quarter" idx="10"/>
          </p:nvPr>
        </p:nvSpPr>
        <p:spPr/>
        <p:txBody>
          <a:bodyPr>
            <a:normAutofit/>
          </a:bodyPr>
          <a:lstStyle/>
          <a:p>
            <a:r>
              <a:rPr lang="en-US" dirty="0"/>
              <a:t>The saying is trustworthy, and I want you to insist on these things, so that those who have believed in God may be careful to devote themselves to good works. These things are excellent and profitable for people.</a:t>
            </a:r>
          </a:p>
          <a:p>
            <a:endParaRPr lang="en-US" dirty="0"/>
          </a:p>
          <a:p>
            <a:endParaRPr lang="en-US" dirty="0"/>
          </a:p>
        </p:txBody>
      </p:sp>
      <p:sp>
        <p:nvSpPr>
          <p:cNvPr id="4" name="TextBox 3">
            <a:extLst>
              <a:ext uri="{FF2B5EF4-FFF2-40B4-BE49-F238E27FC236}">
                <a16:creationId xmlns:a16="http://schemas.microsoft.com/office/drawing/2014/main" id="{02BD4BFD-8320-5D89-7B48-77B26BB500FF}"/>
              </a:ext>
            </a:extLst>
          </p:cNvPr>
          <p:cNvSpPr txBox="1"/>
          <p:nvPr/>
        </p:nvSpPr>
        <p:spPr>
          <a:xfrm>
            <a:off x="844551" y="3675740"/>
            <a:ext cx="10502898" cy="1938992"/>
          </a:xfrm>
          <a:prstGeom prst="rect">
            <a:avLst/>
          </a:prstGeom>
          <a:noFill/>
        </p:spPr>
        <p:txBody>
          <a:bodyPr wrap="square" rtlCol="0">
            <a:spAutoFit/>
          </a:bodyPr>
          <a:lstStyle/>
          <a:p>
            <a:pPr algn="ctr"/>
            <a:r>
              <a:rPr lang="en-US" sz="4000" i="1" dirty="0">
                <a:solidFill>
                  <a:schemeClr val="accent5">
                    <a:lumMod val="75000"/>
                  </a:schemeClr>
                </a:solidFill>
                <a:latin typeface="Times New Roman" panose="02020603050405020304" pitchFamily="18" charset="0"/>
                <a:cs typeface="Times New Roman" panose="02020603050405020304" pitchFamily="18" charset="0"/>
              </a:rPr>
              <a:t>What are the things that are excellent and profitable for the people?</a:t>
            </a:r>
          </a:p>
          <a:p>
            <a:pPr algn="ctr"/>
            <a:endParaRPr lang="en-US" sz="4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74860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DB56E53-6A3A-455C-29BB-E9A53A852B99}"/>
              </a:ext>
            </a:extLst>
          </p:cNvPr>
          <p:cNvSpPr>
            <a:spLocks noGrp="1"/>
          </p:cNvSpPr>
          <p:nvPr>
            <p:ph type="body" idx="1"/>
          </p:nvPr>
        </p:nvSpPr>
        <p:spPr/>
        <p:txBody>
          <a:bodyPr/>
          <a:lstStyle/>
          <a:p>
            <a:r>
              <a:rPr lang="en-US" dirty="0"/>
              <a:t>2 Thessalonians 2:16-17</a:t>
            </a:r>
          </a:p>
        </p:txBody>
      </p:sp>
      <p:sp>
        <p:nvSpPr>
          <p:cNvPr id="3" name="Text Placeholder 2">
            <a:extLst>
              <a:ext uri="{FF2B5EF4-FFF2-40B4-BE49-F238E27FC236}">
                <a16:creationId xmlns:a16="http://schemas.microsoft.com/office/drawing/2014/main" id="{90FEFFD3-36F7-93CB-8200-33C61A9F57A1}"/>
              </a:ext>
            </a:extLst>
          </p:cNvPr>
          <p:cNvSpPr>
            <a:spLocks noGrp="1"/>
          </p:cNvSpPr>
          <p:nvPr>
            <p:ph type="body" sz="quarter" idx="10"/>
          </p:nvPr>
        </p:nvSpPr>
        <p:spPr/>
        <p:txBody>
          <a:bodyPr/>
          <a:lstStyle/>
          <a:p>
            <a:r>
              <a:rPr lang="en-US" dirty="0"/>
              <a:t>16 Now may our Lord Jesus Christ himself, and God our Father, who loved us and gave us eternal comfort and good hope through grace, 17 comfort your hearts and establish them in every good work and word.</a:t>
            </a:r>
          </a:p>
        </p:txBody>
      </p:sp>
    </p:spTree>
    <p:extLst>
      <p:ext uri="{BB962C8B-B14F-4D97-AF65-F5344CB8AC3E}">
        <p14:creationId xmlns:p14="http://schemas.microsoft.com/office/powerpoint/2010/main" val="12561308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E6F14D0-0820-BF03-EE11-002F8DB7A129}"/>
              </a:ext>
            </a:extLst>
          </p:cNvPr>
          <p:cNvSpPr>
            <a:spLocks noGrp="1"/>
          </p:cNvSpPr>
          <p:nvPr>
            <p:ph type="body" sz="quarter" idx="10"/>
          </p:nvPr>
        </p:nvSpPr>
        <p:spPr/>
        <p:txBody>
          <a:bodyPr/>
          <a:lstStyle/>
          <a:p>
            <a:r>
              <a:rPr lang="en-US" i="1" dirty="0">
                <a:solidFill>
                  <a:schemeClr val="accent5">
                    <a:lumMod val="75000"/>
                  </a:schemeClr>
                </a:solidFill>
              </a:rPr>
              <a:t>What does it mean to have your heart “established”?</a:t>
            </a:r>
          </a:p>
          <a:p>
            <a:endParaRPr lang="en-US" i="1" dirty="0">
              <a:solidFill>
                <a:schemeClr val="accent5">
                  <a:lumMod val="75000"/>
                </a:schemeClr>
              </a:solidFill>
            </a:endParaRPr>
          </a:p>
          <a:p>
            <a:r>
              <a:rPr lang="en-US" i="1" dirty="0">
                <a:solidFill>
                  <a:schemeClr val="accent5">
                    <a:lumMod val="75000"/>
                  </a:schemeClr>
                </a:solidFill>
              </a:rPr>
              <a:t>What enables this?</a:t>
            </a:r>
          </a:p>
        </p:txBody>
      </p:sp>
    </p:spTree>
    <p:extLst>
      <p:ext uri="{BB962C8B-B14F-4D97-AF65-F5344CB8AC3E}">
        <p14:creationId xmlns:p14="http://schemas.microsoft.com/office/powerpoint/2010/main" val="42089408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B243091-5A14-DA62-751F-FB1200EDD586}"/>
              </a:ext>
            </a:extLst>
          </p:cNvPr>
          <p:cNvSpPr txBox="1"/>
          <p:nvPr/>
        </p:nvSpPr>
        <p:spPr>
          <a:xfrm>
            <a:off x="1702589" y="2628781"/>
            <a:ext cx="8786822" cy="1877437"/>
          </a:xfrm>
          <a:prstGeom prst="rect">
            <a:avLst/>
          </a:prstGeom>
          <a:noFill/>
        </p:spPr>
        <p:txBody>
          <a:bodyPr wrap="square" rtlCol="0">
            <a:spAutoFit/>
          </a:bodyPr>
          <a:lstStyle/>
          <a:p>
            <a:pPr algn="ctr"/>
            <a:r>
              <a:rPr lang="en-US" sz="4800" i="1" dirty="0">
                <a:solidFill>
                  <a:schemeClr val="bg1"/>
                </a:solidFill>
                <a:latin typeface="Times New Roman" panose="02020603050405020304" pitchFamily="18" charset="0"/>
                <a:cs typeface="Times New Roman" panose="02020603050405020304" pitchFamily="18" charset="0"/>
              </a:rPr>
              <a:t>He who cannot give anything away cannot feel anything either.</a:t>
            </a:r>
          </a:p>
          <a:p>
            <a:pPr algn="ctr"/>
            <a:r>
              <a:rPr lang="en-US" sz="2000" dirty="0">
                <a:solidFill>
                  <a:schemeClr val="bg1"/>
                </a:solidFill>
                <a:latin typeface="Arial" panose="020B0604020202020204" pitchFamily="34" charset="0"/>
                <a:cs typeface="Arial" panose="020B0604020202020204" pitchFamily="34" charset="0"/>
              </a:rPr>
              <a:t>Friedrich Nietzsche, The will to power, Volume 2</a:t>
            </a:r>
          </a:p>
        </p:txBody>
      </p:sp>
    </p:spTree>
    <p:extLst>
      <p:ext uri="{BB962C8B-B14F-4D97-AF65-F5344CB8AC3E}">
        <p14:creationId xmlns:p14="http://schemas.microsoft.com/office/powerpoint/2010/main" val="31539922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0E95834-C305-9282-8336-29C855233F5A}"/>
              </a:ext>
            </a:extLst>
          </p:cNvPr>
          <p:cNvSpPr>
            <a:spLocks noGrp="1"/>
          </p:cNvSpPr>
          <p:nvPr>
            <p:ph type="body" sz="quarter" idx="10"/>
          </p:nvPr>
        </p:nvSpPr>
        <p:spPr/>
        <p:txBody>
          <a:bodyPr/>
          <a:lstStyle/>
          <a:p>
            <a:r>
              <a:rPr lang="en-US" dirty="0"/>
              <a:t>“This giving behavior ultimately leads to lower cortisol (stress hormone) responses as a consequence of reduced feelings of shame.  Giving money to others literally gets under our skin, with implications for longer term health.”</a:t>
            </a:r>
          </a:p>
          <a:p>
            <a:r>
              <a:rPr lang="en-US" sz="1200" dirty="0"/>
              <a:t>Konrath, S. (2014). The Power of Philanthropy and Volunteering. In Wellbeing, C.L. Cooper (Ed.). https://</a:t>
            </a:r>
            <a:r>
              <a:rPr lang="en-US" sz="1200" dirty="0" err="1"/>
              <a:t>doi.org</a:t>
            </a:r>
            <a:r>
              <a:rPr lang="en-US" sz="1200" dirty="0"/>
              <a:t>/10.1002/9781118539415.wbwell046</a:t>
            </a:r>
          </a:p>
        </p:txBody>
      </p:sp>
    </p:spTree>
    <p:extLst>
      <p:ext uri="{BB962C8B-B14F-4D97-AF65-F5344CB8AC3E}">
        <p14:creationId xmlns:p14="http://schemas.microsoft.com/office/powerpoint/2010/main" val="2587079701"/>
      </p:ext>
    </p:extLst>
  </p:cSld>
  <p:clrMapOvr>
    <a:masterClrMapping/>
  </p:clrMapOvr>
</p:sld>
</file>

<file path=ppt/theme/theme1.xml><?xml version="1.0" encoding="utf-8"?>
<a:theme xmlns:a="http://schemas.openxmlformats.org/drawingml/2006/main" name="Good Works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ood Works Theme" id="{9810ED06-7C11-654A-BBD5-EEC55444FC5F}" vid="{9748E2E1-1141-5D4A-A97F-2BD9202382D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Good Works Theme</Template>
  <TotalTime>7893</TotalTime>
  <Words>1032</Words>
  <Application>Microsoft Macintosh PowerPoint</Application>
  <PresentationFormat>Widescreen</PresentationFormat>
  <Paragraphs>110</Paragraphs>
  <Slides>27</Slides>
  <Notes>25</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27</vt:i4>
      </vt:variant>
    </vt:vector>
  </HeadingPairs>
  <TitlesOfParts>
    <vt:vector size="31" baseType="lpstr">
      <vt:lpstr>Arial</vt:lpstr>
      <vt:lpstr>Calibri</vt:lpstr>
      <vt:lpstr>Times New Roman</vt:lpstr>
      <vt:lpstr>Good Works Theme</vt:lpstr>
      <vt:lpstr>PowerPoint Presentation</vt:lpstr>
      <vt:lpstr>PowerPoint Presentation</vt:lpstr>
      <vt:lpstr>And how does that make you Feel?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This Week’s Challenge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Mark Ogles</dc:creator>
  <cp:lastModifiedBy>Mark Ogles</cp:lastModifiedBy>
  <cp:revision>44</cp:revision>
  <dcterms:created xsi:type="dcterms:W3CDTF">2023-04-29T23:26:27Z</dcterms:created>
  <dcterms:modified xsi:type="dcterms:W3CDTF">2023-07-09T13:26:07Z</dcterms:modified>
</cp:coreProperties>
</file>