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6"/>
  </p:notesMasterIdLst>
  <p:sldIdLst>
    <p:sldId id="328" r:id="rId2"/>
    <p:sldId id="331" r:id="rId3"/>
    <p:sldId id="256" r:id="rId4"/>
    <p:sldId id="349" r:id="rId5"/>
    <p:sldId id="348" r:id="rId6"/>
    <p:sldId id="351" r:id="rId7"/>
    <p:sldId id="336" r:id="rId8"/>
    <p:sldId id="338" r:id="rId9"/>
    <p:sldId id="345" r:id="rId10"/>
    <p:sldId id="347" r:id="rId11"/>
    <p:sldId id="344" r:id="rId12"/>
    <p:sldId id="342" r:id="rId13"/>
    <p:sldId id="334" r:id="rId14"/>
    <p:sldId id="335" r:id="rId15"/>
    <p:sldId id="354" r:id="rId16"/>
    <p:sldId id="346" r:id="rId17"/>
    <p:sldId id="352" r:id="rId18"/>
    <p:sldId id="353" r:id="rId19"/>
    <p:sldId id="343" r:id="rId20"/>
    <p:sldId id="337" r:id="rId21"/>
    <p:sldId id="341" r:id="rId22"/>
    <p:sldId id="340" r:id="rId23"/>
    <p:sldId id="330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3944"/>
  </p:normalViewPr>
  <p:slideViewPr>
    <p:cSldViewPr snapToGrid="0">
      <p:cViewPr varScale="1">
        <p:scale>
          <a:sx n="72" d="100"/>
          <a:sy n="72" d="100"/>
        </p:scale>
        <p:origin x="2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C24FA-2F79-0B47-ADAA-28EA39CB06DE}" type="datetimeFigureOut">
              <a:rPr lang="en-US" smtClean="0"/>
              <a:t>7/16/23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B5BEB-D500-764B-B0FA-78AEB30B2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7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98A3E-A626-9A4C-A2CA-432BFE537B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0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23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2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50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42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48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3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1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07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9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7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49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8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3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83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Mark</a:t>
            </a:r>
            <a:r>
              <a:rPr lang="en-US" dirty="0"/>
              <a:t>:  Join the group!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9A714-4F4C-314D-8CD5-069E3C6D54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42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7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2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6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75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73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5BEB-D500-764B-B0FA-78AEB30B2F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8E619A9A-8D3A-CD37-CCDA-7048A564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9107303-989A-7290-6A36-8D629BD084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185" y="2839453"/>
            <a:ext cx="9466443" cy="2537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7B8A6-6584-B93C-1916-0BF48E0862F4}"/>
              </a:ext>
            </a:extLst>
          </p:cNvPr>
          <p:cNvSpPr/>
          <p:nvPr/>
        </p:nvSpPr>
        <p:spPr>
          <a:xfrm>
            <a:off x="0" y="1059543"/>
            <a:ext cx="8955314" cy="1045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D0084-B8BB-2CB9-3B9B-B01CECF43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579" y="975705"/>
            <a:ext cx="9466443" cy="13115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60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100591-EDE9-3BBC-6657-DD224144EFCC}"/>
              </a:ext>
            </a:extLst>
          </p:cNvPr>
          <p:cNvCxnSpPr/>
          <p:nvPr/>
        </p:nvCxnSpPr>
        <p:spPr>
          <a:xfrm>
            <a:off x="601579" y="2780181"/>
            <a:ext cx="757989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45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D3E03-148F-C5B1-406F-8A0066D5C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353EB-66BD-7FBC-C056-3260DC97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4F4E1-243E-DB44-8947-36743878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195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 Section Rights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BD62C-D2AE-F41A-8B9F-D3768EAE3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6" r="660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F7B431-1F46-3C56-DDC2-04A93964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34" y="2885787"/>
            <a:ext cx="4073237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Click to edit Master title style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ED16C71-24CA-B796-C070-0BB8DE6F4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0834" y="4904509"/>
            <a:ext cx="3616615" cy="132368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1800">
                <a:solidFill>
                  <a:srgbClr val="FFFFFF"/>
                </a:solidFill>
              </a:rPr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AE1484-6796-115F-FEC3-D27B6E2FE0C4}"/>
              </a:ext>
            </a:extLst>
          </p:cNvPr>
          <p:cNvCxnSpPr/>
          <p:nvPr/>
        </p:nvCxnSpPr>
        <p:spPr>
          <a:xfrm>
            <a:off x="7730834" y="4572000"/>
            <a:ext cx="40316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27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462A8-BB22-F9E3-6B9D-BC9A4E3A7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4794AF-78F0-D06D-E937-B2E75EAB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37931-10A0-A17F-BB85-3C6703D12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D0305-729D-FC86-2ABD-79BFAD352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951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9627-5060-1E76-FFA6-7616CE90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99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93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ackgroun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8E619A9A-8D3A-CD37-CCDA-7048A564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effectLst/>
              </a:defRPr>
            </a:lvl1pPr>
            <a:lvl2pPr>
              <a:defRPr sz="3600">
                <a:solidFill>
                  <a:schemeClr val="bg1"/>
                </a:solidFill>
                <a:effectLst/>
              </a:defRPr>
            </a:lvl2pPr>
            <a:lvl3pPr>
              <a:defRPr sz="3200">
                <a:solidFill>
                  <a:schemeClr val="bg1"/>
                </a:solidFill>
                <a:effectLst/>
              </a:defRPr>
            </a:lvl3pPr>
            <a:lvl4pPr>
              <a:defRPr sz="2800">
                <a:solidFill>
                  <a:schemeClr val="bg1"/>
                </a:solidFill>
                <a:effectLst/>
              </a:defRPr>
            </a:lvl4pPr>
            <a:lvl5pPr>
              <a:defRPr sz="2800"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3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effectLst/>
              </a:defRPr>
            </a:lvl1pPr>
            <a:lvl2pPr>
              <a:defRPr sz="3600">
                <a:solidFill>
                  <a:schemeClr val="tx1"/>
                </a:solidFill>
                <a:effectLst/>
              </a:defRPr>
            </a:lvl2pPr>
            <a:lvl3pPr>
              <a:defRPr sz="3200">
                <a:solidFill>
                  <a:schemeClr val="tx1"/>
                </a:solidFill>
                <a:effectLst/>
              </a:defRPr>
            </a:lvl3pPr>
            <a:lvl4pPr>
              <a:defRPr sz="2800">
                <a:solidFill>
                  <a:schemeClr val="tx1"/>
                </a:solidFill>
                <a:effectLst/>
              </a:defRPr>
            </a:lvl4pPr>
            <a:lvl5pPr>
              <a:defRPr sz="2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3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5208753F-5127-B250-0750-3C0E8837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750AA8-6611-4682-6881-A1E18687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7F7C45-6A7B-A5C7-DF59-3BDE8F3E4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effectLst/>
              </a:defRPr>
            </a:lvl1pPr>
            <a:lvl2pPr>
              <a:defRPr sz="3600">
                <a:solidFill>
                  <a:schemeClr val="tx1"/>
                </a:solidFill>
                <a:effectLst/>
              </a:defRPr>
            </a:lvl2pPr>
            <a:lvl3pPr>
              <a:defRPr sz="3200">
                <a:solidFill>
                  <a:schemeClr val="tx1"/>
                </a:solidFill>
                <a:effectLst/>
              </a:defRPr>
            </a:lvl3pPr>
            <a:lvl4pPr>
              <a:defRPr sz="2800">
                <a:solidFill>
                  <a:schemeClr val="tx1"/>
                </a:solidFill>
                <a:effectLst/>
              </a:defRPr>
            </a:lvl4pPr>
            <a:lvl5pPr>
              <a:defRPr sz="2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7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9B8A7B-E743-D16C-72DA-6E0CEB0B7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1" y="0"/>
            <a:ext cx="12191999" cy="686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550E2-A001-6343-61B8-CD271E508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35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effectLst>
                  <a:outerShdw blurRad="50800" dist="38100" dir="2700000" algn="tl" rotWithShape="0">
                    <a:prstClr val="black">
                      <a:alpha val="8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FD4DA-3E11-E93C-09F3-C2C2E195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33"/>
            <a:ext cx="10515600" cy="4832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  <a:lvl2pPr>
              <a:defRPr sz="36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2pPr>
            <a:lvl3pPr>
              <a:defRPr sz="32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3pPr>
            <a:lvl4pPr>
              <a:defRPr sz="28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4pPr>
            <a:lvl5pPr>
              <a:defRPr sz="2800"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5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ipture Quote"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44707-C8D4-424F-F7B8-C4A4C0402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8000"/>
          </a:blip>
          <a:srcRect l="25399" t="50000" r="19588" b="3510"/>
          <a:stretch/>
        </p:blipFill>
        <p:spPr>
          <a:xfrm>
            <a:off x="0" y="0"/>
            <a:ext cx="12192000" cy="68776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4F4E1-243E-DB44-8947-36743878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1" y="5158888"/>
            <a:ext cx="10502898" cy="696686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486012"/>
            <a:ext cx="10502898" cy="467287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624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rgbClr val="FD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E4A7DF14-34D6-D61E-CB3F-171C5968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744219"/>
            <a:ext cx="10502898" cy="53695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 b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071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thletic game, sport, tennis, tiled&#10;&#10;Description automatically generated">
            <a:extLst>
              <a:ext uri="{FF2B5EF4-FFF2-40B4-BE49-F238E27FC236}">
                <a16:creationId xmlns:a16="http://schemas.microsoft.com/office/drawing/2014/main" id="{E4A7DF14-34D6-D61E-CB3F-171C5968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833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EF87-91C0-F68B-EA49-4494AECF7D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744219"/>
            <a:ext cx="10502898" cy="536956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FontTx/>
              <a:buNone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346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15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8A9F7-3092-4BF3-763A-3844E5D58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Ephesians 2:10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55C85F-59CE-F928-C8DF-E7B3EFAD7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551" y="2651760"/>
            <a:ext cx="10502898" cy="2507128"/>
          </a:xfrm>
        </p:spPr>
        <p:txBody>
          <a:bodyPr>
            <a:normAutofit/>
          </a:bodyPr>
          <a:lstStyle/>
          <a:p>
            <a:r>
              <a:rPr lang="en-US" dirty="0"/>
              <a:t>For we are his workmanship, created in Christ Jesus for good works, which God prepared beforehand, that we should walk in them.</a:t>
            </a: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246934F-1E2F-D5FE-A424-87D10CD81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20" y="735874"/>
            <a:ext cx="1244600" cy="12192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692A96-3DA5-5471-2F5E-67C76EE960E2}"/>
              </a:ext>
            </a:extLst>
          </p:cNvPr>
          <p:cNvSpPr txBox="1">
            <a:spLocks/>
          </p:cNvSpPr>
          <p:nvPr/>
        </p:nvSpPr>
        <p:spPr>
          <a:xfrm>
            <a:off x="3335020" y="735874"/>
            <a:ext cx="6951980" cy="12192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Please take a moment to complete this week’s survey.</a:t>
            </a:r>
          </a:p>
        </p:txBody>
      </p:sp>
    </p:spTree>
    <p:extLst>
      <p:ext uri="{BB962C8B-B14F-4D97-AF65-F5344CB8AC3E}">
        <p14:creationId xmlns:p14="http://schemas.microsoft.com/office/powerpoint/2010/main" val="228196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133DE5-2DC5-ABA0-CD3B-CB60829C7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Romans 14:19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87147-89C1-03F4-47D1-7F62C44A50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Let us therefore make every effort to do what leads to peace and to mutual edification.</a:t>
            </a:r>
          </a:p>
        </p:txBody>
      </p:sp>
    </p:spTree>
    <p:extLst>
      <p:ext uri="{BB962C8B-B14F-4D97-AF65-F5344CB8AC3E}">
        <p14:creationId xmlns:p14="http://schemas.microsoft.com/office/powerpoint/2010/main" val="2060135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2B1697-6659-4060-E0CD-2F5F3ED59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God wants us to be at peace with Him and with others in His Kingdom.</a:t>
            </a:r>
          </a:p>
        </p:txBody>
      </p:sp>
    </p:spTree>
    <p:extLst>
      <p:ext uri="{BB962C8B-B14F-4D97-AF65-F5344CB8AC3E}">
        <p14:creationId xmlns:p14="http://schemas.microsoft.com/office/powerpoint/2010/main" val="357835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191A-ABC4-849A-BB2B-199FB9475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the Peace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ABDDC-C007-FCF4-F307-EBB3C2C53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you have faulted someone, go to them (Matt 5:23-24)</a:t>
            </a:r>
          </a:p>
          <a:p>
            <a:endParaRPr lang="en-US" dirty="0"/>
          </a:p>
          <a:p>
            <a:r>
              <a:rPr lang="en-US" dirty="0"/>
              <a:t>If someone has hurt you, go to them (Matt 18:15-17)</a:t>
            </a:r>
          </a:p>
          <a:p>
            <a:endParaRPr lang="en-US" dirty="0"/>
          </a:p>
          <a:p>
            <a:r>
              <a:rPr lang="en-US" dirty="0"/>
              <a:t>In all cases, the ball is in your court.  You have to take the initiative</a:t>
            </a:r>
          </a:p>
        </p:txBody>
      </p:sp>
    </p:spTree>
    <p:extLst>
      <p:ext uri="{BB962C8B-B14F-4D97-AF65-F5344CB8AC3E}">
        <p14:creationId xmlns:p14="http://schemas.microsoft.com/office/powerpoint/2010/main" val="322264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3DFF7-54C4-D06C-A837-D73230D65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Psalms 34:14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FF0BE-382E-7938-F499-4ACEE92A9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Turn from evil and do good;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3D60C-780D-5094-B24D-F013B76575FF}"/>
              </a:ext>
            </a:extLst>
          </p:cNvPr>
          <p:cNvSpPr txBox="1"/>
          <p:nvPr/>
        </p:nvSpPr>
        <p:spPr>
          <a:xfrm>
            <a:off x="3446075" y="2767280"/>
            <a:ext cx="52998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seek peace and pursue it.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8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288A89-2CA9-9D2D-5887-C8B45AE56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Proverbs 12:20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816C2-17AA-CD7D-2FD8-01D343274E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Deceit is in the hearts of those who plot evil, </a:t>
            </a:r>
          </a:p>
          <a:p>
            <a:r>
              <a:rPr lang="en-US" b="1" dirty="0"/>
              <a:t>but those who promote peace have joy.</a:t>
            </a:r>
          </a:p>
        </p:txBody>
      </p:sp>
    </p:spTree>
    <p:extLst>
      <p:ext uri="{BB962C8B-B14F-4D97-AF65-F5344CB8AC3E}">
        <p14:creationId xmlns:p14="http://schemas.microsoft.com/office/powerpoint/2010/main" val="3153355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3AEC1D-4D12-02A0-F258-C69C143B0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Philippians 4:2-3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A6A58-F471-163C-CDBA-B6887DC5C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 I entreat Euodia and I entreat </a:t>
            </a:r>
            <a:r>
              <a:rPr lang="en-US" dirty="0" err="1"/>
              <a:t>Syntyche</a:t>
            </a:r>
            <a:r>
              <a:rPr lang="en-US" dirty="0"/>
              <a:t> to agree in the Lord. 3 Yes, I ask you also, true companion, </a:t>
            </a:r>
            <a:r>
              <a:rPr lang="en-US" u="sng" dirty="0"/>
              <a:t>help these women</a:t>
            </a:r>
            <a:r>
              <a:rPr lang="en-US" dirty="0"/>
              <a:t>, who have labored side by side with me in the gospel together with Clement and the rest of my fellow workers, whose names are in the book of life.</a:t>
            </a:r>
          </a:p>
        </p:txBody>
      </p:sp>
    </p:spTree>
    <p:extLst>
      <p:ext uri="{BB962C8B-B14F-4D97-AF65-F5344CB8AC3E}">
        <p14:creationId xmlns:p14="http://schemas.microsoft.com/office/powerpoint/2010/main" val="155997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C0340-437D-AEC5-77D2-CB2771CC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third-party </a:t>
            </a:r>
            <a:r>
              <a:rPr lang="en-US" dirty="0" err="1"/>
              <a:t>PeaceMaker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E0A33-975C-9DC2-8CBD-C493285A1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Love both parties</a:t>
            </a:r>
          </a:p>
          <a:p>
            <a:r>
              <a:rPr lang="en-US" dirty="0"/>
              <a:t>Listen to both parties</a:t>
            </a:r>
          </a:p>
          <a:p>
            <a:r>
              <a:rPr lang="en-US" dirty="0"/>
              <a:t>Show grace</a:t>
            </a:r>
          </a:p>
          <a:p>
            <a:r>
              <a:rPr lang="en-US" dirty="0"/>
              <a:t>Ask questions</a:t>
            </a:r>
          </a:p>
          <a:p>
            <a:r>
              <a:rPr lang="en-US" dirty="0"/>
              <a:t>Confess your own faults and be humble</a:t>
            </a:r>
          </a:p>
          <a:p>
            <a:r>
              <a:rPr lang="en-US" dirty="0"/>
              <a:t>Be genuine</a:t>
            </a:r>
          </a:p>
          <a:p>
            <a:r>
              <a:rPr lang="en-US" dirty="0"/>
              <a:t>Seek the TRUTH</a:t>
            </a:r>
          </a:p>
        </p:txBody>
      </p:sp>
    </p:spTree>
    <p:extLst>
      <p:ext uri="{BB962C8B-B14F-4D97-AF65-F5344CB8AC3E}">
        <p14:creationId xmlns:p14="http://schemas.microsoft.com/office/powerpoint/2010/main" val="5772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C0340-437D-AEC5-77D2-CB2771CC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third-party </a:t>
            </a:r>
            <a:r>
              <a:rPr lang="en-US" dirty="0" err="1"/>
              <a:t>PeaceMaker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E0A33-975C-9DC2-8CBD-C493285A1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Look for opportunities for healthy interaction</a:t>
            </a:r>
          </a:p>
          <a:p>
            <a:r>
              <a:rPr lang="en-US" dirty="0"/>
              <a:t>Don’t make assumptions</a:t>
            </a:r>
          </a:p>
          <a:p>
            <a:r>
              <a:rPr lang="en-US" dirty="0"/>
              <a:t>Avoid generalizations</a:t>
            </a:r>
          </a:p>
          <a:p>
            <a:r>
              <a:rPr lang="en-US" dirty="0"/>
              <a:t>Convey a gentle spirit</a:t>
            </a:r>
          </a:p>
          <a:p>
            <a:r>
              <a:rPr lang="en-US" dirty="0"/>
              <a:t>Be patient with both parties (and yourself)</a:t>
            </a:r>
          </a:p>
          <a:p>
            <a:r>
              <a:rPr lang="en-US" dirty="0"/>
              <a:t>Don’t vent about the issue (or the parties involved) to others</a:t>
            </a:r>
          </a:p>
          <a:p>
            <a:r>
              <a:rPr lang="en-US" dirty="0"/>
              <a:t>Pray about it</a:t>
            </a:r>
          </a:p>
        </p:txBody>
      </p:sp>
    </p:spTree>
    <p:extLst>
      <p:ext uri="{BB962C8B-B14F-4D97-AF65-F5344CB8AC3E}">
        <p14:creationId xmlns:p14="http://schemas.microsoft.com/office/powerpoint/2010/main" val="68866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A95311-E59B-9FE8-A5E1-6F79F5C8D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What scenarios put our brethren at odds against each other? </a:t>
            </a:r>
          </a:p>
          <a:p>
            <a:endParaRPr lang="en-US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91905-D0D6-C2AE-B769-02F667F7D85E}"/>
              </a:ext>
            </a:extLst>
          </p:cNvPr>
          <p:cNvSpPr txBox="1"/>
          <p:nvPr/>
        </p:nvSpPr>
        <p:spPr>
          <a:xfrm>
            <a:off x="2414383" y="3711388"/>
            <a:ext cx="7594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Now, how should these be resolved?</a:t>
            </a:r>
          </a:p>
        </p:txBody>
      </p:sp>
    </p:spTree>
    <p:extLst>
      <p:ext uri="{BB962C8B-B14F-4D97-AF65-F5344CB8AC3E}">
        <p14:creationId xmlns:p14="http://schemas.microsoft.com/office/powerpoint/2010/main" val="2444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1DB585-3E66-CF80-916C-854C5199A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It may not work…</a:t>
            </a:r>
          </a:p>
        </p:txBody>
      </p:sp>
    </p:spTree>
    <p:extLst>
      <p:ext uri="{BB962C8B-B14F-4D97-AF65-F5344CB8AC3E}">
        <p14:creationId xmlns:p14="http://schemas.microsoft.com/office/powerpoint/2010/main" val="220790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830331-1F71-A705-6679-A28017938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</p:spTree>
    <p:extLst>
      <p:ext uri="{BB962C8B-B14F-4D97-AF65-F5344CB8AC3E}">
        <p14:creationId xmlns:p14="http://schemas.microsoft.com/office/powerpoint/2010/main" val="444528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0BDAE6-AFD5-4660-C99F-F576B076D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Romans 12:17-18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A016E-31B1-B8DA-D3E6-15D8D393E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 not repay anyone evil for evil. Be careful to do what is right in the eyes of everyone. </a:t>
            </a:r>
          </a:p>
          <a:p>
            <a:r>
              <a:rPr lang="en-US" dirty="0"/>
              <a:t>If it is possible, </a:t>
            </a:r>
            <a:r>
              <a:rPr lang="en-US" u="sng" dirty="0"/>
              <a:t>as far as it depends on you</a:t>
            </a:r>
            <a:r>
              <a:rPr lang="en-US" dirty="0"/>
              <a:t>, </a:t>
            </a:r>
          </a:p>
          <a:p>
            <a:r>
              <a:rPr lang="en-US" dirty="0"/>
              <a:t>live at peace with everyone.</a:t>
            </a:r>
          </a:p>
        </p:txBody>
      </p:sp>
    </p:spTree>
    <p:extLst>
      <p:ext uri="{BB962C8B-B14F-4D97-AF65-F5344CB8AC3E}">
        <p14:creationId xmlns:p14="http://schemas.microsoft.com/office/powerpoint/2010/main" val="400785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69C366-2BD6-75FA-D865-0A02CA4F3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Ministry of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962491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107711-73EA-A932-CE60-A92D4FDF7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Corinthians 5:18-20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D660E-AD41-85F8-6FAF-C3D8FCC26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18 All this is from God, who through Christ reconciled us to himself and gave us the </a:t>
            </a:r>
            <a:r>
              <a:rPr lang="en-US" b="1" u="sng" dirty="0"/>
              <a:t>ministry of reconciliation</a:t>
            </a:r>
            <a:r>
              <a:rPr lang="en-US" dirty="0"/>
              <a:t>; 19 that is, in Christ God was reconciling the world to himself, not counting their trespasses against them, and </a:t>
            </a:r>
            <a:r>
              <a:rPr lang="en-US" b="1" u="sng" dirty="0"/>
              <a:t>entrusting to us the message of reconciliation</a:t>
            </a:r>
            <a:r>
              <a:rPr lang="en-US" dirty="0"/>
              <a:t>. 20 Therefore, we are </a:t>
            </a:r>
            <a:r>
              <a:rPr lang="en-US" b="1" dirty="0"/>
              <a:t>ambassadors</a:t>
            </a:r>
            <a:r>
              <a:rPr lang="en-US" dirty="0"/>
              <a:t> for Christ, God making his appeal through us. We implore you on behalf of Christ, be reconciled to God.</a:t>
            </a:r>
          </a:p>
        </p:txBody>
      </p:sp>
    </p:spTree>
    <p:extLst>
      <p:ext uri="{BB962C8B-B14F-4D97-AF65-F5344CB8AC3E}">
        <p14:creationId xmlns:p14="http://schemas.microsoft.com/office/powerpoint/2010/main" val="1320430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250D-756A-5297-CBF7-D24501B9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Week’s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B15D-E010-4A3E-4B05-A0ECFE44B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Begin to reconcile with… </a:t>
            </a:r>
          </a:p>
          <a:p>
            <a:pPr lvl="1"/>
            <a:r>
              <a:rPr lang="en-US" i="1" dirty="0"/>
              <a:t>A current member</a:t>
            </a:r>
          </a:p>
          <a:p>
            <a:pPr lvl="1"/>
            <a:r>
              <a:rPr lang="en-US" i="1" dirty="0"/>
              <a:t>A former member</a:t>
            </a:r>
          </a:p>
          <a:p>
            <a:pPr lvl="1"/>
            <a:r>
              <a:rPr lang="en-US" i="1" dirty="0"/>
              <a:t>A former friend</a:t>
            </a:r>
          </a:p>
          <a:p>
            <a:r>
              <a:rPr lang="en-US" i="1" dirty="0"/>
              <a:t>Be an ambassador for Christ by sharing the gospel with someone to begin reconciliation between them and God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26099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EE3F7B-15E1-A698-77D0-BCBE7D04056C}"/>
              </a:ext>
            </a:extLst>
          </p:cNvPr>
          <p:cNvSpPr/>
          <p:nvPr/>
        </p:nvSpPr>
        <p:spPr>
          <a:xfrm>
            <a:off x="350450" y="2274837"/>
            <a:ext cx="5745550" cy="230832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reezing" dir="t"/>
            </a:scene3d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Join the Group!</a:t>
            </a:r>
          </a:p>
        </p:txBody>
      </p:sp>
      <p:pic>
        <p:nvPicPr>
          <p:cNvPr id="5" name="Picture 4" descr="A picture containing graphics, text, screenshot, graphic design&#10;&#10;Description automatically generated">
            <a:extLst>
              <a:ext uri="{FF2B5EF4-FFF2-40B4-BE49-F238E27FC236}">
                <a16:creationId xmlns:a16="http://schemas.microsoft.com/office/drawing/2014/main" id="{DE9B68C5-C1B7-AE8A-EC82-4E18F9D6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10" y="1495401"/>
            <a:ext cx="3407254" cy="38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9D9073-D2CE-F4CD-4B9F-77127B40F6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1048A-23F0-9949-F18F-042005859C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Blessed are the Peacemakers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9571F-DF2B-FE75-B3CE-CAAEB44ECA14}"/>
              </a:ext>
            </a:extLst>
          </p:cNvPr>
          <p:cNvSpPr txBox="1"/>
          <p:nvPr/>
        </p:nvSpPr>
        <p:spPr>
          <a:xfrm>
            <a:off x="7053943" y="42962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7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07AC1B-646D-E343-0290-32932BF28C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Who are some of the </a:t>
            </a:r>
            <a:r>
              <a:rPr lang="en-US" i="1" dirty="0" err="1">
                <a:solidFill>
                  <a:schemeClr val="accent5">
                    <a:lumMod val="75000"/>
                  </a:schemeClr>
                </a:solidFill>
              </a:rPr>
              <a:t>PeaceMakers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 of the bible?</a:t>
            </a:r>
          </a:p>
        </p:txBody>
      </p:sp>
    </p:spTree>
    <p:extLst>
      <p:ext uri="{BB962C8B-B14F-4D97-AF65-F5344CB8AC3E}">
        <p14:creationId xmlns:p14="http://schemas.microsoft.com/office/powerpoint/2010/main" val="391458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5BE21D-3757-D3D3-EE17-0D1792CA8E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Peace doesn’t mean full agreement.  </a:t>
            </a:r>
          </a:p>
          <a:p>
            <a:r>
              <a:rPr lang="en-US" dirty="0"/>
              <a:t>It means love and respect.</a:t>
            </a:r>
          </a:p>
        </p:txBody>
      </p:sp>
    </p:spTree>
    <p:extLst>
      <p:ext uri="{BB962C8B-B14F-4D97-AF65-F5344CB8AC3E}">
        <p14:creationId xmlns:p14="http://schemas.microsoft.com/office/powerpoint/2010/main" val="157364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5BE21D-3757-D3D3-EE17-0D1792CA8E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Peace doesn’t mean the absence of conflict.  </a:t>
            </a:r>
          </a:p>
          <a:p>
            <a:r>
              <a:rPr lang="en-US" dirty="0"/>
              <a:t>It means working through conflict.</a:t>
            </a:r>
          </a:p>
        </p:txBody>
      </p:sp>
    </p:spTree>
    <p:extLst>
      <p:ext uri="{BB962C8B-B14F-4D97-AF65-F5344CB8AC3E}">
        <p14:creationId xmlns:p14="http://schemas.microsoft.com/office/powerpoint/2010/main" val="347407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3B3478-B50A-8200-4B77-BB6C9D536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5:9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DC425-1060-DB95-3844-5725047B83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Blessed are the peacemakers, for they will be called children of God.</a:t>
            </a:r>
          </a:p>
        </p:txBody>
      </p:sp>
    </p:spTree>
    <p:extLst>
      <p:ext uri="{BB962C8B-B14F-4D97-AF65-F5344CB8AC3E}">
        <p14:creationId xmlns:p14="http://schemas.microsoft.com/office/powerpoint/2010/main" val="380684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C8A61-3C39-DC2C-4D4A-D06CABF11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Hebrews 12:14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8D13B-92F6-5B85-7CDD-5733CC18C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Strive for peace with everyone, and for the holiness without which no one will see the Lord.</a:t>
            </a:r>
          </a:p>
        </p:txBody>
      </p:sp>
    </p:spTree>
    <p:extLst>
      <p:ext uri="{BB962C8B-B14F-4D97-AF65-F5344CB8AC3E}">
        <p14:creationId xmlns:p14="http://schemas.microsoft.com/office/powerpoint/2010/main" val="240095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9821-4544-81BE-58B5-B9E1F08CC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the Peace (Eph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2D21-B520-FF50-9812-A5009982D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honoring others above themselves</a:t>
            </a:r>
          </a:p>
          <a:p>
            <a:r>
              <a:rPr lang="en-US" dirty="0"/>
              <a:t>sharing with those in need</a:t>
            </a:r>
          </a:p>
          <a:p>
            <a:r>
              <a:rPr lang="en-US" dirty="0"/>
              <a:t>rejoicing with those who rejoice</a:t>
            </a:r>
          </a:p>
          <a:p>
            <a:r>
              <a:rPr lang="en-US" dirty="0"/>
              <a:t>mourning with those who mourn </a:t>
            </a:r>
          </a:p>
          <a:p>
            <a:r>
              <a:rPr lang="en-US" dirty="0"/>
              <a:t>consistently turning away from evil </a:t>
            </a:r>
          </a:p>
          <a:p>
            <a:r>
              <a:rPr lang="en-US" dirty="0"/>
              <a:t>and doing good</a:t>
            </a:r>
          </a:p>
        </p:txBody>
      </p:sp>
    </p:spTree>
    <p:extLst>
      <p:ext uri="{BB962C8B-B14F-4D97-AF65-F5344CB8AC3E}">
        <p14:creationId xmlns:p14="http://schemas.microsoft.com/office/powerpoint/2010/main" val="353124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ood Works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 Works Theme" id="{9810ED06-7C11-654A-BBD5-EEC55444FC5F}" vid="{9748E2E1-1141-5D4A-A97F-2BD92023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Good Works Theme</Template>
  <TotalTime>3475</TotalTime>
  <Words>622</Words>
  <Application>Microsoft Macintosh PowerPoint</Application>
  <PresentationFormat>Widescreen</PresentationFormat>
  <Paragraphs>96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Good Works Theme</vt:lpstr>
      <vt:lpstr>PowerPoint Presentation</vt:lpstr>
      <vt:lpstr>PowerPoint Presentation</vt:lpstr>
      <vt:lpstr>Blessed are the Peacemakers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Keeping the Peace (Eph 4)</vt:lpstr>
      <vt:lpstr>PowerPoint Presentation</vt:lpstr>
      <vt:lpstr>PowerPoint Presentation</vt:lpstr>
      <vt:lpstr>Restoring the Peace</vt:lpstr>
      <vt:lpstr>PowerPoint Presentation</vt:lpstr>
      <vt:lpstr>PowerPoint Presentation</vt:lpstr>
      <vt:lpstr>PowerPoint Presentation</vt:lpstr>
      <vt:lpstr>A third-party PeaceMaker</vt:lpstr>
      <vt:lpstr>A third-party PeaceMaker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Week’s 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Ogles</dc:creator>
  <cp:lastModifiedBy>Mark Ogles</cp:lastModifiedBy>
  <cp:revision>39</cp:revision>
  <dcterms:created xsi:type="dcterms:W3CDTF">2023-04-29T23:30:18Z</dcterms:created>
  <dcterms:modified xsi:type="dcterms:W3CDTF">2023-07-16T13:59:58Z</dcterms:modified>
</cp:coreProperties>
</file>