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0"/>
  </p:notesMasterIdLst>
  <p:sldIdLst>
    <p:sldId id="328" r:id="rId2"/>
    <p:sldId id="331" r:id="rId3"/>
    <p:sldId id="342" r:id="rId4"/>
    <p:sldId id="344" r:id="rId5"/>
    <p:sldId id="256" r:id="rId6"/>
    <p:sldId id="334" r:id="rId7"/>
    <p:sldId id="338" r:id="rId8"/>
    <p:sldId id="335" r:id="rId9"/>
    <p:sldId id="345" r:id="rId10"/>
    <p:sldId id="339" r:id="rId11"/>
    <p:sldId id="330" r:id="rId12"/>
    <p:sldId id="336" r:id="rId13"/>
    <p:sldId id="343" r:id="rId14"/>
    <p:sldId id="346" r:id="rId15"/>
    <p:sldId id="340" r:id="rId16"/>
    <p:sldId id="337" r:id="rId17"/>
    <p:sldId id="341" r:id="rId18"/>
    <p:sldId id="33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8"/>
    <p:restoredTop sz="84085"/>
  </p:normalViewPr>
  <p:slideViewPr>
    <p:cSldViewPr snapToGrid="0">
      <p:cViewPr varScale="1">
        <p:scale>
          <a:sx n="98" d="100"/>
          <a:sy n="98" d="100"/>
        </p:scale>
        <p:origin x="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BF29AD-65A3-F44F-8AE5-B541FA962083}" type="datetimeFigureOut">
              <a:rPr lang="en-US" smtClean="0"/>
              <a:t>7/23/23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79C5D-4069-CD41-B39D-6D3E39E79DBD}" type="slidenum">
              <a:rPr lang="en-US" smtClean="0"/>
              <a:t>‹#›</a:t>
            </a:fld>
            <a:endParaRPr lang="en-US"/>
          </a:p>
        </p:txBody>
      </p:sp>
    </p:spTree>
    <p:extLst>
      <p:ext uri="{BB962C8B-B14F-4D97-AF65-F5344CB8AC3E}">
        <p14:creationId xmlns:p14="http://schemas.microsoft.com/office/powerpoint/2010/main" val="393441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11</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12</a:t>
            </a:fld>
            <a:endParaRPr lang="en-US"/>
          </a:p>
        </p:txBody>
      </p:sp>
    </p:spTree>
    <p:extLst>
      <p:ext uri="{BB962C8B-B14F-4D97-AF65-F5344CB8AC3E}">
        <p14:creationId xmlns:p14="http://schemas.microsoft.com/office/powerpoint/2010/main" val="8487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13</a:t>
            </a:fld>
            <a:endParaRPr lang="en-US"/>
          </a:p>
        </p:txBody>
      </p:sp>
    </p:spTree>
    <p:extLst>
      <p:ext uri="{BB962C8B-B14F-4D97-AF65-F5344CB8AC3E}">
        <p14:creationId xmlns:p14="http://schemas.microsoft.com/office/powerpoint/2010/main" val="1479855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14</a:t>
            </a:fld>
            <a:endParaRPr lang="en-US"/>
          </a:p>
        </p:txBody>
      </p:sp>
    </p:spTree>
    <p:extLst>
      <p:ext uri="{BB962C8B-B14F-4D97-AF65-F5344CB8AC3E}">
        <p14:creationId xmlns:p14="http://schemas.microsoft.com/office/powerpoint/2010/main" val="1480481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15</a:t>
            </a:fld>
            <a:endParaRPr lang="en-US"/>
          </a:p>
        </p:txBody>
      </p:sp>
    </p:spTree>
    <p:extLst>
      <p:ext uri="{BB962C8B-B14F-4D97-AF65-F5344CB8AC3E}">
        <p14:creationId xmlns:p14="http://schemas.microsoft.com/office/powerpoint/2010/main" val="4208131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16</a:t>
            </a:fld>
            <a:endParaRPr lang="en-US"/>
          </a:p>
        </p:txBody>
      </p:sp>
    </p:spTree>
    <p:extLst>
      <p:ext uri="{BB962C8B-B14F-4D97-AF65-F5344CB8AC3E}">
        <p14:creationId xmlns:p14="http://schemas.microsoft.com/office/powerpoint/2010/main" val="235096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17</a:t>
            </a:fld>
            <a:endParaRPr lang="en-US"/>
          </a:p>
        </p:txBody>
      </p:sp>
    </p:spTree>
    <p:extLst>
      <p:ext uri="{BB962C8B-B14F-4D97-AF65-F5344CB8AC3E}">
        <p14:creationId xmlns:p14="http://schemas.microsoft.com/office/powerpoint/2010/main" val="2369611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18</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3</a:t>
            </a:fld>
            <a:endParaRPr lang="en-US"/>
          </a:p>
        </p:txBody>
      </p:sp>
    </p:spTree>
    <p:extLst>
      <p:ext uri="{BB962C8B-B14F-4D97-AF65-F5344CB8AC3E}">
        <p14:creationId xmlns:p14="http://schemas.microsoft.com/office/powerpoint/2010/main" val="233851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4</a:t>
            </a:fld>
            <a:endParaRPr lang="en-US"/>
          </a:p>
        </p:txBody>
      </p:sp>
    </p:spTree>
    <p:extLst>
      <p:ext uri="{BB962C8B-B14F-4D97-AF65-F5344CB8AC3E}">
        <p14:creationId xmlns:p14="http://schemas.microsoft.com/office/powerpoint/2010/main" val="30396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5</a:t>
            </a:fld>
            <a:endParaRPr lang="en-US"/>
          </a:p>
        </p:txBody>
      </p:sp>
    </p:spTree>
    <p:extLst>
      <p:ext uri="{BB962C8B-B14F-4D97-AF65-F5344CB8AC3E}">
        <p14:creationId xmlns:p14="http://schemas.microsoft.com/office/powerpoint/2010/main" val="397159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6</a:t>
            </a:fld>
            <a:endParaRPr lang="en-US"/>
          </a:p>
        </p:txBody>
      </p:sp>
    </p:spTree>
    <p:extLst>
      <p:ext uri="{BB962C8B-B14F-4D97-AF65-F5344CB8AC3E}">
        <p14:creationId xmlns:p14="http://schemas.microsoft.com/office/powerpoint/2010/main" val="2036929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7</a:t>
            </a:fld>
            <a:endParaRPr lang="en-US"/>
          </a:p>
        </p:txBody>
      </p:sp>
    </p:spTree>
    <p:extLst>
      <p:ext uri="{BB962C8B-B14F-4D97-AF65-F5344CB8AC3E}">
        <p14:creationId xmlns:p14="http://schemas.microsoft.com/office/powerpoint/2010/main" val="349122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8</a:t>
            </a:fld>
            <a:endParaRPr lang="en-US"/>
          </a:p>
        </p:txBody>
      </p:sp>
    </p:spTree>
    <p:extLst>
      <p:ext uri="{BB962C8B-B14F-4D97-AF65-F5344CB8AC3E}">
        <p14:creationId xmlns:p14="http://schemas.microsoft.com/office/powerpoint/2010/main" val="150758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9</a:t>
            </a:fld>
            <a:endParaRPr lang="en-US"/>
          </a:p>
        </p:txBody>
      </p:sp>
    </p:spTree>
    <p:extLst>
      <p:ext uri="{BB962C8B-B14F-4D97-AF65-F5344CB8AC3E}">
        <p14:creationId xmlns:p14="http://schemas.microsoft.com/office/powerpoint/2010/main" val="123174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B79C5D-4069-CD41-B39D-6D3E39E79DBD}" type="slidenum">
              <a:rPr lang="en-US" smtClean="0"/>
              <a:t>10</a:t>
            </a:fld>
            <a:endParaRPr lang="en-US"/>
          </a:p>
        </p:txBody>
      </p:sp>
    </p:spTree>
    <p:extLst>
      <p:ext uri="{BB962C8B-B14F-4D97-AF65-F5344CB8AC3E}">
        <p14:creationId xmlns:p14="http://schemas.microsoft.com/office/powerpoint/2010/main" val="518677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009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9381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92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26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12126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796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5031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1254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56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491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965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261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9093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019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33570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55CDFD-4598-854D-71CB-51F041F357D6}"/>
              </a:ext>
            </a:extLst>
          </p:cNvPr>
          <p:cNvSpPr>
            <a:spLocks noGrp="1"/>
          </p:cNvSpPr>
          <p:nvPr>
            <p:ph type="body" sz="quarter" idx="10"/>
          </p:nvPr>
        </p:nvSpPr>
        <p:spPr/>
        <p:txBody>
          <a:bodyPr/>
          <a:lstStyle/>
          <a:p>
            <a:r>
              <a:rPr lang="en-US" i="1" dirty="0">
                <a:solidFill>
                  <a:schemeClr val="accent5">
                    <a:lumMod val="75000"/>
                  </a:schemeClr>
                </a:solidFill>
              </a:rPr>
              <a:t>What are some group activities that you would like to see our class do?</a:t>
            </a:r>
          </a:p>
        </p:txBody>
      </p:sp>
    </p:spTree>
    <p:extLst>
      <p:ext uri="{BB962C8B-B14F-4D97-AF65-F5344CB8AC3E}">
        <p14:creationId xmlns:p14="http://schemas.microsoft.com/office/powerpoint/2010/main" val="211754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lstStyle/>
          <a:p>
            <a:r>
              <a:rPr lang="en-US" i="1" dirty="0"/>
              <a:t>Get involved with a good works group activity</a:t>
            </a:r>
          </a:p>
          <a:p>
            <a:pPr lvl="1"/>
            <a:r>
              <a:rPr lang="en-US" i="1" dirty="0"/>
              <a:t>Volunteer at the Food Bank on Thursday or Friday morning</a:t>
            </a:r>
          </a:p>
          <a:p>
            <a:pPr lvl="1"/>
            <a:r>
              <a:rPr lang="en-US" i="1" dirty="0"/>
              <a:t>Commit to going to the singing at Monarch Estates on Sunday afternoon</a:t>
            </a:r>
          </a:p>
          <a:p>
            <a:pPr lvl="1"/>
            <a:r>
              <a:rPr lang="en-US" i="1" dirty="0"/>
              <a:t>Landscaping maintenance at a couple of our member’s home</a:t>
            </a:r>
          </a:p>
          <a:p>
            <a:pPr lvl="1"/>
            <a:endParaRPr lang="en-US" i="1" dirty="0"/>
          </a:p>
        </p:txBody>
      </p:sp>
    </p:spTree>
    <p:extLst>
      <p:ext uri="{BB962C8B-B14F-4D97-AF65-F5344CB8AC3E}">
        <p14:creationId xmlns:p14="http://schemas.microsoft.com/office/powerpoint/2010/main" val="292609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9DEB5-7ABA-6F0A-42AD-FFFF92BE54C9}"/>
              </a:ext>
            </a:extLst>
          </p:cNvPr>
          <p:cNvSpPr>
            <a:spLocks noGrp="1"/>
          </p:cNvSpPr>
          <p:nvPr>
            <p:ph type="body" idx="1"/>
          </p:nvPr>
        </p:nvSpPr>
        <p:spPr/>
        <p:txBody>
          <a:bodyPr/>
          <a:lstStyle/>
          <a:p>
            <a:r>
              <a:rPr lang="en-US" dirty="0"/>
              <a:t>Ephesians 4:16</a:t>
            </a:r>
          </a:p>
        </p:txBody>
      </p:sp>
      <p:sp>
        <p:nvSpPr>
          <p:cNvPr id="3" name="Text Placeholder 2">
            <a:extLst>
              <a:ext uri="{FF2B5EF4-FFF2-40B4-BE49-F238E27FC236}">
                <a16:creationId xmlns:a16="http://schemas.microsoft.com/office/drawing/2014/main" id="{170F8317-9F4C-0CD7-F8A8-DCB6A9192797}"/>
              </a:ext>
            </a:extLst>
          </p:cNvPr>
          <p:cNvSpPr>
            <a:spLocks noGrp="1"/>
          </p:cNvSpPr>
          <p:nvPr>
            <p:ph type="body" sz="quarter" idx="10"/>
          </p:nvPr>
        </p:nvSpPr>
        <p:spPr/>
        <p:txBody>
          <a:bodyPr/>
          <a:lstStyle/>
          <a:p>
            <a:r>
              <a:rPr lang="en-US" dirty="0"/>
              <a:t>16 from whom the whole body, joined and held together by every joint with which it is equipped, when </a:t>
            </a:r>
            <a:r>
              <a:rPr lang="en-US" u="sng" dirty="0"/>
              <a:t>each part is working properly</a:t>
            </a:r>
            <a:r>
              <a:rPr lang="en-US" dirty="0"/>
              <a:t>, makes the body grow so that it builds itself up in love.</a:t>
            </a:r>
          </a:p>
        </p:txBody>
      </p:sp>
    </p:spTree>
    <p:extLst>
      <p:ext uri="{BB962C8B-B14F-4D97-AF65-F5344CB8AC3E}">
        <p14:creationId xmlns:p14="http://schemas.microsoft.com/office/powerpoint/2010/main" val="107365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AFC4C-C2E7-E06C-C572-BB3F0091196D}"/>
              </a:ext>
            </a:extLst>
          </p:cNvPr>
          <p:cNvSpPr>
            <a:spLocks noGrp="1"/>
          </p:cNvSpPr>
          <p:nvPr>
            <p:ph type="body" sz="quarter" idx="10"/>
          </p:nvPr>
        </p:nvSpPr>
        <p:spPr/>
        <p:txBody>
          <a:bodyPr/>
          <a:lstStyle/>
          <a:p>
            <a:r>
              <a:rPr lang="en-US" dirty="0"/>
              <a:t>Okay, time to commit…</a:t>
            </a:r>
          </a:p>
        </p:txBody>
      </p:sp>
    </p:spTree>
    <p:extLst>
      <p:ext uri="{BB962C8B-B14F-4D97-AF65-F5344CB8AC3E}">
        <p14:creationId xmlns:p14="http://schemas.microsoft.com/office/powerpoint/2010/main" val="1755819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519718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A840-02BE-DAA4-4FE7-C860C3B4328F}"/>
              </a:ext>
            </a:extLst>
          </p:cNvPr>
          <p:cNvSpPr>
            <a:spLocks noGrp="1"/>
          </p:cNvSpPr>
          <p:nvPr>
            <p:ph type="title"/>
          </p:nvPr>
        </p:nvSpPr>
        <p:spPr/>
        <p:txBody>
          <a:bodyPr>
            <a:normAutofit/>
          </a:bodyPr>
          <a:lstStyle/>
          <a:p>
            <a:r>
              <a:rPr lang="en-US" dirty="0"/>
              <a:t>While working, remember to…</a:t>
            </a:r>
          </a:p>
        </p:txBody>
      </p:sp>
      <p:sp>
        <p:nvSpPr>
          <p:cNvPr id="3" name="Content Placeholder 2">
            <a:extLst>
              <a:ext uri="{FF2B5EF4-FFF2-40B4-BE49-F238E27FC236}">
                <a16:creationId xmlns:a16="http://schemas.microsoft.com/office/drawing/2014/main" id="{0482D4B6-086E-0A3B-ADD6-3BD55B0A7C85}"/>
              </a:ext>
            </a:extLst>
          </p:cNvPr>
          <p:cNvSpPr>
            <a:spLocks noGrp="1"/>
          </p:cNvSpPr>
          <p:nvPr>
            <p:ph idx="1"/>
          </p:nvPr>
        </p:nvSpPr>
        <p:spPr/>
        <p:txBody>
          <a:bodyPr/>
          <a:lstStyle/>
          <a:p>
            <a:r>
              <a:rPr lang="en-US" dirty="0"/>
              <a:t>Be Thankful </a:t>
            </a:r>
          </a:p>
          <a:p>
            <a:r>
              <a:rPr lang="en-US" dirty="0"/>
              <a:t>Encourage your fellow volunteers</a:t>
            </a:r>
          </a:p>
          <a:p>
            <a:r>
              <a:rPr lang="en-US" dirty="0"/>
              <a:t>Not complain</a:t>
            </a:r>
          </a:p>
          <a:p>
            <a:r>
              <a:rPr lang="en-US" dirty="0"/>
              <a:t>Do your best work</a:t>
            </a:r>
          </a:p>
          <a:p>
            <a:r>
              <a:rPr lang="en-US" dirty="0"/>
              <a:t>Enjoy the company of fellow Christians</a:t>
            </a:r>
          </a:p>
          <a:p>
            <a:r>
              <a:rPr lang="en-US" dirty="0"/>
              <a:t>Have spiritual conversations </a:t>
            </a:r>
          </a:p>
          <a:p>
            <a:endParaRPr lang="en-US" dirty="0"/>
          </a:p>
        </p:txBody>
      </p:sp>
    </p:spTree>
    <p:extLst>
      <p:ext uri="{BB962C8B-B14F-4D97-AF65-F5344CB8AC3E}">
        <p14:creationId xmlns:p14="http://schemas.microsoft.com/office/powerpoint/2010/main" val="37919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95B4DB-2795-33F5-3C4B-3561234EB7C2}"/>
              </a:ext>
            </a:extLst>
          </p:cNvPr>
          <p:cNvSpPr>
            <a:spLocks noGrp="1"/>
          </p:cNvSpPr>
          <p:nvPr>
            <p:ph type="body" idx="1"/>
          </p:nvPr>
        </p:nvSpPr>
        <p:spPr/>
        <p:txBody>
          <a:bodyPr/>
          <a:lstStyle/>
          <a:p>
            <a:r>
              <a:rPr lang="en-US" dirty="0"/>
              <a:t>Colossians 3:23</a:t>
            </a:r>
          </a:p>
        </p:txBody>
      </p:sp>
      <p:sp>
        <p:nvSpPr>
          <p:cNvPr id="3" name="Text Placeholder 2">
            <a:extLst>
              <a:ext uri="{FF2B5EF4-FFF2-40B4-BE49-F238E27FC236}">
                <a16:creationId xmlns:a16="http://schemas.microsoft.com/office/drawing/2014/main" id="{077939C5-93FA-1E62-1F6E-1958C6E64BF9}"/>
              </a:ext>
            </a:extLst>
          </p:cNvPr>
          <p:cNvSpPr>
            <a:spLocks noGrp="1"/>
          </p:cNvSpPr>
          <p:nvPr>
            <p:ph type="body" sz="quarter" idx="10"/>
          </p:nvPr>
        </p:nvSpPr>
        <p:spPr/>
        <p:txBody>
          <a:bodyPr/>
          <a:lstStyle/>
          <a:p>
            <a:r>
              <a:rPr lang="en-US" dirty="0"/>
              <a:t>23 Whatever you do, work heartily, as for the Lord and not for men,</a:t>
            </a:r>
          </a:p>
        </p:txBody>
      </p:sp>
    </p:spTree>
    <p:extLst>
      <p:ext uri="{BB962C8B-B14F-4D97-AF65-F5344CB8AC3E}">
        <p14:creationId xmlns:p14="http://schemas.microsoft.com/office/powerpoint/2010/main" val="3031509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0506A-BED6-B05B-2A39-AF13E6EA4B75}"/>
              </a:ext>
            </a:extLst>
          </p:cNvPr>
          <p:cNvSpPr>
            <a:spLocks noGrp="1"/>
          </p:cNvSpPr>
          <p:nvPr>
            <p:ph type="title"/>
          </p:nvPr>
        </p:nvSpPr>
        <p:spPr/>
        <p:txBody>
          <a:bodyPr/>
          <a:lstStyle/>
          <a:p>
            <a:r>
              <a:rPr lang="en-US" dirty="0"/>
              <a:t>Here’s what you can expect…</a:t>
            </a:r>
          </a:p>
        </p:txBody>
      </p:sp>
      <p:sp>
        <p:nvSpPr>
          <p:cNvPr id="3" name="Content Placeholder 2">
            <a:extLst>
              <a:ext uri="{FF2B5EF4-FFF2-40B4-BE49-F238E27FC236}">
                <a16:creationId xmlns:a16="http://schemas.microsoft.com/office/drawing/2014/main" id="{25944C48-3D81-FA1D-3434-90E256D8EE6A}"/>
              </a:ext>
            </a:extLst>
          </p:cNvPr>
          <p:cNvSpPr>
            <a:spLocks noGrp="1"/>
          </p:cNvSpPr>
          <p:nvPr>
            <p:ph idx="1"/>
          </p:nvPr>
        </p:nvSpPr>
        <p:spPr/>
        <p:txBody>
          <a:bodyPr/>
          <a:lstStyle/>
          <a:p>
            <a:r>
              <a:rPr lang="en-US" dirty="0"/>
              <a:t>Others will be helped</a:t>
            </a:r>
          </a:p>
          <a:p>
            <a:r>
              <a:rPr lang="en-US" dirty="0"/>
              <a:t>You will feel you have made a difference</a:t>
            </a:r>
          </a:p>
          <a:p>
            <a:r>
              <a:rPr lang="en-US" dirty="0"/>
              <a:t>You will be closer to your fellow volunteers</a:t>
            </a:r>
          </a:p>
          <a:p>
            <a:r>
              <a:rPr lang="en-US" dirty="0"/>
              <a:t>You will have the memories of serving together</a:t>
            </a:r>
          </a:p>
          <a:p>
            <a:r>
              <a:rPr lang="en-US" dirty="0"/>
              <a:t>You may establish new relationships</a:t>
            </a:r>
          </a:p>
          <a:p>
            <a:r>
              <a:rPr lang="en-US" dirty="0"/>
              <a:t>You will be encouraged</a:t>
            </a:r>
          </a:p>
        </p:txBody>
      </p:sp>
    </p:spTree>
    <p:extLst>
      <p:ext uri="{BB962C8B-B14F-4D97-AF65-F5344CB8AC3E}">
        <p14:creationId xmlns:p14="http://schemas.microsoft.com/office/powerpoint/2010/main" val="92995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30331-1F71-A705-6679-A28017938C12}"/>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44452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0B51-1A2C-12C8-0FDC-D235DD569AEE}"/>
              </a:ext>
            </a:extLst>
          </p:cNvPr>
          <p:cNvSpPr>
            <a:spLocks noGrp="1"/>
          </p:cNvSpPr>
          <p:nvPr>
            <p:ph type="title"/>
          </p:nvPr>
        </p:nvSpPr>
        <p:spPr/>
        <p:txBody>
          <a:bodyPr/>
          <a:lstStyle/>
          <a:p>
            <a:r>
              <a:rPr lang="en-US" dirty="0"/>
              <a:t>What an opportunity!</a:t>
            </a:r>
          </a:p>
        </p:txBody>
      </p:sp>
      <p:sp>
        <p:nvSpPr>
          <p:cNvPr id="3" name="Content Placeholder 2">
            <a:extLst>
              <a:ext uri="{FF2B5EF4-FFF2-40B4-BE49-F238E27FC236}">
                <a16:creationId xmlns:a16="http://schemas.microsoft.com/office/drawing/2014/main" id="{9288594D-C178-1089-D946-7E566CE98A71}"/>
              </a:ext>
            </a:extLst>
          </p:cNvPr>
          <p:cNvSpPr>
            <a:spLocks noGrp="1"/>
          </p:cNvSpPr>
          <p:nvPr>
            <p:ph idx="1"/>
          </p:nvPr>
        </p:nvSpPr>
        <p:spPr/>
        <p:txBody>
          <a:bodyPr>
            <a:noAutofit/>
          </a:bodyPr>
          <a:lstStyle/>
          <a:p>
            <a:r>
              <a:rPr lang="en-US" dirty="0"/>
              <a:t>Opportunity to let our light shine that others may glorify God</a:t>
            </a:r>
          </a:p>
          <a:p>
            <a:r>
              <a:rPr lang="en-US" dirty="0"/>
              <a:t>Opportunity to let your love &amp; compassion lead to </a:t>
            </a:r>
            <a:r>
              <a:rPr lang="en-US" i="1" dirty="0"/>
              <a:t>action</a:t>
            </a:r>
          </a:p>
          <a:p>
            <a:r>
              <a:rPr lang="en-US" dirty="0"/>
              <a:t>Opportunity to redeem your time</a:t>
            </a:r>
          </a:p>
          <a:p>
            <a:r>
              <a:rPr lang="en-US" dirty="0"/>
              <a:t>Opportunity to remember the poor (or widows)</a:t>
            </a:r>
          </a:p>
        </p:txBody>
      </p:sp>
    </p:spTree>
    <p:extLst>
      <p:ext uri="{BB962C8B-B14F-4D97-AF65-F5344CB8AC3E}">
        <p14:creationId xmlns:p14="http://schemas.microsoft.com/office/powerpoint/2010/main" val="5552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CB9-BA34-CACA-ECB8-16A422EC8A11}"/>
              </a:ext>
            </a:extLst>
          </p:cNvPr>
          <p:cNvSpPr>
            <a:spLocks noGrp="1"/>
          </p:cNvSpPr>
          <p:nvPr>
            <p:ph type="title"/>
          </p:nvPr>
        </p:nvSpPr>
        <p:spPr/>
        <p:txBody>
          <a:bodyPr/>
          <a:lstStyle/>
          <a:p>
            <a:r>
              <a:rPr lang="en-US" dirty="0"/>
              <a:t>What an Opportunity!</a:t>
            </a:r>
          </a:p>
        </p:txBody>
      </p:sp>
      <p:sp>
        <p:nvSpPr>
          <p:cNvPr id="3" name="Content Placeholder 2">
            <a:extLst>
              <a:ext uri="{FF2B5EF4-FFF2-40B4-BE49-F238E27FC236}">
                <a16:creationId xmlns:a16="http://schemas.microsoft.com/office/drawing/2014/main" id="{FED7F04D-3E23-035A-1011-09F445ED4236}"/>
              </a:ext>
            </a:extLst>
          </p:cNvPr>
          <p:cNvSpPr>
            <a:spLocks noGrp="1"/>
          </p:cNvSpPr>
          <p:nvPr>
            <p:ph idx="1"/>
          </p:nvPr>
        </p:nvSpPr>
        <p:spPr/>
        <p:txBody>
          <a:bodyPr/>
          <a:lstStyle/>
          <a:p>
            <a:r>
              <a:rPr lang="en-US" sz="4000" dirty="0"/>
              <a:t>Opportunity to encourage each other</a:t>
            </a:r>
          </a:p>
          <a:p>
            <a:r>
              <a:rPr lang="en-US" sz="4000" dirty="0"/>
              <a:t>Opportunity to improve your own emotional wellbeing</a:t>
            </a:r>
          </a:p>
          <a:p>
            <a:r>
              <a:rPr lang="en-US" sz="4000" dirty="0"/>
              <a:t>Opportunity to build better, closer relationships with fellow members</a:t>
            </a:r>
          </a:p>
          <a:p>
            <a:endParaRPr lang="en-US" dirty="0"/>
          </a:p>
        </p:txBody>
      </p:sp>
    </p:spTree>
    <p:extLst>
      <p:ext uri="{BB962C8B-B14F-4D97-AF65-F5344CB8AC3E}">
        <p14:creationId xmlns:p14="http://schemas.microsoft.com/office/powerpoint/2010/main" val="2485338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39E0FD2-E788-D7FE-23AF-E40F3936A50F}"/>
              </a:ext>
            </a:extLst>
          </p:cNvPr>
          <p:cNvSpPr>
            <a:spLocks noGrp="1"/>
          </p:cNvSpPr>
          <p:nvPr>
            <p:ph type="subTitle" idx="1"/>
          </p:nvPr>
        </p:nvSpPr>
        <p:spPr/>
        <p:txBody>
          <a:bodyPr/>
          <a:lstStyle/>
          <a:p>
            <a:r>
              <a:rPr lang="en-US" dirty="0"/>
              <a:t>Good works among groups</a:t>
            </a:r>
          </a:p>
        </p:txBody>
      </p:sp>
      <p:sp>
        <p:nvSpPr>
          <p:cNvPr id="2" name="Title 1">
            <a:extLst>
              <a:ext uri="{FF2B5EF4-FFF2-40B4-BE49-F238E27FC236}">
                <a16:creationId xmlns:a16="http://schemas.microsoft.com/office/drawing/2014/main" id="{A1E35B47-52E6-C685-FFAF-88F90274DAE2}"/>
              </a:ext>
            </a:extLst>
          </p:cNvPr>
          <p:cNvSpPr>
            <a:spLocks noGrp="1"/>
          </p:cNvSpPr>
          <p:nvPr>
            <p:ph type="ctrTitle"/>
          </p:nvPr>
        </p:nvSpPr>
        <p:spPr/>
        <p:txBody>
          <a:bodyPr/>
          <a:lstStyle/>
          <a:p>
            <a:r>
              <a:rPr lang="en-US" dirty="0"/>
              <a:t>Stirring the Pot</a:t>
            </a:r>
          </a:p>
        </p:txBody>
      </p:sp>
    </p:spTree>
    <p:extLst>
      <p:ext uri="{BB962C8B-B14F-4D97-AF65-F5344CB8AC3E}">
        <p14:creationId xmlns:p14="http://schemas.microsoft.com/office/powerpoint/2010/main" val="278629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3F183-2C10-BAB4-B6AC-8335EE8771D7}"/>
              </a:ext>
            </a:extLst>
          </p:cNvPr>
          <p:cNvSpPr>
            <a:spLocks noGrp="1"/>
          </p:cNvSpPr>
          <p:nvPr>
            <p:ph type="body" idx="1"/>
          </p:nvPr>
        </p:nvSpPr>
        <p:spPr/>
        <p:txBody>
          <a:bodyPr/>
          <a:lstStyle/>
          <a:p>
            <a:r>
              <a:rPr lang="en-US" dirty="0"/>
              <a:t>Hebrews 10:24</a:t>
            </a:r>
          </a:p>
        </p:txBody>
      </p:sp>
      <p:sp>
        <p:nvSpPr>
          <p:cNvPr id="3" name="Text Placeholder 2">
            <a:extLst>
              <a:ext uri="{FF2B5EF4-FFF2-40B4-BE49-F238E27FC236}">
                <a16:creationId xmlns:a16="http://schemas.microsoft.com/office/drawing/2014/main" id="{36E73F6C-5DE4-3196-E022-BED3E4A6F46C}"/>
              </a:ext>
            </a:extLst>
          </p:cNvPr>
          <p:cNvSpPr>
            <a:spLocks noGrp="1"/>
          </p:cNvSpPr>
          <p:nvPr>
            <p:ph type="body" sz="quarter" idx="10"/>
          </p:nvPr>
        </p:nvSpPr>
        <p:spPr/>
        <p:txBody>
          <a:bodyPr/>
          <a:lstStyle/>
          <a:p>
            <a:r>
              <a:rPr lang="en-US" dirty="0"/>
              <a:t>And let us consider how to stir up one another to love and good works</a:t>
            </a:r>
          </a:p>
        </p:txBody>
      </p:sp>
    </p:spTree>
    <p:extLst>
      <p:ext uri="{BB962C8B-B14F-4D97-AF65-F5344CB8AC3E}">
        <p14:creationId xmlns:p14="http://schemas.microsoft.com/office/powerpoint/2010/main" val="140602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FCC2E2-8B00-6313-988B-441274FC1AC5}"/>
              </a:ext>
            </a:extLst>
          </p:cNvPr>
          <p:cNvSpPr>
            <a:spLocks noGrp="1"/>
          </p:cNvSpPr>
          <p:nvPr>
            <p:ph type="body" sz="quarter" idx="10"/>
          </p:nvPr>
        </p:nvSpPr>
        <p:spPr/>
        <p:txBody>
          <a:bodyPr/>
          <a:lstStyle/>
          <a:p>
            <a:r>
              <a:rPr lang="en-US" i="1" dirty="0">
                <a:solidFill>
                  <a:schemeClr val="accent5">
                    <a:lumMod val="75000"/>
                  </a:schemeClr>
                </a:solidFill>
              </a:rPr>
              <a:t>Why are opportunities for Christians to work together beneficial?</a:t>
            </a:r>
          </a:p>
        </p:txBody>
      </p:sp>
    </p:spTree>
    <p:extLst>
      <p:ext uri="{BB962C8B-B14F-4D97-AF65-F5344CB8AC3E}">
        <p14:creationId xmlns:p14="http://schemas.microsoft.com/office/powerpoint/2010/main" val="77513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BD0387-5D55-D3F7-65B9-6E46F40EEF2D}"/>
              </a:ext>
            </a:extLst>
          </p:cNvPr>
          <p:cNvSpPr>
            <a:spLocks noGrp="1"/>
          </p:cNvSpPr>
          <p:nvPr>
            <p:ph type="body" idx="1"/>
          </p:nvPr>
        </p:nvSpPr>
        <p:spPr/>
        <p:txBody>
          <a:bodyPr/>
          <a:lstStyle/>
          <a:p>
            <a:r>
              <a:rPr lang="en-US" dirty="0"/>
              <a:t>Eccl 4:9-12</a:t>
            </a:r>
          </a:p>
        </p:txBody>
      </p:sp>
      <p:sp>
        <p:nvSpPr>
          <p:cNvPr id="3" name="Text Placeholder 2">
            <a:extLst>
              <a:ext uri="{FF2B5EF4-FFF2-40B4-BE49-F238E27FC236}">
                <a16:creationId xmlns:a16="http://schemas.microsoft.com/office/drawing/2014/main" id="{94317075-E398-AE92-7EA3-8AF43F994775}"/>
              </a:ext>
            </a:extLst>
          </p:cNvPr>
          <p:cNvSpPr>
            <a:spLocks noGrp="1"/>
          </p:cNvSpPr>
          <p:nvPr>
            <p:ph type="body" sz="quarter" idx="10"/>
          </p:nvPr>
        </p:nvSpPr>
        <p:spPr/>
        <p:txBody>
          <a:bodyPr>
            <a:normAutofit lnSpcReduction="10000"/>
          </a:bodyPr>
          <a:lstStyle/>
          <a:p>
            <a:r>
              <a:rPr lang="en-US" dirty="0"/>
              <a:t>9 </a:t>
            </a:r>
            <a:r>
              <a:rPr lang="en-US" u="sng" dirty="0"/>
              <a:t>Two are better than one</a:t>
            </a:r>
            <a:r>
              <a:rPr lang="en-US" dirty="0"/>
              <a:t>, because they have a good reward for their toil. 10 For if they fall, one will lift up his fellow. But woe to him who is alone when he falls and has not another to lift him up! 11 Again, if two lie together, they keep warm, but how can one keep warm alone? 12 And though a man might prevail against one who is alone, two will withstand him—</a:t>
            </a:r>
          </a:p>
          <a:p>
            <a:r>
              <a:rPr lang="en-US" b="1" dirty="0"/>
              <a:t>a threefold cord is not quickly broken</a:t>
            </a:r>
            <a:r>
              <a:rPr lang="en-US" dirty="0"/>
              <a:t>.</a:t>
            </a:r>
          </a:p>
        </p:txBody>
      </p:sp>
    </p:spTree>
    <p:extLst>
      <p:ext uri="{BB962C8B-B14F-4D97-AF65-F5344CB8AC3E}">
        <p14:creationId xmlns:p14="http://schemas.microsoft.com/office/powerpoint/2010/main" val="181173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291837-6375-25FD-8F2B-EC7CD95D9F2A}"/>
              </a:ext>
            </a:extLst>
          </p:cNvPr>
          <p:cNvSpPr txBox="1"/>
          <p:nvPr/>
        </p:nvSpPr>
        <p:spPr>
          <a:xfrm>
            <a:off x="2642867" y="2921167"/>
            <a:ext cx="6100354" cy="1015663"/>
          </a:xfrm>
          <a:prstGeom prst="rect">
            <a:avLst/>
          </a:prstGeom>
          <a:noFill/>
        </p:spPr>
        <p:txBody>
          <a:bodyPr wrap="square">
            <a:spAutoFit/>
          </a:bodyPr>
          <a:lstStyle/>
          <a:p>
            <a:pPr algn="ctr"/>
            <a:r>
              <a:rPr lang="en-US" sz="6000" dirty="0">
                <a:solidFill>
                  <a:schemeClr val="bg1"/>
                </a:solidFill>
                <a:latin typeface="Times New Roman" panose="02020603050405020304" pitchFamily="18" charset="0"/>
                <a:cs typeface="Times New Roman" panose="02020603050405020304" pitchFamily="18" charset="0"/>
              </a:rPr>
              <a:t>&lt;2</a:t>
            </a:r>
          </a:p>
        </p:txBody>
      </p:sp>
      <p:sp>
        <p:nvSpPr>
          <p:cNvPr id="5" name="TextBox 4">
            <a:extLst>
              <a:ext uri="{FF2B5EF4-FFF2-40B4-BE49-F238E27FC236}">
                <a16:creationId xmlns:a16="http://schemas.microsoft.com/office/drawing/2014/main" id="{B43953A3-0BB5-B7CE-2A18-B09CC7B9D1D3}"/>
              </a:ext>
            </a:extLst>
          </p:cNvPr>
          <p:cNvSpPr txBox="1"/>
          <p:nvPr/>
        </p:nvSpPr>
        <p:spPr>
          <a:xfrm>
            <a:off x="1821457" y="2921167"/>
            <a:ext cx="6100354" cy="1015663"/>
          </a:xfrm>
          <a:prstGeom prst="rect">
            <a:avLst/>
          </a:prstGeom>
          <a:noFill/>
        </p:spPr>
        <p:txBody>
          <a:bodyPr wrap="square">
            <a:spAutoFit/>
          </a:bodyPr>
          <a:lstStyle/>
          <a:p>
            <a:pPr algn="ctr"/>
            <a:r>
              <a:rPr lang="en-US" sz="6000" dirty="0">
                <a:solidFill>
                  <a:schemeClr val="bg1"/>
                </a:solidFill>
                <a:latin typeface="Times New Roman" panose="02020603050405020304" pitchFamily="18" charset="0"/>
                <a:cs typeface="Times New Roman" panose="02020603050405020304" pitchFamily="18" charset="0"/>
              </a:rPr>
              <a:t>1</a:t>
            </a:r>
          </a:p>
        </p:txBody>
      </p:sp>
      <p:sp>
        <p:nvSpPr>
          <p:cNvPr id="6" name="TextBox 5">
            <a:extLst>
              <a:ext uri="{FF2B5EF4-FFF2-40B4-BE49-F238E27FC236}">
                <a16:creationId xmlns:a16="http://schemas.microsoft.com/office/drawing/2014/main" id="{2D630969-B2C2-B0B6-1149-739DB6E3BC57}"/>
              </a:ext>
            </a:extLst>
          </p:cNvPr>
          <p:cNvSpPr txBox="1"/>
          <p:nvPr/>
        </p:nvSpPr>
        <p:spPr>
          <a:xfrm>
            <a:off x="3690773" y="2921167"/>
            <a:ext cx="6100354" cy="1015663"/>
          </a:xfrm>
          <a:prstGeom prst="rect">
            <a:avLst/>
          </a:prstGeom>
          <a:noFill/>
        </p:spPr>
        <p:txBody>
          <a:bodyPr wrap="square">
            <a:spAutoFit/>
          </a:bodyPr>
          <a:lstStyle/>
          <a:p>
            <a:pPr algn="ctr"/>
            <a:r>
              <a:rPr lang="en-US" sz="6000" dirty="0">
                <a:solidFill>
                  <a:schemeClr val="bg1"/>
                </a:solidFill>
                <a:latin typeface="Times New Roman" panose="02020603050405020304" pitchFamily="18" charset="0"/>
                <a:cs typeface="Times New Roman" panose="02020603050405020304" pitchFamily="18" charset="0"/>
              </a:rPr>
              <a:t>&lt;3</a:t>
            </a:r>
          </a:p>
        </p:txBody>
      </p:sp>
    </p:spTree>
    <p:extLst>
      <p:ext uri="{BB962C8B-B14F-4D97-AF65-F5344CB8AC3E}">
        <p14:creationId xmlns:p14="http://schemas.microsoft.com/office/powerpoint/2010/main" val="37967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Lst>
  </p:timing>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4084</TotalTime>
  <Words>494</Words>
  <Application>Microsoft Macintosh PowerPoint</Application>
  <PresentationFormat>Widescreen</PresentationFormat>
  <Paragraphs>70</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Good Works Theme</vt:lpstr>
      <vt:lpstr>PowerPoint Presentation</vt:lpstr>
      <vt:lpstr>PowerPoint Presentation</vt:lpstr>
      <vt:lpstr>What an opportunity!</vt:lpstr>
      <vt:lpstr>What an Opportunity!</vt:lpstr>
      <vt:lpstr>Stirring the Pot</vt:lpstr>
      <vt:lpstr>PowerPoint Presentation</vt:lpstr>
      <vt:lpstr>PowerPoint Presentation</vt:lpstr>
      <vt:lpstr>PowerPoint Presentation</vt:lpstr>
      <vt:lpstr>PowerPoint Presentation</vt:lpstr>
      <vt:lpstr>PowerPoint Presentation</vt:lpstr>
      <vt:lpstr>This Week’s Challenge</vt:lpstr>
      <vt:lpstr>PowerPoint Presentation</vt:lpstr>
      <vt:lpstr>PowerPoint Presentation</vt:lpstr>
      <vt:lpstr>PowerPoint Presentation</vt:lpstr>
      <vt:lpstr>While working, remember to…</vt:lpstr>
      <vt:lpstr>PowerPoint Presentation</vt:lpstr>
      <vt:lpstr>Here’s what you can expect…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24</cp:revision>
  <dcterms:created xsi:type="dcterms:W3CDTF">2023-04-29T23:31:44Z</dcterms:created>
  <dcterms:modified xsi:type="dcterms:W3CDTF">2023-07-23T13:26:33Z</dcterms:modified>
</cp:coreProperties>
</file>