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5"/>
  </p:notesMasterIdLst>
  <p:sldIdLst>
    <p:sldId id="328" r:id="rId2"/>
    <p:sldId id="331" r:id="rId3"/>
    <p:sldId id="256" r:id="rId4"/>
    <p:sldId id="340" r:id="rId5"/>
    <p:sldId id="342" r:id="rId6"/>
    <p:sldId id="334" r:id="rId7"/>
    <p:sldId id="345" r:id="rId8"/>
    <p:sldId id="344" r:id="rId9"/>
    <p:sldId id="352" r:id="rId10"/>
    <p:sldId id="346" r:id="rId11"/>
    <p:sldId id="336" r:id="rId12"/>
    <p:sldId id="341" r:id="rId13"/>
    <p:sldId id="343" r:id="rId14"/>
    <p:sldId id="350" r:id="rId15"/>
    <p:sldId id="347" r:id="rId16"/>
    <p:sldId id="348" r:id="rId17"/>
    <p:sldId id="349" r:id="rId18"/>
    <p:sldId id="351" r:id="rId19"/>
    <p:sldId id="338" r:id="rId20"/>
    <p:sldId id="337" r:id="rId21"/>
    <p:sldId id="339" r:id="rId22"/>
    <p:sldId id="330" r:id="rId23"/>
    <p:sldId id="3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/>
    <p:restoredTop sz="71901"/>
  </p:normalViewPr>
  <p:slideViewPr>
    <p:cSldViewPr snapToGrid="0">
      <p:cViewPr varScale="1">
        <p:scale>
          <a:sx n="82" d="100"/>
          <a:sy n="82" d="100"/>
        </p:scale>
        <p:origin x="1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726B0-720B-414D-A3E1-328DCD505486}" type="datetimeFigureOut">
              <a:rPr lang="en-US" smtClean="0"/>
              <a:t>7/30/23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FABA7-263B-F84D-AEB6-B186C1816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98A3E-A626-9A4C-A2CA-432BFE537B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91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72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55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12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20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3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26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11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5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63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83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3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99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48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6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96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ABA7-263B-F84D-AEB6-B186C1816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3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8E619A9A-8D3A-CD37-CCDA-7048A564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9107303-989A-7290-6A36-8D629BD084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185" y="2839453"/>
            <a:ext cx="9466443" cy="2537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7B8A6-6584-B93C-1916-0BF48E0862F4}"/>
              </a:ext>
            </a:extLst>
          </p:cNvPr>
          <p:cNvSpPr/>
          <p:nvPr/>
        </p:nvSpPr>
        <p:spPr>
          <a:xfrm>
            <a:off x="0" y="1059543"/>
            <a:ext cx="8955314" cy="1045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D0084-B8BB-2CB9-3B9B-B01CECF43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9" y="975705"/>
            <a:ext cx="9466443" cy="13115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0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100591-EDE9-3BBC-6657-DD224144EFCC}"/>
              </a:ext>
            </a:extLst>
          </p:cNvPr>
          <p:cNvCxnSpPr/>
          <p:nvPr/>
        </p:nvCxnSpPr>
        <p:spPr>
          <a:xfrm>
            <a:off x="601579" y="2780181"/>
            <a:ext cx="75798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6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D3E03-148F-C5B1-406F-8A0066D5C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353EB-66BD-7FBC-C056-3260DC97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4E1-243E-DB44-8947-36743878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9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 Section Rights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BD62C-D2AE-F41A-8B9F-D3768EAE3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6" r="660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F7B431-1F46-3C56-DDC2-04A93964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4" y="2885787"/>
            <a:ext cx="4073237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Click to edit Master title style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D16C71-24CA-B796-C070-0BB8DE6F4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0834" y="4904509"/>
            <a:ext cx="3616615" cy="132368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1800">
                <a:solidFill>
                  <a:srgbClr val="FFFFFF"/>
                </a:solidFill>
              </a:rPr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AE1484-6796-115F-FEC3-D27B6E2FE0C4}"/>
              </a:ext>
            </a:extLst>
          </p:cNvPr>
          <p:cNvCxnSpPr/>
          <p:nvPr/>
        </p:nvCxnSpPr>
        <p:spPr>
          <a:xfrm>
            <a:off x="7730834" y="4572000"/>
            <a:ext cx="40316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70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462A8-BB22-F9E3-6B9D-BC9A4E3A7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794AF-78F0-D06D-E937-B2E75EAB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37931-10A0-A17F-BB85-3C6703D12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D0305-729D-FC86-2ABD-79BFAD352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45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9627-5060-1E76-FFA6-7616CE90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758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5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ackgroun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8E619A9A-8D3A-CD37-CCDA-7048A564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0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effectLst/>
              </a:defRPr>
            </a:lvl1pPr>
            <a:lvl2pPr>
              <a:defRPr sz="3600">
                <a:solidFill>
                  <a:schemeClr val="bg1"/>
                </a:solidFill>
                <a:effectLst/>
              </a:defRPr>
            </a:lvl2pPr>
            <a:lvl3pPr>
              <a:defRPr sz="3200">
                <a:solidFill>
                  <a:schemeClr val="bg1"/>
                </a:solidFill>
                <a:effectLst/>
              </a:defRPr>
            </a:lvl3pPr>
            <a:lvl4pPr>
              <a:defRPr sz="2800">
                <a:solidFill>
                  <a:schemeClr val="bg1"/>
                </a:solidFill>
                <a:effectLst/>
              </a:defRPr>
            </a:lvl4pPr>
            <a:lvl5pPr>
              <a:defRPr sz="2800"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/>
              </a:defRPr>
            </a:lvl1pPr>
            <a:lvl2pPr>
              <a:defRPr sz="36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/>
              </a:defRPr>
            </a:lvl1pPr>
            <a:lvl2pPr>
              <a:defRPr sz="36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9B8A7B-E743-D16C-72DA-6E0CEB0B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550E2-A001-6343-61B8-CD271E50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effectLst>
                  <a:outerShdw blurRad="50800" dist="38100" dir="2700000" algn="tl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FD4DA-3E11-E93C-09F3-C2C2E195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  <a:lvl2pPr>
              <a:defRPr sz="36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2pPr>
            <a:lvl3pPr>
              <a:defRPr sz="32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3pPr>
            <a:lvl4pPr>
              <a:defRPr sz="28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4pPr>
            <a:lvl5pPr>
              <a:defRPr sz="28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ipture Quote"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44707-C8D4-424F-F7B8-C4A4C0402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</a:blip>
          <a:srcRect l="25399" t="50000" r="19588" b="3510"/>
          <a:stretch/>
        </p:blipFill>
        <p:spPr>
          <a:xfrm>
            <a:off x="0" y="0"/>
            <a:ext cx="12192000" cy="68776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4E1-243E-DB44-8947-36743878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1" y="5158888"/>
            <a:ext cx="10502898" cy="696686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486012"/>
            <a:ext cx="10502898" cy="46728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564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E4A7DF14-34D6-D61E-CB3F-171C5968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744219"/>
            <a:ext cx="10502898" cy="53695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907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E4A7DF14-34D6-D61E-CB3F-171C5968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744219"/>
            <a:ext cx="10502898" cy="536956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4135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4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8A9F7-3092-4BF3-763A-3844E5D58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 2:10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55C85F-59CE-F928-C8DF-E7B3EFAD7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2651760"/>
            <a:ext cx="10502898" cy="2507128"/>
          </a:xfrm>
        </p:spPr>
        <p:txBody>
          <a:bodyPr>
            <a:normAutofit/>
          </a:bodyPr>
          <a:lstStyle/>
          <a:p>
            <a:r>
              <a:rPr lang="en-US" dirty="0"/>
              <a:t>For we are his workmanship, created in Christ Jesus for good works, which God prepared beforehand, that we should walk in them.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246934F-1E2F-D5FE-A424-87D10CD8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20" y="735874"/>
            <a:ext cx="1244600" cy="12192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692A96-3DA5-5471-2F5E-67C76EE960E2}"/>
              </a:ext>
            </a:extLst>
          </p:cNvPr>
          <p:cNvSpPr txBox="1">
            <a:spLocks/>
          </p:cNvSpPr>
          <p:nvPr/>
        </p:nvSpPr>
        <p:spPr>
          <a:xfrm>
            <a:off x="3335020" y="735874"/>
            <a:ext cx="6951980" cy="12192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Please take a moment to complete this week’s survey.</a:t>
            </a:r>
          </a:p>
        </p:txBody>
      </p:sp>
    </p:spTree>
    <p:extLst>
      <p:ext uri="{BB962C8B-B14F-4D97-AF65-F5344CB8AC3E}">
        <p14:creationId xmlns:p14="http://schemas.microsoft.com/office/powerpoint/2010/main" val="228196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F9290-B4B1-D8DB-D23D-BB44C9A10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Resist allowing your service to </a:t>
            </a:r>
          </a:p>
          <a:p>
            <a:r>
              <a:rPr lang="en-US" dirty="0"/>
              <a:t>leave your spouse behind.</a:t>
            </a:r>
          </a:p>
        </p:txBody>
      </p:sp>
    </p:spTree>
    <p:extLst>
      <p:ext uri="{BB962C8B-B14F-4D97-AF65-F5344CB8AC3E}">
        <p14:creationId xmlns:p14="http://schemas.microsoft.com/office/powerpoint/2010/main" val="3087518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51EA8-1E7D-22CB-84A7-A5CAF6E3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are good works best done </a:t>
            </a:r>
          </a:p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by </a:t>
            </a:r>
            <a:r>
              <a:rPr lang="en-US" i="1" u="sng" dirty="0">
                <a:solidFill>
                  <a:schemeClr val="accent5">
                    <a:lumMod val="75000"/>
                  </a:schemeClr>
                </a:solidFill>
              </a:rPr>
              <a:t>both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 Husband and Wife together?</a:t>
            </a:r>
          </a:p>
        </p:txBody>
      </p:sp>
    </p:spTree>
    <p:extLst>
      <p:ext uri="{BB962C8B-B14F-4D97-AF65-F5344CB8AC3E}">
        <p14:creationId xmlns:p14="http://schemas.microsoft.com/office/powerpoint/2010/main" val="385032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238DD2-7D9D-865E-E924-B47195D27F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Two can have a groove together.</a:t>
            </a:r>
          </a:p>
        </p:txBody>
      </p:sp>
    </p:spTree>
    <p:extLst>
      <p:ext uri="{BB962C8B-B14F-4D97-AF65-F5344CB8AC3E}">
        <p14:creationId xmlns:p14="http://schemas.microsoft.com/office/powerpoint/2010/main" val="651328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2AB726-42F4-B80A-0265-76902B93F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Serving together redeems the time and allows you to be intentional with how you spend time with your spouse.  </a:t>
            </a:r>
          </a:p>
        </p:txBody>
      </p:sp>
    </p:spTree>
    <p:extLst>
      <p:ext uri="{BB962C8B-B14F-4D97-AF65-F5344CB8AC3E}">
        <p14:creationId xmlns:p14="http://schemas.microsoft.com/office/powerpoint/2010/main" val="103864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37B553-91ED-BB46-3AAB-723E8319DA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you thought this class would be about…</a:t>
            </a:r>
          </a:p>
        </p:txBody>
      </p:sp>
    </p:spTree>
    <p:extLst>
      <p:ext uri="{BB962C8B-B14F-4D97-AF65-F5344CB8AC3E}">
        <p14:creationId xmlns:p14="http://schemas.microsoft.com/office/powerpoint/2010/main" val="112091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38F503-E497-3A5E-8A32-2FCD08D68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John 3:18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70C44-214D-DA62-30F5-BD123707A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Little children, let us not love in word or talk but in deed and in truth.</a:t>
            </a:r>
          </a:p>
        </p:txBody>
      </p:sp>
    </p:spTree>
    <p:extLst>
      <p:ext uri="{BB962C8B-B14F-4D97-AF65-F5344CB8AC3E}">
        <p14:creationId xmlns:p14="http://schemas.microsoft.com/office/powerpoint/2010/main" val="3799442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0445B7-E331-17A9-558A-0F153B30D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Philipians</a:t>
            </a:r>
            <a:r>
              <a:rPr lang="en-US" dirty="0"/>
              <a:t> 2:3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80882-0F17-AB50-4384-A1F1FA4A4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nothing from selfish ambition or conceit, but in humility count others more significant than yourselves.</a:t>
            </a:r>
          </a:p>
        </p:txBody>
      </p:sp>
    </p:spTree>
    <p:extLst>
      <p:ext uri="{BB962C8B-B14F-4D97-AF65-F5344CB8AC3E}">
        <p14:creationId xmlns:p14="http://schemas.microsoft.com/office/powerpoint/2010/main" val="2010043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A81BD6-6026-DE74-247A-5F5C07B59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 5:33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F9196-5A52-3C1B-1741-B8F49B492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However, let each one of you </a:t>
            </a:r>
            <a:r>
              <a:rPr lang="en-US" b="1" dirty="0"/>
              <a:t>love</a:t>
            </a:r>
            <a:r>
              <a:rPr lang="en-US" dirty="0"/>
              <a:t> his wife as himself, and let the wife see that she </a:t>
            </a:r>
            <a:r>
              <a:rPr lang="en-US" b="1" dirty="0"/>
              <a:t>respects</a:t>
            </a:r>
            <a:r>
              <a:rPr lang="en-US" dirty="0"/>
              <a:t> her husband.</a:t>
            </a:r>
          </a:p>
        </p:txBody>
      </p:sp>
    </p:spTree>
    <p:extLst>
      <p:ext uri="{BB962C8B-B14F-4D97-AF65-F5344CB8AC3E}">
        <p14:creationId xmlns:p14="http://schemas.microsoft.com/office/powerpoint/2010/main" val="97295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EC3C5-FBEC-4280-08AE-885B110EE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Peter 4:8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69A13-4EBC-1D49-951F-814E2F95B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Above all, keep loving one another earnestly, since love covers a multitude of sins.</a:t>
            </a:r>
          </a:p>
        </p:txBody>
      </p:sp>
    </p:spTree>
    <p:extLst>
      <p:ext uri="{BB962C8B-B14F-4D97-AF65-F5344CB8AC3E}">
        <p14:creationId xmlns:p14="http://schemas.microsoft.com/office/powerpoint/2010/main" val="2612784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51EA8-1E7D-22CB-84A7-A5CAF6E3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are some good works that exclusively benefit the other spouse?</a:t>
            </a:r>
          </a:p>
        </p:txBody>
      </p:sp>
    </p:spTree>
    <p:extLst>
      <p:ext uri="{BB962C8B-B14F-4D97-AF65-F5344CB8AC3E}">
        <p14:creationId xmlns:p14="http://schemas.microsoft.com/office/powerpoint/2010/main" val="74735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830331-1F71-A705-6679-A28017938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</p:spTree>
    <p:extLst>
      <p:ext uri="{BB962C8B-B14F-4D97-AF65-F5344CB8AC3E}">
        <p14:creationId xmlns:p14="http://schemas.microsoft.com/office/powerpoint/2010/main" val="444528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51EA8-1E7D-22CB-84A7-A5CAF6E3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are some of the good works a husband does that benefits both spouses?</a:t>
            </a:r>
          </a:p>
        </p:txBody>
      </p:sp>
    </p:spTree>
    <p:extLst>
      <p:ext uri="{BB962C8B-B14F-4D97-AF65-F5344CB8AC3E}">
        <p14:creationId xmlns:p14="http://schemas.microsoft.com/office/powerpoint/2010/main" val="101459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51EA8-1E7D-22CB-84A7-A5CAF6E3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are some of the good works a wife does that benefits both spouses?</a:t>
            </a:r>
          </a:p>
        </p:txBody>
      </p:sp>
    </p:spTree>
    <p:extLst>
      <p:ext uri="{BB962C8B-B14F-4D97-AF65-F5344CB8AC3E}">
        <p14:creationId xmlns:p14="http://schemas.microsoft.com/office/powerpoint/2010/main" val="262924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250D-756A-5297-CBF7-D24501B9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Week’s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B15D-E010-4A3E-4B05-A0ECFE44B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Serving Together:</a:t>
            </a:r>
          </a:p>
          <a:p>
            <a:pPr lvl="1"/>
            <a:r>
              <a:rPr lang="en-US" i="1" dirty="0"/>
              <a:t>Have a conversation with your spouse about your service together in God’s Kingdom.  What is your marriage ministry or “couple-groove”?  Look for opportunities to serve side by side.</a:t>
            </a:r>
          </a:p>
          <a:p>
            <a:r>
              <a:rPr lang="en-US" i="1" dirty="0">
                <a:solidFill>
                  <a:srgbClr val="FFC000"/>
                </a:solidFill>
              </a:rPr>
              <a:t>Serving each other:</a:t>
            </a:r>
          </a:p>
          <a:p>
            <a:pPr lvl="1"/>
            <a:r>
              <a:rPr lang="en-US" i="1" dirty="0"/>
              <a:t>Husbands: Dress up and take your wife to her favorite restaurant. </a:t>
            </a:r>
          </a:p>
          <a:p>
            <a:pPr lvl="1"/>
            <a:r>
              <a:rPr lang="en-US" i="1" dirty="0"/>
              <a:t>Wives: Tell your husband one thing each day that you respect about him</a:t>
            </a:r>
          </a:p>
          <a:p>
            <a:pPr lvl="1"/>
            <a:r>
              <a:rPr lang="en-US" i="1" dirty="0"/>
              <a:t>Both: Focus on </a:t>
            </a:r>
            <a:r>
              <a:rPr lang="en-US" i="1" u="sng" dirty="0"/>
              <a:t>not doing </a:t>
            </a:r>
            <a:r>
              <a:rPr lang="en-US" i="1" dirty="0"/>
              <a:t>the one thing that frustrates your spouse more than anything</a:t>
            </a:r>
          </a:p>
          <a:p>
            <a:pPr lvl="1"/>
            <a:r>
              <a:rPr lang="en-US" i="1" dirty="0"/>
              <a:t>Both: Focus on doing the something that your spouse enjoys doing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2609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EE3F7B-15E1-A698-77D0-BCBE7D04056C}"/>
              </a:ext>
            </a:extLst>
          </p:cNvPr>
          <p:cNvSpPr/>
          <p:nvPr/>
        </p:nvSpPr>
        <p:spPr>
          <a:xfrm>
            <a:off x="350450" y="2274837"/>
            <a:ext cx="5745550" cy="230832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reezing" dir="t"/>
            </a:scene3d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Join the Group!</a:t>
            </a:r>
          </a:p>
        </p:txBody>
      </p:sp>
      <p:pic>
        <p:nvPicPr>
          <p:cNvPr id="5" name="Picture 4" descr="A picture containing graphics, text, screenshot, graphic design&#10;&#10;Description automatically generated">
            <a:extLst>
              <a:ext uri="{FF2B5EF4-FFF2-40B4-BE49-F238E27FC236}">
                <a16:creationId xmlns:a16="http://schemas.microsoft.com/office/drawing/2014/main" id="{DE9B68C5-C1B7-AE8A-EC82-4E18F9D6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10" y="1495401"/>
            <a:ext cx="3407254" cy="38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40E437-D7D5-49BC-A8B1-3E1DAE2DD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59FC3-8A9F-66A5-A4B1-B9DFFD457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Better or Worse</a:t>
            </a:r>
          </a:p>
        </p:txBody>
      </p:sp>
    </p:spTree>
    <p:extLst>
      <p:ext uri="{BB962C8B-B14F-4D97-AF65-F5344CB8AC3E}">
        <p14:creationId xmlns:p14="http://schemas.microsoft.com/office/powerpoint/2010/main" val="399752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3558-44C8-A602-4086-EA08FC37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Aquila and Priscilla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70368-AD28-E59C-617F-3BC550801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Driven from Rome due to Jewish persecution</a:t>
            </a:r>
          </a:p>
          <a:p>
            <a:r>
              <a:rPr lang="en-US" dirty="0"/>
              <a:t>Welcomed Paul in their tentmaking trade in Corinth</a:t>
            </a:r>
          </a:p>
          <a:p>
            <a:r>
              <a:rPr lang="en-US" dirty="0"/>
              <a:t>Became “fellow workers” with Paul in Christ Jesus</a:t>
            </a:r>
          </a:p>
          <a:p>
            <a:r>
              <a:rPr lang="en-US" dirty="0"/>
              <a:t>Hosted a church in their home with after moving to Ephesus</a:t>
            </a:r>
          </a:p>
          <a:p>
            <a:r>
              <a:rPr lang="en-US" dirty="0"/>
              <a:t>Esteemed by all the Gentile churches</a:t>
            </a:r>
          </a:p>
          <a:p>
            <a:r>
              <a:rPr lang="en-US" dirty="0"/>
              <a:t>Risked their lives for Paul </a:t>
            </a:r>
          </a:p>
          <a:p>
            <a:r>
              <a:rPr lang="en-US" dirty="0"/>
              <a:t>Taught Apollos more accurately the story of the gospel</a:t>
            </a:r>
          </a:p>
          <a:p>
            <a:r>
              <a:rPr lang="en-US" dirty="0"/>
              <a:t>Showed hospitality throughout their entire ministry</a:t>
            </a:r>
          </a:p>
          <a:p>
            <a:r>
              <a:rPr lang="en-US" dirty="0"/>
              <a:t>Still serving at Ephesus when Paul wrote 2nd Timothy </a:t>
            </a:r>
          </a:p>
        </p:txBody>
      </p:sp>
    </p:spTree>
    <p:extLst>
      <p:ext uri="{BB962C8B-B14F-4D97-AF65-F5344CB8AC3E}">
        <p14:creationId xmlns:p14="http://schemas.microsoft.com/office/powerpoint/2010/main" val="2776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51EA8-1E7D-22CB-84A7-A5CAF6E3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are some of the good works that God planned ahead of time for those married?</a:t>
            </a:r>
          </a:p>
        </p:txBody>
      </p:sp>
    </p:spTree>
    <p:extLst>
      <p:ext uri="{BB962C8B-B14F-4D97-AF65-F5344CB8AC3E}">
        <p14:creationId xmlns:p14="http://schemas.microsoft.com/office/powerpoint/2010/main" val="301772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51EA8-1E7D-22CB-84A7-A5CAF6E3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are the benefits of serving together as husband and wife?</a:t>
            </a:r>
          </a:p>
        </p:txBody>
      </p:sp>
    </p:spTree>
    <p:extLst>
      <p:ext uri="{BB962C8B-B14F-4D97-AF65-F5344CB8AC3E}">
        <p14:creationId xmlns:p14="http://schemas.microsoft.com/office/powerpoint/2010/main" val="171051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2AB726-42F4-B80A-0265-76902B93F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Serving together communicates to your spouse you value working in God’s Kingdom.</a:t>
            </a:r>
          </a:p>
        </p:txBody>
      </p:sp>
    </p:spTree>
    <p:extLst>
      <p:ext uri="{BB962C8B-B14F-4D97-AF65-F5344CB8AC3E}">
        <p14:creationId xmlns:p14="http://schemas.microsoft.com/office/powerpoint/2010/main" val="3360617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2AB726-42F4-B80A-0265-76902B93F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Serving together multiplies your emotional wellbeing “lift”.  You’ll feel even better having served with your spouse.</a:t>
            </a:r>
          </a:p>
          <a:p>
            <a:endParaRPr lang="en-US" dirty="0"/>
          </a:p>
          <a:p>
            <a:r>
              <a:rPr lang="en-US" dirty="0"/>
              <a:t>And your relationship will be stronger.</a:t>
            </a:r>
          </a:p>
        </p:txBody>
      </p:sp>
    </p:spTree>
    <p:extLst>
      <p:ext uri="{BB962C8B-B14F-4D97-AF65-F5344CB8AC3E}">
        <p14:creationId xmlns:p14="http://schemas.microsoft.com/office/powerpoint/2010/main" val="153580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BD12A0-F1D4-E357-BC46-7AAAA27A0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Serving together is a good way to use</a:t>
            </a:r>
          </a:p>
          <a:p>
            <a:r>
              <a:rPr lang="en-US" dirty="0"/>
              <a:t> complimentary talents like </a:t>
            </a:r>
          </a:p>
          <a:p>
            <a:r>
              <a:rPr lang="en-US" dirty="0"/>
              <a:t>awareness and compassion.</a:t>
            </a:r>
          </a:p>
        </p:txBody>
      </p:sp>
    </p:spTree>
    <p:extLst>
      <p:ext uri="{BB962C8B-B14F-4D97-AF65-F5344CB8AC3E}">
        <p14:creationId xmlns:p14="http://schemas.microsoft.com/office/powerpoint/2010/main" val="672616831"/>
      </p:ext>
    </p:extLst>
  </p:cSld>
  <p:clrMapOvr>
    <a:masterClrMapping/>
  </p:clrMapOvr>
</p:sld>
</file>

<file path=ppt/theme/theme1.xml><?xml version="1.0" encoding="utf-8"?>
<a:theme xmlns:a="http://schemas.openxmlformats.org/drawingml/2006/main" name="Good Work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 Works Theme" id="{9810ED06-7C11-654A-BBD5-EEC55444FC5F}" vid="{9748E2E1-1141-5D4A-A97F-2BD92023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Good Works Theme</Template>
  <TotalTime>1821</TotalTime>
  <Words>514</Words>
  <Application>Microsoft Macintosh PowerPoint</Application>
  <PresentationFormat>Widescreen</PresentationFormat>
  <Paragraphs>74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Good Works Theme</vt:lpstr>
      <vt:lpstr>PowerPoint Presentation</vt:lpstr>
      <vt:lpstr>PowerPoint Presentation</vt:lpstr>
      <vt:lpstr>For Better or Worse</vt:lpstr>
      <vt:lpstr>Aquila and Priscilla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Week’s 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Ogles</dc:creator>
  <cp:lastModifiedBy>Mark Ogles</cp:lastModifiedBy>
  <cp:revision>23</cp:revision>
  <dcterms:created xsi:type="dcterms:W3CDTF">2023-04-29T23:33:07Z</dcterms:created>
  <dcterms:modified xsi:type="dcterms:W3CDTF">2023-07-30T13:04:14Z</dcterms:modified>
</cp:coreProperties>
</file>