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670"/>
  </p:normalViewPr>
  <p:slideViewPr>
    <p:cSldViewPr snapToGrid="0">
      <p:cViewPr varScale="1">
        <p:scale>
          <a:sx n="70" d="100"/>
          <a:sy n="70" d="100"/>
        </p:scale>
        <p:origin x="19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7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7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2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C28A28C-4C6A-46EA-90C0-4EE0B89CC5C7}" type="datetimeFigureOut">
              <a:rPr lang="en-US" smtClean="0"/>
              <a:pPr/>
              <a:t>7/1/23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1129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E1850B-81EE-4905-9A6F-BDF593EC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32988DC7-38AB-6A43-EBC9-40D39FAE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7" t="19369" r="13123" b="18168"/>
          <a:stretch/>
        </p:blipFill>
        <p:spPr>
          <a:xfrm>
            <a:off x="1530792" y="326017"/>
            <a:ext cx="9315256" cy="6210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250539-5364-4CFC-82C6-D791BC0C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29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quilt&#10;&#10;Description automatically generated with medium confidence">
            <a:extLst>
              <a:ext uri="{FF2B5EF4-FFF2-40B4-BE49-F238E27FC236}">
                <a16:creationId xmlns:a16="http://schemas.microsoft.com/office/drawing/2014/main" id="{B8F4FC44-99E2-90E1-E878-ADE2DDC72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4" r="43339"/>
          <a:stretch/>
        </p:blipFill>
        <p:spPr>
          <a:xfrm rot="5400000">
            <a:off x="3454718" y="-1428832"/>
            <a:ext cx="5467404" cy="97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9E934-AAF1-1EDB-513E-C21049326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8445357" cy="883524"/>
          </a:xfrm>
        </p:spPr>
        <p:txBody>
          <a:bodyPr>
            <a:normAutofit/>
          </a:bodyPr>
          <a:lstStyle/>
          <a:p>
            <a:r>
              <a:rPr lang="en-US" sz="4800" dirty="0"/>
              <a:t>God’s Patchwork Quilt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5B1DB-76A9-CD34-BE3F-6064C4E04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</p:spPr>
        <p:txBody>
          <a:bodyPr>
            <a:normAutofit/>
          </a:bodyPr>
          <a:lstStyle/>
          <a:p>
            <a:r>
              <a:rPr lang="en-US" dirty="0"/>
              <a:t>Matthew 1:1-6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quilt&#10;&#10;Description automatically generated with medium confidence">
            <a:extLst>
              <a:ext uri="{FF2B5EF4-FFF2-40B4-BE49-F238E27FC236}">
                <a16:creationId xmlns:a16="http://schemas.microsoft.com/office/drawing/2014/main" id="{FC760EEC-191F-8558-0424-0A958090A9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71" t="285" r="58206" b="-287"/>
          <a:stretch/>
        </p:blipFill>
        <p:spPr>
          <a:xfrm rot="5400000">
            <a:off x="4180128" y="-3174728"/>
            <a:ext cx="4030679" cy="1038013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BD80-DF14-7295-04FE-7EC6AAFD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Women in Matthew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2BE4-C429-C7A3-8738-D71E1EB0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b="0" i="0" u="none" strike="noStrike" dirty="0">
                <a:effectLst/>
                <a:latin typeface="system-ui"/>
              </a:rPr>
              <a:t>Judah the father of Perez and Zerah by 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Tamar</a:t>
            </a:r>
            <a:r>
              <a:rPr lang="en-US" sz="2700" b="0" i="0" u="none" strike="noStrike" dirty="0">
                <a:effectLst/>
                <a:latin typeface="system-ui"/>
              </a:rPr>
              <a:t> (v 3)</a:t>
            </a:r>
          </a:p>
          <a:p>
            <a:pPr>
              <a:lnSpc>
                <a:spcPct val="100000"/>
              </a:lnSpc>
            </a:pPr>
            <a:r>
              <a:rPr lang="en-US" sz="2700" b="0" i="0" u="none" strike="noStrike" dirty="0">
                <a:effectLst/>
                <a:latin typeface="system-ui"/>
              </a:rPr>
              <a:t>Salmon the father of Boaz by 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Rahab</a:t>
            </a:r>
            <a:r>
              <a:rPr lang="en-US" sz="2700" b="0" i="0" u="none" strike="noStrike" dirty="0">
                <a:effectLst/>
                <a:latin typeface="system-ui"/>
              </a:rPr>
              <a:t>, and Boaz the father of Obed by 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Ruth</a:t>
            </a:r>
            <a:r>
              <a:rPr lang="en-US" sz="2700" b="0" i="0" u="none" strike="noStrike" dirty="0">
                <a:effectLst/>
                <a:latin typeface="system-ui"/>
              </a:rPr>
              <a:t> (v 5)</a:t>
            </a:r>
          </a:p>
          <a:p>
            <a:pPr>
              <a:lnSpc>
                <a:spcPct val="100000"/>
              </a:lnSpc>
            </a:pPr>
            <a:r>
              <a:rPr lang="en-US" sz="2700" b="0" i="0" u="none" strike="noStrike" dirty="0">
                <a:effectLst/>
                <a:latin typeface="system-ui"/>
              </a:rPr>
              <a:t>David was the father of Solomon by the 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wife</a:t>
            </a:r>
            <a:r>
              <a:rPr lang="en-US" sz="2700" b="0" i="0" u="none" strike="noStrike" dirty="0">
                <a:effectLst/>
                <a:latin typeface="system-ui"/>
              </a:rPr>
              <a:t> of 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Uriah</a:t>
            </a:r>
            <a:r>
              <a:rPr lang="en-US" sz="2700" b="0" i="0" u="none" strike="noStrike" dirty="0">
                <a:effectLst/>
                <a:latin typeface="system-ui"/>
              </a:rPr>
              <a:t> (v 6)</a:t>
            </a:r>
          </a:p>
          <a:p>
            <a:pPr>
              <a:lnSpc>
                <a:spcPct val="100000"/>
              </a:lnSpc>
            </a:pPr>
            <a:r>
              <a:rPr lang="en-US" sz="2700" b="0" i="0" u="none" strike="noStrike" dirty="0">
                <a:effectLst/>
                <a:latin typeface="system-ui"/>
              </a:rPr>
              <a:t>Jacob the father of Joseph the husband of </a:t>
            </a:r>
            <a:r>
              <a:rPr lang="en-US" sz="2700" b="1" i="0" u="sng" strike="noStrike" dirty="0">
                <a:solidFill>
                  <a:srgbClr val="FFFF00"/>
                </a:solidFill>
                <a:effectLst/>
                <a:latin typeface="system-ui"/>
              </a:rPr>
              <a:t>Mary</a:t>
            </a:r>
            <a:r>
              <a:rPr lang="en-US" sz="2700" b="0" i="0" u="none" strike="noStrike" dirty="0">
                <a:effectLst/>
                <a:latin typeface="system-ui"/>
              </a:rPr>
              <a:t>, of whom Jesus was born, who is called Christ. (v 16)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936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95AD-64C5-8CF3-6AC6-EE71BD17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Joseph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D0E0-0D5D-E658-7884-8F1A2A40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i="0" u="none" strike="noStrike" dirty="0">
                <a:effectLst/>
                <a:latin typeface="system-ui"/>
              </a:rPr>
              <a:t>…do not be distressed or angry with yourselves because you sold me here, for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2800" b="0" i="0" u="none" strike="noStrike" dirty="0">
                <a:effectLst/>
                <a:latin typeface="system-ui"/>
              </a:rPr>
              <a:t> sent me before you to preserve life. (Gen 45:5)</a:t>
            </a:r>
          </a:p>
          <a:p>
            <a:pPr>
              <a:lnSpc>
                <a:spcPct val="100000"/>
              </a:lnSpc>
            </a:pPr>
            <a:r>
              <a:rPr lang="en-US" sz="2800" b="0" i="0" u="none" strike="noStrike" dirty="0">
                <a:effectLst/>
                <a:latin typeface="system-ui"/>
              </a:rPr>
              <a:t>So it was not you who sent me here, but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2800" b="0" i="0" u="none" strike="noStrike" dirty="0">
                <a:effectLst/>
                <a:latin typeface="system-ui"/>
              </a:rPr>
              <a:t>. (Gen 45:8)</a:t>
            </a:r>
          </a:p>
          <a:p>
            <a:pPr>
              <a:lnSpc>
                <a:spcPct val="100000"/>
              </a:lnSpc>
            </a:pPr>
            <a:r>
              <a:rPr lang="en-US" sz="2800" b="0" i="0" u="none" strike="noStrike" dirty="0">
                <a:effectLst/>
                <a:latin typeface="system-ui"/>
              </a:rPr>
              <a:t>Hurry and go up to my father and say to him, ‘Thus says your son Joseph,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2800" b="0" i="0" u="none" strike="noStrike" dirty="0">
                <a:effectLst/>
                <a:latin typeface="system-ui"/>
              </a:rPr>
              <a:t> has made me lord of all Egypt. (Gen 45:9)</a:t>
            </a:r>
            <a:endParaRPr lang="en-US" sz="28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5766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95AD-64C5-8CF3-6AC6-EE71BD17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Joseph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D0E0-0D5D-E658-7884-8F1A2A40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i="0" u="none" strike="noStrike" dirty="0">
                <a:effectLst/>
                <a:latin typeface="system-ui"/>
              </a:rPr>
              <a:t>But Joseph said to them, “Do not fear, for am I in the place of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2800" b="0" i="0" u="none" strike="noStrike" dirty="0">
                <a:effectLst/>
                <a:latin typeface="system-ui"/>
              </a:rPr>
              <a:t>? As for you, you meant evil against me, but 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God</a:t>
            </a:r>
            <a:r>
              <a:rPr lang="en-US" sz="2800" b="0" i="0" u="none" strike="noStrike" dirty="0">
                <a:effectLst/>
                <a:latin typeface="system-ui"/>
              </a:rPr>
              <a:t> meant it for good, to bring it about that many people should be kept alive, as they are today. So do not fear; I will provide for you and your little ones.” (Gen 50:19-21)</a:t>
            </a:r>
            <a:endParaRPr lang="en-US" sz="28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9806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95AD-64C5-8CF3-6AC6-EE71BD17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Early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D0E0-0D5D-E658-7884-8F1A2A40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i="0" u="none" strike="noStrike" dirty="0">
                <a:solidFill>
                  <a:srgbClr val="FFFF00"/>
                </a:solidFill>
                <a:effectLst/>
                <a:latin typeface="system-ui"/>
              </a:rPr>
              <a:t>Peter</a:t>
            </a:r>
            <a:r>
              <a:rPr lang="en-US" sz="2800" b="0" i="0" u="none" strike="noStrike" dirty="0">
                <a:effectLst/>
                <a:latin typeface="system-ui"/>
              </a:rPr>
              <a:t> - Be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subject</a:t>
            </a:r>
            <a:r>
              <a:rPr lang="en-US" sz="2800" b="0" i="0" u="none" strike="noStrike" dirty="0">
                <a:effectLst/>
                <a:latin typeface="system-ui"/>
              </a:rPr>
              <a:t> for the Lord's sake to every human institution… (1 Pet 2:13)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system-ui"/>
              </a:rPr>
              <a:t>John</a:t>
            </a:r>
            <a:r>
              <a:rPr lang="en-US" sz="2800" dirty="0">
                <a:latin typeface="system-ui"/>
              </a:rPr>
              <a:t> - </a:t>
            </a:r>
            <a:r>
              <a:rPr lang="en-US" sz="2800" b="0" i="0" u="none" strike="noStrike" dirty="0">
                <a:effectLst/>
                <a:latin typeface="system-ui"/>
              </a:rPr>
              <a:t>Beloved, let us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love</a:t>
            </a:r>
            <a:r>
              <a:rPr lang="en-US" sz="2800" b="0" i="0" u="none" strike="noStrike" dirty="0">
                <a:effectLst/>
                <a:latin typeface="system-ui"/>
              </a:rPr>
              <a:t> one another, for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love</a:t>
            </a:r>
            <a:r>
              <a:rPr lang="en-US" sz="2800" b="0" i="0" u="none" strike="noStrike" dirty="0">
                <a:effectLst/>
                <a:latin typeface="system-ui"/>
              </a:rPr>
              <a:t> is from God</a:t>
            </a:r>
            <a:r>
              <a:rPr lang="en-US" sz="2800" dirty="0">
                <a:latin typeface="system-ui"/>
              </a:rPr>
              <a:t>… (1 Jn 4:7)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system-ui"/>
              </a:rPr>
              <a:t>Matthew</a:t>
            </a:r>
            <a:r>
              <a:rPr lang="en-US" sz="2800" dirty="0">
                <a:latin typeface="system-ui"/>
              </a:rPr>
              <a:t> - </a:t>
            </a:r>
            <a:r>
              <a:rPr lang="en-US" sz="2800" b="0" i="0" u="none" strike="noStrike" dirty="0">
                <a:effectLst/>
                <a:latin typeface="system-ui"/>
              </a:rPr>
              <a:t>“You cannot serve God and 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money</a:t>
            </a:r>
            <a:r>
              <a:rPr lang="en-US" sz="2800" b="0" i="0" u="none" strike="noStrike" dirty="0">
                <a:effectLst/>
                <a:latin typeface="system-ui"/>
              </a:rPr>
              <a:t>.” (Mt 6:24)</a:t>
            </a:r>
            <a:endParaRPr lang="en-US" sz="28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589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95AD-64C5-8CF3-6AC6-EE71BD17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Early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D0E0-0D5D-E658-7884-8F1A2A40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system-ui"/>
              </a:rPr>
              <a:t>James</a:t>
            </a:r>
            <a:r>
              <a:rPr lang="en-US" sz="2800" dirty="0">
                <a:latin typeface="system-ui"/>
              </a:rPr>
              <a:t> - </a:t>
            </a:r>
            <a:r>
              <a:rPr lang="en-US" sz="2800" b="0" i="0" u="none" strike="noStrike" dirty="0">
                <a:effectLst/>
                <a:latin typeface="system-ui"/>
              </a:rPr>
              <a:t>Count it all joy, my brothers,</a:t>
            </a:r>
            <a:r>
              <a:rPr lang="en-US" sz="2800" b="0" i="0" u="none" strike="noStrike" baseline="30000" dirty="0">
                <a:effectLst/>
                <a:latin typeface="system-ui"/>
              </a:rPr>
              <a:t> </a:t>
            </a:r>
            <a:r>
              <a:rPr lang="en-US" sz="2800" b="0" i="0" u="none" strike="noStrike" dirty="0">
                <a:effectLst/>
                <a:latin typeface="system-ui"/>
              </a:rPr>
              <a:t> when you meet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trials</a:t>
            </a:r>
            <a:r>
              <a:rPr lang="en-US" sz="2800" b="0" i="0" u="none" strike="noStrike" dirty="0">
                <a:effectLst/>
                <a:latin typeface="system-ui"/>
              </a:rPr>
              <a:t> of various kinds… (James 1:2)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system-ui"/>
              </a:rPr>
              <a:t>Paul</a:t>
            </a:r>
            <a:r>
              <a:rPr lang="en-US" sz="2800" dirty="0">
                <a:latin typeface="system-ui"/>
              </a:rPr>
              <a:t> - </a:t>
            </a:r>
            <a:r>
              <a:rPr lang="en-US" sz="2800" b="0" i="0" u="none" strike="noStrike" dirty="0">
                <a:effectLst/>
                <a:latin typeface="system-ui"/>
              </a:rPr>
              <a:t>For by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grace</a:t>
            </a:r>
            <a:r>
              <a:rPr lang="en-US" sz="2800" b="0" i="0" u="none" strike="noStrike" dirty="0">
                <a:effectLst/>
                <a:latin typeface="system-ui"/>
              </a:rPr>
              <a:t> you have been saved through faith. (Eph 2:8)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  <a:latin typeface="system-ui"/>
              </a:rPr>
              <a:t>Mark</a:t>
            </a:r>
            <a:r>
              <a:rPr lang="en-US" sz="2800" dirty="0">
                <a:latin typeface="system-ui"/>
              </a:rPr>
              <a:t> - </a:t>
            </a:r>
            <a:r>
              <a:rPr lang="en-US" sz="2800" b="0" i="0" u="none" strike="noStrike" dirty="0">
                <a:effectLst/>
                <a:latin typeface="system-ui"/>
              </a:rPr>
              <a:t>“If anyone would come after me, let him deny himself and take up his cross and </a:t>
            </a:r>
            <a:r>
              <a:rPr lang="en-US" sz="2800" b="1" i="0" u="sng" strike="noStrike" dirty="0">
                <a:solidFill>
                  <a:srgbClr val="FFFF00"/>
                </a:solidFill>
                <a:effectLst/>
                <a:latin typeface="system-ui"/>
              </a:rPr>
              <a:t>follow me</a:t>
            </a:r>
            <a:r>
              <a:rPr lang="en-US" sz="2800" b="0" i="0" u="none" strike="noStrike" dirty="0">
                <a:effectLst/>
                <a:latin typeface="system-ui"/>
              </a:rPr>
              <a:t>.” (Mark 8:34)</a:t>
            </a:r>
            <a:endParaRPr lang="en-US" sz="2800" dirty="0"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676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quilt&#10;&#10;Description automatically generated with medium confidence">
            <a:extLst>
              <a:ext uri="{FF2B5EF4-FFF2-40B4-BE49-F238E27FC236}">
                <a16:creationId xmlns:a16="http://schemas.microsoft.com/office/drawing/2014/main" id="{33240468-0EE0-67E7-2612-2FCF99ED8A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00" b="5000"/>
          <a:stretch>
            <a:fillRect/>
          </a:stretch>
        </p:blipFill>
        <p:spPr>
          <a:xfrm rot="5400000">
            <a:off x="5632450" y="1117600"/>
            <a:ext cx="6858000" cy="4629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C4697A-0521-800B-BE28-BFC60664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41812"/>
            <a:ext cx="3970986" cy="19004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 Picture of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058B-DA97-ADBE-E968-F15A3FC6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3291917"/>
            <a:ext cx="3971874" cy="238639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body of Christ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Stories of redemption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6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{1937C4E2-8E47-D943-9CF0-F4A33BA132FD}tf16401378</Template>
  <TotalTime>199</TotalTime>
  <Words>378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MS Shell Dlg 2</vt:lpstr>
      <vt:lpstr>system-ui</vt:lpstr>
      <vt:lpstr>Wingdings</vt:lpstr>
      <vt:lpstr>Wingdings 3</vt:lpstr>
      <vt:lpstr>Madison</vt:lpstr>
      <vt:lpstr>PowerPoint Presentation</vt:lpstr>
      <vt:lpstr>PowerPoint Presentation</vt:lpstr>
      <vt:lpstr>God’s Patchwork Quilt </vt:lpstr>
      <vt:lpstr>The Five Women in Matthew 1</vt:lpstr>
      <vt:lpstr>The Story of Joseph</vt:lpstr>
      <vt:lpstr>The Story of Joseph</vt:lpstr>
      <vt:lpstr>The Early Disciples</vt:lpstr>
      <vt:lpstr>The Early Disciples</vt:lpstr>
      <vt:lpstr>A Picture of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Maxson</dc:creator>
  <cp:lastModifiedBy>David Maxson</cp:lastModifiedBy>
  <cp:revision>2</cp:revision>
  <dcterms:created xsi:type="dcterms:W3CDTF">2023-07-01T16:19:51Z</dcterms:created>
  <dcterms:modified xsi:type="dcterms:W3CDTF">2023-07-01T19:39:46Z</dcterms:modified>
</cp:coreProperties>
</file>