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notesMasterIdLst>
    <p:notesMasterId r:id="rId22"/>
  </p:notesMasterIdLst>
  <p:sldIdLst>
    <p:sldId id="302"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46" r:id="rId19"/>
    <p:sldId id="370" r:id="rId20"/>
    <p:sldId id="3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16" autoAdjust="0"/>
    <p:restoredTop sz="85180" autoAdjust="0"/>
  </p:normalViewPr>
  <p:slideViewPr>
    <p:cSldViewPr snapToGrid="0">
      <p:cViewPr varScale="1">
        <p:scale>
          <a:sx n="77" d="100"/>
          <a:sy n="77"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y Norman" userId="a6544a29-e792-4ead-8136-02f63956fd2b" providerId="ADAL" clId="{8B33F70D-7A42-4769-812F-229ABDCE77C0}"/>
    <pc:docChg chg="modSld">
      <pc:chgData name="Stacy Norman" userId="a6544a29-e792-4ead-8136-02f63956fd2b" providerId="ADAL" clId="{8B33F70D-7A42-4769-812F-229ABDCE77C0}" dt="2020-09-12T17:54:19.652" v="13" actId="20577"/>
      <pc:docMkLst>
        <pc:docMk/>
      </pc:docMkLst>
      <pc:sldChg chg="modSp mod">
        <pc:chgData name="Stacy Norman" userId="a6544a29-e792-4ead-8136-02f63956fd2b" providerId="ADAL" clId="{8B33F70D-7A42-4769-812F-229ABDCE77C0}" dt="2020-09-12T17:54:19.652" v="13" actId="20577"/>
        <pc:sldMkLst>
          <pc:docMk/>
          <pc:sldMk cId="2780652631" sldId="259"/>
        </pc:sldMkLst>
        <pc:spChg chg="mod">
          <ac:chgData name="Stacy Norman" userId="a6544a29-e792-4ead-8136-02f63956fd2b" providerId="ADAL" clId="{8B33F70D-7A42-4769-812F-229ABDCE77C0}" dt="2020-09-12T17:54:19.652" v="13" actId="20577"/>
          <ac:spMkLst>
            <pc:docMk/>
            <pc:sldMk cId="2780652631" sldId="259"/>
            <ac:spMk id="3" creationId="{2E30ACFE-D2E7-45BC-90AB-BD7C91AE87C4}"/>
          </ac:spMkLst>
        </pc:spChg>
      </pc:sldChg>
      <pc:sldChg chg="modSp">
        <pc:chgData name="Stacy Norman" userId="a6544a29-e792-4ead-8136-02f63956fd2b" providerId="ADAL" clId="{8B33F70D-7A42-4769-812F-229ABDCE77C0}" dt="2020-09-12T17:53:53.871" v="10" actId="207"/>
        <pc:sldMkLst>
          <pc:docMk/>
          <pc:sldMk cId="3529738020" sldId="260"/>
        </pc:sldMkLst>
        <pc:spChg chg="mod">
          <ac:chgData name="Stacy Norman" userId="a6544a29-e792-4ead-8136-02f63956fd2b" providerId="ADAL" clId="{8B33F70D-7A42-4769-812F-229ABDCE77C0}" dt="2020-09-12T17:53:53.871" v="10" actId="207"/>
          <ac:spMkLst>
            <pc:docMk/>
            <pc:sldMk cId="3529738020" sldId="260"/>
            <ac:spMk id="3" creationId="{2E30ACFE-D2E7-45BC-90AB-BD7C91AE87C4}"/>
          </ac:spMkLst>
        </pc:spChg>
      </pc:sldChg>
      <pc:sldChg chg="modSp">
        <pc:chgData name="Stacy Norman" userId="a6544a29-e792-4ead-8136-02f63956fd2b" providerId="ADAL" clId="{8B33F70D-7A42-4769-812F-229ABDCE77C0}" dt="2020-09-12T17:53:47.172" v="8" actId="207"/>
        <pc:sldMkLst>
          <pc:docMk/>
          <pc:sldMk cId="3410025153" sldId="261"/>
        </pc:sldMkLst>
        <pc:spChg chg="mod">
          <ac:chgData name="Stacy Norman" userId="a6544a29-e792-4ead-8136-02f63956fd2b" providerId="ADAL" clId="{8B33F70D-7A42-4769-812F-229ABDCE77C0}" dt="2020-09-12T17:53:47.172" v="8" actId="207"/>
          <ac:spMkLst>
            <pc:docMk/>
            <pc:sldMk cId="3410025153" sldId="261"/>
            <ac:spMk id="3" creationId="{2E30ACFE-D2E7-45BC-90AB-BD7C91AE87C4}"/>
          </ac:spMkLst>
        </pc:spChg>
      </pc:sldChg>
      <pc:sldChg chg="modSp">
        <pc:chgData name="Stacy Norman" userId="a6544a29-e792-4ead-8136-02f63956fd2b" providerId="ADAL" clId="{8B33F70D-7A42-4769-812F-229ABDCE77C0}" dt="2020-09-12T17:53:50.850" v="9" actId="207"/>
        <pc:sldMkLst>
          <pc:docMk/>
          <pc:sldMk cId="3699626495" sldId="262"/>
        </pc:sldMkLst>
        <pc:spChg chg="mod">
          <ac:chgData name="Stacy Norman" userId="a6544a29-e792-4ead-8136-02f63956fd2b" providerId="ADAL" clId="{8B33F70D-7A42-4769-812F-229ABDCE77C0}" dt="2020-09-12T17:53:50.850" v="9" actId="207"/>
          <ac:spMkLst>
            <pc:docMk/>
            <pc:sldMk cId="3699626495" sldId="262"/>
            <ac:spMk id="3" creationId="{2E30ACFE-D2E7-45BC-90AB-BD7C91AE87C4}"/>
          </ac:spMkLst>
        </pc:spChg>
      </pc:sldChg>
      <pc:sldChg chg="modSp">
        <pc:chgData name="Stacy Norman" userId="a6544a29-e792-4ead-8136-02f63956fd2b" providerId="ADAL" clId="{8B33F70D-7A42-4769-812F-229ABDCE77C0}" dt="2020-09-12T17:53:40.415" v="7" actId="207"/>
        <pc:sldMkLst>
          <pc:docMk/>
          <pc:sldMk cId="1972322712" sldId="263"/>
        </pc:sldMkLst>
        <pc:spChg chg="mod">
          <ac:chgData name="Stacy Norman" userId="a6544a29-e792-4ead-8136-02f63956fd2b" providerId="ADAL" clId="{8B33F70D-7A42-4769-812F-229ABDCE77C0}" dt="2020-09-12T17:53:40.415" v="7" actId="207"/>
          <ac:spMkLst>
            <pc:docMk/>
            <pc:sldMk cId="1972322712" sldId="263"/>
            <ac:spMk id="3" creationId="{2E30ACFE-D2E7-45BC-90AB-BD7C91AE87C4}"/>
          </ac:spMkLst>
        </pc:spChg>
      </pc:sldChg>
      <pc:sldChg chg="modSp">
        <pc:chgData name="Stacy Norman" userId="a6544a29-e792-4ead-8136-02f63956fd2b" providerId="ADAL" clId="{8B33F70D-7A42-4769-812F-229ABDCE77C0}" dt="2020-09-12T17:53:36.997" v="6" actId="207"/>
        <pc:sldMkLst>
          <pc:docMk/>
          <pc:sldMk cId="2828443691" sldId="264"/>
        </pc:sldMkLst>
        <pc:spChg chg="mod">
          <ac:chgData name="Stacy Norman" userId="a6544a29-e792-4ead-8136-02f63956fd2b" providerId="ADAL" clId="{8B33F70D-7A42-4769-812F-229ABDCE77C0}" dt="2020-09-12T17:53:36.997" v="6" actId="207"/>
          <ac:spMkLst>
            <pc:docMk/>
            <pc:sldMk cId="2828443691" sldId="264"/>
            <ac:spMk id="3" creationId="{2E30ACFE-D2E7-45BC-90AB-BD7C91AE87C4}"/>
          </ac:spMkLst>
        </pc:spChg>
      </pc:sldChg>
      <pc:sldChg chg="modSp">
        <pc:chgData name="Stacy Norman" userId="a6544a29-e792-4ead-8136-02f63956fd2b" providerId="ADAL" clId="{8B33F70D-7A42-4769-812F-229ABDCE77C0}" dt="2020-09-12T17:53:33.868" v="5" actId="207"/>
        <pc:sldMkLst>
          <pc:docMk/>
          <pc:sldMk cId="43914137" sldId="265"/>
        </pc:sldMkLst>
        <pc:spChg chg="mod">
          <ac:chgData name="Stacy Norman" userId="a6544a29-e792-4ead-8136-02f63956fd2b" providerId="ADAL" clId="{8B33F70D-7A42-4769-812F-229ABDCE77C0}" dt="2020-09-12T17:53:33.868" v="5" actId="207"/>
          <ac:spMkLst>
            <pc:docMk/>
            <pc:sldMk cId="43914137" sldId="265"/>
            <ac:spMk id="3" creationId="{2E30ACFE-D2E7-45BC-90AB-BD7C91AE87C4}"/>
          </ac:spMkLst>
        </pc:spChg>
      </pc:sldChg>
      <pc:sldChg chg="modSp">
        <pc:chgData name="Stacy Norman" userId="a6544a29-e792-4ead-8136-02f63956fd2b" providerId="ADAL" clId="{8B33F70D-7A42-4769-812F-229ABDCE77C0}" dt="2020-09-12T17:53:29.413" v="4" actId="207"/>
        <pc:sldMkLst>
          <pc:docMk/>
          <pc:sldMk cId="1171142856" sldId="266"/>
        </pc:sldMkLst>
        <pc:spChg chg="mod">
          <ac:chgData name="Stacy Norman" userId="a6544a29-e792-4ead-8136-02f63956fd2b" providerId="ADAL" clId="{8B33F70D-7A42-4769-812F-229ABDCE77C0}" dt="2020-09-12T17:53:29.413" v="4" actId="207"/>
          <ac:spMkLst>
            <pc:docMk/>
            <pc:sldMk cId="1171142856" sldId="266"/>
            <ac:spMk id="3" creationId="{2E30ACFE-D2E7-45BC-90AB-BD7C91AE87C4}"/>
          </ac:spMkLst>
        </pc:spChg>
      </pc:sldChg>
      <pc:sldChg chg="modSp">
        <pc:chgData name="Stacy Norman" userId="a6544a29-e792-4ead-8136-02f63956fd2b" providerId="ADAL" clId="{8B33F70D-7A42-4769-812F-229ABDCE77C0}" dt="2020-09-12T17:53:26.743" v="3" actId="207"/>
        <pc:sldMkLst>
          <pc:docMk/>
          <pc:sldMk cId="232104213" sldId="267"/>
        </pc:sldMkLst>
        <pc:spChg chg="mod">
          <ac:chgData name="Stacy Norman" userId="a6544a29-e792-4ead-8136-02f63956fd2b" providerId="ADAL" clId="{8B33F70D-7A42-4769-812F-229ABDCE77C0}" dt="2020-09-12T17:53:26.743" v="3" actId="207"/>
          <ac:spMkLst>
            <pc:docMk/>
            <pc:sldMk cId="232104213" sldId="267"/>
            <ac:spMk id="3" creationId="{2E30ACFE-D2E7-45BC-90AB-BD7C91AE87C4}"/>
          </ac:spMkLst>
        </pc:spChg>
      </pc:sldChg>
      <pc:sldChg chg="modSp">
        <pc:chgData name="Stacy Norman" userId="a6544a29-e792-4ead-8136-02f63956fd2b" providerId="ADAL" clId="{8B33F70D-7A42-4769-812F-229ABDCE77C0}" dt="2020-09-12T17:53:22.993" v="2" actId="207"/>
        <pc:sldMkLst>
          <pc:docMk/>
          <pc:sldMk cId="3387271264" sldId="268"/>
        </pc:sldMkLst>
        <pc:spChg chg="mod">
          <ac:chgData name="Stacy Norman" userId="a6544a29-e792-4ead-8136-02f63956fd2b" providerId="ADAL" clId="{8B33F70D-7A42-4769-812F-229ABDCE77C0}" dt="2020-09-12T17:53:22.993" v="2" actId="207"/>
          <ac:spMkLst>
            <pc:docMk/>
            <pc:sldMk cId="3387271264" sldId="268"/>
            <ac:spMk id="3" creationId="{2E30ACFE-D2E7-45BC-90AB-BD7C91AE87C4}"/>
          </ac:spMkLst>
        </pc:spChg>
      </pc:sldChg>
      <pc:sldChg chg="modSp">
        <pc:chgData name="Stacy Norman" userId="a6544a29-e792-4ead-8136-02f63956fd2b" providerId="ADAL" clId="{8B33F70D-7A42-4769-812F-229ABDCE77C0}" dt="2020-09-12T17:53:11.832" v="0" actId="207"/>
        <pc:sldMkLst>
          <pc:docMk/>
          <pc:sldMk cId="223248930" sldId="269"/>
        </pc:sldMkLst>
        <pc:spChg chg="mod">
          <ac:chgData name="Stacy Norman" userId="a6544a29-e792-4ead-8136-02f63956fd2b" providerId="ADAL" clId="{8B33F70D-7A42-4769-812F-229ABDCE77C0}" dt="2020-09-12T17:53:11.832" v="0" actId="207"/>
          <ac:spMkLst>
            <pc:docMk/>
            <pc:sldMk cId="223248930" sldId="269"/>
            <ac:spMk id="3" creationId="{2E30ACFE-D2E7-45BC-90AB-BD7C91AE87C4}"/>
          </ac:spMkLst>
        </pc:spChg>
      </pc:sldChg>
      <pc:sldChg chg="modSp">
        <pc:chgData name="Stacy Norman" userId="a6544a29-e792-4ead-8136-02f63956fd2b" providerId="ADAL" clId="{8B33F70D-7A42-4769-812F-229ABDCE77C0}" dt="2020-09-12T17:53:19.168" v="1" actId="207"/>
        <pc:sldMkLst>
          <pc:docMk/>
          <pc:sldMk cId="2191478593" sldId="270"/>
        </pc:sldMkLst>
        <pc:spChg chg="mod">
          <ac:chgData name="Stacy Norman" userId="a6544a29-e792-4ead-8136-02f63956fd2b" providerId="ADAL" clId="{8B33F70D-7A42-4769-812F-229ABDCE77C0}" dt="2020-09-12T17:53:19.168" v="1" actId="207"/>
          <ac:spMkLst>
            <pc:docMk/>
            <pc:sldMk cId="2191478593" sldId="270"/>
            <ac:spMk id="3" creationId="{2E30ACFE-D2E7-45BC-90AB-BD7C91AE87C4}"/>
          </ac:spMkLst>
        </pc:spChg>
      </pc:sldChg>
    </pc:docChg>
  </pc:docChgLst>
  <pc:docChgLst>
    <pc:chgData name="Stacy Norman" userId="a6544a29-e792-4ead-8136-02f63956fd2b" providerId="ADAL" clId="{195A8360-61E0-4932-A0D6-15DD97BBCA36}"/>
    <pc:docChg chg="undo custSel mod addSld delSld modSld sldOrd">
      <pc:chgData name="Stacy Norman" userId="a6544a29-e792-4ead-8136-02f63956fd2b" providerId="ADAL" clId="{195A8360-61E0-4932-A0D6-15DD97BBCA36}" dt="2020-12-12T19:53:56.889" v="1264" actId="26606"/>
      <pc:docMkLst>
        <pc:docMk/>
      </pc:docMkLst>
      <pc:sldChg chg="del">
        <pc:chgData name="Stacy Norman" userId="a6544a29-e792-4ead-8136-02f63956fd2b" providerId="ADAL" clId="{195A8360-61E0-4932-A0D6-15DD97BBCA36}" dt="2020-11-29T14:49:41.378" v="4" actId="47"/>
        <pc:sldMkLst>
          <pc:docMk/>
          <pc:sldMk cId="3529738020" sldId="260"/>
        </pc:sldMkLst>
      </pc:sldChg>
      <pc:sldChg chg="modSp mod modNotesTx">
        <pc:chgData name="Stacy Norman" userId="a6544a29-e792-4ead-8136-02f63956fd2b" providerId="ADAL" clId="{195A8360-61E0-4932-A0D6-15DD97BBCA36}" dt="2020-12-06T14:27:03.131" v="560" actId="113"/>
        <pc:sldMkLst>
          <pc:docMk/>
          <pc:sldMk cId="2464964362" sldId="325"/>
        </pc:sldMkLst>
        <pc:spChg chg="mod">
          <ac:chgData name="Stacy Norman" userId="a6544a29-e792-4ead-8136-02f63956fd2b" providerId="ADAL" clId="{195A8360-61E0-4932-A0D6-15DD97BBCA36}" dt="2020-11-29T14:49:31.093" v="1" actId="113"/>
          <ac:spMkLst>
            <pc:docMk/>
            <pc:sldMk cId="2464964362" sldId="325"/>
            <ac:spMk id="2" creationId="{B6D0FF85-1B11-4C0D-970C-FF16D1D7357D}"/>
          </ac:spMkLst>
        </pc:spChg>
      </pc:sldChg>
      <pc:sldChg chg="modSp mod modNotesTx">
        <pc:chgData name="Stacy Norman" userId="a6544a29-e792-4ead-8136-02f63956fd2b" providerId="ADAL" clId="{195A8360-61E0-4932-A0D6-15DD97BBCA36}" dt="2020-12-06T14:32:08.454" v="591" actId="20577"/>
        <pc:sldMkLst>
          <pc:docMk/>
          <pc:sldMk cId="2103783420" sldId="326"/>
        </pc:sldMkLst>
        <pc:spChg chg="mod">
          <ac:chgData name="Stacy Norman" userId="a6544a29-e792-4ead-8136-02f63956fd2b" providerId="ADAL" clId="{195A8360-61E0-4932-A0D6-15DD97BBCA36}" dt="2020-12-06T00:27:04.551" v="235" actId="207"/>
          <ac:spMkLst>
            <pc:docMk/>
            <pc:sldMk cId="2103783420" sldId="326"/>
            <ac:spMk id="3" creationId="{2E30ACFE-D2E7-45BC-90AB-BD7C91AE87C4}"/>
          </ac:spMkLst>
        </pc:spChg>
      </pc:sldChg>
      <pc:sldChg chg="modSp add mod modNotesTx">
        <pc:chgData name="Stacy Norman" userId="a6544a29-e792-4ead-8136-02f63956fd2b" providerId="ADAL" clId="{195A8360-61E0-4932-A0D6-15DD97BBCA36}" dt="2020-12-06T14:41:54.518" v="603" actId="113"/>
        <pc:sldMkLst>
          <pc:docMk/>
          <pc:sldMk cId="880810290" sldId="327"/>
        </pc:sldMkLst>
        <pc:spChg chg="mod">
          <ac:chgData name="Stacy Norman" userId="a6544a29-e792-4ead-8136-02f63956fd2b" providerId="ADAL" clId="{195A8360-61E0-4932-A0D6-15DD97BBCA36}" dt="2020-12-06T00:28:15.451" v="253" actId="404"/>
          <ac:spMkLst>
            <pc:docMk/>
            <pc:sldMk cId="880810290" sldId="327"/>
            <ac:spMk id="3" creationId="{2E30ACFE-D2E7-45BC-90AB-BD7C91AE87C4}"/>
          </ac:spMkLst>
        </pc:spChg>
      </pc:sldChg>
      <pc:sldChg chg="del">
        <pc:chgData name="Stacy Norman" userId="a6544a29-e792-4ead-8136-02f63956fd2b" providerId="ADAL" clId="{195A8360-61E0-4932-A0D6-15DD97BBCA36}" dt="2020-11-29T14:49:41.378" v="4" actId="47"/>
        <pc:sldMkLst>
          <pc:docMk/>
          <pc:sldMk cId="2324476735" sldId="327"/>
        </pc:sldMkLst>
      </pc:sldChg>
      <pc:sldChg chg="modSp add mod modNotesTx">
        <pc:chgData name="Stacy Norman" userId="a6544a29-e792-4ead-8136-02f63956fd2b" providerId="ADAL" clId="{195A8360-61E0-4932-A0D6-15DD97BBCA36}" dt="2020-12-06T14:44:01.360" v="623" actId="113"/>
        <pc:sldMkLst>
          <pc:docMk/>
          <pc:sldMk cId="971238502" sldId="328"/>
        </pc:sldMkLst>
        <pc:spChg chg="mod">
          <ac:chgData name="Stacy Norman" userId="a6544a29-e792-4ead-8136-02f63956fd2b" providerId="ADAL" clId="{195A8360-61E0-4932-A0D6-15DD97BBCA36}" dt="2020-12-06T00:27:40.103" v="241" actId="404"/>
          <ac:spMkLst>
            <pc:docMk/>
            <pc:sldMk cId="971238502" sldId="328"/>
            <ac:spMk id="3" creationId="{2E30ACFE-D2E7-45BC-90AB-BD7C91AE87C4}"/>
          </ac:spMkLst>
        </pc:spChg>
      </pc:sldChg>
      <pc:sldChg chg="del">
        <pc:chgData name="Stacy Norman" userId="a6544a29-e792-4ead-8136-02f63956fd2b" providerId="ADAL" clId="{195A8360-61E0-4932-A0D6-15DD97BBCA36}" dt="2020-11-29T14:49:41.378" v="4" actId="47"/>
        <pc:sldMkLst>
          <pc:docMk/>
          <pc:sldMk cId="3025804518" sldId="328"/>
        </pc:sldMkLst>
      </pc:sldChg>
      <pc:sldChg chg="del">
        <pc:chgData name="Stacy Norman" userId="a6544a29-e792-4ead-8136-02f63956fd2b" providerId="ADAL" clId="{195A8360-61E0-4932-A0D6-15DD97BBCA36}" dt="2020-11-29T14:49:41.378" v="4" actId="47"/>
        <pc:sldMkLst>
          <pc:docMk/>
          <pc:sldMk cId="1896090284" sldId="329"/>
        </pc:sldMkLst>
      </pc:sldChg>
      <pc:sldChg chg="modSp add mod modNotesTx">
        <pc:chgData name="Stacy Norman" userId="a6544a29-e792-4ead-8136-02f63956fd2b" providerId="ADAL" clId="{195A8360-61E0-4932-A0D6-15DD97BBCA36}" dt="2020-12-06T14:51:10.767" v="754" actId="20577"/>
        <pc:sldMkLst>
          <pc:docMk/>
          <pc:sldMk cId="2680718889" sldId="329"/>
        </pc:sldMkLst>
        <pc:spChg chg="mod">
          <ac:chgData name="Stacy Norman" userId="a6544a29-e792-4ead-8136-02f63956fd2b" providerId="ADAL" clId="{195A8360-61E0-4932-A0D6-15DD97BBCA36}" dt="2020-12-06T00:28:36.011" v="264" actId="113"/>
          <ac:spMkLst>
            <pc:docMk/>
            <pc:sldMk cId="2680718889" sldId="329"/>
            <ac:spMk id="3" creationId="{2E30ACFE-D2E7-45BC-90AB-BD7C91AE87C4}"/>
          </ac:spMkLst>
        </pc:spChg>
      </pc:sldChg>
      <pc:sldChg chg="modSp add mod ord modNotesTx">
        <pc:chgData name="Stacy Norman" userId="a6544a29-e792-4ead-8136-02f63956fd2b" providerId="ADAL" clId="{195A8360-61E0-4932-A0D6-15DD97BBCA36}" dt="2020-12-06T15:01:34.350" v="789" actId="115"/>
        <pc:sldMkLst>
          <pc:docMk/>
          <pc:sldMk cId="728362852" sldId="330"/>
        </pc:sldMkLst>
        <pc:spChg chg="mod">
          <ac:chgData name="Stacy Norman" userId="a6544a29-e792-4ead-8136-02f63956fd2b" providerId="ADAL" clId="{195A8360-61E0-4932-A0D6-15DD97BBCA36}" dt="2020-12-06T15:01:34.350" v="789" actId="115"/>
          <ac:spMkLst>
            <pc:docMk/>
            <pc:sldMk cId="728362852" sldId="330"/>
            <ac:spMk id="3" creationId="{2E30ACFE-D2E7-45BC-90AB-BD7C91AE87C4}"/>
          </ac:spMkLst>
        </pc:spChg>
      </pc:sldChg>
      <pc:sldChg chg="del">
        <pc:chgData name="Stacy Norman" userId="a6544a29-e792-4ead-8136-02f63956fd2b" providerId="ADAL" clId="{195A8360-61E0-4932-A0D6-15DD97BBCA36}" dt="2020-11-29T14:49:41.378" v="4" actId="47"/>
        <pc:sldMkLst>
          <pc:docMk/>
          <pc:sldMk cId="3030027455" sldId="330"/>
        </pc:sldMkLst>
      </pc:sldChg>
      <pc:sldChg chg="modSp add mod ord modNotesTx">
        <pc:chgData name="Stacy Norman" userId="a6544a29-e792-4ead-8136-02f63956fd2b" providerId="ADAL" clId="{195A8360-61E0-4932-A0D6-15DD97BBCA36}" dt="2020-12-06T14:53:18.545" v="760" actId="20577"/>
        <pc:sldMkLst>
          <pc:docMk/>
          <pc:sldMk cId="972109910" sldId="331"/>
        </pc:sldMkLst>
        <pc:spChg chg="mod">
          <ac:chgData name="Stacy Norman" userId="a6544a29-e792-4ead-8136-02f63956fd2b" providerId="ADAL" clId="{195A8360-61E0-4932-A0D6-15DD97BBCA36}" dt="2020-12-06T00:29:36.044" v="285" actId="113"/>
          <ac:spMkLst>
            <pc:docMk/>
            <pc:sldMk cId="972109910" sldId="331"/>
            <ac:spMk id="3" creationId="{2E30ACFE-D2E7-45BC-90AB-BD7C91AE87C4}"/>
          </ac:spMkLst>
        </pc:spChg>
      </pc:sldChg>
      <pc:sldChg chg="del">
        <pc:chgData name="Stacy Norman" userId="a6544a29-e792-4ead-8136-02f63956fd2b" providerId="ADAL" clId="{195A8360-61E0-4932-A0D6-15DD97BBCA36}" dt="2020-11-29T14:49:41.378" v="4" actId="47"/>
        <pc:sldMkLst>
          <pc:docMk/>
          <pc:sldMk cId="2603259019" sldId="331"/>
        </pc:sldMkLst>
      </pc:sldChg>
      <pc:sldChg chg="modSp add mod modNotesTx">
        <pc:chgData name="Stacy Norman" userId="a6544a29-e792-4ead-8136-02f63956fd2b" providerId="ADAL" clId="{195A8360-61E0-4932-A0D6-15DD97BBCA36}" dt="2020-12-06T00:30:23.381" v="314" actId="404"/>
        <pc:sldMkLst>
          <pc:docMk/>
          <pc:sldMk cId="1396731149" sldId="332"/>
        </pc:sldMkLst>
        <pc:spChg chg="mod">
          <ac:chgData name="Stacy Norman" userId="a6544a29-e792-4ead-8136-02f63956fd2b" providerId="ADAL" clId="{195A8360-61E0-4932-A0D6-15DD97BBCA36}" dt="2020-12-06T00:30:23.381" v="314" actId="404"/>
          <ac:spMkLst>
            <pc:docMk/>
            <pc:sldMk cId="1396731149" sldId="332"/>
            <ac:spMk id="3" creationId="{2E30ACFE-D2E7-45BC-90AB-BD7C91AE87C4}"/>
          </ac:spMkLst>
        </pc:spChg>
      </pc:sldChg>
      <pc:sldChg chg="del">
        <pc:chgData name="Stacy Norman" userId="a6544a29-e792-4ead-8136-02f63956fd2b" providerId="ADAL" clId="{195A8360-61E0-4932-A0D6-15DD97BBCA36}" dt="2020-11-29T14:49:41.378" v="4" actId="47"/>
        <pc:sldMkLst>
          <pc:docMk/>
          <pc:sldMk cId="2957259078" sldId="332"/>
        </pc:sldMkLst>
      </pc:sldChg>
      <pc:sldChg chg="del">
        <pc:chgData name="Stacy Norman" userId="a6544a29-e792-4ead-8136-02f63956fd2b" providerId="ADAL" clId="{195A8360-61E0-4932-A0D6-15DD97BBCA36}" dt="2020-11-29T14:49:41.378" v="4" actId="47"/>
        <pc:sldMkLst>
          <pc:docMk/>
          <pc:sldMk cId="197819904" sldId="333"/>
        </pc:sldMkLst>
      </pc:sldChg>
      <pc:sldChg chg="modSp add mod modNotesTx">
        <pc:chgData name="Stacy Norman" userId="a6544a29-e792-4ead-8136-02f63956fd2b" providerId="ADAL" clId="{195A8360-61E0-4932-A0D6-15DD97BBCA36}" dt="2020-12-06T14:57:22.706" v="781" actId="20577"/>
        <pc:sldMkLst>
          <pc:docMk/>
          <pc:sldMk cId="2291034293" sldId="333"/>
        </pc:sldMkLst>
        <pc:spChg chg="mod">
          <ac:chgData name="Stacy Norman" userId="a6544a29-e792-4ead-8136-02f63956fd2b" providerId="ADAL" clId="{195A8360-61E0-4932-A0D6-15DD97BBCA36}" dt="2020-12-06T00:30:11.948" v="303" actId="207"/>
          <ac:spMkLst>
            <pc:docMk/>
            <pc:sldMk cId="2291034293" sldId="333"/>
            <ac:spMk id="3" creationId="{2E30ACFE-D2E7-45BC-90AB-BD7C91AE87C4}"/>
          </ac:spMkLst>
        </pc:spChg>
      </pc:sldChg>
      <pc:sldChg chg="del">
        <pc:chgData name="Stacy Norman" userId="a6544a29-e792-4ead-8136-02f63956fd2b" providerId="ADAL" clId="{195A8360-61E0-4932-A0D6-15DD97BBCA36}" dt="2020-11-29T14:49:41.378" v="4" actId="47"/>
        <pc:sldMkLst>
          <pc:docMk/>
          <pc:sldMk cId="2196039029" sldId="334"/>
        </pc:sldMkLst>
      </pc:sldChg>
      <pc:sldChg chg="modSp add mod">
        <pc:chgData name="Stacy Norman" userId="a6544a29-e792-4ead-8136-02f63956fd2b" providerId="ADAL" clId="{195A8360-61E0-4932-A0D6-15DD97BBCA36}" dt="2020-12-06T00:31:40.317" v="344" actId="113"/>
        <pc:sldMkLst>
          <pc:docMk/>
          <pc:sldMk cId="3455583838" sldId="334"/>
        </pc:sldMkLst>
        <pc:spChg chg="mod">
          <ac:chgData name="Stacy Norman" userId="a6544a29-e792-4ead-8136-02f63956fd2b" providerId="ADAL" clId="{195A8360-61E0-4932-A0D6-15DD97BBCA36}" dt="2020-12-06T00:31:40.317" v="344" actId="113"/>
          <ac:spMkLst>
            <pc:docMk/>
            <pc:sldMk cId="3455583838" sldId="334"/>
            <ac:spMk id="3" creationId="{2E30ACFE-D2E7-45BC-90AB-BD7C91AE87C4}"/>
          </ac:spMkLst>
        </pc:spChg>
      </pc:sldChg>
      <pc:sldChg chg="addSp modSp add mod modNotesTx">
        <pc:chgData name="Stacy Norman" userId="a6544a29-e792-4ead-8136-02f63956fd2b" providerId="ADAL" clId="{195A8360-61E0-4932-A0D6-15DD97BBCA36}" dt="2020-12-06T15:05:04.951" v="812" actId="1076"/>
        <pc:sldMkLst>
          <pc:docMk/>
          <pc:sldMk cId="1902085593" sldId="335"/>
        </pc:sldMkLst>
        <pc:spChg chg="mod">
          <ac:chgData name="Stacy Norman" userId="a6544a29-e792-4ead-8136-02f63956fd2b" providerId="ADAL" clId="{195A8360-61E0-4932-A0D6-15DD97BBCA36}" dt="2020-12-06T15:05:03.346" v="811" actId="1076"/>
          <ac:spMkLst>
            <pc:docMk/>
            <pc:sldMk cId="1902085593" sldId="335"/>
            <ac:spMk id="3" creationId="{2E30ACFE-D2E7-45BC-90AB-BD7C91AE87C4}"/>
          </ac:spMkLst>
        </pc:spChg>
        <pc:spChg chg="add mod">
          <ac:chgData name="Stacy Norman" userId="a6544a29-e792-4ead-8136-02f63956fd2b" providerId="ADAL" clId="{195A8360-61E0-4932-A0D6-15DD97BBCA36}" dt="2020-12-06T15:05:04.951" v="812" actId="1076"/>
          <ac:spMkLst>
            <pc:docMk/>
            <pc:sldMk cId="1902085593" sldId="335"/>
            <ac:spMk id="4" creationId="{FB7A03C7-A3E9-4B5E-A9DB-A008A070823A}"/>
          </ac:spMkLst>
        </pc:spChg>
      </pc:sldChg>
      <pc:sldChg chg="del">
        <pc:chgData name="Stacy Norman" userId="a6544a29-e792-4ead-8136-02f63956fd2b" providerId="ADAL" clId="{195A8360-61E0-4932-A0D6-15DD97BBCA36}" dt="2020-11-29T14:49:41.378" v="4" actId="47"/>
        <pc:sldMkLst>
          <pc:docMk/>
          <pc:sldMk cId="4100111218" sldId="335"/>
        </pc:sldMkLst>
      </pc:sldChg>
      <pc:sldChg chg="modSp add mod">
        <pc:chgData name="Stacy Norman" userId="a6544a29-e792-4ead-8136-02f63956fd2b" providerId="ADAL" clId="{195A8360-61E0-4932-A0D6-15DD97BBCA36}" dt="2020-12-06T00:34:18.301" v="389" actId="113"/>
        <pc:sldMkLst>
          <pc:docMk/>
          <pc:sldMk cId="1590833845" sldId="336"/>
        </pc:sldMkLst>
        <pc:spChg chg="mod">
          <ac:chgData name="Stacy Norman" userId="a6544a29-e792-4ead-8136-02f63956fd2b" providerId="ADAL" clId="{195A8360-61E0-4932-A0D6-15DD97BBCA36}" dt="2020-12-06T00:34:18.301" v="389" actId="113"/>
          <ac:spMkLst>
            <pc:docMk/>
            <pc:sldMk cId="1590833845" sldId="336"/>
            <ac:spMk id="3" creationId="{2E30ACFE-D2E7-45BC-90AB-BD7C91AE87C4}"/>
          </ac:spMkLst>
        </pc:spChg>
      </pc:sldChg>
      <pc:sldChg chg="del">
        <pc:chgData name="Stacy Norman" userId="a6544a29-e792-4ead-8136-02f63956fd2b" providerId="ADAL" clId="{195A8360-61E0-4932-A0D6-15DD97BBCA36}" dt="2020-11-29T14:49:41.378" v="4" actId="47"/>
        <pc:sldMkLst>
          <pc:docMk/>
          <pc:sldMk cId="3561239256" sldId="336"/>
        </pc:sldMkLst>
      </pc:sldChg>
      <pc:sldChg chg="del">
        <pc:chgData name="Stacy Norman" userId="a6544a29-e792-4ead-8136-02f63956fd2b" providerId="ADAL" clId="{195A8360-61E0-4932-A0D6-15DD97BBCA36}" dt="2020-11-29T14:49:41.378" v="4" actId="47"/>
        <pc:sldMkLst>
          <pc:docMk/>
          <pc:sldMk cId="1483891311" sldId="337"/>
        </pc:sldMkLst>
      </pc:sldChg>
      <pc:sldChg chg="modSp add mod modNotesTx">
        <pc:chgData name="Stacy Norman" userId="a6544a29-e792-4ead-8136-02f63956fd2b" providerId="ADAL" clId="{195A8360-61E0-4932-A0D6-15DD97BBCA36}" dt="2020-12-06T21:14:22.963" v="1034"/>
        <pc:sldMkLst>
          <pc:docMk/>
          <pc:sldMk cId="3167868639" sldId="337"/>
        </pc:sldMkLst>
        <pc:spChg chg="mod">
          <ac:chgData name="Stacy Norman" userId="a6544a29-e792-4ead-8136-02f63956fd2b" providerId="ADAL" clId="{195A8360-61E0-4932-A0D6-15DD97BBCA36}" dt="2020-12-06T00:35:49.101" v="412" actId="207"/>
          <ac:spMkLst>
            <pc:docMk/>
            <pc:sldMk cId="3167868639" sldId="337"/>
            <ac:spMk id="3" creationId="{2E30ACFE-D2E7-45BC-90AB-BD7C91AE87C4}"/>
          </ac:spMkLst>
        </pc:spChg>
      </pc:sldChg>
      <pc:sldChg chg="del">
        <pc:chgData name="Stacy Norman" userId="a6544a29-e792-4ead-8136-02f63956fd2b" providerId="ADAL" clId="{195A8360-61E0-4932-A0D6-15DD97BBCA36}" dt="2020-11-29T14:49:41.378" v="4" actId="47"/>
        <pc:sldMkLst>
          <pc:docMk/>
          <pc:sldMk cId="2517585744" sldId="338"/>
        </pc:sldMkLst>
      </pc:sldChg>
      <pc:sldChg chg="modSp add mod modNotesTx">
        <pc:chgData name="Stacy Norman" userId="a6544a29-e792-4ead-8136-02f63956fd2b" providerId="ADAL" clId="{195A8360-61E0-4932-A0D6-15DD97BBCA36}" dt="2020-12-06T21:20:34.404" v="1048" actId="20577"/>
        <pc:sldMkLst>
          <pc:docMk/>
          <pc:sldMk cId="4213637108" sldId="338"/>
        </pc:sldMkLst>
        <pc:spChg chg="mod">
          <ac:chgData name="Stacy Norman" userId="a6544a29-e792-4ead-8136-02f63956fd2b" providerId="ADAL" clId="{195A8360-61E0-4932-A0D6-15DD97BBCA36}" dt="2020-12-06T00:35:59.533" v="413" actId="113"/>
          <ac:spMkLst>
            <pc:docMk/>
            <pc:sldMk cId="4213637108" sldId="338"/>
            <ac:spMk id="3" creationId="{2E30ACFE-D2E7-45BC-90AB-BD7C91AE87C4}"/>
          </ac:spMkLst>
        </pc:spChg>
      </pc:sldChg>
      <pc:sldChg chg="del">
        <pc:chgData name="Stacy Norman" userId="a6544a29-e792-4ead-8136-02f63956fd2b" providerId="ADAL" clId="{195A8360-61E0-4932-A0D6-15DD97BBCA36}" dt="2020-11-29T14:49:45.408" v="5" actId="47"/>
        <pc:sldMkLst>
          <pc:docMk/>
          <pc:sldMk cId="1861071968" sldId="339"/>
        </pc:sldMkLst>
      </pc:sldChg>
      <pc:sldChg chg="modSp add mod modNotesTx">
        <pc:chgData name="Stacy Norman" userId="a6544a29-e792-4ead-8136-02f63956fd2b" providerId="ADAL" clId="{195A8360-61E0-4932-A0D6-15DD97BBCA36}" dt="2020-12-06T21:24:16.266" v="1065" actId="20577"/>
        <pc:sldMkLst>
          <pc:docMk/>
          <pc:sldMk cId="3811288173" sldId="339"/>
        </pc:sldMkLst>
        <pc:spChg chg="mod">
          <ac:chgData name="Stacy Norman" userId="a6544a29-e792-4ead-8136-02f63956fd2b" providerId="ADAL" clId="{195A8360-61E0-4932-A0D6-15DD97BBCA36}" dt="2020-12-06T00:36:54.122" v="434" actId="404"/>
          <ac:spMkLst>
            <pc:docMk/>
            <pc:sldMk cId="3811288173" sldId="339"/>
            <ac:spMk id="3" creationId="{2E30ACFE-D2E7-45BC-90AB-BD7C91AE87C4}"/>
          </ac:spMkLst>
        </pc:spChg>
      </pc:sldChg>
      <pc:sldChg chg="modSp add mod modNotesTx">
        <pc:chgData name="Stacy Norman" userId="a6544a29-e792-4ead-8136-02f63956fd2b" providerId="ADAL" clId="{195A8360-61E0-4932-A0D6-15DD97BBCA36}" dt="2020-12-06T21:30:12.652" v="1108" actId="113"/>
        <pc:sldMkLst>
          <pc:docMk/>
          <pc:sldMk cId="793545200" sldId="340"/>
        </pc:sldMkLst>
        <pc:spChg chg="mod">
          <ac:chgData name="Stacy Norman" userId="a6544a29-e792-4ead-8136-02f63956fd2b" providerId="ADAL" clId="{195A8360-61E0-4932-A0D6-15DD97BBCA36}" dt="2020-12-06T21:30:12.652" v="1108" actId="113"/>
          <ac:spMkLst>
            <pc:docMk/>
            <pc:sldMk cId="793545200" sldId="340"/>
            <ac:spMk id="3" creationId="{2E30ACFE-D2E7-45BC-90AB-BD7C91AE87C4}"/>
          </ac:spMkLst>
        </pc:spChg>
      </pc:sldChg>
      <pc:sldChg chg="del">
        <pc:chgData name="Stacy Norman" userId="a6544a29-e792-4ead-8136-02f63956fd2b" providerId="ADAL" clId="{195A8360-61E0-4932-A0D6-15DD97BBCA36}" dt="2020-11-29T14:49:45.408" v="5" actId="47"/>
        <pc:sldMkLst>
          <pc:docMk/>
          <pc:sldMk cId="3440541255" sldId="340"/>
        </pc:sldMkLst>
      </pc:sldChg>
      <pc:sldChg chg="modSp add mod modNotesTx">
        <pc:chgData name="Stacy Norman" userId="a6544a29-e792-4ead-8136-02f63956fd2b" providerId="ADAL" clId="{195A8360-61E0-4932-A0D6-15DD97BBCA36}" dt="2020-12-06T21:32:17.617" v="1156" actId="20577"/>
        <pc:sldMkLst>
          <pc:docMk/>
          <pc:sldMk cId="264897310" sldId="341"/>
        </pc:sldMkLst>
        <pc:spChg chg="mod">
          <ac:chgData name="Stacy Norman" userId="a6544a29-e792-4ead-8136-02f63956fd2b" providerId="ADAL" clId="{195A8360-61E0-4932-A0D6-15DD97BBCA36}" dt="2020-12-06T00:38:00.112" v="460" actId="113"/>
          <ac:spMkLst>
            <pc:docMk/>
            <pc:sldMk cId="264897310" sldId="341"/>
            <ac:spMk id="3" creationId="{2E30ACFE-D2E7-45BC-90AB-BD7C91AE87C4}"/>
          </ac:spMkLst>
        </pc:spChg>
      </pc:sldChg>
      <pc:sldChg chg="del">
        <pc:chgData name="Stacy Norman" userId="a6544a29-e792-4ead-8136-02f63956fd2b" providerId="ADAL" clId="{195A8360-61E0-4932-A0D6-15DD97BBCA36}" dt="2020-11-29T14:49:45.408" v="5" actId="47"/>
        <pc:sldMkLst>
          <pc:docMk/>
          <pc:sldMk cId="4069951395" sldId="341"/>
        </pc:sldMkLst>
      </pc:sldChg>
      <pc:sldChg chg="del">
        <pc:chgData name="Stacy Norman" userId="a6544a29-e792-4ead-8136-02f63956fd2b" providerId="ADAL" clId="{195A8360-61E0-4932-A0D6-15DD97BBCA36}" dt="2020-11-29T14:49:45.408" v="5" actId="47"/>
        <pc:sldMkLst>
          <pc:docMk/>
          <pc:sldMk cId="3123610737" sldId="342"/>
        </pc:sldMkLst>
      </pc:sldChg>
      <pc:sldChg chg="modSp add mod modNotesTx">
        <pc:chgData name="Stacy Norman" userId="a6544a29-e792-4ead-8136-02f63956fd2b" providerId="ADAL" clId="{195A8360-61E0-4932-A0D6-15DD97BBCA36}" dt="2020-12-06T21:36:24.843" v="1197" actId="113"/>
        <pc:sldMkLst>
          <pc:docMk/>
          <pc:sldMk cId="3608812822" sldId="342"/>
        </pc:sldMkLst>
        <pc:spChg chg="mod">
          <ac:chgData name="Stacy Norman" userId="a6544a29-e792-4ead-8136-02f63956fd2b" providerId="ADAL" clId="{195A8360-61E0-4932-A0D6-15DD97BBCA36}" dt="2020-12-06T21:36:24.843" v="1197" actId="113"/>
          <ac:spMkLst>
            <pc:docMk/>
            <pc:sldMk cId="3608812822" sldId="342"/>
            <ac:spMk id="3" creationId="{2E30ACFE-D2E7-45BC-90AB-BD7C91AE87C4}"/>
          </ac:spMkLst>
        </pc:spChg>
      </pc:sldChg>
      <pc:sldChg chg="del">
        <pc:chgData name="Stacy Norman" userId="a6544a29-e792-4ead-8136-02f63956fd2b" providerId="ADAL" clId="{195A8360-61E0-4932-A0D6-15DD97BBCA36}" dt="2020-11-29T14:49:45.408" v="5" actId="47"/>
        <pc:sldMkLst>
          <pc:docMk/>
          <pc:sldMk cId="965207224" sldId="343"/>
        </pc:sldMkLst>
      </pc:sldChg>
      <pc:sldChg chg="modSp add mod modNotesTx">
        <pc:chgData name="Stacy Norman" userId="a6544a29-e792-4ead-8136-02f63956fd2b" providerId="ADAL" clId="{195A8360-61E0-4932-A0D6-15DD97BBCA36}" dt="2020-12-06T21:40:52.583" v="1223" actId="113"/>
        <pc:sldMkLst>
          <pc:docMk/>
          <pc:sldMk cId="1382784834" sldId="343"/>
        </pc:sldMkLst>
        <pc:spChg chg="mod">
          <ac:chgData name="Stacy Norman" userId="a6544a29-e792-4ead-8136-02f63956fd2b" providerId="ADAL" clId="{195A8360-61E0-4932-A0D6-15DD97BBCA36}" dt="2020-12-06T21:40:52.583" v="1223" actId="113"/>
          <ac:spMkLst>
            <pc:docMk/>
            <pc:sldMk cId="1382784834" sldId="343"/>
            <ac:spMk id="3" creationId="{2E30ACFE-D2E7-45BC-90AB-BD7C91AE87C4}"/>
          </ac:spMkLst>
        </pc:spChg>
      </pc:sldChg>
      <pc:sldChg chg="del">
        <pc:chgData name="Stacy Norman" userId="a6544a29-e792-4ead-8136-02f63956fd2b" providerId="ADAL" clId="{195A8360-61E0-4932-A0D6-15DD97BBCA36}" dt="2020-11-29T14:49:45.408" v="5" actId="47"/>
        <pc:sldMkLst>
          <pc:docMk/>
          <pc:sldMk cId="3302224977" sldId="344"/>
        </pc:sldMkLst>
      </pc:sldChg>
      <pc:sldChg chg="modSp add mod modNotesTx">
        <pc:chgData name="Stacy Norman" userId="a6544a29-e792-4ead-8136-02f63956fd2b" providerId="ADAL" clId="{195A8360-61E0-4932-A0D6-15DD97BBCA36}" dt="2020-12-06T21:42:17.476" v="1241" actId="113"/>
        <pc:sldMkLst>
          <pc:docMk/>
          <pc:sldMk cId="4086201598" sldId="344"/>
        </pc:sldMkLst>
        <pc:spChg chg="mod">
          <ac:chgData name="Stacy Norman" userId="a6544a29-e792-4ead-8136-02f63956fd2b" providerId="ADAL" clId="{195A8360-61E0-4932-A0D6-15DD97BBCA36}" dt="2020-12-06T21:42:17.476" v="1241" actId="113"/>
          <ac:spMkLst>
            <pc:docMk/>
            <pc:sldMk cId="4086201598" sldId="344"/>
            <ac:spMk id="3" creationId="{2E30ACFE-D2E7-45BC-90AB-BD7C91AE87C4}"/>
          </ac:spMkLst>
        </pc:spChg>
      </pc:sldChg>
      <pc:sldChg chg="modSp add mod modNotesTx">
        <pc:chgData name="Stacy Norman" userId="a6544a29-e792-4ead-8136-02f63956fd2b" providerId="ADAL" clId="{195A8360-61E0-4932-A0D6-15DD97BBCA36}" dt="2020-12-06T00:39:25.436" v="504" actId="404"/>
        <pc:sldMkLst>
          <pc:docMk/>
          <pc:sldMk cId="2710589668" sldId="345"/>
        </pc:sldMkLst>
        <pc:spChg chg="mod">
          <ac:chgData name="Stacy Norman" userId="a6544a29-e792-4ead-8136-02f63956fd2b" providerId="ADAL" clId="{195A8360-61E0-4932-A0D6-15DD97BBCA36}" dt="2020-12-06T00:39:25.436" v="504" actId="404"/>
          <ac:spMkLst>
            <pc:docMk/>
            <pc:sldMk cId="2710589668" sldId="345"/>
            <ac:spMk id="3" creationId="{2E30ACFE-D2E7-45BC-90AB-BD7C91AE87C4}"/>
          </ac:spMkLst>
        </pc:spChg>
      </pc:sldChg>
      <pc:sldChg chg="del">
        <pc:chgData name="Stacy Norman" userId="a6544a29-e792-4ead-8136-02f63956fd2b" providerId="ADAL" clId="{195A8360-61E0-4932-A0D6-15DD97BBCA36}" dt="2020-11-29T14:49:45.408" v="5" actId="47"/>
        <pc:sldMkLst>
          <pc:docMk/>
          <pc:sldMk cId="3033667260" sldId="345"/>
        </pc:sldMkLst>
      </pc:sldChg>
      <pc:sldChg chg="del">
        <pc:chgData name="Stacy Norman" userId="a6544a29-e792-4ead-8136-02f63956fd2b" providerId="ADAL" clId="{195A8360-61E0-4932-A0D6-15DD97BBCA36}" dt="2020-11-29T14:49:45.408" v="5" actId="47"/>
        <pc:sldMkLst>
          <pc:docMk/>
          <pc:sldMk cId="736360575" sldId="346"/>
        </pc:sldMkLst>
      </pc:sldChg>
      <pc:sldChg chg="addSp delSp modSp add mod modNotesTx">
        <pc:chgData name="Stacy Norman" userId="a6544a29-e792-4ead-8136-02f63956fd2b" providerId="ADAL" clId="{195A8360-61E0-4932-A0D6-15DD97BBCA36}" dt="2020-12-06T21:47:28.777" v="1257" actId="20577"/>
        <pc:sldMkLst>
          <pc:docMk/>
          <pc:sldMk cId="965207224" sldId="346"/>
        </pc:sldMkLst>
        <pc:spChg chg="add del">
          <ac:chgData name="Stacy Norman" userId="a6544a29-e792-4ead-8136-02f63956fd2b" providerId="ADAL" clId="{195A8360-61E0-4932-A0D6-15DD97BBCA36}" dt="2020-12-06T12:49:13.956" v="510"/>
          <ac:spMkLst>
            <pc:docMk/>
            <pc:sldMk cId="965207224" sldId="346"/>
            <ac:spMk id="2" creationId="{8B50DA7F-C7C3-4368-A5C2-CBAA07F3CA49}"/>
          </ac:spMkLst>
        </pc:spChg>
        <pc:spChg chg="mod">
          <ac:chgData name="Stacy Norman" userId="a6544a29-e792-4ead-8136-02f63956fd2b" providerId="ADAL" clId="{195A8360-61E0-4932-A0D6-15DD97BBCA36}" dt="2020-12-06T21:46:18.986" v="1244" actId="20577"/>
          <ac:spMkLst>
            <pc:docMk/>
            <pc:sldMk cId="965207224" sldId="346"/>
            <ac:spMk id="3" creationId="{2E30ACFE-D2E7-45BC-90AB-BD7C91AE87C4}"/>
          </ac:spMkLst>
        </pc:spChg>
      </pc:sldChg>
      <pc:sldChg chg="del">
        <pc:chgData name="Stacy Norman" userId="a6544a29-e792-4ead-8136-02f63956fd2b" providerId="ADAL" clId="{195A8360-61E0-4932-A0D6-15DD97BBCA36}" dt="2020-11-29T14:49:45.408" v="5" actId="47"/>
        <pc:sldMkLst>
          <pc:docMk/>
          <pc:sldMk cId="160878529" sldId="347"/>
        </pc:sldMkLst>
      </pc:sldChg>
      <pc:sldChg chg="add">
        <pc:chgData name="Stacy Norman" userId="a6544a29-e792-4ead-8136-02f63956fd2b" providerId="ADAL" clId="{195A8360-61E0-4932-A0D6-15DD97BBCA36}" dt="2020-12-06T00:25:02.278" v="197"/>
        <pc:sldMkLst>
          <pc:docMk/>
          <pc:sldMk cId="3302224977" sldId="347"/>
        </pc:sldMkLst>
      </pc:sldChg>
      <pc:sldChg chg="del">
        <pc:chgData name="Stacy Norman" userId="a6544a29-e792-4ead-8136-02f63956fd2b" providerId="ADAL" clId="{195A8360-61E0-4932-A0D6-15DD97BBCA36}" dt="2020-11-29T14:49:45.408" v="5" actId="47"/>
        <pc:sldMkLst>
          <pc:docMk/>
          <pc:sldMk cId="889160518" sldId="348"/>
        </pc:sldMkLst>
      </pc:sldChg>
      <pc:sldChg chg="add">
        <pc:chgData name="Stacy Norman" userId="a6544a29-e792-4ead-8136-02f63956fd2b" providerId="ADAL" clId="{195A8360-61E0-4932-A0D6-15DD97BBCA36}" dt="2020-12-06T00:25:02.278" v="197"/>
        <pc:sldMkLst>
          <pc:docMk/>
          <pc:sldMk cId="3033667260" sldId="348"/>
        </pc:sldMkLst>
      </pc:sldChg>
      <pc:sldChg chg="addSp delSp modSp add mod setBg modNotesTx">
        <pc:chgData name="Stacy Norman" userId="a6544a29-e792-4ead-8136-02f63956fd2b" providerId="ADAL" clId="{195A8360-61E0-4932-A0D6-15DD97BBCA36}" dt="2020-12-12T19:53:56.889" v="1264" actId="26606"/>
        <pc:sldMkLst>
          <pc:docMk/>
          <pc:sldMk cId="736360575" sldId="349"/>
        </pc:sldMkLst>
        <pc:spChg chg="mod">
          <ac:chgData name="Stacy Norman" userId="a6544a29-e792-4ead-8136-02f63956fd2b" providerId="ADAL" clId="{195A8360-61E0-4932-A0D6-15DD97BBCA36}" dt="2020-12-12T19:53:56.889" v="1264" actId="26606"/>
          <ac:spMkLst>
            <pc:docMk/>
            <pc:sldMk cId="736360575" sldId="349"/>
            <ac:spMk id="3" creationId="{2E30ACFE-D2E7-45BC-90AB-BD7C91AE87C4}"/>
          </ac:spMkLst>
        </pc:spChg>
        <pc:spChg chg="add del">
          <ac:chgData name="Stacy Norman" userId="a6544a29-e792-4ead-8136-02f63956fd2b" providerId="ADAL" clId="{195A8360-61E0-4932-A0D6-15DD97BBCA36}" dt="2020-12-12T19:53:47.147" v="1259" actId="26606"/>
          <ac:spMkLst>
            <pc:docMk/>
            <pc:sldMk cId="736360575" sldId="349"/>
            <ac:spMk id="8" creationId="{DCF4EB5C-ED25-4675-8255-2F5B12CFFCF0}"/>
          </ac:spMkLst>
        </pc:spChg>
        <pc:spChg chg="add del">
          <ac:chgData name="Stacy Norman" userId="a6544a29-e792-4ead-8136-02f63956fd2b" providerId="ADAL" clId="{195A8360-61E0-4932-A0D6-15DD97BBCA36}" dt="2020-12-12T19:53:47.147" v="1259" actId="26606"/>
          <ac:spMkLst>
            <pc:docMk/>
            <pc:sldMk cId="736360575" sldId="349"/>
            <ac:spMk id="10" creationId="{9514EC6E-A557-42A2-BCDC-3ABFFC5E564D}"/>
          </ac:spMkLst>
        </pc:spChg>
        <pc:spChg chg="add del">
          <ac:chgData name="Stacy Norman" userId="a6544a29-e792-4ead-8136-02f63956fd2b" providerId="ADAL" clId="{195A8360-61E0-4932-A0D6-15DD97BBCA36}" dt="2020-12-12T19:53:47.147" v="1259" actId="26606"/>
          <ac:spMkLst>
            <pc:docMk/>
            <pc:sldMk cId="736360575" sldId="349"/>
            <ac:spMk id="12" creationId="{905482C9-EB42-4BFE-95BF-7FD661F07657}"/>
          </ac:spMkLst>
        </pc:spChg>
        <pc:spChg chg="add del">
          <ac:chgData name="Stacy Norman" userId="a6544a29-e792-4ead-8136-02f63956fd2b" providerId="ADAL" clId="{195A8360-61E0-4932-A0D6-15DD97BBCA36}" dt="2020-12-12T19:53:47.147" v="1259" actId="26606"/>
          <ac:spMkLst>
            <pc:docMk/>
            <pc:sldMk cId="736360575" sldId="349"/>
            <ac:spMk id="14" creationId="{F858DF7D-C2D0-4B03-A7A0-2F06B789EE35}"/>
          </ac:spMkLst>
        </pc:spChg>
        <pc:spChg chg="add del">
          <ac:chgData name="Stacy Norman" userId="a6544a29-e792-4ead-8136-02f63956fd2b" providerId="ADAL" clId="{195A8360-61E0-4932-A0D6-15DD97BBCA36}" dt="2020-12-12T19:53:47.147" v="1259" actId="26606"/>
          <ac:spMkLst>
            <pc:docMk/>
            <pc:sldMk cId="736360575" sldId="349"/>
            <ac:spMk id="16" creationId="{1B26B711-3121-40B0-8377-A64F3DC00C7A}"/>
          </ac:spMkLst>
        </pc:spChg>
        <pc:spChg chg="add del">
          <ac:chgData name="Stacy Norman" userId="a6544a29-e792-4ead-8136-02f63956fd2b" providerId="ADAL" clId="{195A8360-61E0-4932-A0D6-15DD97BBCA36}" dt="2020-12-12T19:53:47.147" v="1259" actId="26606"/>
          <ac:spMkLst>
            <pc:docMk/>
            <pc:sldMk cId="736360575" sldId="349"/>
            <ac:spMk id="18" creationId="{645C4D3D-ABBA-4B4E-93E5-01E343719849}"/>
          </ac:spMkLst>
        </pc:spChg>
        <pc:spChg chg="add del">
          <ac:chgData name="Stacy Norman" userId="a6544a29-e792-4ead-8136-02f63956fd2b" providerId="ADAL" clId="{195A8360-61E0-4932-A0D6-15DD97BBCA36}" dt="2020-12-12T19:53:47.147" v="1259" actId="26606"/>
          <ac:spMkLst>
            <pc:docMk/>
            <pc:sldMk cId="736360575" sldId="349"/>
            <ac:spMk id="20" creationId="{98DDD5E5-0097-4C6C-B266-5732EDA96CC4}"/>
          </ac:spMkLst>
        </pc:spChg>
        <pc:spChg chg="add del">
          <ac:chgData name="Stacy Norman" userId="a6544a29-e792-4ead-8136-02f63956fd2b" providerId="ADAL" clId="{195A8360-61E0-4932-A0D6-15DD97BBCA36}" dt="2020-12-12T19:53:47.147" v="1259" actId="26606"/>
          <ac:spMkLst>
            <pc:docMk/>
            <pc:sldMk cId="736360575" sldId="349"/>
            <ac:spMk id="22" creationId="{8952EF87-C74F-4D3F-9CAD-EEA1733C9BD0}"/>
          </ac:spMkLst>
        </pc:spChg>
        <pc:spChg chg="add del">
          <ac:chgData name="Stacy Norman" userId="a6544a29-e792-4ead-8136-02f63956fd2b" providerId="ADAL" clId="{195A8360-61E0-4932-A0D6-15DD97BBCA36}" dt="2020-12-12T19:53:49.284" v="1261" actId="26606"/>
          <ac:spMkLst>
            <pc:docMk/>
            <pc:sldMk cId="736360575" sldId="349"/>
            <ac:spMk id="24" creationId="{DCF4EB5C-ED25-4675-8255-2F5B12CFFCF0}"/>
          </ac:spMkLst>
        </pc:spChg>
        <pc:spChg chg="add del">
          <ac:chgData name="Stacy Norman" userId="a6544a29-e792-4ead-8136-02f63956fd2b" providerId="ADAL" clId="{195A8360-61E0-4932-A0D6-15DD97BBCA36}" dt="2020-12-12T19:53:49.284" v="1261" actId="26606"/>
          <ac:spMkLst>
            <pc:docMk/>
            <pc:sldMk cId="736360575" sldId="349"/>
            <ac:spMk id="25" creationId="{9514EC6E-A557-42A2-BCDC-3ABFFC5E564D}"/>
          </ac:spMkLst>
        </pc:spChg>
        <pc:spChg chg="add del">
          <ac:chgData name="Stacy Norman" userId="a6544a29-e792-4ead-8136-02f63956fd2b" providerId="ADAL" clId="{195A8360-61E0-4932-A0D6-15DD97BBCA36}" dt="2020-12-12T19:53:49.284" v="1261" actId="26606"/>
          <ac:spMkLst>
            <pc:docMk/>
            <pc:sldMk cId="736360575" sldId="349"/>
            <ac:spMk id="26" creationId="{905482C9-EB42-4BFE-95BF-7FD661F07657}"/>
          </ac:spMkLst>
        </pc:spChg>
        <pc:spChg chg="add del">
          <ac:chgData name="Stacy Norman" userId="a6544a29-e792-4ead-8136-02f63956fd2b" providerId="ADAL" clId="{195A8360-61E0-4932-A0D6-15DD97BBCA36}" dt="2020-12-12T19:53:49.284" v="1261" actId="26606"/>
          <ac:spMkLst>
            <pc:docMk/>
            <pc:sldMk cId="736360575" sldId="349"/>
            <ac:spMk id="27" creationId="{5409F327-FE5B-45BE-9891-0AC2BB3C7579}"/>
          </ac:spMkLst>
        </pc:spChg>
        <pc:spChg chg="add del">
          <ac:chgData name="Stacy Norman" userId="a6544a29-e792-4ead-8136-02f63956fd2b" providerId="ADAL" clId="{195A8360-61E0-4932-A0D6-15DD97BBCA36}" dt="2020-12-12T19:53:49.284" v="1261" actId="26606"/>
          <ac:spMkLst>
            <pc:docMk/>
            <pc:sldMk cId="736360575" sldId="349"/>
            <ac:spMk id="28" creationId="{CCEA2409-B68F-42C1-811F-AF7213494547}"/>
          </ac:spMkLst>
        </pc:spChg>
        <pc:spChg chg="add del">
          <ac:chgData name="Stacy Norman" userId="a6544a29-e792-4ead-8136-02f63956fd2b" providerId="ADAL" clId="{195A8360-61E0-4932-A0D6-15DD97BBCA36}" dt="2020-12-12T19:53:49.284" v="1261" actId="26606"/>
          <ac:spMkLst>
            <pc:docMk/>
            <pc:sldMk cId="736360575" sldId="349"/>
            <ac:spMk id="29" creationId="{63426179-F318-4F63-8D09-77B498805372}"/>
          </ac:spMkLst>
        </pc:spChg>
        <pc:spChg chg="add del">
          <ac:chgData name="Stacy Norman" userId="a6544a29-e792-4ead-8136-02f63956fd2b" providerId="ADAL" clId="{195A8360-61E0-4932-A0D6-15DD97BBCA36}" dt="2020-12-12T19:53:49.284" v="1261" actId="26606"/>
          <ac:spMkLst>
            <pc:docMk/>
            <pc:sldMk cId="736360575" sldId="349"/>
            <ac:spMk id="30" creationId="{85292831-A37E-45F7-8CA8-0223DD3FA589}"/>
          </ac:spMkLst>
        </pc:spChg>
        <pc:spChg chg="add del">
          <ac:chgData name="Stacy Norman" userId="a6544a29-e792-4ead-8136-02f63956fd2b" providerId="ADAL" clId="{195A8360-61E0-4932-A0D6-15DD97BBCA36}" dt="2020-12-12T19:53:49.284" v="1261" actId="26606"/>
          <ac:spMkLst>
            <pc:docMk/>
            <pc:sldMk cId="736360575" sldId="349"/>
            <ac:spMk id="31" creationId="{10324C00-B801-4706-ABF7-3B9B31DB06EA}"/>
          </ac:spMkLst>
        </pc:spChg>
        <pc:spChg chg="add del">
          <ac:chgData name="Stacy Norman" userId="a6544a29-e792-4ead-8136-02f63956fd2b" providerId="ADAL" clId="{195A8360-61E0-4932-A0D6-15DD97BBCA36}" dt="2020-12-12T19:53:56.874" v="1263" actId="26606"/>
          <ac:spMkLst>
            <pc:docMk/>
            <pc:sldMk cId="736360575" sldId="349"/>
            <ac:spMk id="33" creationId="{DCF4EB5C-ED25-4675-8255-2F5B12CFFCF0}"/>
          </ac:spMkLst>
        </pc:spChg>
        <pc:spChg chg="add del">
          <ac:chgData name="Stacy Norman" userId="a6544a29-e792-4ead-8136-02f63956fd2b" providerId="ADAL" clId="{195A8360-61E0-4932-A0D6-15DD97BBCA36}" dt="2020-12-12T19:53:56.874" v="1263" actId="26606"/>
          <ac:spMkLst>
            <pc:docMk/>
            <pc:sldMk cId="736360575" sldId="349"/>
            <ac:spMk id="34" creationId="{9514EC6E-A557-42A2-BCDC-3ABFFC5E564D}"/>
          </ac:spMkLst>
        </pc:spChg>
        <pc:spChg chg="add del">
          <ac:chgData name="Stacy Norman" userId="a6544a29-e792-4ead-8136-02f63956fd2b" providerId="ADAL" clId="{195A8360-61E0-4932-A0D6-15DD97BBCA36}" dt="2020-12-12T19:53:56.874" v="1263" actId="26606"/>
          <ac:spMkLst>
            <pc:docMk/>
            <pc:sldMk cId="736360575" sldId="349"/>
            <ac:spMk id="35" creationId="{905482C9-EB42-4BFE-95BF-7FD661F07657}"/>
          </ac:spMkLst>
        </pc:spChg>
        <pc:spChg chg="add del">
          <ac:chgData name="Stacy Norman" userId="a6544a29-e792-4ead-8136-02f63956fd2b" providerId="ADAL" clId="{195A8360-61E0-4932-A0D6-15DD97BBCA36}" dt="2020-12-12T19:53:56.874" v="1263" actId="26606"/>
          <ac:spMkLst>
            <pc:docMk/>
            <pc:sldMk cId="736360575" sldId="349"/>
            <ac:spMk id="36" creationId="{5409F327-FE5B-45BE-9891-0AC2BB3C7579}"/>
          </ac:spMkLst>
        </pc:spChg>
        <pc:spChg chg="add del">
          <ac:chgData name="Stacy Norman" userId="a6544a29-e792-4ead-8136-02f63956fd2b" providerId="ADAL" clId="{195A8360-61E0-4932-A0D6-15DD97BBCA36}" dt="2020-12-12T19:53:56.874" v="1263" actId="26606"/>
          <ac:spMkLst>
            <pc:docMk/>
            <pc:sldMk cId="736360575" sldId="349"/>
            <ac:spMk id="37" creationId="{CCEA2409-B68F-42C1-811F-AF7213494547}"/>
          </ac:spMkLst>
        </pc:spChg>
        <pc:spChg chg="add del">
          <ac:chgData name="Stacy Norman" userId="a6544a29-e792-4ead-8136-02f63956fd2b" providerId="ADAL" clId="{195A8360-61E0-4932-A0D6-15DD97BBCA36}" dt="2020-12-12T19:53:56.874" v="1263" actId="26606"/>
          <ac:spMkLst>
            <pc:docMk/>
            <pc:sldMk cId="736360575" sldId="349"/>
            <ac:spMk id="38" creationId="{63426179-F318-4F63-8D09-77B498805372}"/>
          </ac:spMkLst>
        </pc:spChg>
        <pc:spChg chg="add del">
          <ac:chgData name="Stacy Norman" userId="a6544a29-e792-4ead-8136-02f63956fd2b" providerId="ADAL" clId="{195A8360-61E0-4932-A0D6-15DD97BBCA36}" dt="2020-12-12T19:53:56.874" v="1263" actId="26606"/>
          <ac:spMkLst>
            <pc:docMk/>
            <pc:sldMk cId="736360575" sldId="349"/>
            <ac:spMk id="39" creationId="{85292831-A37E-45F7-8CA8-0223DD3FA589}"/>
          </ac:spMkLst>
        </pc:spChg>
        <pc:spChg chg="add">
          <ac:chgData name="Stacy Norman" userId="a6544a29-e792-4ead-8136-02f63956fd2b" providerId="ADAL" clId="{195A8360-61E0-4932-A0D6-15DD97BBCA36}" dt="2020-12-12T19:53:56.889" v="1264" actId="26606"/>
          <ac:spMkLst>
            <pc:docMk/>
            <pc:sldMk cId="736360575" sldId="349"/>
            <ac:spMk id="41" creationId="{DCF4EB5C-ED25-4675-8255-2F5B12CFFCF0}"/>
          </ac:spMkLst>
        </pc:spChg>
        <pc:spChg chg="add">
          <ac:chgData name="Stacy Norman" userId="a6544a29-e792-4ead-8136-02f63956fd2b" providerId="ADAL" clId="{195A8360-61E0-4932-A0D6-15DD97BBCA36}" dt="2020-12-12T19:53:56.889" v="1264" actId="26606"/>
          <ac:spMkLst>
            <pc:docMk/>
            <pc:sldMk cId="736360575" sldId="349"/>
            <ac:spMk id="42" creationId="{9514EC6E-A557-42A2-BCDC-3ABFFC5E564D}"/>
          </ac:spMkLst>
        </pc:spChg>
        <pc:spChg chg="add">
          <ac:chgData name="Stacy Norman" userId="a6544a29-e792-4ead-8136-02f63956fd2b" providerId="ADAL" clId="{195A8360-61E0-4932-A0D6-15DD97BBCA36}" dt="2020-12-12T19:53:56.889" v="1264" actId="26606"/>
          <ac:spMkLst>
            <pc:docMk/>
            <pc:sldMk cId="736360575" sldId="349"/>
            <ac:spMk id="43" creationId="{905482C9-EB42-4BFE-95BF-7FD661F07657}"/>
          </ac:spMkLst>
        </pc:spChg>
        <pc:spChg chg="add">
          <ac:chgData name="Stacy Norman" userId="a6544a29-e792-4ead-8136-02f63956fd2b" providerId="ADAL" clId="{195A8360-61E0-4932-A0D6-15DD97BBCA36}" dt="2020-12-12T19:53:56.889" v="1264" actId="26606"/>
          <ac:spMkLst>
            <pc:docMk/>
            <pc:sldMk cId="736360575" sldId="349"/>
            <ac:spMk id="44" creationId="{5409F327-FE5B-45BE-9891-0AC2BB3C7579}"/>
          </ac:spMkLst>
        </pc:spChg>
        <pc:spChg chg="add">
          <ac:chgData name="Stacy Norman" userId="a6544a29-e792-4ead-8136-02f63956fd2b" providerId="ADAL" clId="{195A8360-61E0-4932-A0D6-15DD97BBCA36}" dt="2020-12-12T19:53:56.889" v="1264" actId="26606"/>
          <ac:spMkLst>
            <pc:docMk/>
            <pc:sldMk cId="736360575" sldId="349"/>
            <ac:spMk id="45" creationId="{CCEA2409-B68F-42C1-811F-AF7213494547}"/>
          </ac:spMkLst>
        </pc:spChg>
        <pc:spChg chg="add">
          <ac:chgData name="Stacy Norman" userId="a6544a29-e792-4ead-8136-02f63956fd2b" providerId="ADAL" clId="{195A8360-61E0-4932-A0D6-15DD97BBCA36}" dt="2020-12-12T19:53:56.889" v="1264" actId="26606"/>
          <ac:spMkLst>
            <pc:docMk/>
            <pc:sldMk cId="736360575" sldId="349"/>
            <ac:spMk id="46" creationId="{63426179-F318-4F63-8D09-77B498805372}"/>
          </ac:spMkLst>
        </pc:spChg>
        <pc:spChg chg="add">
          <ac:chgData name="Stacy Norman" userId="a6544a29-e792-4ead-8136-02f63956fd2b" providerId="ADAL" clId="{195A8360-61E0-4932-A0D6-15DD97BBCA36}" dt="2020-12-12T19:53:56.889" v="1264" actId="26606"/>
          <ac:spMkLst>
            <pc:docMk/>
            <pc:sldMk cId="736360575" sldId="349"/>
            <ac:spMk id="47" creationId="{85292831-A37E-45F7-8CA8-0223DD3FA589}"/>
          </ac:spMkLst>
        </pc:spChg>
        <pc:spChg chg="add">
          <ac:chgData name="Stacy Norman" userId="a6544a29-e792-4ead-8136-02f63956fd2b" providerId="ADAL" clId="{195A8360-61E0-4932-A0D6-15DD97BBCA36}" dt="2020-12-12T19:53:56.889" v="1264" actId="26606"/>
          <ac:spMkLst>
            <pc:docMk/>
            <pc:sldMk cId="736360575" sldId="349"/>
            <ac:spMk id="48" creationId="{10324C00-B801-4706-ABF7-3B9B31DB06EA}"/>
          </ac:spMkLst>
        </pc:spChg>
      </pc:sldChg>
      <pc:sldChg chg="add">
        <pc:chgData name="Stacy Norman" userId="a6544a29-e792-4ead-8136-02f63956fd2b" providerId="ADAL" clId="{195A8360-61E0-4932-A0D6-15DD97BBCA36}" dt="2020-12-06T00:25:02.278" v="197"/>
        <pc:sldMkLst>
          <pc:docMk/>
          <pc:sldMk cId="160878529" sldId="350"/>
        </pc:sldMkLst>
      </pc:sldChg>
      <pc:sldChg chg="add">
        <pc:chgData name="Stacy Norman" userId="a6544a29-e792-4ead-8136-02f63956fd2b" providerId="ADAL" clId="{195A8360-61E0-4932-A0D6-15DD97BBCA36}" dt="2020-12-06T00:25:02.278" v="197"/>
        <pc:sldMkLst>
          <pc:docMk/>
          <pc:sldMk cId="889160518" sldId="351"/>
        </pc:sldMkLst>
      </pc:sldChg>
      <pc:sldChg chg="add del">
        <pc:chgData name="Stacy Norman" userId="a6544a29-e792-4ead-8136-02f63956fd2b" providerId="ADAL" clId="{195A8360-61E0-4932-A0D6-15DD97BBCA36}" dt="2020-12-06T00:32:23.959" v="366" actId="47"/>
        <pc:sldMkLst>
          <pc:docMk/>
          <pc:sldMk cId="961106203" sldId="352"/>
        </pc:sldMkLst>
      </pc:sldChg>
      <pc:sldChg chg="modSp add mod">
        <pc:chgData name="Stacy Norman" userId="a6544a29-e792-4ead-8136-02f63956fd2b" providerId="ADAL" clId="{195A8360-61E0-4932-A0D6-15DD97BBCA36}" dt="2020-12-06T00:33:37.561" v="373" actId="113"/>
        <pc:sldMkLst>
          <pc:docMk/>
          <pc:sldMk cId="3434569747" sldId="352"/>
        </pc:sldMkLst>
        <pc:spChg chg="mod">
          <ac:chgData name="Stacy Norman" userId="a6544a29-e792-4ead-8136-02f63956fd2b" providerId="ADAL" clId="{195A8360-61E0-4932-A0D6-15DD97BBCA36}" dt="2020-12-06T00:33:37.561" v="373" actId="113"/>
          <ac:spMkLst>
            <pc:docMk/>
            <pc:sldMk cId="3434569747" sldId="352"/>
            <ac:spMk id="3" creationId="{2E30ACFE-D2E7-45BC-90AB-BD7C91AE87C4}"/>
          </ac:spMkLst>
        </pc:spChg>
      </pc:sldChg>
      <pc:sldChg chg="add">
        <pc:chgData name="Stacy Norman" userId="a6544a29-e792-4ead-8136-02f63956fd2b" providerId="ADAL" clId="{195A8360-61E0-4932-A0D6-15DD97BBCA36}" dt="2020-12-06T12:47:57.709" v="505" actId="2890"/>
        <pc:sldMkLst>
          <pc:docMk/>
          <pc:sldMk cId="2116318668" sldId="353"/>
        </pc:sldMkLst>
      </pc:sldChg>
      <pc:sldChg chg="addSp delSp modSp add mod setBg modNotesTx">
        <pc:chgData name="Stacy Norman" userId="a6544a29-e792-4ead-8136-02f63956fd2b" providerId="ADAL" clId="{195A8360-61E0-4932-A0D6-15DD97BBCA36}" dt="2020-12-06T14:31:17.241" v="578" actId="20577"/>
        <pc:sldMkLst>
          <pc:docMk/>
          <pc:sldMk cId="2866606409" sldId="354"/>
        </pc:sldMkLst>
        <pc:spChg chg="del mod">
          <ac:chgData name="Stacy Norman" userId="a6544a29-e792-4ead-8136-02f63956fd2b" providerId="ADAL" clId="{195A8360-61E0-4932-A0D6-15DD97BBCA36}" dt="2020-12-06T14:30:18.599" v="571" actId="478"/>
          <ac:spMkLst>
            <pc:docMk/>
            <pc:sldMk cId="2866606409" sldId="354"/>
            <ac:spMk id="3" creationId="{2E30ACFE-D2E7-45BC-90AB-BD7C91AE87C4}"/>
          </ac:spMkLst>
        </pc:spChg>
        <pc:picChg chg="add mod">
          <ac:chgData name="Stacy Norman" userId="a6544a29-e792-4ead-8136-02f63956fd2b" providerId="ADAL" clId="{195A8360-61E0-4932-A0D6-15DD97BBCA36}" dt="2020-12-06T14:30:58.907" v="575" actId="26606"/>
          <ac:picMkLst>
            <pc:docMk/>
            <pc:sldMk cId="2866606409" sldId="354"/>
            <ac:picMk id="4" creationId="{5901BE3C-9A47-40A9-B4FB-A2419954AC7B}"/>
          </ac:picMkLst>
        </pc:picChg>
      </pc:sldChg>
      <pc:sldChg chg="add ord modNotesTx">
        <pc:chgData name="Stacy Norman" userId="a6544a29-e792-4ead-8136-02f63956fd2b" providerId="ADAL" clId="{195A8360-61E0-4932-A0D6-15DD97BBCA36}" dt="2020-12-06T14:48:29.874" v="696" actId="20577"/>
        <pc:sldMkLst>
          <pc:docMk/>
          <pc:sldMk cId="1624819313" sldId="355"/>
        </pc:sldMkLst>
      </pc:sldChg>
      <pc:sldChg chg="modSp add mod modNotesTx">
        <pc:chgData name="Stacy Norman" userId="a6544a29-e792-4ead-8136-02f63956fd2b" providerId="ADAL" clId="{195A8360-61E0-4932-A0D6-15DD97BBCA36}" dt="2020-12-06T21:06:03.175" v="996" actId="20577"/>
        <pc:sldMkLst>
          <pc:docMk/>
          <pc:sldMk cId="3046754929" sldId="356"/>
        </pc:sldMkLst>
        <pc:spChg chg="mod">
          <ac:chgData name="Stacy Norman" userId="a6544a29-e792-4ead-8136-02f63956fd2b" providerId="ADAL" clId="{195A8360-61E0-4932-A0D6-15DD97BBCA36}" dt="2020-12-06T21:04:56.268" v="948" actId="113"/>
          <ac:spMkLst>
            <pc:docMk/>
            <pc:sldMk cId="3046754929" sldId="356"/>
            <ac:spMk id="3" creationId="{2E30ACFE-D2E7-45BC-90AB-BD7C91AE87C4}"/>
          </ac:spMkLst>
        </pc:spChg>
      </pc:sldChg>
      <pc:sldChg chg="modSp add mod modNotesTx">
        <pc:chgData name="Stacy Norman" userId="a6544a29-e792-4ead-8136-02f63956fd2b" providerId="ADAL" clId="{195A8360-61E0-4932-A0D6-15DD97BBCA36}" dt="2020-12-06T21:47:06.731" v="1251"/>
        <pc:sldMkLst>
          <pc:docMk/>
          <pc:sldMk cId="773625970" sldId="357"/>
        </pc:sldMkLst>
        <pc:spChg chg="mod">
          <ac:chgData name="Stacy Norman" userId="a6544a29-e792-4ead-8136-02f63956fd2b" providerId="ADAL" clId="{195A8360-61E0-4932-A0D6-15DD97BBCA36}" dt="2020-12-06T21:46:23.625" v="1245" actId="20577"/>
          <ac:spMkLst>
            <pc:docMk/>
            <pc:sldMk cId="773625970" sldId="357"/>
            <ac:spMk id="3" creationId="{2E30ACFE-D2E7-45BC-90AB-BD7C91AE87C4}"/>
          </ac:spMkLst>
        </pc:spChg>
      </pc:sldChg>
      <pc:sldChg chg="add modNotesTx">
        <pc:chgData name="Stacy Norman" userId="a6544a29-e792-4ead-8136-02f63956fd2b" providerId="ADAL" clId="{195A8360-61E0-4932-A0D6-15DD97BBCA36}" dt="2020-12-06T21:47:16.428" v="1253"/>
        <pc:sldMkLst>
          <pc:docMk/>
          <pc:sldMk cId="682006346" sldId="358"/>
        </pc:sldMkLst>
      </pc:sldChg>
    </pc:docChg>
  </pc:docChgLst>
  <pc:docChgLst>
    <pc:chgData name="Stacy Norman" userId="a6544a29-e792-4ead-8136-02f63956fd2b" providerId="ADAL" clId="{3629D755-B56E-4DBD-AB87-9B462A073401}"/>
    <pc:docChg chg="undo custSel addSld delSld modSld sldOrd">
      <pc:chgData name="Stacy Norman" userId="a6544a29-e792-4ead-8136-02f63956fd2b" providerId="ADAL" clId="{3629D755-B56E-4DBD-AB87-9B462A073401}" dt="2020-11-29T00:18:34.891" v="281" actId="20577"/>
      <pc:docMkLst>
        <pc:docMk/>
      </pc:docMkLst>
      <pc:sldChg chg="modSp del mod">
        <pc:chgData name="Stacy Norman" userId="a6544a29-e792-4ead-8136-02f63956fd2b" providerId="ADAL" clId="{3629D755-B56E-4DBD-AB87-9B462A073401}" dt="2020-11-29T00:05:21.773" v="23" actId="47"/>
        <pc:sldMkLst>
          <pc:docMk/>
          <pc:sldMk cId="2780652631" sldId="259"/>
        </pc:sldMkLst>
        <pc:spChg chg="mod">
          <ac:chgData name="Stacy Norman" userId="a6544a29-e792-4ead-8136-02f63956fd2b" providerId="ADAL" clId="{3629D755-B56E-4DBD-AB87-9B462A073401}" dt="2020-11-29T00:03:15.916" v="6" actId="20577"/>
          <ac:spMkLst>
            <pc:docMk/>
            <pc:sldMk cId="2780652631" sldId="259"/>
            <ac:spMk id="3" creationId="{2E30ACFE-D2E7-45BC-90AB-BD7C91AE87C4}"/>
          </ac:spMkLst>
        </pc:spChg>
      </pc:sldChg>
      <pc:sldChg chg="modSp mod">
        <pc:chgData name="Stacy Norman" userId="a6544a29-e792-4ead-8136-02f63956fd2b" providerId="ADAL" clId="{3629D755-B56E-4DBD-AB87-9B462A073401}" dt="2020-11-29T00:04:52.841" v="20" actId="20577"/>
        <pc:sldMkLst>
          <pc:docMk/>
          <pc:sldMk cId="3529738020" sldId="260"/>
        </pc:sldMkLst>
        <pc:spChg chg="mod">
          <ac:chgData name="Stacy Norman" userId="a6544a29-e792-4ead-8136-02f63956fd2b" providerId="ADAL" clId="{3629D755-B56E-4DBD-AB87-9B462A073401}" dt="2020-11-29T00:04:52.841" v="20" actId="20577"/>
          <ac:spMkLst>
            <pc:docMk/>
            <pc:sldMk cId="3529738020" sldId="260"/>
            <ac:spMk id="3" creationId="{2E30ACFE-D2E7-45BC-90AB-BD7C91AE87C4}"/>
          </ac:spMkLst>
        </pc:spChg>
      </pc:sldChg>
      <pc:sldChg chg="del">
        <pc:chgData name="Stacy Norman" userId="a6544a29-e792-4ead-8136-02f63956fd2b" providerId="ADAL" clId="{3629D755-B56E-4DBD-AB87-9B462A073401}" dt="2020-11-29T00:05:17.918" v="22" actId="47"/>
        <pc:sldMkLst>
          <pc:docMk/>
          <pc:sldMk cId="3410025153" sldId="261"/>
        </pc:sldMkLst>
      </pc:sldChg>
      <pc:sldChg chg="del">
        <pc:chgData name="Stacy Norman" userId="a6544a29-e792-4ead-8136-02f63956fd2b" providerId="ADAL" clId="{3629D755-B56E-4DBD-AB87-9B462A073401}" dt="2020-11-29T00:05:24.964" v="24" actId="47"/>
        <pc:sldMkLst>
          <pc:docMk/>
          <pc:sldMk cId="3699626495" sldId="262"/>
        </pc:sldMkLst>
      </pc:sldChg>
      <pc:sldChg chg="del">
        <pc:chgData name="Stacy Norman" userId="a6544a29-e792-4ead-8136-02f63956fd2b" providerId="ADAL" clId="{3629D755-B56E-4DBD-AB87-9B462A073401}" dt="2020-11-29T00:05:17.918" v="22" actId="47"/>
        <pc:sldMkLst>
          <pc:docMk/>
          <pc:sldMk cId="1972322712" sldId="263"/>
        </pc:sldMkLst>
      </pc:sldChg>
      <pc:sldChg chg="del">
        <pc:chgData name="Stacy Norman" userId="a6544a29-e792-4ead-8136-02f63956fd2b" providerId="ADAL" clId="{3629D755-B56E-4DBD-AB87-9B462A073401}" dt="2020-11-29T00:05:17.918" v="22" actId="47"/>
        <pc:sldMkLst>
          <pc:docMk/>
          <pc:sldMk cId="2828443691" sldId="264"/>
        </pc:sldMkLst>
      </pc:sldChg>
      <pc:sldChg chg="del">
        <pc:chgData name="Stacy Norman" userId="a6544a29-e792-4ead-8136-02f63956fd2b" providerId="ADAL" clId="{3629D755-B56E-4DBD-AB87-9B462A073401}" dt="2020-11-29T00:05:17.918" v="22" actId="47"/>
        <pc:sldMkLst>
          <pc:docMk/>
          <pc:sldMk cId="43914137" sldId="265"/>
        </pc:sldMkLst>
      </pc:sldChg>
      <pc:sldChg chg="del">
        <pc:chgData name="Stacy Norman" userId="a6544a29-e792-4ead-8136-02f63956fd2b" providerId="ADAL" clId="{3629D755-B56E-4DBD-AB87-9B462A073401}" dt="2020-11-29T00:05:17.918" v="22" actId="47"/>
        <pc:sldMkLst>
          <pc:docMk/>
          <pc:sldMk cId="1171142856" sldId="266"/>
        </pc:sldMkLst>
      </pc:sldChg>
      <pc:sldChg chg="del">
        <pc:chgData name="Stacy Norman" userId="a6544a29-e792-4ead-8136-02f63956fd2b" providerId="ADAL" clId="{3629D755-B56E-4DBD-AB87-9B462A073401}" dt="2020-11-29T00:05:17.918" v="22" actId="47"/>
        <pc:sldMkLst>
          <pc:docMk/>
          <pc:sldMk cId="232104213" sldId="267"/>
        </pc:sldMkLst>
      </pc:sldChg>
      <pc:sldChg chg="del">
        <pc:chgData name="Stacy Norman" userId="a6544a29-e792-4ead-8136-02f63956fd2b" providerId="ADAL" clId="{3629D755-B56E-4DBD-AB87-9B462A073401}" dt="2020-11-29T00:05:17.918" v="22" actId="47"/>
        <pc:sldMkLst>
          <pc:docMk/>
          <pc:sldMk cId="3387271264" sldId="268"/>
        </pc:sldMkLst>
      </pc:sldChg>
      <pc:sldChg chg="del">
        <pc:chgData name="Stacy Norman" userId="a6544a29-e792-4ead-8136-02f63956fd2b" providerId="ADAL" clId="{3629D755-B56E-4DBD-AB87-9B462A073401}" dt="2020-11-29T00:05:17.918" v="22" actId="47"/>
        <pc:sldMkLst>
          <pc:docMk/>
          <pc:sldMk cId="223248930" sldId="269"/>
        </pc:sldMkLst>
      </pc:sldChg>
      <pc:sldChg chg="del">
        <pc:chgData name="Stacy Norman" userId="a6544a29-e792-4ead-8136-02f63956fd2b" providerId="ADAL" clId="{3629D755-B56E-4DBD-AB87-9B462A073401}" dt="2020-11-29T00:05:13.811" v="21" actId="47"/>
        <pc:sldMkLst>
          <pc:docMk/>
          <pc:sldMk cId="2191478593" sldId="270"/>
        </pc:sldMkLst>
      </pc:sldChg>
      <pc:sldChg chg="del">
        <pc:chgData name="Stacy Norman" userId="a6544a29-e792-4ead-8136-02f63956fd2b" providerId="ADAL" clId="{3629D755-B56E-4DBD-AB87-9B462A073401}" dt="2020-11-29T00:05:13.811" v="21" actId="47"/>
        <pc:sldMkLst>
          <pc:docMk/>
          <pc:sldMk cId="1258525744" sldId="271"/>
        </pc:sldMkLst>
      </pc:sldChg>
      <pc:sldChg chg="del">
        <pc:chgData name="Stacy Norman" userId="a6544a29-e792-4ead-8136-02f63956fd2b" providerId="ADAL" clId="{3629D755-B56E-4DBD-AB87-9B462A073401}" dt="2020-11-29T00:05:13.811" v="21" actId="47"/>
        <pc:sldMkLst>
          <pc:docMk/>
          <pc:sldMk cId="3721173790" sldId="272"/>
        </pc:sldMkLst>
      </pc:sldChg>
      <pc:sldChg chg="del">
        <pc:chgData name="Stacy Norman" userId="a6544a29-e792-4ead-8136-02f63956fd2b" providerId="ADAL" clId="{3629D755-B56E-4DBD-AB87-9B462A073401}" dt="2020-11-29T00:05:13.811" v="21" actId="47"/>
        <pc:sldMkLst>
          <pc:docMk/>
          <pc:sldMk cId="868861666" sldId="273"/>
        </pc:sldMkLst>
      </pc:sldChg>
      <pc:sldChg chg="del">
        <pc:chgData name="Stacy Norman" userId="a6544a29-e792-4ead-8136-02f63956fd2b" providerId="ADAL" clId="{3629D755-B56E-4DBD-AB87-9B462A073401}" dt="2020-11-29T00:05:13.811" v="21" actId="47"/>
        <pc:sldMkLst>
          <pc:docMk/>
          <pc:sldMk cId="2134900502" sldId="274"/>
        </pc:sldMkLst>
      </pc:sldChg>
      <pc:sldChg chg="del">
        <pc:chgData name="Stacy Norman" userId="a6544a29-e792-4ead-8136-02f63956fd2b" providerId="ADAL" clId="{3629D755-B56E-4DBD-AB87-9B462A073401}" dt="2020-11-29T00:05:13.811" v="21" actId="47"/>
        <pc:sldMkLst>
          <pc:docMk/>
          <pc:sldMk cId="2733231098" sldId="275"/>
        </pc:sldMkLst>
      </pc:sldChg>
      <pc:sldChg chg="del">
        <pc:chgData name="Stacy Norman" userId="a6544a29-e792-4ead-8136-02f63956fd2b" providerId="ADAL" clId="{3629D755-B56E-4DBD-AB87-9B462A073401}" dt="2020-11-29T00:05:13.811" v="21" actId="47"/>
        <pc:sldMkLst>
          <pc:docMk/>
          <pc:sldMk cId="1358699993" sldId="276"/>
        </pc:sldMkLst>
      </pc:sldChg>
      <pc:sldChg chg="del">
        <pc:chgData name="Stacy Norman" userId="a6544a29-e792-4ead-8136-02f63956fd2b" providerId="ADAL" clId="{3629D755-B56E-4DBD-AB87-9B462A073401}" dt="2020-11-29T00:05:13.811" v="21" actId="47"/>
        <pc:sldMkLst>
          <pc:docMk/>
          <pc:sldMk cId="2697519165" sldId="277"/>
        </pc:sldMkLst>
      </pc:sldChg>
      <pc:sldChg chg="del">
        <pc:chgData name="Stacy Norman" userId="a6544a29-e792-4ead-8136-02f63956fd2b" providerId="ADAL" clId="{3629D755-B56E-4DBD-AB87-9B462A073401}" dt="2020-11-29T00:05:13.811" v="21" actId="47"/>
        <pc:sldMkLst>
          <pc:docMk/>
          <pc:sldMk cId="287968907" sldId="278"/>
        </pc:sldMkLst>
      </pc:sldChg>
      <pc:sldChg chg="del">
        <pc:chgData name="Stacy Norman" userId="a6544a29-e792-4ead-8136-02f63956fd2b" providerId="ADAL" clId="{3629D755-B56E-4DBD-AB87-9B462A073401}" dt="2020-11-29T00:05:13.811" v="21" actId="47"/>
        <pc:sldMkLst>
          <pc:docMk/>
          <pc:sldMk cId="3176437498" sldId="279"/>
        </pc:sldMkLst>
      </pc:sldChg>
      <pc:sldChg chg="del">
        <pc:chgData name="Stacy Norman" userId="a6544a29-e792-4ead-8136-02f63956fd2b" providerId="ADAL" clId="{3629D755-B56E-4DBD-AB87-9B462A073401}" dt="2020-11-29T00:05:13.811" v="21" actId="47"/>
        <pc:sldMkLst>
          <pc:docMk/>
          <pc:sldMk cId="1449158706" sldId="280"/>
        </pc:sldMkLst>
      </pc:sldChg>
      <pc:sldChg chg="del">
        <pc:chgData name="Stacy Norman" userId="a6544a29-e792-4ead-8136-02f63956fd2b" providerId="ADAL" clId="{3629D755-B56E-4DBD-AB87-9B462A073401}" dt="2020-11-29T00:05:13.811" v="21" actId="47"/>
        <pc:sldMkLst>
          <pc:docMk/>
          <pc:sldMk cId="2009547721" sldId="281"/>
        </pc:sldMkLst>
      </pc:sldChg>
      <pc:sldChg chg="del">
        <pc:chgData name="Stacy Norman" userId="a6544a29-e792-4ead-8136-02f63956fd2b" providerId="ADAL" clId="{3629D755-B56E-4DBD-AB87-9B462A073401}" dt="2020-11-29T00:05:13.811" v="21" actId="47"/>
        <pc:sldMkLst>
          <pc:docMk/>
          <pc:sldMk cId="3658052375" sldId="282"/>
        </pc:sldMkLst>
      </pc:sldChg>
      <pc:sldChg chg="del">
        <pc:chgData name="Stacy Norman" userId="a6544a29-e792-4ead-8136-02f63956fd2b" providerId="ADAL" clId="{3629D755-B56E-4DBD-AB87-9B462A073401}" dt="2020-11-29T00:05:13.811" v="21" actId="47"/>
        <pc:sldMkLst>
          <pc:docMk/>
          <pc:sldMk cId="3333121874" sldId="283"/>
        </pc:sldMkLst>
      </pc:sldChg>
      <pc:sldChg chg="del">
        <pc:chgData name="Stacy Norman" userId="a6544a29-e792-4ead-8136-02f63956fd2b" providerId="ADAL" clId="{3629D755-B56E-4DBD-AB87-9B462A073401}" dt="2020-11-29T00:05:13.811" v="21" actId="47"/>
        <pc:sldMkLst>
          <pc:docMk/>
          <pc:sldMk cId="3614503210" sldId="284"/>
        </pc:sldMkLst>
      </pc:sldChg>
      <pc:sldChg chg="del">
        <pc:chgData name="Stacy Norman" userId="a6544a29-e792-4ead-8136-02f63956fd2b" providerId="ADAL" clId="{3629D755-B56E-4DBD-AB87-9B462A073401}" dt="2020-11-29T00:05:17.918" v="22" actId="47"/>
        <pc:sldMkLst>
          <pc:docMk/>
          <pc:sldMk cId="1198414268" sldId="285"/>
        </pc:sldMkLst>
      </pc:sldChg>
      <pc:sldChg chg="del">
        <pc:chgData name="Stacy Norman" userId="a6544a29-e792-4ead-8136-02f63956fd2b" providerId="ADAL" clId="{3629D755-B56E-4DBD-AB87-9B462A073401}" dt="2020-11-29T00:05:17.918" v="22" actId="47"/>
        <pc:sldMkLst>
          <pc:docMk/>
          <pc:sldMk cId="533435518" sldId="286"/>
        </pc:sldMkLst>
      </pc:sldChg>
      <pc:sldChg chg="del">
        <pc:chgData name="Stacy Norman" userId="a6544a29-e792-4ead-8136-02f63956fd2b" providerId="ADAL" clId="{3629D755-B56E-4DBD-AB87-9B462A073401}" dt="2020-11-29T00:05:17.918" v="22" actId="47"/>
        <pc:sldMkLst>
          <pc:docMk/>
          <pc:sldMk cId="1131787889" sldId="287"/>
        </pc:sldMkLst>
      </pc:sldChg>
      <pc:sldChg chg="del">
        <pc:chgData name="Stacy Norman" userId="a6544a29-e792-4ead-8136-02f63956fd2b" providerId="ADAL" clId="{3629D755-B56E-4DBD-AB87-9B462A073401}" dt="2020-11-29T00:05:13.811" v="21" actId="47"/>
        <pc:sldMkLst>
          <pc:docMk/>
          <pc:sldMk cId="1478557219" sldId="288"/>
        </pc:sldMkLst>
      </pc:sldChg>
      <pc:sldChg chg="del">
        <pc:chgData name="Stacy Norman" userId="a6544a29-e792-4ead-8136-02f63956fd2b" providerId="ADAL" clId="{3629D755-B56E-4DBD-AB87-9B462A073401}" dt="2020-11-29T00:05:13.811" v="21" actId="47"/>
        <pc:sldMkLst>
          <pc:docMk/>
          <pc:sldMk cId="1703744201" sldId="289"/>
        </pc:sldMkLst>
      </pc:sldChg>
      <pc:sldChg chg="delSp modSp add mod modTransition setBg delDesignElem">
        <pc:chgData name="Stacy Norman" userId="a6544a29-e792-4ead-8136-02f63956fd2b" providerId="ADAL" clId="{3629D755-B56E-4DBD-AB87-9B462A073401}" dt="2020-11-29T00:03:02.380" v="5" actId="1076"/>
        <pc:sldMkLst>
          <pc:docMk/>
          <pc:sldMk cId="2464964362" sldId="325"/>
        </pc:sldMkLst>
        <pc:spChg chg="mod">
          <ac:chgData name="Stacy Norman" userId="a6544a29-e792-4ead-8136-02f63956fd2b" providerId="ADAL" clId="{3629D755-B56E-4DBD-AB87-9B462A073401}" dt="2020-11-29T00:03:02.380" v="5" actId="1076"/>
          <ac:spMkLst>
            <pc:docMk/>
            <pc:sldMk cId="2464964362" sldId="325"/>
            <ac:spMk id="2" creationId="{B6D0FF85-1B11-4C0D-970C-FF16D1D7357D}"/>
          </ac:spMkLst>
        </pc:spChg>
        <pc:spChg chg="del">
          <ac:chgData name="Stacy Norman" userId="a6544a29-e792-4ead-8136-02f63956fd2b" providerId="ADAL" clId="{3629D755-B56E-4DBD-AB87-9B462A073401}" dt="2020-11-29T00:02:13.613" v="1"/>
          <ac:spMkLst>
            <pc:docMk/>
            <pc:sldMk cId="2464964362" sldId="325"/>
            <ac:spMk id="130" creationId="{C54A3646-77FE-4862-96CE-45260829B18F}"/>
          </ac:spMkLst>
        </pc:spChg>
        <pc:spChg chg="del">
          <ac:chgData name="Stacy Norman" userId="a6544a29-e792-4ead-8136-02f63956fd2b" providerId="ADAL" clId="{3629D755-B56E-4DBD-AB87-9B462A073401}" dt="2020-11-29T00:02:13.613" v="1"/>
          <ac:spMkLst>
            <pc:docMk/>
            <pc:sldMk cId="2464964362" sldId="325"/>
            <ac:spMk id="155" creationId="{700D0C16-8549-4373-8B7C-3555082CEA0B}"/>
          </ac:spMkLst>
        </pc:spChg>
        <pc:spChg chg="del">
          <ac:chgData name="Stacy Norman" userId="a6544a29-e792-4ead-8136-02f63956fd2b" providerId="ADAL" clId="{3629D755-B56E-4DBD-AB87-9B462A073401}" dt="2020-11-29T00:02:13.613" v="1"/>
          <ac:spMkLst>
            <pc:docMk/>
            <pc:sldMk cId="2464964362" sldId="325"/>
            <ac:spMk id="157" creationId="{C7341777-0F86-4E1E-A07F-2076F00D04EC}"/>
          </ac:spMkLst>
        </pc:spChg>
        <pc:grpChg chg="del">
          <ac:chgData name="Stacy Norman" userId="a6544a29-e792-4ead-8136-02f63956fd2b" providerId="ADAL" clId="{3629D755-B56E-4DBD-AB87-9B462A073401}" dt="2020-11-29T00:02:13.613" v="1"/>
          <ac:grpSpMkLst>
            <pc:docMk/>
            <pc:sldMk cId="2464964362" sldId="325"/>
            <ac:grpSpMk id="132" creationId="{3F6FA249-9C10-48B9-9F72-1F333D8A9486}"/>
          </ac:grpSpMkLst>
        </pc:grpChg>
      </pc:sldChg>
      <pc:sldChg chg="modSp add mod ord">
        <pc:chgData name="Stacy Norman" userId="a6544a29-e792-4ead-8136-02f63956fd2b" providerId="ADAL" clId="{3629D755-B56E-4DBD-AB87-9B462A073401}" dt="2020-11-29T00:06:08.730" v="35"/>
        <pc:sldMkLst>
          <pc:docMk/>
          <pc:sldMk cId="2103783420" sldId="326"/>
        </pc:sldMkLst>
        <pc:spChg chg="mod">
          <ac:chgData name="Stacy Norman" userId="a6544a29-e792-4ead-8136-02f63956fd2b" providerId="ADAL" clId="{3629D755-B56E-4DBD-AB87-9B462A073401}" dt="2020-11-29T00:06:04.326" v="33" actId="20577"/>
          <ac:spMkLst>
            <pc:docMk/>
            <pc:sldMk cId="2103783420" sldId="326"/>
            <ac:spMk id="3" creationId="{2E30ACFE-D2E7-45BC-90AB-BD7C91AE87C4}"/>
          </ac:spMkLst>
        </pc:spChg>
      </pc:sldChg>
      <pc:sldChg chg="modSp add mod">
        <pc:chgData name="Stacy Norman" userId="a6544a29-e792-4ead-8136-02f63956fd2b" providerId="ADAL" clId="{3629D755-B56E-4DBD-AB87-9B462A073401}" dt="2020-11-29T00:06:57.949" v="51" actId="20577"/>
        <pc:sldMkLst>
          <pc:docMk/>
          <pc:sldMk cId="2324476735" sldId="327"/>
        </pc:sldMkLst>
        <pc:spChg chg="mod">
          <ac:chgData name="Stacy Norman" userId="a6544a29-e792-4ead-8136-02f63956fd2b" providerId="ADAL" clId="{3629D755-B56E-4DBD-AB87-9B462A073401}" dt="2020-11-29T00:06:57.949" v="51" actId="20577"/>
          <ac:spMkLst>
            <pc:docMk/>
            <pc:sldMk cId="2324476735" sldId="327"/>
            <ac:spMk id="3" creationId="{2E30ACFE-D2E7-45BC-90AB-BD7C91AE87C4}"/>
          </ac:spMkLst>
        </pc:spChg>
      </pc:sldChg>
      <pc:sldChg chg="modSp add mod">
        <pc:chgData name="Stacy Norman" userId="a6544a29-e792-4ead-8136-02f63956fd2b" providerId="ADAL" clId="{3629D755-B56E-4DBD-AB87-9B462A073401}" dt="2020-11-29T00:08:29.364" v="70"/>
        <pc:sldMkLst>
          <pc:docMk/>
          <pc:sldMk cId="3025804518" sldId="328"/>
        </pc:sldMkLst>
        <pc:spChg chg="mod">
          <ac:chgData name="Stacy Norman" userId="a6544a29-e792-4ead-8136-02f63956fd2b" providerId="ADAL" clId="{3629D755-B56E-4DBD-AB87-9B462A073401}" dt="2020-11-29T00:08:29.364" v="70"/>
          <ac:spMkLst>
            <pc:docMk/>
            <pc:sldMk cId="3025804518" sldId="328"/>
            <ac:spMk id="3" creationId="{2E30ACFE-D2E7-45BC-90AB-BD7C91AE87C4}"/>
          </ac:spMkLst>
        </pc:spChg>
      </pc:sldChg>
      <pc:sldChg chg="modSp add mod">
        <pc:chgData name="Stacy Norman" userId="a6544a29-e792-4ead-8136-02f63956fd2b" providerId="ADAL" clId="{3629D755-B56E-4DBD-AB87-9B462A073401}" dt="2020-11-29T00:08:56.678" v="84" actId="20577"/>
        <pc:sldMkLst>
          <pc:docMk/>
          <pc:sldMk cId="1896090284" sldId="329"/>
        </pc:sldMkLst>
        <pc:spChg chg="mod">
          <ac:chgData name="Stacy Norman" userId="a6544a29-e792-4ead-8136-02f63956fd2b" providerId="ADAL" clId="{3629D755-B56E-4DBD-AB87-9B462A073401}" dt="2020-11-29T00:08:56.678" v="84" actId="20577"/>
          <ac:spMkLst>
            <pc:docMk/>
            <pc:sldMk cId="1896090284" sldId="329"/>
            <ac:spMk id="3" creationId="{2E30ACFE-D2E7-45BC-90AB-BD7C91AE87C4}"/>
          </ac:spMkLst>
        </pc:spChg>
      </pc:sldChg>
      <pc:sldChg chg="modSp add mod">
        <pc:chgData name="Stacy Norman" userId="a6544a29-e792-4ead-8136-02f63956fd2b" providerId="ADAL" clId="{3629D755-B56E-4DBD-AB87-9B462A073401}" dt="2020-11-29T00:09:23.756" v="91" actId="20577"/>
        <pc:sldMkLst>
          <pc:docMk/>
          <pc:sldMk cId="3030027455" sldId="330"/>
        </pc:sldMkLst>
        <pc:spChg chg="mod">
          <ac:chgData name="Stacy Norman" userId="a6544a29-e792-4ead-8136-02f63956fd2b" providerId="ADAL" clId="{3629D755-B56E-4DBD-AB87-9B462A073401}" dt="2020-11-29T00:09:23.756" v="91" actId="20577"/>
          <ac:spMkLst>
            <pc:docMk/>
            <pc:sldMk cId="3030027455" sldId="330"/>
            <ac:spMk id="3" creationId="{2E30ACFE-D2E7-45BC-90AB-BD7C91AE87C4}"/>
          </ac:spMkLst>
        </pc:spChg>
      </pc:sldChg>
      <pc:sldChg chg="modSp add mod">
        <pc:chgData name="Stacy Norman" userId="a6544a29-e792-4ead-8136-02f63956fd2b" providerId="ADAL" clId="{3629D755-B56E-4DBD-AB87-9B462A073401}" dt="2020-11-29T00:09:49.089" v="99" actId="20577"/>
        <pc:sldMkLst>
          <pc:docMk/>
          <pc:sldMk cId="2603259019" sldId="331"/>
        </pc:sldMkLst>
        <pc:spChg chg="mod">
          <ac:chgData name="Stacy Norman" userId="a6544a29-e792-4ead-8136-02f63956fd2b" providerId="ADAL" clId="{3629D755-B56E-4DBD-AB87-9B462A073401}" dt="2020-11-29T00:09:49.089" v="99" actId="20577"/>
          <ac:spMkLst>
            <pc:docMk/>
            <pc:sldMk cId="2603259019" sldId="331"/>
            <ac:spMk id="3" creationId="{2E30ACFE-D2E7-45BC-90AB-BD7C91AE87C4}"/>
          </ac:spMkLst>
        </pc:spChg>
      </pc:sldChg>
      <pc:sldChg chg="modSp add mod">
        <pc:chgData name="Stacy Norman" userId="a6544a29-e792-4ead-8136-02f63956fd2b" providerId="ADAL" clId="{3629D755-B56E-4DBD-AB87-9B462A073401}" dt="2020-11-29T00:10:24.936" v="114" actId="404"/>
        <pc:sldMkLst>
          <pc:docMk/>
          <pc:sldMk cId="2957259078" sldId="332"/>
        </pc:sldMkLst>
        <pc:spChg chg="mod">
          <ac:chgData name="Stacy Norman" userId="a6544a29-e792-4ead-8136-02f63956fd2b" providerId="ADAL" clId="{3629D755-B56E-4DBD-AB87-9B462A073401}" dt="2020-11-29T00:10:24.936" v="114" actId="404"/>
          <ac:spMkLst>
            <pc:docMk/>
            <pc:sldMk cId="2957259078" sldId="332"/>
            <ac:spMk id="3" creationId="{2E30ACFE-D2E7-45BC-90AB-BD7C91AE87C4}"/>
          </ac:spMkLst>
        </pc:spChg>
      </pc:sldChg>
      <pc:sldChg chg="add">
        <pc:chgData name="Stacy Norman" userId="a6544a29-e792-4ead-8136-02f63956fd2b" providerId="ADAL" clId="{3629D755-B56E-4DBD-AB87-9B462A073401}" dt="2020-11-29T00:10:34.786" v="115"/>
        <pc:sldMkLst>
          <pc:docMk/>
          <pc:sldMk cId="197819904" sldId="333"/>
        </pc:sldMkLst>
      </pc:sldChg>
      <pc:sldChg chg="modSp add mod">
        <pc:chgData name="Stacy Norman" userId="a6544a29-e792-4ead-8136-02f63956fd2b" providerId="ADAL" clId="{3629D755-B56E-4DBD-AB87-9B462A073401}" dt="2020-11-29T00:10:58.801" v="119" actId="20577"/>
        <pc:sldMkLst>
          <pc:docMk/>
          <pc:sldMk cId="2196039029" sldId="334"/>
        </pc:sldMkLst>
        <pc:spChg chg="mod">
          <ac:chgData name="Stacy Norman" userId="a6544a29-e792-4ead-8136-02f63956fd2b" providerId="ADAL" clId="{3629D755-B56E-4DBD-AB87-9B462A073401}" dt="2020-11-29T00:10:58.801" v="119" actId="20577"/>
          <ac:spMkLst>
            <pc:docMk/>
            <pc:sldMk cId="2196039029" sldId="334"/>
            <ac:spMk id="3" creationId="{2E30ACFE-D2E7-45BC-90AB-BD7C91AE87C4}"/>
          </ac:spMkLst>
        </pc:spChg>
      </pc:sldChg>
      <pc:sldChg chg="modSp add mod">
        <pc:chgData name="Stacy Norman" userId="a6544a29-e792-4ead-8136-02f63956fd2b" providerId="ADAL" clId="{3629D755-B56E-4DBD-AB87-9B462A073401}" dt="2020-11-29T00:11:14.324" v="123" actId="20577"/>
        <pc:sldMkLst>
          <pc:docMk/>
          <pc:sldMk cId="4100111218" sldId="335"/>
        </pc:sldMkLst>
        <pc:spChg chg="mod">
          <ac:chgData name="Stacy Norman" userId="a6544a29-e792-4ead-8136-02f63956fd2b" providerId="ADAL" clId="{3629D755-B56E-4DBD-AB87-9B462A073401}" dt="2020-11-29T00:11:14.324" v="123" actId="20577"/>
          <ac:spMkLst>
            <pc:docMk/>
            <pc:sldMk cId="4100111218" sldId="335"/>
            <ac:spMk id="3" creationId="{2E30ACFE-D2E7-45BC-90AB-BD7C91AE87C4}"/>
          </ac:spMkLst>
        </pc:spChg>
      </pc:sldChg>
      <pc:sldChg chg="modSp add mod">
        <pc:chgData name="Stacy Norman" userId="a6544a29-e792-4ead-8136-02f63956fd2b" providerId="ADAL" clId="{3629D755-B56E-4DBD-AB87-9B462A073401}" dt="2020-11-29T00:12:05.904" v="127" actId="20577"/>
        <pc:sldMkLst>
          <pc:docMk/>
          <pc:sldMk cId="3561239256" sldId="336"/>
        </pc:sldMkLst>
        <pc:spChg chg="mod">
          <ac:chgData name="Stacy Norman" userId="a6544a29-e792-4ead-8136-02f63956fd2b" providerId="ADAL" clId="{3629D755-B56E-4DBD-AB87-9B462A073401}" dt="2020-11-29T00:12:05.904" v="127" actId="20577"/>
          <ac:spMkLst>
            <pc:docMk/>
            <pc:sldMk cId="3561239256" sldId="336"/>
            <ac:spMk id="3" creationId="{2E30ACFE-D2E7-45BC-90AB-BD7C91AE87C4}"/>
          </ac:spMkLst>
        </pc:spChg>
      </pc:sldChg>
      <pc:sldChg chg="modSp add mod">
        <pc:chgData name="Stacy Norman" userId="a6544a29-e792-4ead-8136-02f63956fd2b" providerId="ADAL" clId="{3629D755-B56E-4DBD-AB87-9B462A073401}" dt="2020-11-29T00:12:23.702" v="131" actId="20577"/>
        <pc:sldMkLst>
          <pc:docMk/>
          <pc:sldMk cId="1483891311" sldId="337"/>
        </pc:sldMkLst>
        <pc:spChg chg="mod">
          <ac:chgData name="Stacy Norman" userId="a6544a29-e792-4ead-8136-02f63956fd2b" providerId="ADAL" clId="{3629D755-B56E-4DBD-AB87-9B462A073401}" dt="2020-11-29T00:12:23.702" v="131" actId="20577"/>
          <ac:spMkLst>
            <pc:docMk/>
            <pc:sldMk cId="1483891311" sldId="337"/>
            <ac:spMk id="3" creationId="{2E30ACFE-D2E7-45BC-90AB-BD7C91AE87C4}"/>
          </ac:spMkLst>
        </pc:spChg>
      </pc:sldChg>
      <pc:sldChg chg="modSp add mod">
        <pc:chgData name="Stacy Norman" userId="a6544a29-e792-4ead-8136-02f63956fd2b" providerId="ADAL" clId="{3629D755-B56E-4DBD-AB87-9B462A073401}" dt="2020-11-29T00:12:43.099" v="137" actId="20577"/>
        <pc:sldMkLst>
          <pc:docMk/>
          <pc:sldMk cId="2517585744" sldId="338"/>
        </pc:sldMkLst>
        <pc:spChg chg="mod">
          <ac:chgData name="Stacy Norman" userId="a6544a29-e792-4ead-8136-02f63956fd2b" providerId="ADAL" clId="{3629D755-B56E-4DBD-AB87-9B462A073401}" dt="2020-11-29T00:12:43.099" v="137" actId="20577"/>
          <ac:spMkLst>
            <pc:docMk/>
            <pc:sldMk cId="2517585744" sldId="338"/>
            <ac:spMk id="3" creationId="{2E30ACFE-D2E7-45BC-90AB-BD7C91AE87C4}"/>
          </ac:spMkLst>
        </pc:spChg>
      </pc:sldChg>
      <pc:sldChg chg="modSp add mod">
        <pc:chgData name="Stacy Norman" userId="a6544a29-e792-4ead-8136-02f63956fd2b" providerId="ADAL" clId="{3629D755-B56E-4DBD-AB87-9B462A073401}" dt="2020-11-29T00:13:06.293" v="141" actId="20577"/>
        <pc:sldMkLst>
          <pc:docMk/>
          <pc:sldMk cId="1861071968" sldId="339"/>
        </pc:sldMkLst>
        <pc:spChg chg="mod">
          <ac:chgData name="Stacy Norman" userId="a6544a29-e792-4ead-8136-02f63956fd2b" providerId="ADAL" clId="{3629D755-B56E-4DBD-AB87-9B462A073401}" dt="2020-11-29T00:13:06.293" v="141" actId="20577"/>
          <ac:spMkLst>
            <pc:docMk/>
            <pc:sldMk cId="1861071968" sldId="339"/>
            <ac:spMk id="3" creationId="{2E30ACFE-D2E7-45BC-90AB-BD7C91AE87C4}"/>
          </ac:spMkLst>
        </pc:spChg>
      </pc:sldChg>
      <pc:sldChg chg="modSp add mod">
        <pc:chgData name="Stacy Norman" userId="a6544a29-e792-4ead-8136-02f63956fd2b" providerId="ADAL" clId="{3629D755-B56E-4DBD-AB87-9B462A073401}" dt="2020-11-29T00:14:08.352" v="146" actId="21"/>
        <pc:sldMkLst>
          <pc:docMk/>
          <pc:sldMk cId="3440541255" sldId="340"/>
        </pc:sldMkLst>
        <pc:spChg chg="mod">
          <ac:chgData name="Stacy Norman" userId="a6544a29-e792-4ead-8136-02f63956fd2b" providerId="ADAL" clId="{3629D755-B56E-4DBD-AB87-9B462A073401}" dt="2020-11-29T00:14:08.352" v="146" actId="21"/>
          <ac:spMkLst>
            <pc:docMk/>
            <pc:sldMk cId="3440541255" sldId="340"/>
            <ac:spMk id="3" creationId="{2E30ACFE-D2E7-45BC-90AB-BD7C91AE87C4}"/>
          </ac:spMkLst>
        </pc:spChg>
      </pc:sldChg>
      <pc:sldChg chg="modSp add mod">
        <pc:chgData name="Stacy Norman" userId="a6544a29-e792-4ead-8136-02f63956fd2b" providerId="ADAL" clId="{3629D755-B56E-4DBD-AB87-9B462A073401}" dt="2020-11-29T00:14:43.680" v="152" actId="21"/>
        <pc:sldMkLst>
          <pc:docMk/>
          <pc:sldMk cId="4069951395" sldId="341"/>
        </pc:sldMkLst>
        <pc:spChg chg="mod">
          <ac:chgData name="Stacy Norman" userId="a6544a29-e792-4ead-8136-02f63956fd2b" providerId="ADAL" clId="{3629D755-B56E-4DBD-AB87-9B462A073401}" dt="2020-11-29T00:14:43.680" v="152" actId="21"/>
          <ac:spMkLst>
            <pc:docMk/>
            <pc:sldMk cId="4069951395" sldId="341"/>
            <ac:spMk id="3" creationId="{2E30ACFE-D2E7-45BC-90AB-BD7C91AE87C4}"/>
          </ac:spMkLst>
        </pc:spChg>
      </pc:sldChg>
      <pc:sldChg chg="modSp add mod">
        <pc:chgData name="Stacy Norman" userId="a6544a29-e792-4ead-8136-02f63956fd2b" providerId="ADAL" clId="{3629D755-B56E-4DBD-AB87-9B462A073401}" dt="2020-11-29T00:15:00.052" v="162" actId="20577"/>
        <pc:sldMkLst>
          <pc:docMk/>
          <pc:sldMk cId="3123610737" sldId="342"/>
        </pc:sldMkLst>
        <pc:spChg chg="mod">
          <ac:chgData name="Stacy Norman" userId="a6544a29-e792-4ead-8136-02f63956fd2b" providerId="ADAL" clId="{3629D755-B56E-4DBD-AB87-9B462A073401}" dt="2020-11-29T00:15:00.052" v="162" actId="20577"/>
          <ac:spMkLst>
            <pc:docMk/>
            <pc:sldMk cId="3123610737" sldId="342"/>
            <ac:spMk id="3" creationId="{2E30ACFE-D2E7-45BC-90AB-BD7C91AE87C4}"/>
          </ac:spMkLst>
        </pc:spChg>
      </pc:sldChg>
      <pc:sldChg chg="modSp add mod modNotesTx">
        <pc:chgData name="Stacy Norman" userId="a6544a29-e792-4ead-8136-02f63956fd2b" providerId="ADAL" clId="{3629D755-B56E-4DBD-AB87-9B462A073401}" dt="2020-11-29T00:15:43.415" v="231" actId="20577"/>
        <pc:sldMkLst>
          <pc:docMk/>
          <pc:sldMk cId="965207224" sldId="343"/>
        </pc:sldMkLst>
        <pc:spChg chg="mod">
          <ac:chgData name="Stacy Norman" userId="a6544a29-e792-4ead-8136-02f63956fd2b" providerId="ADAL" clId="{3629D755-B56E-4DBD-AB87-9B462A073401}" dt="2020-11-29T00:15:23.475" v="166" actId="20577"/>
          <ac:spMkLst>
            <pc:docMk/>
            <pc:sldMk cId="965207224" sldId="343"/>
            <ac:spMk id="3" creationId="{2E30ACFE-D2E7-45BC-90AB-BD7C91AE87C4}"/>
          </ac:spMkLst>
        </pc:spChg>
      </pc:sldChg>
      <pc:sldChg chg="modSp add mod modNotesTx">
        <pc:chgData name="Stacy Norman" userId="a6544a29-e792-4ead-8136-02f63956fd2b" providerId="ADAL" clId="{3629D755-B56E-4DBD-AB87-9B462A073401}" dt="2020-11-29T00:17:09.298" v="255" actId="20577"/>
        <pc:sldMkLst>
          <pc:docMk/>
          <pc:sldMk cId="3302224977" sldId="344"/>
        </pc:sldMkLst>
        <pc:spChg chg="mod">
          <ac:chgData name="Stacy Norman" userId="a6544a29-e792-4ead-8136-02f63956fd2b" providerId="ADAL" clId="{3629D755-B56E-4DBD-AB87-9B462A073401}" dt="2020-11-29T00:17:09.298" v="255" actId="20577"/>
          <ac:spMkLst>
            <pc:docMk/>
            <pc:sldMk cId="3302224977" sldId="344"/>
            <ac:spMk id="3" creationId="{2E30ACFE-D2E7-45BC-90AB-BD7C91AE87C4}"/>
          </ac:spMkLst>
        </pc:spChg>
      </pc:sldChg>
      <pc:sldChg chg="modSp add mod">
        <pc:chgData name="Stacy Norman" userId="a6544a29-e792-4ead-8136-02f63956fd2b" providerId="ADAL" clId="{3629D755-B56E-4DBD-AB87-9B462A073401}" dt="2020-11-29T00:17:03.988" v="254" actId="20577"/>
        <pc:sldMkLst>
          <pc:docMk/>
          <pc:sldMk cId="3033667260" sldId="345"/>
        </pc:sldMkLst>
        <pc:spChg chg="mod">
          <ac:chgData name="Stacy Norman" userId="a6544a29-e792-4ead-8136-02f63956fd2b" providerId="ADAL" clId="{3629D755-B56E-4DBD-AB87-9B462A073401}" dt="2020-11-29T00:17:03.988" v="254" actId="20577"/>
          <ac:spMkLst>
            <pc:docMk/>
            <pc:sldMk cId="3033667260" sldId="345"/>
            <ac:spMk id="3" creationId="{2E30ACFE-D2E7-45BC-90AB-BD7C91AE87C4}"/>
          </ac:spMkLst>
        </pc:spChg>
      </pc:sldChg>
      <pc:sldChg chg="modSp add mod">
        <pc:chgData name="Stacy Norman" userId="a6544a29-e792-4ead-8136-02f63956fd2b" providerId="ADAL" clId="{3629D755-B56E-4DBD-AB87-9B462A073401}" dt="2020-11-29T00:17:29.773" v="259" actId="20577"/>
        <pc:sldMkLst>
          <pc:docMk/>
          <pc:sldMk cId="736360575" sldId="346"/>
        </pc:sldMkLst>
        <pc:spChg chg="mod">
          <ac:chgData name="Stacy Norman" userId="a6544a29-e792-4ead-8136-02f63956fd2b" providerId="ADAL" clId="{3629D755-B56E-4DBD-AB87-9B462A073401}" dt="2020-11-29T00:17:29.773" v="259" actId="20577"/>
          <ac:spMkLst>
            <pc:docMk/>
            <pc:sldMk cId="736360575" sldId="346"/>
            <ac:spMk id="3" creationId="{2E30ACFE-D2E7-45BC-90AB-BD7C91AE87C4}"/>
          </ac:spMkLst>
        </pc:spChg>
      </pc:sldChg>
      <pc:sldChg chg="modSp add mod">
        <pc:chgData name="Stacy Norman" userId="a6544a29-e792-4ead-8136-02f63956fd2b" providerId="ADAL" clId="{3629D755-B56E-4DBD-AB87-9B462A073401}" dt="2020-11-29T00:17:53.401" v="263" actId="20577"/>
        <pc:sldMkLst>
          <pc:docMk/>
          <pc:sldMk cId="160878529" sldId="347"/>
        </pc:sldMkLst>
        <pc:spChg chg="mod">
          <ac:chgData name="Stacy Norman" userId="a6544a29-e792-4ead-8136-02f63956fd2b" providerId="ADAL" clId="{3629D755-B56E-4DBD-AB87-9B462A073401}" dt="2020-11-29T00:17:53.401" v="263" actId="20577"/>
          <ac:spMkLst>
            <pc:docMk/>
            <pc:sldMk cId="160878529" sldId="347"/>
            <ac:spMk id="3" creationId="{2E30ACFE-D2E7-45BC-90AB-BD7C91AE87C4}"/>
          </ac:spMkLst>
        </pc:spChg>
      </pc:sldChg>
      <pc:sldChg chg="modSp add mod">
        <pc:chgData name="Stacy Norman" userId="a6544a29-e792-4ead-8136-02f63956fd2b" providerId="ADAL" clId="{3629D755-B56E-4DBD-AB87-9B462A073401}" dt="2020-11-29T00:18:34.891" v="281" actId="20577"/>
        <pc:sldMkLst>
          <pc:docMk/>
          <pc:sldMk cId="889160518" sldId="348"/>
        </pc:sldMkLst>
        <pc:spChg chg="mod">
          <ac:chgData name="Stacy Norman" userId="a6544a29-e792-4ead-8136-02f63956fd2b" providerId="ADAL" clId="{3629D755-B56E-4DBD-AB87-9B462A073401}" dt="2020-11-29T00:18:34.891" v="281" actId="20577"/>
          <ac:spMkLst>
            <pc:docMk/>
            <pc:sldMk cId="889160518" sldId="348"/>
            <ac:spMk id="3" creationId="{2E30ACFE-D2E7-45BC-90AB-BD7C91AE87C4}"/>
          </ac:spMkLst>
        </pc:spChg>
      </pc:sldChg>
    </pc:docChg>
  </pc:docChgLst>
  <pc:docChgLst>
    <pc:chgData name="Stacy Norman" userId="a6544a29-e792-4ead-8136-02f63956fd2b" providerId="ADAL" clId="{CF3320C8-1FB7-4200-8C79-AEDF575BB1E9}"/>
    <pc:docChg chg="undo custSel mod addSld delSld modSld sldOrd">
      <pc:chgData name="Stacy Norman" userId="a6544a29-e792-4ead-8136-02f63956fd2b" providerId="ADAL" clId="{CF3320C8-1FB7-4200-8C79-AEDF575BB1E9}" dt="2020-11-22T22:19:52.051" v="645"/>
      <pc:docMkLst>
        <pc:docMk/>
      </pc:docMkLst>
      <pc:sldChg chg="addSp delSp modSp del mod">
        <pc:chgData name="Stacy Norman" userId="a6544a29-e792-4ead-8136-02f63956fd2b" providerId="ADAL" clId="{CF3320C8-1FB7-4200-8C79-AEDF575BB1E9}" dt="2020-11-22T02:20:28.588" v="18" actId="47"/>
        <pc:sldMkLst>
          <pc:docMk/>
          <pc:sldMk cId="2475805559" sldId="257"/>
        </pc:sldMkLst>
        <pc:spChg chg="mod">
          <ac:chgData name="Stacy Norman" userId="a6544a29-e792-4ead-8136-02f63956fd2b" providerId="ADAL" clId="{CF3320C8-1FB7-4200-8C79-AEDF575BB1E9}" dt="2020-11-15T13:11:39.700" v="0" actId="26606"/>
          <ac:spMkLst>
            <pc:docMk/>
            <pc:sldMk cId="2475805559" sldId="257"/>
            <ac:spMk id="2" creationId="{1C21E816-31F5-48BB-BD02-D15F2F18B48A}"/>
          </ac:spMkLst>
        </pc:spChg>
        <pc:spChg chg="mod">
          <ac:chgData name="Stacy Norman" userId="a6544a29-e792-4ead-8136-02f63956fd2b" providerId="ADAL" clId="{CF3320C8-1FB7-4200-8C79-AEDF575BB1E9}" dt="2020-11-15T13:11:39.700" v="0" actId="26606"/>
          <ac:spMkLst>
            <pc:docMk/>
            <pc:sldMk cId="2475805559" sldId="257"/>
            <ac:spMk id="3" creationId="{835D6E6B-3353-491C-A3C6-F278D6CED8B3}"/>
          </ac:spMkLst>
        </pc:spChg>
        <pc:spChg chg="del">
          <ac:chgData name="Stacy Norman" userId="a6544a29-e792-4ead-8136-02f63956fd2b" providerId="ADAL" clId="{CF3320C8-1FB7-4200-8C79-AEDF575BB1E9}" dt="2020-11-15T13:11:39.700" v="0" actId="26606"/>
          <ac:spMkLst>
            <pc:docMk/>
            <pc:sldMk cId="2475805559" sldId="257"/>
            <ac:spMk id="18" creationId="{D6D7A0BC-0046-4CAA-8E7F-DCAFE511EA0E}"/>
          </ac:spMkLst>
        </pc:spChg>
        <pc:spChg chg="del">
          <ac:chgData name="Stacy Norman" userId="a6544a29-e792-4ead-8136-02f63956fd2b" providerId="ADAL" clId="{CF3320C8-1FB7-4200-8C79-AEDF575BB1E9}" dt="2020-11-15T13:11:39.700" v="0" actId="26606"/>
          <ac:spMkLst>
            <pc:docMk/>
            <pc:sldMk cId="2475805559" sldId="257"/>
            <ac:spMk id="20" creationId="{E7C6334F-6411-41EC-AD7D-179EDD8B58CB}"/>
          </ac:spMkLst>
        </pc:spChg>
        <pc:spChg chg="del">
          <ac:chgData name="Stacy Norman" userId="a6544a29-e792-4ead-8136-02f63956fd2b" providerId="ADAL" clId="{CF3320C8-1FB7-4200-8C79-AEDF575BB1E9}" dt="2020-11-15T13:11:39.700" v="0" actId="26606"/>
          <ac:spMkLst>
            <pc:docMk/>
            <pc:sldMk cId="2475805559" sldId="257"/>
            <ac:spMk id="22" creationId="{E6B02CEE-3AF8-4349-9B3E-8970E6DF62B3}"/>
          </ac:spMkLst>
        </pc:spChg>
        <pc:spChg chg="del">
          <ac:chgData name="Stacy Norman" userId="a6544a29-e792-4ead-8136-02f63956fd2b" providerId="ADAL" clId="{CF3320C8-1FB7-4200-8C79-AEDF575BB1E9}" dt="2020-11-15T13:11:39.700" v="0" actId="26606"/>
          <ac:spMkLst>
            <pc:docMk/>
            <pc:sldMk cId="2475805559" sldId="257"/>
            <ac:spMk id="24" creationId="{AAA01CF0-3FB5-44EB-B7DE-F2E86374C2FB}"/>
          </ac:spMkLst>
        </pc:spChg>
        <pc:spChg chg="add">
          <ac:chgData name="Stacy Norman" userId="a6544a29-e792-4ead-8136-02f63956fd2b" providerId="ADAL" clId="{CF3320C8-1FB7-4200-8C79-AEDF575BB1E9}" dt="2020-11-15T13:11:39.700" v="0" actId="26606"/>
          <ac:spMkLst>
            <pc:docMk/>
            <pc:sldMk cId="2475805559" sldId="257"/>
            <ac:spMk id="29" creationId="{6B695AA2-4B70-477F-AF90-536B720A1343}"/>
          </ac:spMkLst>
        </pc:spChg>
        <pc:spChg chg="add">
          <ac:chgData name="Stacy Norman" userId="a6544a29-e792-4ead-8136-02f63956fd2b" providerId="ADAL" clId="{CF3320C8-1FB7-4200-8C79-AEDF575BB1E9}" dt="2020-11-15T13:11:39.700" v="0" actId="26606"/>
          <ac:spMkLst>
            <pc:docMk/>
            <pc:sldMk cId="2475805559" sldId="257"/>
            <ac:spMk id="31" creationId="{E2EDC3F9-BBE3-45A8-BBC7-E154E21D9C9F}"/>
          </ac:spMkLst>
        </pc:spChg>
        <pc:picChg chg="mod ord">
          <ac:chgData name="Stacy Norman" userId="a6544a29-e792-4ead-8136-02f63956fd2b" providerId="ADAL" clId="{CF3320C8-1FB7-4200-8C79-AEDF575BB1E9}" dt="2020-11-15T13:11:39.700" v="0" actId="26606"/>
          <ac:picMkLst>
            <pc:docMk/>
            <pc:sldMk cId="2475805559" sldId="257"/>
            <ac:picMk id="6" creationId="{F1A8C364-94D4-4630-BAD0-78722F347055}"/>
          </ac:picMkLst>
        </pc:picChg>
      </pc:sldChg>
      <pc:sldChg chg="del">
        <pc:chgData name="Stacy Norman" userId="a6544a29-e792-4ead-8136-02f63956fd2b" providerId="ADAL" clId="{CF3320C8-1FB7-4200-8C79-AEDF575BB1E9}" dt="2020-11-22T02:20:31.013" v="19" actId="47"/>
        <pc:sldMkLst>
          <pc:docMk/>
          <pc:sldMk cId="263784652" sldId="258"/>
        </pc:sldMkLst>
      </pc:sldChg>
      <pc:sldChg chg="modSp mod">
        <pc:chgData name="Stacy Norman" userId="a6544a29-e792-4ead-8136-02f63956fd2b" providerId="ADAL" clId="{CF3320C8-1FB7-4200-8C79-AEDF575BB1E9}" dt="2020-11-22T02:14:52.676" v="1" actId="255"/>
        <pc:sldMkLst>
          <pc:docMk/>
          <pc:sldMk cId="3529738020" sldId="260"/>
        </pc:sldMkLst>
        <pc:spChg chg="mod">
          <ac:chgData name="Stacy Norman" userId="a6544a29-e792-4ead-8136-02f63956fd2b" providerId="ADAL" clId="{CF3320C8-1FB7-4200-8C79-AEDF575BB1E9}" dt="2020-11-22T02:14:52.676" v="1" actId="255"/>
          <ac:spMkLst>
            <pc:docMk/>
            <pc:sldMk cId="3529738020" sldId="260"/>
            <ac:spMk id="3" creationId="{2E30ACFE-D2E7-45BC-90AB-BD7C91AE87C4}"/>
          </ac:spMkLst>
        </pc:spChg>
      </pc:sldChg>
      <pc:sldChg chg="modSp mod">
        <pc:chgData name="Stacy Norman" userId="a6544a29-e792-4ead-8136-02f63956fd2b" providerId="ADAL" clId="{CF3320C8-1FB7-4200-8C79-AEDF575BB1E9}" dt="2020-11-22T02:15:15.548" v="3" actId="255"/>
        <pc:sldMkLst>
          <pc:docMk/>
          <pc:sldMk cId="3410025153" sldId="261"/>
        </pc:sldMkLst>
        <pc:spChg chg="mod">
          <ac:chgData name="Stacy Norman" userId="a6544a29-e792-4ead-8136-02f63956fd2b" providerId="ADAL" clId="{CF3320C8-1FB7-4200-8C79-AEDF575BB1E9}" dt="2020-11-22T02:15:15.548" v="3" actId="255"/>
          <ac:spMkLst>
            <pc:docMk/>
            <pc:sldMk cId="3410025153" sldId="261"/>
            <ac:spMk id="3" creationId="{2E30ACFE-D2E7-45BC-90AB-BD7C91AE87C4}"/>
          </ac:spMkLst>
        </pc:spChg>
      </pc:sldChg>
      <pc:sldChg chg="modSp mod">
        <pc:chgData name="Stacy Norman" userId="a6544a29-e792-4ead-8136-02f63956fd2b" providerId="ADAL" clId="{CF3320C8-1FB7-4200-8C79-AEDF575BB1E9}" dt="2020-11-22T02:15:00.463" v="2" actId="255"/>
        <pc:sldMkLst>
          <pc:docMk/>
          <pc:sldMk cId="3699626495" sldId="262"/>
        </pc:sldMkLst>
        <pc:spChg chg="mod">
          <ac:chgData name="Stacy Norman" userId="a6544a29-e792-4ead-8136-02f63956fd2b" providerId="ADAL" clId="{CF3320C8-1FB7-4200-8C79-AEDF575BB1E9}" dt="2020-11-22T02:15:00.463" v="2" actId="255"/>
          <ac:spMkLst>
            <pc:docMk/>
            <pc:sldMk cId="3699626495" sldId="262"/>
            <ac:spMk id="3" creationId="{2E30ACFE-D2E7-45BC-90AB-BD7C91AE87C4}"/>
          </ac:spMkLst>
        </pc:spChg>
      </pc:sldChg>
      <pc:sldChg chg="modSp mod">
        <pc:chgData name="Stacy Norman" userId="a6544a29-e792-4ead-8136-02f63956fd2b" providerId="ADAL" clId="{CF3320C8-1FB7-4200-8C79-AEDF575BB1E9}" dt="2020-11-22T02:15:24.778" v="4" actId="255"/>
        <pc:sldMkLst>
          <pc:docMk/>
          <pc:sldMk cId="1972322712" sldId="263"/>
        </pc:sldMkLst>
        <pc:spChg chg="mod">
          <ac:chgData name="Stacy Norman" userId="a6544a29-e792-4ead-8136-02f63956fd2b" providerId="ADAL" clId="{CF3320C8-1FB7-4200-8C79-AEDF575BB1E9}" dt="2020-11-22T02:15:24.778" v="4" actId="255"/>
          <ac:spMkLst>
            <pc:docMk/>
            <pc:sldMk cId="1972322712" sldId="263"/>
            <ac:spMk id="3" creationId="{2E30ACFE-D2E7-45BC-90AB-BD7C91AE87C4}"/>
          </ac:spMkLst>
        </pc:spChg>
      </pc:sldChg>
      <pc:sldChg chg="modSp mod">
        <pc:chgData name="Stacy Norman" userId="a6544a29-e792-4ead-8136-02f63956fd2b" providerId="ADAL" clId="{CF3320C8-1FB7-4200-8C79-AEDF575BB1E9}" dt="2020-11-22T21:19:11.229" v="124" actId="14100"/>
        <pc:sldMkLst>
          <pc:docMk/>
          <pc:sldMk cId="2828443691" sldId="264"/>
        </pc:sldMkLst>
        <pc:spChg chg="mod">
          <ac:chgData name="Stacy Norman" userId="a6544a29-e792-4ead-8136-02f63956fd2b" providerId="ADAL" clId="{CF3320C8-1FB7-4200-8C79-AEDF575BB1E9}" dt="2020-11-22T21:19:11.229" v="124" actId="14100"/>
          <ac:spMkLst>
            <pc:docMk/>
            <pc:sldMk cId="2828443691" sldId="264"/>
            <ac:spMk id="3" creationId="{2E30ACFE-D2E7-45BC-90AB-BD7C91AE87C4}"/>
          </ac:spMkLst>
        </pc:spChg>
      </pc:sldChg>
      <pc:sldChg chg="modSp mod">
        <pc:chgData name="Stacy Norman" userId="a6544a29-e792-4ead-8136-02f63956fd2b" providerId="ADAL" clId="{CF3320C8-1FB7-4200-8C79-AEDF575BB1E9}" dt="2020-11-22T21:19:38.799" v="130" actId="20577"/>
        <pc:sldMkLst>
          <pc:docMk/>
          <pc:sldMk cId="43914137" sldId="265"/>
        </pc:sldMkLst>
        <pc:spChg chg="mod">
          <ac:chgData name="Stacy Norman" userId="a6544a29-e792-4ead-8136-02f63956fd2b" providerId="ADAL" clId="{CF3320C8-1FB7-4200-8C79-AEDF575BB1E9}" dt="2020-11-22T21:19:38.799" v="130" actId="20577"/>
          <ac:spMkLst>
            <pc:docMk/>
            <pc:sldMk cId="43914137" sldId="265"/>
            <ac:spMk id="3" creationId="{2E30ACFE-D2E7-45BC-90AB-BD7C91AE87C4}"/>
          </ac:spMkLst>
        </pc:spChg>
      </pc:sldChg>
      <pc:sldChg chg="modSp mod">
        <pc:chgData name="Stacy Norman" userId="a6544a29-e792-4ead-8136-02f63956fd2b" providerId="ADAL" clId="{CF3320C8-1FB7-4200-8C79-AEDF575BB1E9}" dt="2020-11-22T21:19:54.947" v="131" actId="207"/>
        <pc:sldMkLst>
          <pc:docMk/>
          <pc:sldMk cId="1171142856" sldId="266"/>
        </pc:sldMkLst>
        <pc:spChg chg="mod">
          <ac:chgData name="Stacy Norman" userId="a6544a29-e792-4ead-8136-02f63956fd2b" providerId="ADAL" clId="{CF3320C8-1FB7-4200-8C79-AEDF575BB1E9}" dt="2020-11-22T21:19:54.947" v="131" actId="207"/>
          <ac:spMkLst>
            <pc:docMk/>
            <pc:sldMk cId="1171142856" sldId="266"/>
            <ac:spMk id="3" creationId="{2E30ACFE-D2E7-45BC-90AB-BD7C91AE87C4}"/>
          </ac:spMkLst>
        </pc:spChg>
      </pc:sldChg>
      <pc:sldChg chg="modSp mod modNotesTx">
        <pc:chgData name="Stacy Norman" userId="a6544a29-e792-4ead-8136-02f63956fd2b" providerId="ADAL" clId="{CF3320C8-1FB7-4200-8C79-AEDF575BB1E9}" dt="2020-11-22T21:34:58.361" v="476" actId="20577"/>
        <pc:sldMkLst>
          <pc:docMk/>
          <pc:sldMk cId="232104213" sldId="267"/>
        </pc:sldMkLst>
        <pc:spChg chg="mod">
          <ac:chgData name="Stacy Norman" userId="a6544a29-e792-4ead-8136-02f63956fd2b" providerId="ADAL" clId="{CF3320C8-1FB7-4200-8C79-AEDF575BB1E9}" dt="2020-11-22T21:25:05.681" v="329" actId="20577"/>
          <ac:spMkLst>
            <pc:docMk/>
            <pc:sldMk cId="232104213" sldId="267"/>
            <ac:spMk id="3" creationId="{2E30ACFE-D2E7-45BC-90AB-BD7C91AE87C4}"/>
          </ac:spMkLst>
        </pc:spChg>
      </pc:sldChg>
      <pc:sldChg chg="modSp mod modNotesTx">
        <pc:chgData name="Stacy Norman" userId="a6544a29-e792-4ead-8136-02f63956fd2b" providerId="ADAL" clId="{CF3320C8-1FB7-4200-8C79-AEDF575BB1E9}" dt="2020-11-22T21:36:36.012" v="491" actId="1076"/>
        <pc:sldMkLst>
          <pc:docMk/>
          <pc:sldMk cId="3387271264" sldId="268"/>
        </pc:sldMkLst>
        <pc:spChg chg="mod">
          <ac:chgData name="Stacy Norman" userId="a6544a29-e792-4ead-8136-02f63956fd2b" providerId="ADAL" clId="{CF3320C8-1FB7-4200-8C79-AEDF575BB1E9}" dt="2020-11-22T21:36:36.012" v="491" actId="1076"/>
          <ac:spMkLst>
            <pc:docMk/>
            <pc:sldMk cId="3387271264" sldId="268"/>
            <ac:spMk id="3" creationId="{2E30ACFE-D2E7-45BC-90AB-BD7C91AE87C4}"/>
          </ac:spMkLst>
        </pc:spChg>
      </pc:sldChg>
      <pc:sldChg chg="modSp mod modNotesTx">
        <pc:chgData name="Stacy Norman" userId="a6544a29-e792-4ead-8136-02f63956fd2b" providerId="ADAL" clId="{CF3320C8-1FB7-4200-8C79-AEDF575BB1E9}" dt="2020-11-22T21:43:42.139" v="525"/>
        <pc:sldMkLst>
          <pc:docMk/>
          <pc:sldMk cId="223248930" sldId="269"/>
        </pc:sldMkLst>
        <pc:spChg chg="mod">
          <ac:chgData name="Stacy Norman" userId="a6544a29-e792-4ead-8136-02f63956fd2b" providerId="ADAL" clId="{CF3320C8-1FB7-4200-8C79-AEDF575BB1E9}" dt="2020-11-22T21:27:21.323" v="457" actId="113"/>
          <ac:spMkLst>
            <pc:docMk/>
            <pc:sldMk cId="223248930" sldId="269"/>
            <ac:spMk id="3" creationId="{2E30ACFE-D2E7-45BC-90AB-BD7C91AE87C4}"/>
          </ac:spMkLst>
        </pc:spChg>
      </pc:sldChg>
      <pc:sldChg chg="modSp mod">
        <pc:chgData name="Stacy Norman" userId="a6544a29-e792-4ead-8136-02f63956fd2b" providerId="ADAL" clId="{CF3320C8-1FB7-4200-8C79-AEDF575BB1E9}" dt="2020-11-22T21:27:33.249" v="458" actId="14100"/>
        <pc:sldMkLst>
          <pc:docMk/>
          <pc:sldMk cId="2191478593" sldId="270"/>
        </pc:sldMkLst>
        <pc:spChg chg="mod">
          <ac:chgData name="Stacy Norman" userId="a6544a29-e792-4ead-8136-02f63956fd2b" providerId="ADAL" clId="{CF3320C8-1FB7-4200-8C79-AEDF575BB1E9}" dt="2020-11-22T21:27:33.249" v="458" actId="14100"/>
          <ac:spMkLst>
            <pc:docMk/>
            <pc:sldMk cId="2191478593" sldId="270"/>
            <ac:spMk id="3" creationId="{2E30ACFE-D2E7-45BC-90AB-BD7C91AE87C4}"/>
          </ac:spMkLst>
        </pc:spChg>
      </pc:sldChg>
      <pc:sldChg chg="modSp add mod">
        <pc:chgData name="Stacy Norman" userId="a6544a29-e792-4ead-8136-02f63956fd2b" providerId="ADAL" clId="{CF3320C8-1FB7-4200-8C79-AEDF575BB1E9}" dt="2020-11-22T21:44:21.205" v="526" actId="20577"/>
        <pc:sldMkLst>
          <pc:docMk/>
          <pc:sldMk cId="1258525744" sldId="271"/>
        </pc:sldMkLst>
        <pc:spChg chg="mod">
          <ac:chgData name="Stacy Norman" userId="a6544a29-e792-4ead-8136-02f63956fd2b" providerId="ADAL" clId="{CF3320C8-1FB7-4200-8C79-AEDF575BB1E9}" dt="2020-11-22T21:44:21.205" v="526" actId="20577"/>
          <ac:spMkLst>
            <pc:docMk/>
            <pc:sldMk cId="1258525744" sldId="271"/>
            <ac:spMk id="3" creationId="{2E30ACFE-D2E7-45BC-90AB-BD7C91AE87C4}"/>
          </ac:spMkLst>
        </pc:spChg>
      </pc:sldChg>
      <pc:sldChg chg="modSp add mod modNotesTx">
        <pc:chgData name="Stacy Norman" userId="a6544a29-e792-4ead-8136-02f63956fd2b" providerId="ADAL" clId="{CF3320C8-1FB7-4200-8C79-AEDF575BB1E9}" dt="2020-11-22T21:55:04.508" v="591" actId="313"/>
        <pc:sldMkLst>
          <pc:docMk/>
          <pc:sldMk cId="3721173790" sldId="272"/>
        </pc:sldMkLst>
        <pc:spChg chg="mod">
          <ac:chgData name="Stacy Norman" userId="a6544a29-e792-4ead-8136-02f63956fd2b" providerId="ADAL" clId="{CF3320C8-1FB7-4200-8C79-AEDF575BB1E9}" dt="2020-11-22T21:28:18.063" v="461" actId="113"/>
          <ac:spMkLst>
            <pc:docMk/>
            <pc:sldMk cId="3721173790" sldId="272"/>
            <ac:spMk id="3" creationId="{2E30ACFE-D2E7-45BC-90AB-BD7C91AE87C4}"/>
          </ac:spMkLst>
        </pc:spChg>
      </pc:sldChg>
      <pc:sldChg chg="modSp add mod modNotesTx">
        <pc:chgData name="Stacy Norman" userId="a6544a29-e792-4ead-8136-02f63956fd2b" providerId="ADAL" clId="{CF3320C8-1FB7-4200-8C79-AEDF575BB1E9}" dt="2020-11-22T21:55:50.055" v="631" actId="113"/>
        <pc:sldMkLst>
          <pc:docMk/>
          <pc:sldMk cId="868861666" sldId="273"/>
        </pc:sldMkLst>
        <pc:spChg chg="mod">
          <ac:chgData name="Stacy Norman" userId="a6544a29-e792-4ead-8136-02f63956fd2b" providerId="ADAL" clId="{CF3320C8-1FB7-4200-8C79-AEDF575BB1E9}" dt="2020-11-22T21:54:19.742" v="590" actId="207"/>
          <ac:spMkLst>
            <pc:docMk/>
            <pc:sldMk cId="868861666" sldId="273"/>
            <ac:spMk id="3" creationId="{2E30ACFE-D2E7-45BC-90AB-BD7C91AE87C4}"/>
          </ac:spMkLst>
        </pc:spChg>
      </pc:sldChg>
      <pc:sldChg chg="modSp add mod modNotesTx">
        <pc:chgData name="Stacy Norman" userId="a6544a29-e792-4ead-8136-02f63956fd2b" providerId="ADAL" clId="{CF3320C8-1FB7-4200-8C79-AEDF575BB1E9}" dt="2020-11-22T22:19:52.051" v="645"/>
        <pc:sldMkLst>
          <pc:docMk/>
          <pc:sldMk cId="2134900502" sldId="274"/>
        </pc:sldMkLst>
        <pc:spChg chg="mod">
          <ac:chgData name="Stacy Norman" userId="a6544a29-e792-4ead-8136-02f63956fd2b" providerId="ADAL" clId="{CF3320C8-1FB7-4200-8C79-AEDF575BB1E9}" dt="2020-11-22T21:56:42.525" v="632" actId="113"/>
          <ac:spMkLst>
            <pc:docMk/>
            <pc:sldMk cId="2134900502" sldId="274"/>
            <ac:spMk id="3" creationId="{2E30ACFE-D2E7-45BC-90AB-BD7C91AE87C4}"/>
          </ac:spMkLst>
        </pc:spChg>
      </pc:sldChg>
      <pc:sldChg chg="addSp delSp modSp add mod">
        <pc:chgData name="Stacy Norman" userId="a6544a29-e792-4ead-8136-02f63956fd2b" providerId="ADAL" clId="{CF3320C8-1FB7-4200-8C79-AEDF575BB1E9}" dt="2020-11-22T21:57:00.436" v="634" actId="113"/>
        <pc:sldMkLst>
          <pc:docMk/>
          <pc:sldMk cId="2733231098" sldId="275"/>
        </pc:sldMkLst>
        <pc:spChg chg="mod">
          <ac:chgData name="Stacy Norman" userId="a6544a29-e792-4ead-8136-02f63956fd2b" providerId="ADAL" clId="{CF3320C8-1FB7-4200-8C79-AEDF575BB1E9}" dt="2020-11-22T21:57:00.436" v="634" actId="113"/>
          <ac:spMkLst>
            <pc:docMk/>
            <pc:sldMk cId="2733231098" sldId="275"/>
            <ac:spMk id="3" creationId="{2E30ACFE-D2E7-45BC-90AB-BD7C91AE87C4}"/>
          </ac:spMkLst>
        </pc:spChg>
        <pc:graphicFrameChg chg="add del modGraphic">
          <ac:chgData name="Stacy Norman" userId="a6544a29-e792-4ead-8136-02f63956fd2b" providerId="ADAL" clId="{CF3320C8-1FB7-4200-8C79-AEDF575BB1E9}" dt="2020-11-22T21:09:47.384" v="53" actId="478"/>
          <ac:graphicFrameMkLst>
            <pc:docMk/>
            <pc:sldMk cId="2733231098" sldId="275"/>
            <ac:graphicFrameMk id="4" creationId="{77AA3FCC-3543-410C-ADF6-965B1552378D}"/>
          </ac:graphicFrameMkLst>
        </pc:graphicFrameChg>
      </pc:sldChg>
      <pc:sldChg chg="modSp add mod modNotesTx">
        <pc:chgData name="Stacy Norman" userId="a6544a29-e792-4ead-8136-02f63956fd2b" providerId="ADAL" clId="{CF3320C8-1FB7-4200-8C79-AEDF575BB1E9}" dt="2020-11-22T21:58:12.150" v="640" actId="20577"/>
        <pc:sldMkLst>
          <pc:docMk/>
          <pc:sldMk cId="1358699993" sldId="276"/>
        </pc:sldMkLst>
        <pc:spChg chg="mod">
          <ac:chgData name="Stacy Norman" userId="a6544a29-e792-4ead-8136-02f63956fd2b" providerId="ADAL" clId="{CF3320C8-1FB7-4200-8C79-AEDF575BB1E9}" dt="2020-11-22T21:57:44.107" v="638" actId="113"/>
          <ac:spMkLst>
            <pc:docMk/>
            <pc:sldMk cId="1358699993" sldId="276"/>
            <ac:spMk id="3" creationId="{2E30ACFE-D2E7-45BC-90AB-BD7C91AE87C4}"/>
          </ac:spMkLst>
        </pc:spChg>
      </pc:sldChg>
      <pc:sldChg chg="modSp add mod modNotesTx">
        <pc:chgData name="Stacy Norman" userId="a6544a29-e792-4ead-8136-02f63956fd2b" providerId="ADAL" clId="{CF3320C8-1FB7-4200-8C79-AEDF575BB1E9}" dt="2020-11-22T21:58:45.988" v="641" actId="113"/>
        <pc:sldMkLst>
          <pc:docMk/>
          <pc:sldMk cId="2697519165" sldId="277"/>
        </pc:sldMkLst>
        <pc:spChg chg="mod">
          <ac:chgData name="Stacy Norman" userId="a6544a29-e792-4ead-8136-02f63956fd2b" providerId="ADAL" clId="{CF3320C8-1FB7-4200-8C79-AEDF575BB1E9}" dt="2020-11-22T21:58:45.988" v="641" actId="113"/>
          <ac:spMkLst>
            <pc:docMk/>
            <pc:sldMk cId="2697519165" sldId="277"/>
            <ac:spMk id="3" creationId="{2E30ACFE-D2E7-45BC-90AB-BD7C91AE87C4}"/>
          </ac:spMkLst>
        </pc:spChg>
      </pc:sldChg>
      <pc:sldChg chg="modSp add mod modNotesTx">
        <pc:chgData name="Stacy Norman" userId="a6544a29-e792-4ead-8136-02f63956fd2b" providerId="ADAL" clId="{CF3320C8-1FB7-4200-8C79-AEDF575BB1E9}" dt="2020-11-22T22:00:10.729" v="644" actId="20577"/>
        <pc:sldMkLst>
          <pc:docMk/>
          <pc:sldMk cId="287968907" sldId="278"/>
        </pc:sldMkLst>
        <pc:spChg chg="mod">
          <ac:chgData name="Stacy Norman" userId="a6544a29-e792-4ead-8136-02f63956fd2b" providerId="ADAL" clId="{CF3320C8-1FB7-4200-8C79-AEDF575BB1E9}" dt="2020-11-22T21:13:09.742" v="82" actId="20577"/>
          <ac:spMkLst>
            <pc:docMk/>
            <pc:sldMk cId="287968907" sldId="278"/>
            <ac:spMk id="3" creationId="{2E30ACFE-D2E7-45BC-90AB-BD7C91AE87C4}"/>
          </ac:spMkLst>
        </pc:spChg>
      </pc:sldChg>
      <pc:sldChg chg="add">
        <pc:chgData name="Stacy Norman" userId="a6544a29-e792-4ead-8136-02f63956fd2b" providerId="ADAL" clId="{CF3320C8-1FB7-4200-8C79-AEDF575BB1E9}" dt="2020-11-22T21:13:15.470" v="83"/>
        <pc:sldMkLst>
          <pc:docMk/>
          <pc:sldMk cId="3176437498" sldId="279"/>
        </pc:sldMkLst>
      </pc:sldChg>
      <pc:sldChg chg="modSp add mod">
        <pc:chgData name="Stacy Norman" userId="a6544a29-e792-4ead-8136-02f63956fd2b" providerId="ADAL" clId="{CF3320C8-1FB7-4200-8C79-AEDF575BB1E9}" dt="2020-11-22T21:13:45.189" v="88" actId="20577"/>
        <pc:sldMkLst>
          <pc:docMk/>
          <pc:sldMk cId="1449158706" sldId="280"/>
        </pc:sldMkLst>
        <pc:spChg chg="mod">
          <ac:chgData name="Stacy Norman" userId="a6544a29-e792-4ead-8136-02f63956fd2b" providerId="ADAL" clId="{CF3320C8-1FB7-4200-8C79-AEDF575BB1E9}" dt="2020-11-22T21:13:45.189" v="88" actId="20577"/>
          <ac:spMkLst>
            <pc:docMk/>
            <pc:sldMk cId="1449158706" sldId="280"/>
            <ac:spMk id="3" creationId="{2E30ACFE-D2E7-45BC-90AB-BD7C91AE87C4}"/>
          </ac:spMkLst>
        </pc:spChg>
      </pc:sldChg>
      <pc:sldChg chg="modSp add mod">
        <pc:chgData name="Stacy Norman" userId="a6544a29-e792-4ead-8136-02f63956fd2b" providerId="ADAL" clId="{CF3320C8-1FB7-4200-8C79-AEDF575BB1E9}" dt="2020-11-22T21:14:21.438" v="96" actId="20577"/>
        <pc:sldMkLst>
          <pc:docMk/>
          <pc:sldMk cId="2009547721" sldId="281"/>
        </pc:sldMkLst>
        <pc:spChg chg="mod">
          <ac:chgData name="Stacy Norman" userId="a6544a29-e792-4ead-8136-02f63956fd2b" providerId="ADAL" clId="{CF3320C8-1FB7-4200-8C79-AEDF575BB1E9}" dt="2020-11-22T21:14:21.438" v="96" actId="20577"/>
          <ac:spMkLst>
            <pc:docMk/>
            <pc:sldMk cId="2009547721" sldId="281"/>
            <ac:spMk id="3" creationId="{2E30ACFE-D2E7-45BC-90AB-BD7C91AE87C4}"/>
          </ac:spMkLst>
        </pc:spChg>
      </pc:sldChg>
      <pc:sldChg chg="modSp add mod">
        <pc:chgData name="Stacy Norman" userId="a6544a29-e792-4ead-8136-02f63956fd2b" providerId="ADAL" clId="{CF3320C8-1FB7-4200-8C79-AEDF575BB1E9}" dt="2020-11-22T21:14:55.086" v="100" actId="20577"/>
        <pc:sldMkLst>
          <pc:docMk/>
          <pc:sldMk cId="3658052375" sldId="282"/>
        </pc:sldMkLst>
        <pc:spChg chg="mod">
          <ac:chgData name="Stacy Norman" userId="a6544a29-e792-4ead-8136-02f63956fd2b" providerId="ADAL" clId="{CF3320C8-1FB7-4200-8C79-AEDF575BB1E9}" dt="2020-11-22T21:14:55.086" v="100" actId="20577"/>
          <ac:spMkLst>
            <pc:docMk/>
            <pc:sldMk cId="3658052375" sldId="282"/>
            <ac:spMk id="3" creationId="{2E30ACFE-D2E7-45BC-90AB-BD7C91AE87C4}"/>
          </ac:spMkLst>
        </pc:spChg>
      </pc:sldChg>
      <pc:sldChg chg="modSp add mod">
        <pc:chgData name="Stacy Norman" userId="a6544a29-e792-4ead-8136-02f63956fd2b" providerId="ADAL" clId="{CF3320C8-1FB7-4200-8C79-AEDF575BB1E9}" dt="2020-11-22T21:16:19.116" v="113" actId="20577"/>
        <pc:sldMkLst>
          <pc:docMk/>
          <pc:sldMk cId="3333121874" sldId="283"/>
        </pc:sldMkLst>
        <pc:spChg chg="mod">
          <ac:chgData name="Stacy Norman" userId="a6544a29-e792-4ead-8136-02f63956fd2b" providerId="ADAL" clId="{CF3320C8-1FB7-4200-8C79-AEDF575BB1E9}" dt="2020-11-22T21:16:19.116" v="113" actId="20577"/>
          <ac:spMkLst>
            <pc:docMk/>
            <pc:sldMk cId="3333121874" sldId="283"/>
            <ac:spMk id="3" creationId="{2E30ACFE-D2E7-45BC-90AB-BD7C91AE87C4}"/>
          </ac:spMkLst>
        </pc:spChg>
      </pc:sldChg>
      <pc:sldChg chg="modSp add mod">
        <pc:chgData name="Stacy Norman" userId="a6544a29-e792-4ead-8136-02f63956fd2b" providerId="ADAL" clId="{CF3320C8-1FB7-4200-8C79-AEDF575BB1E9}" dt="2020-11-22T21:16:10.176" v="112" actId="20577"/>
        <pc:sldMkLst>
          <pc:docMk/>
          <pc:sldMk cId="3614503210" sldId="284"/>
        </pc:sldMkLst>
        <pc:spChg chg="mod">
          <ac:chgData name="Stacy Norman" userId="a6544a29-e792-4ead-8136-02f63956fd2b" providerId="ADAL" clId="{CF3320C8-1FB7-4200-8C79-AEDF575BB1E9}" dt="2020-11-22T21:16:10.176" v="112" actId="20577"/>
          <ac:spMkLst>
            <pc:docMk/>
            <pc:sldMk cId="3614503210" sldId="284"/>
            <ac:spMk id="3" creationId="{2E30ACFE-D2E7-45BC-90AB-BD7C91AE87C4}"/>
          </ac:spMkLst>
        </pc:spChg>
      </pc:sldChg>
      <pc:sldChg chg="modSp add mod modNotesTx">
        <pc:chgData name="Stacy Norman" userId="a6544a29-e792-4ead-8136-02f63956fd2b" providerId="ADAL" clId="{CF3320C8-1FB7-4200-8C79-AEDF575BB1E9}" dt="2020-11-22T21:23:42.880" v="319" actId="207"/>
        <pc:sldMkLst>
          <pc:docMk/>
          <pc:sldMk cId="1198414268" sldId="285"/>
        </pc:sldMkLst>
        <pc:spChg chg="mod">
          <ac:chgData name="Stacy Norman" userId="a6544a29-e792-4ead-8136-02f63956fd2b" providerId="ADAL" clId="{CF3320C8-1FB7-4200-8C79-AEDF575BB1E9}" dt="2020-11-22T21:23:42.880" v="319" actId="207"/>
          <ac:spMkLst>
            <pc:docMk/>
            <pc:sldMk cId="1198414268" sldId="285"/>
            <ac:spMk id="3" creationId="{2E30ACFE-D2E7-45BC-90AB-BD7C91AE87C4}"/>
          </ac:spMkLst>
        </pc:spChg>
      </pc:sldChg>
      <pc:sldChg chg="addSp delSp modSp add mod setBg setClrOvrMap">
        <pc:chgData name="Stacy Norman" userId="a6544a29-e792-4ead-8136-02f63956fd2b" providerId="ADAL" clId="{CF3320C8-1FB7-4200-8C79-AEDF575BB1E9}" dt="2020-11-22T21:21:26.919" v="149" actId="26606"/>
        <pc:sldMkLst>
          <pc:docMk/>
          <pc:sldMk cId="533435518" sldId="286"/>
        </pc:sldMkLst>
        <pc:spChg chg="del mod">
          <ac:chgData name="Stacy Norman" userId="a6544a29-e792-4ead-8136-02f63956fd2b" providerId="ADAL" clId="{CF3320C8-1FB7-4200-8C79-AEDF575BB1E9}" dt="2020-11-22T21:20:56.859" v="135" actId="478"/>
          <ac:spMkLst>
            <pc:docMk/>
            <pc:sldMk cId="533435518" sldId="286"/>
            <ac:spMk id="3" creationId="{2E30ACFE-D2E7-45BC-90AB-BD7C91AE87C4}"/>
          </ac:spMkLst>
        </pc:spChg>
        <pc:spChg chg="add del">
          <ac:chgData name="Stacy Norman" userId="a6544a29-e792-4ead-8136-02f63956fd2b" providerId="ADAL" clId="{CF3320C8-1FB7-4200-8C79-AEDF575BB1E9}" dt="2020-11-22T21:21:16.810" v="140" actId="26606"/>
          <ac:spMkLst>
            <pc:docMk/>
            <pc:sldMk cId="533435518" sldId="286"/>
            <ac:spMk id="9" creationId="{00C418F9-B1A3-4097-9C97-E1C9F3149701}"/>
          </ac:spMkLst>
        </pc:spChg>
        <pc:spChg chg="add del">
          <ac:chgData name="Stacy Norman" userId="a6544a29-e792-4ead-8136-02f63956fd2b" providerId="ADAL" clId="{CF3320C8-1FB7-4200-8C79-AEDF575BB1E9}" dt="2020-11-22T21:21:16.810" v="140" actId="26606"/>
          <ac:spMkLst>
            <pc:docMk/>
            <pc:sldMk cId="533435518" sldId="286"/>
            <ac:spMk id="11" creationId="{6B5E8ED2-C3EC-40AD-BDB9-27E589B52DAA}"/>
          </ac:spMkLst>
        </pc:spChg>
        <pc:spChg chg="add del">
          <ac:chgData name="Stacy Norman" userId="a6544a29-e792-4ead-8136-02f63956fd2b" providerId="ADAL" clId="{CF3320C8-1FB7-4200-8C79-AEDF575BB1E9}" dt="2020-11-22T21:21:21.853" v="142" actId="26606"/>
          <ac:spMkLst>
            <pc:docMk/>
            <pc:sldMk cId="533435518" sldId="286"/>
            <ac:spMk id="13" creationId="{0F161291-765C-4033-9E84-52C51C6A5A63}"/>
          </ac:spMkLst>
        </pc:spChg>
        <pc:spChg chg="add del">
          <ac:chgData name="Stacy Norman" userId="a6544a29-e792-4ead-8136-02f63956fd2b" providerId="ADAL" clId="{CF3320C8-1FB7-4200-8C79-AEDF575BB1E9}" dt="2020-11-22T21:21:21.853" v="142" actId="26606"/>
          <ac:spMkLst>
            <pc:docMk/>
            <pc:sldMk cId="533435518" sldId="286"/>
            <ac:spMk id="14" creationId="{37F69638-8A6F-45AB-B9EC-9D8C8FC37180}"/>
          </ac:spMkLst>
        </pc:spChg>
        <pc:spChg chg="add del">
          <ac:chgData name="Stacy Norman" userId="a6544a29-e792-4ead-8136-02f63956fd2b" providerId="ADAL" clId="{CF3320C8-1FB7-4200-8C79-AEDF575BB1E9}" dt="2020-11-22T21:21:23.616" v="144" actId="26606"/>
          <ac:spMkLst>
            <pc:docMk/>
            <pc:sldMk cId="533435518" sldId="286"/>
            <ac:spMk id="16" creationId="{1259A422-0023-4292-8200-E080556F30F9}"/>
          </ac:spMkLst>
        </pc:spChg>
        <pc:spChg chg="add del">
          <ac:chgData name="Stacy Norman" userId="a6544a29-e792-4ead-8136-02f63956fd2b" providerId="ADAL" clId="{CF3320C8-1FB7-4200-8C79-AEDF575BB1E9}" dt="2020-11-22T21:21:23.616" v="144" actId="26606"/>
          <ac:spMkLst>
            <pc:docMk/>
            <pc:sldMk cId="533435518" sldId="286"/>
            <ac:spMk id="17" creationId="{A2413CA5-4739-4BC9-8BB3-B0A4928D314F}"/>
          </ac:spMkLst>
        </pc:spChg>
        <pc:spChg chg="add del">
          <ac:chgData name="Stacy Norman" userId="a6544a29-e792-4ead-8136-02f63956fd2b" providerId="ADAL" clId="{CF3320C8-1FB7-4200-8C79-AEDF575BB1E9}" dt="2020-11-22T21:21:25.166" v="146" actId="26606"/>
          <ac:spMkLst>
            <pc:docMk/>
            <pc:sldMk cId="533435518" sldId="286"/>
            <ac:spMk id="19" creationId="{20C97E5C-C165-417B-BBDE-6701E226BE3D}"/>
          </ac:spMkLst>
        </pc:spChg>
        <pc:spChg chg="add del">
          <ac:chgData name="Stacy Norman" userId="a6544a29-e792-4ead-8136-02f63956fd2b" providerId="ADAL" clId="{CF3320C8-1FB7-4200-8C79-AEDF575BB1E9}" dt="2020-11-22T21:21:25.166" v="146" actId="26606"/>
          <ac:spMkLst>
            <pc:docMk/>
            <pc:sldMk cId="533435518" sldId="286"/>
            <ac:spMk id="20" creationId="{95D0E1C6-221C-4835-B0D4-24184F6B6E21}"/>
          </ac:spMkLst>
        </pc:spChg>
        <pc:spChg chg="add del">
          <ac:chgData name="Stacy Norman" userId="a6544a29-e792-4ead-8136-02f63956fd2b" providerId="ADAL" clId="{CF3320C8-1FB7-4200-8C79-AEDF575BB1E9}" dt="2020-11-22T21:21:25.166" v="146" actId="26606"/>
          <ac:spMkLst>
            <pc:docMk/>
            <pc:sldMk cId="533435518" sldId="286"/>
            <ac:spMk id="21" creationId="{A98F2782-0AD1-4AB6-BBB8-3BA1BB416CE2}"/>
          </ac:spMkLst>
        </pc:spChg>
        <pc:spChg chg="add del">
          <ac:chgData name="Stacy Norman" userId="a6544a29-e792-4ead-8136-02f63956fd2b" providerId="ADAL" clId="{CF3320C8-1FB7-4200-8C79-AEDF575BB1E9}" dt="2020-11-22T21:21:26.913" v="148" actId="26606"/>
          <ac:spMkLst>
            <pc:docMk/>
            <pc:sldMk cId="533435518" sldId="286"/>
            <ac:spMk id="23" creationId="{587D26DA-9773-4A0E-B213-DDF20A1F1F27}"/>
          </ac:spMkLst>
        </pc:spChg>
        <pc:spChg chg="add">
          <ac:chgData name="Stacy Norman" userId="a6544a29-e792-4ead-8136-02f63956fd2b" providerId="ADAL" clId="{CF3320C8-1FB7-4200-8C79-AEDF575BB1E9}" dt="2020-11-22T21:21:26.919" v="149" actId="26606"/>
          <ac:spMkLst>
            <pc:docMk/>
            <pc:sldMk cId="533435518" sldId="286"/>
            <ac:spMk id="25" creationId="{00C418F9-B1A3-4097-9C97-E1C9F3149701}"/>
          </ac:spMkLst>
        </pc:spChg>
        <pc:spChg chg="add">
          <ac:chgData name="Stacy Norman" userId="a6544a29-e792-4ead-8136-02f63956fd2b" providerId="ADAL" clId="{CF3320C8-1FB7-4200-8C79-AEDF575BB1E9}" dt="2020-11-22T21:21:26.919" v="149" actId="26606"/>
          <ac:spMkLst>
            <pc:docMk/>
            <pc:sldMk cId="533435518" sldId="286"/>
            <ac:spMk id="26" creationId="{6B5E8ED2-C3EC-40AD-BDB9-27E589B52DAA}"/>
          </ac:spMkLst>
        </pc:spChg>
        <pc:picChg chg="add mod">
          <ac:chgData name="Stacy Norman" userId="a6544a29-e792-4ead-8136-02f63956fd2b" providerId="ADAL" clId="{CF3320C8-1FB7-4200-8C79-AEDF575BB1E9}" dt="2020-11-22T21:21:26.919" v="149" actId="26606"/>
          <ac:picMkLst>
            <pc:docMk/>
            <pc:sldMk cId="533435518" sldId="286"/>
            <ac:picMk id="4" creationId="{4BE4CC5B-A0EB-4B4F-9F9F-005B3FEFE46A}"/>
          </ac:picMkLst>
        </pc:picChg>
      </pc:sldChg>
      <pc:sldChg chg="add modNotesTx">
        <pc:chgData name="Stacy Norman" userId="a6544a29-e792-4ead-8136-02f63956fd2b" providerId="ADAL" clId="{CF3320C8-1FB7-4200-8C79-AEDF575BB1E9}" dt="2020-11-22T21:38:29.559" v="497" actId="20577"/>
        <pc:sldMkLst>
          <pc:docMk/>
          <pc:sldMk cId="1131787889" sldId="287"/>
        </pc:sldMkLst>
      </pc:sldChg>
      <pc:sldChg chg="add ord modNotesTx">
        <pc:chgData name="Stacy Norman" userId="a6544a29-e792-4ead-8136-02f63956fd2b" providerId="ADAL" clId="{CF3320C8-1FB7-4200-8C79-AEDF575BB1E9}" dt="2020-11-22T21:50:55.589" v="584" actId="20577"/>
        <pc:sldMkLst>
          <pc:docMk/>
          <pc:sldMk cId="1478557219" sldId="288"/>
        </pc:sldMkLst>
      </pc:sldChg>
      <pc:sldChg chg="addSp delSp modSp add mod setBg modNotesTx">
        <pc:chgData name="Stacy Norman" userId="a6544a29-e792-4ead-8136-02f63956fd2b" providerId="ADAL" clId="{CF3320C8-1FB7-4200-8C79-AEDF575BB1E9}" dt="2020-11-22T21:50:35.604" v="581" actId="313"/>
        <pc:sldMkLst>
          <pc:docMk/>
          <pc:sldMk cId="1703744201" sldId="289"/>
        </pc:sldMkLst>
        <pc:spChg chg="del">
          <ac:chgData name="Stacy Norman" userId="a6544a29-e792-4ead-8136-02f63956fd2b" providerId="ADAL" clId="{CF3320C8-1FB7-4200-8C79-AEDF575BB1E9}" dt="2020-11-22T21:49:53.554" v="538" actId="478"/>
          <ac:spMkLst>
            <pc:docMk/>
            <pc:sldMk cId="1703744201" sldId="289"/>
            <ac:spMk id="3" creationId="{2E30ACFE-D2E7-45BC-90AB-BD7C91AE87C4}"/>
          </ac:spMkLst>
        </pc:spChg>
        <pc:picChg chg="add mod">
          <ac:chgData name="Stacy Norman" userId="a6544a29-e792-4ead-8136-02f63956fd2b" providerId="ADAL" clId="{CF3320C8-1FB7-4200-8C79-AEDF575BB1E9}" dt="2020-11-22T21:50:26.088" v="580" actId="962"/>
          <ac:picMkLst>
            <pc:docMk/>
            <pc:sldMk cId="1703744201" sldId="289"/>
            <ac:picMk id="4" creationId="{44FC3235-0371-4B87-AFA2-17230D2105D0}"/>
          </ac:picMkLst>
        </pc:picChg>
      </pc:sldChg>
    </pc:docChg>
  </pc:docChgLst>
  <pc:docChgLst>
    <pc:chgData name="Stacy Norman" userId="a6544a29-e792-4ead-8136-02f63956fd2b" providerId="ADAL" clId="{9C5A5525-6096-3C41-BA09-F0AD4EF4489E}"/>
    <pc:docChg chg="undo custSel addSld delSld modSld">
      <pc:chgData name="Stacy Norman" userId="a6544a29-e792-4ead-8136-02f63956fd2b" providerId="ADAL" clId="{9C5A5525-6096-3C41-BA09-F0AD4EF4489E}" dt="2023-07-02T20:39:27.085" v="168" actId="1076"/>
      <pc:docMkLst>
        <pc:docMk/>
      </pc:docMkLst>
      <pc:sldChg chg="modSp add mod">
        <pc:chgData name="Stacy Norman" userId="a6544a29-e792-4ead-8136-02f63956fd2b" providerId="ADAL" clId="{9C5A5525-6096-3C41-BA09-F0AD4EF4489E}" dt="2023-07-02T20:21:09.587" v="3" actId="20577"/>
        <pc:sldMkLst>
          <pc:docMk/>
          <pc:sldMk cId="2859478260" sldId="302"/>
        </pc:sldMkLst>
        <pc:spChg chg="mod">
          <ac:chgData name="Stacy Norman" userId="a6544a29-e792-4ead-8136-02f63956fd2b" providerId="ADAL" clId="{9C5A5525-6096-3C41-BA09-F0AD4EF4489E}" dt="2023-07-02T20:21:09.587" v="3" actId="20577"/>
          <ac:spMkLst>
            <pc:docMk/>
            <pc:sldMk cId="2859478260" sldId="302"/>
            <ac:spMk id="2" creationId="{780B1DAF-F16F-5742-F8DD-2049A4FEB11A}"/>
          </ac:spMkLst>
        </pc:spChg>
      </pc:sldChg>
      <pc:sldChg chg="del">
        <pc:chgData name="Stacy Norman" userId="a6544a29-e792-4ead-8136-02f63956fd2b" providerId="ADAL" clId="{9C5A5525-6096-3C41-BA09-F0AD4EF4489E}" dt="2023-07-02T20:34:15.527" v="105" actId="2696"/>
        <pc:sldMkLst>
          <pc:docMk/>
          <pc:sldMk cId="2464964362" sldId="325"/>
        </pc:sldMkLst>
      </pc:sldChg>
      <pc:sldChg chg="del">
        <pc:chgData name="Stacy Norman" userId="a6544a29-e792-4ead-8136-02f63956fd2b" providerId="ADAL" clId="{9C5A5525-6096-3C41-BA09-F0AD4EF4489E}" dt="2023-07-02T20:34:15.538" v="116" actId="2696"/>
        <pc:sldMkLst>
          <pc:docMk/>
          <pc:sldMk cId="2103783420" sldId="326"/>
        </pc:sldMkLst>
      </pc:sldChg>
      <pc:sldChg chg="del">
        <pc:chgData name="Stacy Norman" userId="a6544a29-e792-4ead-8136-02f63956fd2b" providerId="ADAL" clId="{9C5A5525-6096-3C41-BA09-F0AD4EF4489E}" dt="2023-07-02T20:34:15.541" v="119" actId="2696"/>
        <pc:sldMkLst>
          <pc:docMk/>
          <pc:sldMk cId="880810290" sldId="327"/>
        </pc:sldMkLst>
      </pc:sldChg>
      <pc:sldChg chg="del">
        <pc:chgData name="Stacy Norman" userId="a6544a29-e792-4ead-8136-02f63956fd2b" providerId="ADAL" clId="{9C5A5525-6096-3C41-BA09-F0AD4EF4489E}" dt="2023-07-02T20:34:15.564" v="126" actId="2696"/>
        <pc:sldMkLst>
          <pc:docMk/>
          <pc:sldMk cId="971238502" sldId="328"/>
        </pc:sldMkLst>
      </pc:sldChg>
      <pc:sldChg chg="del">
        <pc:chgData name="Stacy Norman" userId="a6544a29-e792-4ead-8136-02f63956fd2b" providerId="ADAL" clId="{9C5A5525-6096-3C41-BA09-F0AD4EF4489E}" dt="2023-07-02T20:34:15.529" v="107" actId="2696"/>
        <pc:sldMkLst>
          <pc:docMk/>
          <pc:sldMk cId="2680718889" sldId="329"/>
        </pc:sldMkLst>
      </pc:sldChg>
      <pc:sldChg chg="del">
        <pc:chgData name="Stacy Norman" userId="a6544a29-e792-4ead-8136-02f63956fd2b" providerId="ADAL" clId="{9C5A5525-6096-3C41-BA09-F0AD4EF4489E}" dt="2023-07-02T20:34:15.540" v="118" actId="2696"/>
        <pc:sldMkLst>
          <pc:docMk/>
          <pc:sldMk cId="728362852" sldId="330"/>
        </pc:sldMkLst>
      </pc:sldChg>
      <pc:sldChg chg="del">
        <pc:chgData name="Stacy Norman" userId="a6544a29-e792-4ead-8136-02f63956fd2b" providerId="ADAL" clId="{9C5A5525-6096-3C41-BA09-F0AD4EF4489E}" dt="2023-07-02T20:34:15.534" v="113" actId="2696"/>
        <pc:sldMkLst>
          <pc:docMk/>
          <pc:sldMk cId="972109910" sldId="331"/>
        </pc:sldMkLst>
      </pc:sldChg>
      <pc:sldChg chg="del">
        <pc:chgData name="Stacy Norman" userId="a6544a29-e792-4ead-8136-02f63956fd2b" providerId="ADAL" clId="{9C5A5525-6096-3C41-BA09-F0AD4EF4489E}" dt="2023-07-02T20:34:15.576" v="129" actId="2696"/>
        <pc:sldMkLst>
          <pc:docMk/>
          <pc:sldMk cId="1396731149" sldId="332"/>
        </pc:sldMkLst>
      </pc:sldChg>
      <pc:sldChg chg="del">
        <pc:chgData name="Stacy Norman" userId="a6544a29-e792-4ead-8136-02f63956fd2b" providerId="ADAL" clId="{9C5A5525-6096-3C41-BA09-F0AD4EF4489E}" dt="2023-07-02T20:34:15.568" v="127" actId="2696"/>
        <pc:sldMkLst>
          <pc:docMk/>
          <pc:sldMk cId="2291034293" sldId="333"/>
        </pc:sldMkLst>
      </pc:sldChg>
      <pc:sldChg chg="del">
        <pc:chgData name="Stacy Norman" userId="a6544a29-e792-4ead-8136-02f63956fd2b" providerId="ADAL" clId="{9C5A5525-6096-3C41-BA09-F0AD4EF4489E}" dt="2023-07-02T20:34:15.532" v="111" actId="2696"/>
        <pc:sldMkLst>
          <pc:docMk/>
          <pc:sldMk cId="3455583838" sldId="334"/>
        </pc:sldMkLst>
      </pc:sldChg>
      <pc:sldChg chg="del">
        <pc:chgData name="Stacy Norman" userId="a6544a29-e792-4ead-8136-02f63956fd2b" providerId="ADAL" clId="{9C5A5525-6096-3C41-BA09-F0AD4EF4489E}" dt="2023-07-02T20:34:15.543" v="122" actId="2696"/>
        <pc:sldMkLst>
          <pc:docMk/>
          <pc:sldMk cId="1902085593" sldId="335"/>
        </pc:sldMkLst>
      </pc:sldChg>
      <pc:sldChg chg="del">
        <pc:chgData name="Stacy Norman" userId="a6544a29-e792-4ead-8136-02f63956fd2b" providerId="ADAL" clId="{9C5A5525-6096-3C41-BA09-F0AD4EF4489E}" dt="2023-07-02T20:34:15.530" v="108" actId="2696"/>
        <pc:sldMkLst>
          <pc:docMk/>
          <pc:sldMk cId="1590833845" sldId="336"/>
        </pc:sldMkLst>
      </pc:sldChg>
      <pc:sldChg chg="del">
        <pc:chgData name="Stacy Norman" userId="a6544a29-e792-4ead-8136-02f63956fd2b" providerId="ADAL" clId="{9C5A5525-6096-3C41-BA09-F0AD4EF4489E}" dt="2023-07-02T20:34:15.539" v="117" actId="2696"/>
        <pc:sldMkLst>
          <pc:docMk/>
          <pc:sldMk cId="3167868639" sldId="337"/>
        </pc:sldMkLst>
      </pc:sldChg>
      <pc:sldChg chg="del">
        <pc:chgData name="Stacy Norman" userId="a6544a29-e792-4ead-8136-02f63956fd2b" providerId="ADAL" clId="{9C5A5525-6096-3C41-BA09-F0AD4EF4489E}" dt="2023-07-02T20:34:15.534" v="114" actId="2696"/>
        <pc:sldMkLst>
          <pc:docMk/>
          <pc:sldMk cId="4213637108" sldId="338"/>
        </pc:sldMkLst>
      </pc:sldChg>
      <pc:sldChg chg="del">
        <pc:chgData name="Stacy Norman" userId="a6544a29-e792-4ead-8136-02f63956fd2b" providerId="ADAL" clId="{9C5A5525-6096-3C41-BA09-F0AD4EF4489E}" dt="2023-07-02T20:34:15.541" v="120" actId="2696"/>
        <pc:sldMkLst>
          <pc:docMk/>
          <pc:sldMk cId="3811288173" sldId="339"/>
        </pc:sldMkLst>
      </pc:sldChg>
      <pc:sldChg chg="del">
        <pc:chgData name="Stacy Norman" userId="a6544a29-e792-4ead-8136-02f63956fd2b" providerId="ADAL" clId="{9C5A5525-6096-3C41-BA09-F0AD4EF4489E}" dt="2023-07-02T20:34:15.569" v="128" actId="2696"/>
        <pc:sldMkLst>
          <pc:docMk/>
          <pc:sldMk cId="793545200" sldId="340"/>
        </pc:sldMkLst>
      </pc:sldChg>
      <pc:sldChg chg="del">
        <pc:chgData name="Stacy Norman" userId="a6544a29-e792-4ead-8136-02f63956fd2b" providerId="ADAL" clId="{9C5A5525-6096-3C41-BA09-F0AD4EF4489E}" dt="2023-07-02T20:34:15.542" v="121" actId="2696"/>
        <pc:sldMkLst>
          <pc:docMk/>
          <pc:sldMk cId="264897310" sldId="341"/>
        </pc:sldMkLst>
      </pc:sldChg>
      <pc:sldChg chg="del">
        <pc:chgData name="Stacy Norman" userId="a6544a29-e792-4ead-8136-02f63956fd2b" providerId="ADAL" clId="{9C5A5525-6096-3C41-BA09-F0AD4EF4489E}" dt="2023-07-02T20:34:15.543" v="123" actId="2696"/>
        <pc:sldMkLst>
          <pc:docMk/>
          <pc:sldMk cId="3608812822" sldId="342"/>
        </pc:sldMkLst>
      </pc:sldChg>
      <pc:sldChg chg="del">
        <pc:chgData name="Stacy Norman" userId="a6544a29-e792-4ead-8136-02f63956fd2b" providerId="ADAL" clId="{9C5A5525-6096-3C41-BA09-F0AD4EF4489E}" dt="2023-07-02T20:34:15.528" v="106" actId="2696"/>
        <pc:sldMkLst>
          <pc:docMk/>
          <pc:sldMk cId="1382784834" sldId="343"/>
        </pc:sldMkLst>
      </pc:sldChg>
      <pc:sldChg chg="del">
        <pc:chgData name="Stacy Norman" userId="a6544a29-e792-4ead-8136-02f63956fd2b" providerId="ADAL" clId="{9C5A5525-6096-3C41-BA09-F0AD4EF4489E}" dt="2023-07-02T20:34:15.531" v="109" actId="2696"/>
        <pc:sldMkLst>
          <pc:docMk/>
          <pc:sldMk cId="4086201598" sldId="344"/>
        </pc:sldMkLst>
      </pc:sldChg>
      <pc:sldChg chg="del">
        <pc:chgData name="Stacy Norman" userId="a6544a29-e792-4ead-8136-02f63956fd2b" providerId="ADAL" clId="{9C5A5525-6096-3C41-BA09-F0AD4EF4489E}" dt="2023-07-02T20:34:15.532" v="110" actId="2696"/>
        <pc:sldMkLst>
          <pc:docMk/>
          <pc:sldMk cId="2710589668" sldId="345"/>
        </pc:sldMkLst>
      </pc:sldChg>
      <pc:sldChg chg="del">
        <pc:chgData name="Stacy Norman" userId="a6544a29-e792-4ead-8136-02f63956fd2b" providerId="ADAL" clId="{9C5A5525-6096-3C41-BA09-F0AD4EF4489E}" dt="2023-07-02T20:21:17.626" v="5" actId="2696"/>
        <pc:sldMkLst>
          <pc:docMk/>
          <pc:sldMk cId="965207224" sldId="346"/>
        </pc:sldMkLst>
      </pc:sldChg>
      <pc:sldChg chg="addSp modSp add mod">
        <pc:chgData name="Stacy Norman" userId="a6544a29-e792-4ead-8136-02f63956fd2b" providerId="ADAL" clId="{9C5A5525-6096-3C41-BA09-F0AD4EF4489E}" dt="2023-07-02T20:39:01.401" v="164" actId="1076"/>
        <pc:sldMkLst>
          <pc:docMk/>
          <pc:sldMk cId="3711728157" sldId="346"/>
        </pc:sldMkLst>
        <pc:spChg chg="mod">
          <ac:chgData name="Stacy Norman" userId="a6544a29-e792-4ead-8136-02f63956fd2b" providerId="ADAL" clId="{9C5A5525-6096-3C41-BA09-F0AD4EF4489E}" dt="2023-07-02T20:33:44.815" v="96" actId="1076"/>
          <ac:spMkLst>
            <pc:docMk/>
            <pc:sldMk cId="3711728157" sldId="346"/>
            <ac:spMk id="3" creationId="{2E30ACFE-D2E7-45BC-90AB-BD7C91AE87C4}"/>
          </ac:spMkLst>
        </pc:spChg>
        <pc:spChg chg="add mod">
          <ac:chgData name="Stacy Norman" userId="a6544a29-e792-4ead-8136-02f63956fd2b" providerId="ADAL" clId="{9C5A5525-6096-3C41-BA09-F0AD4EF4489E}" dt="2023-07-02T20:39:01.401" v="164" actId="1076"/>
          <ac:spMkLst>
            <pc:docMk/>
            <pc:sldMk cId="3711728157" sldId="346"/>
            <ac:spMk id="4" creationId="{497CE8F3-6D8D-E386-DCF7-B259CC5492D6}"/>
          </ac:spMkLst>
        </pc:spChg>
      </pc:sldChg>
      <pc:sldChg chg="del">
        <pc:chgData name="Stacy Norman" userId="a6544a29-e792-4ead-8136-02f63956fd2b" providerId="ADAL" clId="{9C5A5525-6096-3C41-BA09-F0AD4EF4489E}" dt="2023-07-02T20:23:42.068" v="12" actId="2696"/>
        <pc:sldMkLst>
          <pc:docMk/>
          <pc:sldMk cId="3302224977" sldId="347"/>
        </pc:sldMkLst>
      </pc:sldChg>
      <pc:sldChg chg="del">
        <pc:chgData name="Stacy Norman" userId="a6544a29-e792-4ead-8136-02f63956fd2b" providerId="ADAL" clId="{9C5A5525-6096-3C41-BA09-F0AD4EF4489E}" dt="2023-07-02T20:23:42.907" v="13" actId="2696"/>
        <pc:sldMkLst>
          <pc:docMk/>
          <pc:sldMk cId="3033667260" sldId="348"/>
        </pc:sldMkLst>
      </pc:sldChg>
      <pc:sldChg chg="del">
        <pc:chgData name="Stacy Norman" userId="a6544a29-e792-4ead-8136-02f63956fd2b" providerId="ADAL" clId="{9C5A5525-6096-3C41-BA09-F0AD4EF4489E}" dt="2023-07-02T20:23:26.777" v="10" actId="2696"/>
        <pc:sldMkLst>
          <pc:docMk/>
          <pc:sldMk cId="736360575" sldId="349"/>
        </pc:sldMkLst>
      </pc:sldChg>
      <pc:sldChg chg="del">
        <pc:chgData name="Stacy Norman" userId="a6544a29-e792-4ead-8136-02f63956fd2b" providerId="ADAL" clId="{9C5A5525-6096-3C41-BA09-F0AD4EF4489E}" dt="2023-07-02T20:23:26.775" v="9" actId="2696"/>
        <pc:sldMkLst>
          <pc:docMk/>
          <pc:sldMk cId="160878529" sldId="350"/>
        </pc:sldMkLst>
      </pc:sldChg>
      <pc:sldChg chg="del">
        <pc:chgData name="Stacy Norman" userId="a6544a29-e792-4ead-8136-02f63956fd2b" providerId="ADAL" clId="{9C5A5525-6096-3C41-BA09-F0AD4EF4489E}" dt="2023-07-02T20:23:26.772" v="8" actId="2696"/>
        <pc:sldMkLst>
          <pc:docMk/>
          <pc:sldMk cId="889160518" sldId="351"/>
        </pc:sldMkLst>
      </pc:sldChg>
      <pc:sldChg chg="del">
        <pc:chgData name="Stacy Norman" userId="a6544a29-e792-4ead-8136-02f63956fd2b" providerId="ADAL" clId="{9C5A5525-6096-3C41-BA09-F0AD4EF4489E}" dt="2023-07-02T20:34:15.533" v="112" actId="2696"/>
        <pc:sldMkLst>
          <pc:docMk/>
          <pc:sldMk cId="3434569747" sldId="352"/>
        </pc:sldMkLst>
      </pc:sldChg>
      <pc:sldChg chg="del">
        <pc:chgData name="Stacy Norman" userId="a6544a29-e792-4ead-8136-02f63956fd2b" providerId="ADAL" clId="{9C5A5525-6096-3C41-BA09-F0AD4EF4489E}" dt="2023-07-02T20:23:41.363" v="11" actId="2696"/>
        <pc:sldMkLst>
          <pc:docMk/>
          <pc:sldMk cId="2116318668" sldId="353"/>
        </pc:sldMkLst>
      </pc:sldChg>
      <pc:sldChg chg="del">
        <pc:chgData name="Stacy Norman" userId="a6544a29-e792-4ead-8136-02f63956fd2b" providerId="ADAL" clId="{9C5A5525-6096-3C41-BA09-F0AD4EF4489E}" dt="2023-07-02T20:34:15.554" v="125" actId="2696"/>
        <pc:sldMkLst>
          <pc:docMk/>
          <pc:sldMk cId="2866606409" sldId="354"/>
        </pc:sldMkLst>
      </pc:sldChg>
      <pc:sldChg chg="del">
        <pc:chgData name="Stacy Norman" userId="a6544a29-e792-4ead-8136-02f63956fd2b" providerId="ADAL" clId="{9C5A5525-6096-3C41-BA09-F0AD4EF4489E}" dt="2023-07-02T20:34:15.535" v="115" actId="2696"/>
        <pc:sldMkLst>
          <pc:docMk/>
          <pc:sldMk cId="1624819313" sldId="355"/>
        </pc:sldMkLst>
      </pc:sldChg>
      <pc:sldChg chg="del">
        <pc:chgData name="Stacy Norman" userId="a6544a29-e792-4ead-8136-02f63956fd2b" providerId="ADAL" clId="{9C5A5525-6096-3C41-BA09-F0AD4EF4489E}" dt="2023-07-02T20:34:15.544" v="124" actId="2696"/>
        <pc:sldMkLst>
          <pc:docMk/>
          <pc:sldMk cId="3046754929" sldId="356"/>
        </pc:sldMkLst>
      </pc:sldChg>
      <pc:sldChg chg="del">
        <pc:chgData name="Stacy Norman" userId="a6544a29-e792-4ead-8136-02f63956fd2b" providerId="ADAL" clId="{9C5A5525-6096-3C41-BA09-F0AD4EF4489E}" dt="2023-07-02T20:21:17.627" v="6" actId="2696"/>
        <pc:sldMkLst>
          <pc:docMk/>
          <pc:sldMk cId="773625970" sldId="357"/>
        </pc:sldMkLst>
      </pc:sldChg>
      <pc:sldChg chg="addSp modSp add mod">
        <pc:chgData name="Stacy Norman" userId="a6544a29-e792-4ead-8136-02f63956fd2b" providerId="ADAL" clId="{9C5A5525-6096-3C41-BA09-F0AD4EF4489E}" dt="2023-07-02T20:35:13.603" v="134"/>
        <pc:sldMkLst>
          <pc:docMk/>
          <pc:sldMk cId="3608036539" sldId="357"/>
        </pc:sldMkLst>
        <pc:spChg chg="mod">
          <ac:chgData name="Stacy Norman" userId="a6544a29-e792-4ead-8136-02f63956fd2b" providerId="ADAL" clId="{9C5A5525-6096-3C41-BA09-F0AD4EF4489E}" dt="2023-07-02T20:29:25.454" v="22" actId="14100"/>
          <ac:spMkLst>
            <pc:docMk/>
            <pc:sldMk cId="3608036539" sldId="357"/>
            <ac:spMk id="3" creationId="{2E30ACFE-D2E7-45BC-90AB-BD7C91AE87C4}"/>
          </ac:spMkLst>
        </pc:spChg>
        <pc:spChg chg="add mod">
          <ac:chgData name="Stacy Norman" userId="a6544a29-e792-4ead-8136-02f63956fd2b" providerId="ADAL" clId="{9C5A5525-6096-3C41-BA09-F0AD4EF4489E}" dt="2023-07-02T20:35:13.603" v="134"/>
          <ac:spMkLst>
            <pc:docMk/>
            <pc:sldMk cId="3608036539" sldId="357"/>
            <ac:spMk id="4" creationId="{DE67B071-E119-9B7B-C3ED-DBAD804E7C5A}"/>
          </ac:spMkLst>
        </pc:spChg>
      </pc:sldChg>
      <pc:sldChg chg="del">
        <pc:chgData name="Stacy Norman" userId="a6544a29-e792-4ead-8136-02f63956fd2b" providerId="ADAL" clId="{9C5A5525-6096-3C41-BA09-F0AD4EF4489E}" dt="2023-07-02T20:21:17.625" v="4" actId="2696"/>
        <pc:sldMkLst>
          <pc:docMk/>
          <pc:sldMk cId="682006346" sldId="358"/>
        </pc:sldMkLst>
      </pc:sldChg>
      <pc:sldChg chg="addSp modSp add mod">
        <pc:chgData name="Stacy Norman" userId="a6544a29-e792-4ead-8136-02f63956fd2b" providerId="ADAL" clId="{9C5A5525-6096-3C41-BA09-F0AD4EF4489E}" dt="2023-07-02T20:35:33.089" v="136" actId="1076"/>
        <pc:sldMkLst>
          <pc:docMk/>
          <pc:sldMk cId="2196039029" sldId="358"/>
        </pc:sldMkLst>
        <pc:spChg chg="mod">
          <ac:chgData name="Stacy Norman" userId="a6544a29-e792-4ead-8136-02f63956fd2b" providerId="ADAL" clId="{9C5A5525-6096-3C41-BA09-F0AD4EF4489E}" dt="2023-07-02T20:29:39.520" v="28" actId="404"/>
          <ac:spMkLst>
            <pc:docMk/>
            <pc:sldMk cId="2196039029" sldId="358"/>
            <ac:spMk id="3" creationId="{2E30ACFE-D2E7-45BC-90AB-BD7C91AE87C4}"/>
          </ac:spMkLst>
        </pc:spChg>
        <pc:spChg chg="add mod">
          <ac:chgData name="Stacy Norman" userId="a6544a29-e792-4ead-8136-02f63956fd2b" providerId="ADAL" clId="{9C5A5525-6096-3C41-BA09-F0AD4EF4489E}" dt="2023-07-02T20:35:33.089" v="136" actId="1076"/>
          <ac:spMkLst>
            <pc:docMk/>
            <pc:sldMk cId="2196039029" sldId="358"/>
            <ac:spMk id="4" creationId="{0B29DE10-A8EC-084E-3BD3-B3727E05D46F}"/>
          </ac:spMkLst>
        </pc:spChg>
      </pc:sldChg>
      <pc:sldChg chg="addSp modSp add mod">
        <pc:chgData name="Stacy Norman" userId="a6544a29-e792-4ead-8136-02f63956fd2b" providerId="ADAL" clId="{9C5A5525-6096-3C41-BA09-F0AD4EF4489E}" dt="2023-07-02T20:35:51.143" v="138" actId="1076"/>
        <pc:sldMkLst>
          <pc:docMk/>
          <pc:sldMk cId="4100111218" sldId="359"/>
        </pc:sldMkLst>
        <pc:spChg chg="mod">
          <ac:chgData name="Stacy Norman" userId="a6544a29-e792-4ead-8136-02f63956fd2b" providerId="ADAL" clId="{9C5A5525-6096-3C41-BA09-F0AD4EF4489E}" dt="2023-07-02T20:31:21.949" v="56"/>
          <ac:spMkLst>
            <pc:docMk/>
            <pc:sldMk cId="4100111218" sldId="359"/>
            <ac:spMk id="3" creationId="{2E30ACFE-D2E7-45BC-90AB-BD7C91AE87C4}"/>
          </ac:spMkLst>
        </pc:spChg>
        <pc:spChg chg="add mod">
          <ac:chgData name="Stacy Norman" userId="a6544a29-e792-4ead-8136-02f63956fd2b" providerId="ADAL" clId="{9C5A5525-6096-3C41-BA09-F0AD4EF4489E}" dt="2023-07-02T20:35:51.143" v="138" actId="1076"/>
          <ac:spMkLst>
            <pc:docMk/>
            <pc:sldMk cId="4100111218" sldId="359"/>
            <ac:spMk id="4" creationId="{ABA50E9A-C4EF-C362-BE24-63F938BE4F23}"/>
          </ac:spMkLst>
        </pc:spChg>
      </pc:sldChg>
      <pc:sldChg chg="addSp modSp add mod">
        <pc:chgData name="Stacy Norman" userId="a6544a29-e792-4ead-8136-02f63956fd2b" providerId="ADAL" clId="{9C5A5525-6096-3C41-BA09-F0AD4EF4489E}" dt="2023-07-02T20:36:04.804" v="140" actId="1076"/>
        <pc:sldMkLst>
          <pc:docMk/>
          <pc:sldMk cId="3561239256" sldId="360"/>
        </pc:sldMkLst>
        <pc:spChg chg="mod">
          <ac:chgData name="Stacy Norman" userId="a6544a29-e792-4ead-8136-02f63956fd2b" providerId="ADAL" clId="{9C5A5525-6096-3C41-BA09-F0AD4EF4489E}" dt="2023-07-02T20:31:09.444" v="53"/>
          <ac:spMkLst>
            <pc:docMk/>
            <pc:sldMk cId="3561239256" sldId="360"/>
            <ac:spMk id="3" creationId="{2E30ACFE-D2E7-45BC-90AB-BD7C91AE87C4}"/>
          </ac:spMkLst>
        </pc:spChg>
        <pc:spChg chg="add mod">
          <ac:chgData name="Stacy Norman" userId="a6544a29-e792-4ead-8136-02f63956fd2b" providerId="ADAL" clId="{9C5A5525-6096-3C41-BA09-F0AD4EF4489E}" dt="2023-07-02T20:36:04.804" v="140" actId="1076"/>
          <ac:spMkLst>
            <pc:docMk/>
            <pc:sldMk cId="3561239256" sldId="360"/>
            <ac:spMk id="4" creationId="{992D8D50-3FEE-E2F2-0AC1-CCEEA17483E3}"/>
          </ac:spMkLst>
        </pc:spChg>
      </pc:sldChg>
      <pc:sldChg chg="addSp modSp add mod">
        <pc:chgData name="Stacy Norman" userId="a6544a29-e792-4ead-8136-02f63956fd2b" providerId="ADAL" clId="{9C5A5525-6096-3C41-BA09-F0AD4EF4489E}" dt="2023-07-02T20:36:16.656" v="142" actId="1076"/>
        <pc:sldMkLst>
          <pc:docMk/>
          <pc:sldMk cId="1483891311" sldId="361"/>
        </pc:sldMkLst>
        <pc:spChg chg="mod">
          <ac:chgData name="Stacy Norman" userId="a6544a29-e792-4ead-8136-02f63956fd2b" providerId="ADAL" clId="{9C5A5525-6096-3C41-BA09-F0AD4EF4489E}" dt="2023-07-02T20:31:46.057" v="62" actId="14100"/>
          <ac:spMkLst>
            <pc:docMk/>
            <pc:sldMk cId="1483891311" sldId="361"/>
            <ac:spMk id="3" creationId="{2E30ACFE-D2E7-45BC-90AB-BD7C91AE87C4}"/>
          </ac:spMkLst>
        </pc:spChg>
        <pc:spChg chg="add mod">
          <ac:chgData name="Stacy Norman" userId="a6544a29-e792-4ead-8136-02f63956fd2b" providerId="ADAL" clId="{9C5A5525-6096-3C41-BA09-F0AD4EF4489E}" dt="2023-07-02T20:36:16.656" v="142" actId="1076"/>
          <ac:spMkLst>
            <pc:docMk/>
            <pc:sldMk cId="1483891311" sldId="361"/>
            <ac:spMk id="4" creationId="{1F77886B-365E-1C62-F2A5-D69EF35E31A2}"/>
          </ac:spMkLst>
        </pc:spChg>
      </pc:sldChg>
      <pc:sldChg chg="addSp modSp add mod">
        <pc:chgData name="Stacy Norman" userId="a6544a29-e792-4ead-8136-02f63956fd2b" providerId="ADAL" clId="{9C5A5525-6096-3C41-BA09-F0AD4EF4489E}" dt="2023-07-02T20:36:46.886" v="144" actId="1076"/>
        <pc:sldMkLst>
          <pc:docMk/>
          <pc:sldMk cId="2517585744" sldId="362"/>
        </pc:sldMkLst>
        <pc:spChg chg="mod">
          <ac:chgData name="Stacy Norman" userId="a6544a29-e792-4ead-8136-02f63956fd2b" providerId="ADAL" clId="{9C5A5525-6096-3C41-BA09-F0AD4EF4489E}" dt="2023-07-02T20:32:01.040" v="67" actId="14100"/>
          <ac:spMkLst>
            <pc:docMk/>
            <pc:sldMk cId="2517585744" sldId="362"/>
            <ac:spMk id="3" creationId="{2E30ACFE-D2E7-45BC-90AB-BD7C91AE87C4}"/>
          </ac:spMkLst>
        </pc:spChg>
        <pc:spChg chg="add mod">
          <ac:chgData name="Stacy Norman" userId="a6544a29-e792-4ead-8136-02f63956fd2b" providerId="ADAL" clId="{9C5A5525-6096-3C41-BA09-F0AD4EF4489E}" dt="2023-07-02T20:36:46.886" v="144" actId="1076"/>
          <ac:spMkLst>
            <pc:docMk/>
            <pc:sldMk cId="2517585744" sldId="362"/>
            <ac:spMk id="4" creationId="{CC19159D-B4FD-138F-0AB8-D7DEEB8A69A3}"/>
          </ac:spMkLst>
        </pc:spChg>
      </pc:sldChg>
      <pc:sldChg chg="addSp modSp add mod">
        <pc:chgData name="Stacy Norman" userId="a6544a29-e792-4ead-8136-02f63956fd2b" providerId="ADAL" clId="{9C5A5525-6096-3C41-BA09-F0AD4EF4489E}" dt="2023-07-02T20:36:59.231" v="146" actId="1076"/>
        <pc:sldMkLst>
          <pc:docMk/>
          <pc:sldMk cId="1861071968" sldId="363"/>
        </pc:sldMkLst>
        <pc:spChg chg="mod">
          <ac:chgData name="Stacy Norman" userId="a6544a29-e792-4ead-8136-02f63956fd2b" providerId="ADAL" clId="{9C5A5525-6096-3C41-BA09-F0AD4EF4489E}" dt="2023-07-02T20:32:20.457" v="73" actId="1076"/>
          <ac:spMkLst>
            <pc:docMk/>
            <pc:sldMk cId="1861071968" sldId="363"/>
            <ac:spMk id="3" creationId="{2E30ACFE-D2E7-45BC-90AB-BD7C91AE87C4}"/>
          </ac:spMkLst>
        </pc:spChg>
        <pc:spChg chg="add mod">
          <ac:chgData name="Stacy Norman" userId="a6544a29-e792-4ead-8136-02f63956fd2b" providerId="ADAL" clId="{9C5A5525-6096-3C41-BA09-F0AD4EF4489E}" dt="2023-07-02T20:36:59.231" v="146" actId="1076"/>
          <ac:spMkLst>
            <pc:docMk/>
            <pc:sldMk cId="1861071968" sldId="363"/>
            <ac:spMk id="4" creationId="{788E9005-BFB5-2F8B-F67C-FA0EE5D1D274}"/>
          </ac:spMkLst>
        </pc:spChg>
      </pc:sldChg>
      <pc:sldChg chg="addSp modSp add mod">
        <pc:chgData name="Stacy Norman" userId="a6544a29-e792-4ead-8136-02f63956fd2b" providerId="ADAL" clId="{9C5A5525-6096-3C41-BA09-F0AD4EF4489E}" dt="2023-07-02T20:37:13.180" v="148" actId="1076"/>
        <pc:sldMkLst>
          <pc:docMk/>
          <pc:sldMk cId="3440541255" sldId="364"/>
        </pc:sldMkLst>
        <pc:spChg chg="mod">
          <ac:chgData name="Stacy Norman" userId="a6544a29-e792-4ead-8136-02f63956fd2b" providerId="ADAL" clId="{9C5A5525-6096-3C41-BA09-F0AD4EF4489E}" dt="2023-07-02T20:32:35.926" v="77" actId="1076"/>
          <ac:spMkLst>
            <pc:docMk/>
            <pc:sldMk cId="3440541255" sldId="364"/>
            <ac:spMk id="3" creationId="{2E30ACFE-D2E7-45BC-90AB-BD7C91AE87C4}"/>
          </ac:spMkLst>
        </pc:spChg>
        <pc:spChg chg="add mod">
          <ac:chgData name="Stacy Norman" userId="a6544a29-e792-4ead-8136-02f63956fd2b" providerId="ADAL" clId="{9C5A5525-6096-3C41-BA09-F0AD4EF4489E}" dt="2023-07-02T20:37:13.180" v="148" actId="1076"/>
          <ac:spMkLst>
            <pc:docMk/>
            <pc:sldMk cId="3440541255" sldId="364"/>
            <ac:spMk id="4" creationId="{F9B14BE7-BA92-9DAE-6A48-1FB950E02D49}"/>
          </ac:spMkLst>
        </pc:spChg>
      </pc:sldChg>
      <pc:sldChg chg="addSp modSp add mod">
        <pc:chgData name="Stacy Norman" userId="a6544a29-e792-4ead-8136-02f63956fd2b" providerId="ADAL" clId="{9C5A5525-6096-3C41-BA09-F0AD4EF4489E}" dt="2023-07-02T20:37:27.740" v="150" actId="1076"/>
        <pc:sldMkLst>
          <pc:docMk/>
          <pc:sldMk cId="4069951395" sldId="365"/>
        </pc:sldMkLst>
        <pc:spChg chg="mod">
          <ac:chgData name="Stacy Norman" userId="a6544a29-e792-4ead-8136-02f63956fd2b" providerId="ADAL" clId="{9C5A5525-6096-3C41-BA09-F0AD4EF4489E}" dt="2023-07-02T20:32:51.462" v="82" actId="403"/>
          <ac:spMkLst>
            <pc:docMk/>
            <pc:sldMk cId="4069951395" sldId="365"/>
            <ac:spMk id="3" creationId="{2E30ACFE-D2E7-45BC-90AB-BD7C91AE87C4}"/>
          </ac:spMkLst>
        </pc:spChg>
        <pc:spChg chg="add mod">
          <ac:chgData name="Stacy Norman" userId="a6544a29-e792-4ead-8136-02f63956fd2b" providerId="ADAL" clId="{9C5A5525-6096-3C41-BA09-F0AD4EF4489E}" dt="2023-07-02T20:37:27.740" v="150" actId="1076"/>
          <ac:spMkLst>
            <pc:docMk/>
            <pc:sldMk cId="4069951395" sldId="365"/>
            <ac:spMk id="4" creationId="{965F504E-B6E2-7465-02C7-80090DA77724}"/>
          </ac:spMkLst>
        </pc:spChg>
      </pc:sldChg>
      <pc:sldChg chg="addSp modSp add mod">
        <pc:chgData name="Stacy Norman" userId="a6544a29-e792-4ead-8136-02f63956fd2b" providerId="ADAL" clId="{9C5A5525-6096-3C41-BA09-F0AD4EF4489E}" dt="2023-07-02T20:37:44.360" v="152" actId="1076"/>
        <pc:sldMkLst>
          <pc:docMk/>
          <pc:sldMk cId="3123610737" sldId="366"/>
        </pc:sldMkLst>
        <pc:spChg chg="mod">
          <ac:chgData name="Stacy Norman" userId="a6544a29-e792-4ead-8136-02f63956fd2b" providerId="ADAL" clId="{9C5A5525-6096-3C41-BA09-F0AD4EF4489E}" dt="2023-07-02T20:33:07" v="87" actId="1076"/>
          <ac:spMkLst>
            <pc:docMk/>
            <pc:sldMk cId="3123610737" sldId="366"/>
            <ac:spMk id="3" creationId="{2E30ACFE-D2E7-45BC-90AB-BD7C91AE87C4}"/>
          </ac:spMkLst>
        </pc:spChg>
        <pc:spChg chg="add mod">
          <ac:chgData name="Stacy Norman" userId="a6544a29-e792-4ead-8136-02f63956fd2b" providerId="ADAL" clId="{9C5A5525-6096-3C41-BA09-F0AD4EF4489E}" dt="2023-07-02T20:37:44.360" v="152" actId="1076"/>
          <ac:spMkLst>
            <pc:docMk/>
            <pc:sldMk cId="3123610737" sldId="366"/>
            <ac:spMk id="4" creationId="{C37CE593-8557-DFF2-153A-F044C96BD510}"/>
          </ac:spMkLst>
        </pc:spChg>
      </pc:sldChg>
      <pc:sldChg chg="addSp modSp add mod">
        <pc:chgData name="Stacy Norman" userId="a6544a29-e792-4ead-8136-02f63956fd2b" providerId="ADAL" clId="{9C5A5525-6096-3C41-BA09-F0AD4EF4489E}" dt="2023-07-02T20:38:01.468" v="154" actId="1076"/>
        <pc:sldMkLst>
          <pc:docMk/>
          <pc:sldMk cId="965207224" sldId="367"/>
        </pc:sldMkLst>
        <pc:spChg chg="mod">
          <ac:chgData name="Stacy Norman" userId="a6544a29-e792-4ead-8136-02f63956fd2b" providerId="ADAL" clId="{9C5A5525-6096-3C41-BA09-F0AD4EF4489E}" dt="2023-07-02T20:33:20.389" v="90" actId="1076"/>
          <ac:spMkLst>
            <pc:docMk/>
            <pc:sldMk cId="965207224" sldId="367"/>
            <ac:spMk id="3" creationId="{2E30ACFE-D2E7-45BC-90AB-BD7C91AE87C4}"/>
          </ac:spMkLst>
        </pc:spChg>
        <pc:spChg chg="add mod">
          <ac:chgData name="Stacy Norman" userId="a6544a29-e792-4ead-8136-02f63956fd2b" providerId="ADAL" clId="{9C5A5525-6096-3C41-BA09-F0AD4EF4489E}" dt="2023-07-02T20:38:01.468" v="154" actId="1076"/>
          <ac:spMkLst>
            <pc:docMk/>
            <pc:sldMk cId="965207224" sldId="367"/>
            <ac:spMk id="4" creationId="{A9582B60-B3E0-7F0D-2471-B7871B137362}"/>
          </ac:spMkLst>
        </pc:spChg>
      </pc:sldChg>
      <pc:sldChg chg="addSp modSp add mod">
        <pc:chgData name="Stacy Norman" userId="a6544a29-e792-4ead-8136-02f63956fd2b" providerId="ADAL" clId="{9C5A5525-6096-3C41-BA09-F0AD4EF4489E}" dt="2023-07-02T20:38:16.262" v="156" actId="1076"/>
        <pc:sldMkLst>
          <pc:docMk/>
          <pc:sldMk cId="2374760720" sldId="368"/>
        </pc:sldMkLst>
        <pc:spChg chg="mod">
          <ac:chgData name="Stacy Norman" userId="a6544a29-e792-4ead-8136-02f63956fd2b" providerId="ADAL" clId="{9C5A5525-6096-3C41-BA09-F0AD4EF4489E}" dt="2023-07-02T20:33:31.007" v="93" actId="1076"/>
          <ac:spMkLst>
            <pc:docMk/>
            <pc:sldMk cId="2374760720" sldId="368"/>
            <ac:spMk id="3" creationId="{2E30ACFE-D2E7-45BC-90AB-BD7C91AE87C4}"/>
          </ac:spMkLst>
        </pc:spChg>
        <pc:spChg chg="add mod">
          <ac:chgData name="Stacy Norman" userId="a6544a29-e792-4ead-8136-02f63956fd2b" providerId="ADAL" clId="{9C5A5525-6096-3C41-BA09-F0AD4EF4489E}" dt="2023-07-02T20:38:16.262" v="156" actId="1076"/>
          <ac:spMkLst>
            <pc:docMk/>
            <pc:sldMk cId="2374760720" sldId="368"/>
            <ac:spMk id="4" creationId="{1D2650D5-4206-CB2A-95F0-0AA37DFE9444}"/>
          </ac:spMkLst>
        </pc:spChg>
      </pc:sldChg>
      <pc:sldChg chg="addSp modSp add mod">
        <pc:chgData name="Stacy Norman" userId="a6544a29-e792-4ead-8136-02f63956fd2b" providerId="ADAL" clId="{9C5A5525-6096-3C41-BA09-F0AD4EF4489E}" dt="2023-07-02T20:38:44.242" v="162" actId="1076"/>
        <pc:sldMkLst>
          <pc:docMk/>
          <pc:sldMk cId="1353601350" sldId="369"/>
        </pc:sldMkLst>
        <pc:spChg chg="mod">
          <ac:chgData name="Stacy Norman" userId="a6544a29-e792-4ead-8136-02f63956fd2b" providerId="ADAL" clId="{9C5A5525-6096-3C41-BA09-F0AD4EF4489E}" dt="2023-07-02T20:38:40.537" v="160"/>
          <ac:spMkLst>
            <pc:docMk/>
            <pc:sldMk cId="1353601350" sldId="369"/>
            <ac:spMk id="3" creationId="{2E30ACFE-D2E7-45BC-90AB-BD7C91AE87C4}"/>
          </ac:spMkLst>
        </pc:spChg>
        <pc:spChg chg="add mod">
          <ac:chgData name="Stacy Norman" userId="a6544a29-e792-4ead-8136-02f63956fd2b" providerId="ADAL" clId="{9C5A5525-6096-3C41-BA09-F0AD4EF4489E}" dt="2023-07-02T20:38:44.242" v="162" actId="1076"/>
          <ac:spMkLst>
            <pc:docMk/>
            <pc:sldMk cId="1353601350" sldId="369"/>
            <ac:spMk id="4" creationId="{F0829335-BEE2-68B8-51D1-2CA79FAFF0FB}"/>
          </ac:spMkLst>
        </pc:spChg>
      </pc:sldChg>
      <pc:sldChg chg="addSp modSp add mod">
        <pc:chgData name="Stacy Norman" userId="a6544a29-e792-4ead-8136-02f63956fd2b" providerId="ADAL" clId="{9C5A5525-6096-3C41-BA09-F0AD4EF4489E}" dt="2023-07-02T20:39:15.675" v="166" actId="1076"/>
        <pc:sldMkLst>
          <pc:docMk/>
          <pc:sldMk cId="2034883166" sldId="370"/>
        </pc:sldMkLst>
        <pc:spChg chg="mod">
          <ac:chgData name="Stacy Norman" userId="a6544a29-e792-4ead-8136-02f63956fd2b" providerId="ADAL" clId="{9C5A5525-6096-3C41-BA09-F0AD4EF4489E}" dt="2023-07-02T20:33:55.696" v="100" actId="1076"/>
          <ac:spMkLst>
            <pc:docMk/>
            <pc:sldMk cId="2034883166" sldId="370"/>
            <ac:spMk id="3" creationId="{2E30ACFE-D2E7-45BC-90AB-BD7C91AE87C4}"/>
          </ac:spMkLst>
        </pc:spChg>
        <pc:spChg chg="add mod">
          <ac:chgData name="Stacy Norman" userId="a6544a29-e792-4ead-8136-02f63956fd2b" providerId="ADAL" clId="{9C5A5525-6096-3C41-BA09-F0AD4EF4489E}" dt="2023-07-02T20:39:15.675" v="166" actId="1076"/>
          <ac:spMkLst>
            <pc:docMk/>
            <pc:sldMk cId="2034883166" sldId="370"/>
            <ac:spMk id="4" creationId="{88BFE6E5-B3E9-067A-76C1-E6A2DF834428}"/>
          </ac:spMkLst>
        </pc:spChg>
      </pc:sldChg>
      <pc:sldChg chg="addSp modSp add mod">
        <pc:chgData name="Stacy Norman" userId="a6544a29-e792-4ead-8136-02f63956fd2b" providerId="ADAL" clId="{9C5A5525-6096-3C41-BA09-F0AD4EF4489E}" dt="2023-07-02T20:39:27.085" v="168" actId="1076"/>
        <pc:sldMkLst>
          <pc:docMk/>
          <pc:sldMk cId="2278414294" sldId="371"/>
        </pc:sldMkLst>
        <pc:spChg chg="mod">
          <ac:chgData name="Stacy Norman" userId="a6544a29-e792-4ead-8136-02f63956fd2b" providerId="ADAL" clId="{9C5A5525-6096-3C41-BA09-F0AD4EF4489E}" dt="2023-07-02T20:34:08.102" v="104" actId="14100"/>
          <ac:spMkLst>
            <pc:docMk/>
            <pc:sldMk cId="2278414294" sldId="371"/>
            <ac:spMk id="3" creationId="{2E30ACFE-D2E7-45BC-90AB-BD7C91AE87C4}"/>
          </ac:spMkLst>
        </pc:spChg>
        <pc:spChg chg="add mod">
          <ac:chgData name="Stacy Norman" userId="a6544a29-e792-4ead-8136-02f63956fd2b" providerId="ADAL" clId="{9C5A5525-6096-3C41-BA09-F0AD4EF4489E}" dt="2023-07-02T20:39:27.085" v="168" actId="1076"/>
          <ac:spMkLst>
            <pc:docMk/>
            <pc:sldMk cId="2278414294" sldId="371"/>
            <ac:spMk id="4" creationId="{3DA712C0-14D1-9949-B4A3-B37BF239FE64}"/>
          </ac:spMkLst>
        </pc:spChg>
      </pc:sldChg>
    </pc:docChg>
  </pc:docChgLst>
  <pc:docChgLst>
    <pc:chgData name="Stacy Norman" userId="a6544a29-e792-4ead-8136-02f63956fd2b" providerId="ADAL" clId="{623392CF-78F1-4B76-BDE6-3152619E6FC8}"/>
    <pc:docChg chg="modSld">
      <pc:chgData name="Stacy Norman" userId="a6544a29-e792-4ead-8136-02f63956fd2b" providerId="ADAL" clId="{623392CF-78F1-4B76-BDE6-3152619E6FC8}" dt="2023-07-06T23:52:50.258" v="129" actId="20577"/>
      <pc:docMkLst>
        <pc:docMk/>
      </pc:docMkLst>
      <pc:sldChg chg="modSp mod">
        <pc:chgData name="Stacy Norman" userId="a6544a29-e792-4ead-8136-02f63956fd2b" providerId="ADAL" clId="{623392CF-78F1-4B76-BDE6-3152619E6FC8}" dt="2023-07-06T23:51:01.073" v="105" actId="14100"/>
        <pc:sldMkLst>
          <pc:docMk/>
          <pc:sldMk cId="3711728157" sldId="346"/>
        </pc:sldMkLst>
        <pc:spChg chg="mod">
          <ac:chgData name="Stacy Norman" userId="a6544a29-e792-4ead-8136-02f63956fd2b" providerId="ADAL" clId="{623392CF-78F1-4B76-BDE6-3152619E6FC8}" dt="2023-07-06T23:50:40.764" v="99" actId="14100"/>
          <ac:spMkLst>
            <pc:docMk/>
            <pc:sldMk cId="3711728157" sldId="346"/>
            <ac:spMk id="3" creationId="{2E30ACFE-D2E7-45BC-90AB-BD7C91AE87C4}"/>
          </ac:spMkLst>
        </pc:spChg>
        <pc:spChg chg="mod">
          <ac:chgData name="Stacy Norman" userId="a6544a29-e792-4ead-8136-02f63956fd2b" providerId="ADAL" clId="{623392CF-78F1-4B76-BDE6-3152619E6FC8}" dt="2023-07-06T23:51:01.073" v="105" actId="14100"/>
          <ac:spMkLst>
            <pc:docMk/>
            <pc:sldMk cId="3711728157" sldId="346"/>
            <ac:spMk id="4" creationId="{497CE8F3-6D8D-E386-DCF7-B259CC5492D6}"/>
          </ac:spMkLst>
        </pc:spChg>
      </pc:sldChg>
      <pc:sldChg chg="modSp mod modNotesTx">
        <pc:chgData name="Stacy Norman" userId="a6544a29-e792-4ead-8136-02f63956fd2b" providerId="ADAL" clId="{623392CF-78F1-4B76-BDE6-3152619E6FC8}" dt="2023-07-06T23:52:50.258" v="129" actId="20577"/>
        <pc:sldMkLst>
          <pc:docMk/>
          <pc:sldMk cId="3608036539" sldId="357"/>
        </pc:sldMkLst>
        <pc:spChg chg="mod">
          <ac:chgData name="Stacy Norman" userId="a6544a29-e792-4ead-8136-02f63956fd2b" providerId="ADAL" clId="{623392CF-78F1-4B76-BDE6-3152619E6FC8}" dt="2023-07-06T23:43:39.699" v="7" actId="1076"/>
          <ac:spMkLst>
            <pc:docMk/>
            <pc:sldMk cId="3608036539" sldId="357"/>
            <ac:spMk id="4" creationId="{DE67B071-E119-9B7B-C3ED-DBAD804E7C5A}"/>
          </ac:spMkLst>
        </pc:spChg>
      </pc:sldChg>
      <pc:sldChg chg="modSp mod modNotesTx">
        <pc:chgData name="Stacy Norman" userId="a6544a29-e792-4ead-8136-02f63956fd2b" providerId="ADAL" clId="{623392CF-78F1-4B76-BDE6-3152619E6FC8}" dt="2023-07-06T23:52:45.896" v="127" actId="20577"/>
        <pc:sldMkLst>
          <pc:docMk/>
          <pc:sldMk cId="2196039029" sldId="358"/>
        </pc:sldMkLst>
        <pc:spChg chg="mod">
          <ac:chgData name="Stacy Norman" userId="a6544a29-e792-4ead-8136-02f63956fd2b" providerId="ADAL" clId="{623392CF-78F1-4B76-BDE6-3152619E6FC8}" dt="2023-07-06T23:44:08.047" v="14" actId="20577"/>
          <ac:spMkLst>
            <pc:docMk/>
            <pc:sldMk cId="2196039029" sldId="358"/>
            <ac:spMk id="3" creationId="{2E30ACFE-D2E7-45BC-90AB-BD7C91AE87C4}"/>
          </ac:spMkLst>
        </pc:spChg>
        <pc:spChg chg="mod">
          <ac:chgData name="Stacy Norman" userId="a6544a29-e792-4ead-8136-02f63956fd2b" providerId="ADAL" clId="{623392CF-78F1-4B76-BDE6-3152619E6FC8}" dt="2023-07-06T23:44:04.430" v="13" actId="20577"/>
          <ac:spMkLst>
            <pc:docMk/>
            <pc:sldMk cId="2196039029" sldId="358"/>
            <ac:spMk id="4" creationId="{0B29DE10-A8EC-084E-3BD3-B3727E05D46F}"/>
          </ac:spMkLst>
        </pc:spChg>
      </pc:sldChg>
      <pc:sldChg chg="modSp mod">
        <pc:chgData name="Stacy Norman" userId="a6544a29-e792-4ead-8136-02f63956fd2b" providerId="ADAL" clId="{623392CF-78F1-4B76-BDE6-3152619E6FC8}" dt="2023-07-06T23:52:41.500" v="126" actId="404"/>
        <pc:sldMkLst>
          <pc:docMk/>
          <pc:sldMk cId="4100111218" sldId="359"/>
        </pc:sldMkLst>
        <pc:spChg chg="mod">
          <ac:chgData name="Stacy Norman" userId="a6544a29-e792-4ead-8136-02f63956fd2b" providerId="ADAL" clId="{623392CF-78F1-4B76-BDE6-3152619E6FC8}" dt="2023-07-06T23:52:36.328" v="125" actId="404"/>
          <ac:spMkLst>
            <pc:docMk/>
            <pc:sldMk cId="4100111218" sldId="359"/>
            <ac:spMk id="3" creationId="{2E30ACFE-D2E7-45BC-90AB-BD7C91AE87C4}"/>
          </ac:spMkLst>
        </pc:spChg>
        <pc:spChg chg="mod">
          <ac:chgData name="Stacy Norman" userId="a6544a29-e792-4ead-8136-02f63956fd2b" providerId="ADAL" clId="{623392CF-78F1-4B76-BDE6-3152619E6FC8}" dt="2023-07-06T23:52:41.500" v="126" actId="404"/>
          <ac:spMkLst>
            <pc:docMk/>
            <pc:sldMk cId="4100111218" sldId="359"/>
            <ac:spMk id="4" creationId="{ABA50E9A-C4EF-C362-BE24-63F938BE4F23}"/>
          </ac:spMkLst>
        </pc:spChg>
      </pc:sldChg>
      <pc:sldChg chg="modSp mod">
        <pc:chgData name="Stacy Norman" userId="a6544a29-e792-4ead-8136-02f63956fd2b" providerId="ADAL" clId="{623392CF-78F1-4B76-BDE6-3152619E6FC8}" dt="2023-07-06T23:45:08.960" v="26" actId="1076"/>
        <pc:sldMkLst>
          <pc:docMk/>
          <pc:sldMk cId="3561239256" sldId="360"/>
        </pc:sldMkLst>
        <pc:spChg chg="mod">
          <ac:chgData name="Stacy Norman" userId="a6544a29-e792-4ead-8136-02f63956fd2b" providerId="ADAL" clId="{623392CF-78F1-4B76-BDE6-3152619E6FC8}" dt="2023-07-06T23:45:04.217" v="25" actId="403"/>
          <ac:spMkLst>
            <pc:docMk/>
            <pc:sldMk cId="3561239256" sldId="360"/>
            <ac:spMk id="3" creationId="{2E30ACFE-D2E7-45BC-90AB-BD7C91AE87C4}"/>
          </ac:spMkLst>
        </pc:spChg>
        <pc:spChg chg="mod">
          <ac:chgData name="Stacy Norman" userId="a6544a29-e792-4ead-8136-02f63956fd2b" providerId="ADAL" clId="{623392CF-78F1-4B76-BDE6-3152619E6FC8}" dt="2023-07-06T23:45:08.960" v="26" actId="1076"/>
          <ac:spMkLst>
            <pc:docMk/>
            <pc:sldMk cId="3561239256" sldId="360"/>
            <ac:spMk id="4" creationId="{992D8D50-3FEE-E2F2-0AC1-CCEEA17483E3}"/>
          </ac:spMkLst>
        </pc:spChg>
      </pc:sldChg>
      <pc:sldChg chg="modSp mod modNotesTx">
        <pc:chgData name="Stacy Norman" userId="a6544a29-e792-4ead-8136-02f63956fd2b" providerId="ADAL" clId="{623392CF-78F1-4B76-BDE6-3152619E6FC8}" dt="2023-07-06T23:52:28.281" v="124" actId="20577"/>
        <pc:sldMkLst>
          <pc:docMk/>
          <pc:sldMk cId="1483891311" sldId="361"/>
        </pc:sldMkLst>
        <pc:spChg chg="mod">
          <ac:chgData name="Stacy Norman" userId="a6544a29-e792-4ead-8136-02f63956fd2b" providerId="ADAL" clId="{623392CF-78F1-4B76-BDE6-3152619E6FC8}" dt="2023-07-06T23:45:38.050" v="30" actId="404"/>
          <ac:spMkLst>
            <pc:docMk/>
            <pc:sldMk cId="1483891311" sldId="361"/>
            <ac:spMk id="3" creationId="{2E30ACFE-D2E7-45BC-90AB-BD7C91AE87C4}"/>
          </ac:spMkLst>
        </pc:spChg>
        <pc:spChg chg="mod">
          <ac:chgData name="Stacy Norman" userId="a6544a29-e792-4ead-8136-02f63956fd2b" providerId="ADAL" clId="{623392CF-78F1-4B76-BDE6-3152619E6FC8}" dt="2023-07-06T23:45:49.595" v="33" actId="1076"/>
          <ac:spMkLst>
            <pc:docMk/>
            <pc:sldMk cId="1483891311" sldId="361"/>
            <ac:spMk id="4" creationId="{1F77886B-365E-1C62-F2A5-D69EF35E31A2}"/>
          </ac:spMkLst>
        </pc:spChg>
      </pc:sldChg>
      <pc:sldChg chg="modSp mod modNotesTx">
        <pc:chgData name="Stacy Norman" userId="a6544a29-e792-4ead-8136-02f63956fd2b" providerId="ADAL" clId="{623392CF-78F1-4B76-BDE6-3152619E6FC8}" dt="2023-07-06T23:52:25.420" v="123" actId="20577"/>
        <pc:sldMkLst>
          <pc:docMk/>
          <pc:sldMk cId="2517585744" sldId="362"/>
        </pc:sldMkLst>
        <pc:spChg chg="mod">
          <ac:chgData name="Stacy Norman" userId="a6544a29-e792-4ead-8136-02f63956fd2b" providerId="ADAL" clId="{623392CF-78F1-4B76-BDE6-3152619E6FC8}" dt="2023-07-06T23:46:16.373" v="39" actId="14100"/>
          <ac:spMkLst>
            <pc:docMk/>
            <pc:sldMk cId="2517585744" sldId="362"/>
            <ac:spMk id="4" creationId="{CC19159D-B4FD-138F-0AB8-D7DEEB8A69A3}"/>
          </ac:spMkLst>
        </pc:spChg>
      </pc:sldChg>
      <pc:sldChg chg="modSp mod">
        <pc:chgData name="Stacy Norman" userId="a6544a29-e792-4ead-8136-02f63956fd2b" providerId="ADAL" clId="{623392CF-78F1-4B76-BDE6-3152619E6FC8}" dt="2023-07-06T23:46:40.573" v="45" actId="14100"/>
        <pc:sldMkLst>
          <pc:docMk/>
          <pc:sldMk cId="1861071968" sldId="363"/>
        </pc:sldMkLst>
        <pc:spChg chg="mod">
          <ac:chgData name="Stacy Norman" userId="a6544a29-e792-4ead-8136-02f63956fd2b" providerId="ADAL" clId="{623392CF-78F1-4B76-BDE6-3152619E6FC8}" dt="2023-07-06T23:46:40.573" v="45" actId="14100"/>
          <ac:spMkLst>
            <pc:docMk/>
            <pc:sldMk cId="1861071968" sldId="363"/>
            <ac:spMk id="4" creationId="{788E9005-BFB5-2F8B-F67C-FA0EE5D1D274}"/>
          </ac:spMkLst>
        </pc:spChg>
      </pc:sldChg>
      <pc:sldChg chg="modSp mod">
        <pc:chgData name="Stacy Norman" userId="a6544a29-e792-4ead-8136-02f63956fd2b" providerId="ADAL" clId="{623392CF-78F1-4B76-BDE6-3152619E6FC8}" dt="2023-07-06T23:47:00.062" v="50" actId="1076"/>
        <pc:sldMkLst>
          <pc:docMk/>
          <pc:sldMk cId="3440541255" sldId="364"/>
        </pc:sldMkLst>
        <pc:spChg chg="mod">
          <ac:chgData name="Stacy Norman" userId="a6544a29-e792-4ead-8136-02f63956fd2b" providerId="ADAL" clId="{623392CF-78F1-4B76-BDE6-3152619E6FC8}" dt="2023-07-06T23:47:00.062" v="50" actId="1076"/>
          <ac:spMkLst>
            <pc:docMk/>
            <pc:sldMk cId="3440541255" sldId="364"/>
            <ac:spMk id="4" creationId="{F9B14BE7-BA92-9DAE-6A48-1FB950E02D49}"/>
          </ac:spMkLst>
        </pc:spChg>
      </pc:sldChg>
      <pc:sldChg chg="modSp mod modNotesTx">
        <pc:chgData name="Stacy Norman" userId="a6544a29-e792-4ead-8136-02f63956fd2b" providerId="ADAL" clId="{623392CF-78F1-4B76-BDE6-3152619E6FC8}" dt="2023-07-06T23:52:17.702" v="122" actId="20577"/>
        <pc:sldMkLst>
          <pc:docMk/>
          <pc:sldMk cId="4069951395" sldId="365"/>
        </pc:sldMkLst>
        <pc:spChg chg="mod">
          <ac:chgData name="Stacy Norman" userId="a6544a29-e792-4ead-8136-02f63956fd2b" providerId="ADAL" clId="{623392CF-78F1-4B76-BDE6-3152619E6FC8}" dt="2023-07-06T23:47:30.367" v="57" actId="14100"/>
          <ac:spMkLst>
            <pc:docMk/>
            <pc:sldMk cId="4069951395" sldId="365"/>
            <ac:spMk id="3" creationId="{2E30ACFE-D2E7-45BC-90AB-BD7C91AE87C4}"/>
          </ac:spMkLst>
        </pc:spChg>
        <pc:spChg chg="mod">
          <ac:chgData name="Stacy Norman" userId="a6544a29-e792-4ead-8136-02f63956fd2b" providerId="ADAL" clId="{623392CF-78F1-4B76-BDE6-3152619E6FC8}" dt="2023-07-06T23:47:40.171" v="59" actId="14100"/>
          <ac:spMkLst>
            <pc:docMk/>
            <pc:sldMk cId="4069951395" sldId="365"/>
            <ac:spMk id="4" creationId="{965F504E-B6E2-7465-02C7-80090DA77724}"/>
          </ac:spMkLst>
        </pc:spChg>
      </pc:sldChg>
      <pc:sldChg chg="modSp mod">
        <pc:chgData name="Stacy Norman" userId="a6544a29-e792-4ead-8136-02f63956fd2b" providerId="ADAL" clId="{623392CF-78F1-4B76-BDE6-3152619E6FC8}" dt="2023-07-06T23:48:19.543" v="66" actId="1076"/>
        <pc:sldMkLst>
          <pc:docMk/>
          <pc:sldMk cId="3123610737" sldId="366"/>
        </pc:sldMkLst>
        <pc:spChg chg="mod">
          <ac:chgData name="Stacy Norman" userId="a6544a29-e792-4ead-8136-02f63956fd2b" providerId="ADAL" clId="{623392CF-78F1-4B76-BDE6-3152619E6FC8}" dt="2023-07-06T23:47:59.913" v="61" actId="404"/>
          <ac:spMkLst>
            <pc:docMk/>
            <pc:sldMk cId="3123610737" sldId="366"/>
            <ac:spMk id="3" creationId="{2E30ACFE-D2E7-45BC-90AB-BD7C91AE87C4}"/>
          </ac:spMkLst>
        </pc:spChg>
        <pc:spChg chg="mod">
          <ac:chgData name="Stacy Norman" userId="a6544a29-e792-4ead-8136-02f63956fd2b" providerId="ADAL" clId="{623392CF-78F1-4B76-BDE6-3152619E6FC8}" dt="2023-07-06T23:48:19.543" v="66" actId="1076"/>
          <ac:spMkLst>
            <pc:docMk/>
            <pc:sldMk cId="3123610737" sldId="366"/>
            <ac:spMk id="4" creationId="{C37CE593-8557-DFF2-153A-F044C96BD510}"/>
          </ac:spMkLst>
        </pc:spChg>
      </pc:sldChg>
      <pc:sldChg chg="modSp mod modNotesTx">
        <pc:chgData name="Stacy Norman" userId="a6544a29-e792-4ead-8136-02f63956fd2b" providerId="ADAL" clId="{623392CF-78F1-4B76-BDE6-3152619E6FC8}" dt="2023-07-06T23:52:13.409" v="121" actId="20577"/>
        <pc:sldMkLst>
          <pc:docMk/>
          <pc:sldMk cId="965207224" sldId="367"/>
        </pc:sldMkLst>
        <pc:spChg chg="mod">
          <ac:chgData name="Stacy Norman" userId="a6544a29-e792-4ead-8136-02f63956fd2b" providerId="ADAL" clId="{623392CF-78F1-4B76-BDE6-3152619E6FC8}" dt="2023-07-06T23:48:30.228" v="68" actId="14100"/>
          <ac:spMkLst>
            <pc:docMk/>
            <pc:sldMk cId="965207224" sldId="367"/>
            <ac:spMk id="3" creationId="{2E30ACFE-D2E7-45BC-90AB-BD7C91AE87C4}"/>
          </ac:spMkLst>
        </pc:spChg>
        <pc:spChg chg="mod">
          <ac:chgData name="Stacy Norman" userId="a6544a29-e792-4ead-8136-02f63956fd2b" providerId="ADAL" clId="{623392CF-78F1-4B76-BDE6-3152619E6FC8}" dt="2023-07-06T23:48:53.068" v="74" actId="1076"/>
          <ac:spMkLst>
            <pc:docMk/>
            <pc:sldMk cId="965207224" sldId="367"/>
            <ac:spMk id="4" creationId="{A9582B60-B3E0-7F0D-2471-B7871B137362}"/>
          </ac:spMkLst>
        </pc:spChg>
      </pc:sldChg>
      <pc:sldChg chg="modSp mod modNotesTx">
        <pc:chgData name="Stacy Norman" userId="a6544a29-e792-4ead-8136-02f63956fd2b" providerId="ADAL" clId="{623392CF-78F1-4B76-BDE6-3152619E6FC8}" dt="2023-07-06T23:52:10.491" v="120" actId="20577"/>
        <pc:sldMkLst>
          <pc:docMk/>
          <pc:sldMk cId="2374760720" sldId="368"/>
        </pc:sldMkLst>
        <pc:spChg chg="mod">
          <ac:chgData name="Stacy Norman" userId="a6544a29-e792-4ead-8136-02f63956fd2b" providerId="ADAL" clId="{623392CF-78F1-4B76-BDE6-3152619E6FC8}" dt="2023-07-06T23:49:28.853" v="80" actId="14100"/>
          <ac:spMkLst>
            <pc:docMk/>
            <pc:sldMk cId="2374760720" sldId="368"/>
            <ac:spMk id="3" creationId="{2E30ACFE-D2E7-45BC-90AB-BD7C91AE87C4}"/>
          </ac:spMkLst>
        </pc:spChg>
        <pc:spChg chg="mod">
          <ac:chgData name="Stacy Norman" userId="a6544a29-e792-4ead-8136-02f63956fd2b" providerId="ADAL" clId="{623392CF-78F1-4B76-BDE6-3152619E6FC8}" dt="2023-07-06T23:49:48.897" v="85" actId="1076"/>
          <ac:spMkLst>
            <pc:docMk/>
            <pc:sldMk cId="2374760720" sldId="368"/>
            <ac:spMk id="4" creationId="{1D2650D5-4206-CB2A-95F0-0AA37DFE9444}"/>
          </ac:spMkLst>
        </pc:spChg>
      </pc:sldChg>
      <pc:sldChg chg="modSp mod">
        <pc:chgData name="Stacy Norman" userId="a6544a29-e792-4ead-8136-02f63956fd2b" providerId="ADAL" clId="{623392CF-78F1-4B76-BDE6-3152619E6FC8}" dt="2023-07-06T23:50:29.818" v="97" actId="1076"/>
        <pc:sldMkLst>
          <pc:docMk/>
          <pc:sldMk cId="1353601350" sldId="369"/>
        </pc:sldMkLst>
        <pc:spChg chg="mod">
          <ac:chgData name="Stacy Norman" userId="a6544a29-e792-4ead-8136-02f63956fd2b" providerId="ADAL" clId="{623392CF-78F1-4B76-BDE6-3152619E6FC8}" dt="2023-07-06T23:50:12.735" v="93" actId="404"/>
          <ac:spMkLst>
            <pc:docMk/>
            <pc:sldMk cId="1353601350" sldId="369"/>
            <ac:spMk id="3" creationId="{2E30ACFE-D2E7-45BC-90AB-BD7C91AE87C4}"/>
          </ac:spMkLst>
        </pc:spChg>
        <pc:spChg chg="mod">
          <ac:chgData name="Stacy Norman" userId="a6544a29-e792-4ead-8136-02f63956fd2b" providerId="ADAL" clId="{623392CF-78F1-4B76-BDE6-3152619E6FC8}" dt="2023-07-06T23:50:29.818" v="97" actId="1076"/>
          <ac:spMkLst>
            <pc:docMk/>
            <pc:sldMk cId="1353601350" sldId="369"/>
            <ac:spMk id="4" creationId="{F0829335-BEE2-68B8-51D1-2CA79FAFF0FB}"/>
          </ac:spMkLst>
        </pc:spChg>
      </pc:sldChg>
      <pc:sldChg chg="modSp mod">
        <pc:chgData name="Stacy Norman" userId="a6544a29-e792-4ead-8136-02f63956fd2b" providerId="ADAL" clId="{623392CF-78F1-4B76-BDE6-3152619E6FC8}" dt="2023-07-06T23:51:24.210" v="111" actId="1076"/>
        <pc:sldMkLst>
          <pc:docMk/>
          <pc:sldMk cId="2034883166" sldId="370"/>
        </pc:sldMkLst>
        <pc:spChg chg="mod">
          <ac:chgData name="Stacy Norman" userId="a6544a29-e792-4ead-8136-02f63956fd2b" providerId="ADAL" clId="{623392CF-78F1-4B76-BDE6-3152619E6FC8}" dt="2023-07-06T23:51:08.753" v="106" actId="14100"/>
          <ac:spMkLst>
            <pc:docMk/>
            <pc:sldMk cId="2034883166" sldId="370"/>
            <ac:spMk id="3" creationId="{2E30ACFE-D2E7-45BC-90AB-BD7C91AE87C4}"/>
          </ac:spMkLst>
        </pc:spChg>
        <pc:spChg chg="mod">
          <ac:chgData name="Stacy Norman" userId="a6544a29-e792-4ead-8136-02f63956fd2b" providerId="ADAL" clId="{623392CF-78F1-4B76-BDE6-3152619E6FC8}" dt="2023-07-06T23:51:24.210" v="111" actId="1076"/>
          <ac:spMkLst>
            <pc:docMk/>
            <pc:sldMk cId="2034883166" sldId="370"/>
            <ac:spMk id="4" creationId="{88BFE6E5-B3E9-067A-76C1-E6A2DF834428}"/>
          </ac:spMkLst>
        </pc:spChg>
      </pc:sldChg>
      <pc:sldChg chg="modSp mod modNotesTx">
        <pc:chgData name="Stacy Norman" userId="a6544a29-e792-4ead-8136-02f63956fd2b" providerId="ADAL" clId="{623392CF-78F1-4B76-BDE6-3152619E6FC8}" dt="2023-07-06T23:52:03.452" v="119" actId="20577"/>
        <pc:sldMkLst>
          <pc:docMk/>
          <pc:sldMk cId="2278414294" sldId="371"/>
        </pc:sldMkLst>
        <pc:spChg chg="mod">
          <ac:chgData name="Stacy Norman" userId="a6544a29-e792-4ead-8136-02f63956fd2b" providerId="ADAL" clId="{623392CF-78F1-4B76-BDE6-3152619E6FC8}" dt="2023-07-06T23:51:33.266" v="113" actId="14100"/>
          <ac:spMkLst>
            <pc:docMk/>
            <pc:sldMk cId="2278414294" sldId="371"/>
            <ac:spMk id="3" creationId="{2E30ACFE-D2E7-45BC-90AB-BD7C91AE87C4}"/>
          </ac:spMkLst>
        </pc:spChg>
        <pc:spChg chg="mod">
          <ac:chgData name="Stacy Norman" userId="a6544a29-e792-4ead-8136-02f63956fd2b" providerId="ADAL" clId="{623392CF-78F1-4B76-BDE6-3152619E6FC8}" dt="2023-07-06T23:51:50.482" v="118" actId="1076"/>
          <ac:spMkLst>
            <pc:docMk/>
            <pc:sldMk cId="2278414294" sldId="371"/>
            <ac:spMk id="4" creationId="{3DA712C0-14D1-9949-B4A3-B37BF239FE6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A70A24-22FB-487C-8DD0-100418A4A191}" type="datetimeFigureOut">
              <a:rPr lang="en-US" smtClean="0"/>
              <a:t>7/9/2023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8AD115-EFF7-4080-90EB-F41C8F16D654}" type="slidenum">
              <a:rPr lang="en-US" smtClean="0"/>
              <a:t>‹#›</a:t>
            </a:fld>
            <a:endParaRPr lang="en-US"/>
          </a:p>
        </p:txBody>
      </p:sp>
    </p:spTree>
    <p:extLst>
      <p:ext uri="{BB962C8B-B14F-4D97-AF65-F5344CB8AC3E}">
        <p14:creationId xmlns:p14="http://schemas.microsoft.com/office/powerpoint/2010/main" val="1663134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2030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858AD115-EFF7-4080-90EB-F41C8F16D654}" type="slidenum">
              <a:rPr lang="en-US" smtClean="0"/>
              <a:t>13</a:t>
            </a:fld>
            <a:endParaRPr lang="en-US"/>
          </a:p>
        </p:txBody>
      </p:sp>
    </p:spTree>
    <p:extLst>
      <p:ext uri="{BB962C8B-B14F-4D97-AF65-F5344CB8AC3E}">
        <p14:creationId xmlns:p14="http://schemas.microsoft.com/office/powerpoint/2010/main" val="381411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14</a:t>
            </a:fld>
            <a:endParaRPr lang="en-US"/>
          </a:p>
        </p:txBody>
      </p:sp>
    </p:spTree>
    <p:extLst>
      <p:ext uri="{BB962C8B-B14F-4D97-AF65-F5344CB8AC3E}">
        <p14:creationId xmlns:p14="http://schemas.microsoft.com/office/powerpoint/2010/main" val="620776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15</a:t>
            </a:fld>
            <a:endParaRPr lang="en-US"/>
          </a:p>
        </p:txBody>
      </p:sp>
    </p:spTree>
    <p:extLst>
      <p:ext uri="{BB962C8B-B14F-4D97-AF65-F5344CB8AC3E}">
        <p14:creationId xmlns:p14="http://schemas.microsoft.com/office/powerpoint/2010/main" val="3639381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16</a:t>
            </a:fld>
            <a:endParaRPr lang="en-US"/>
          </a:p>
        </p:txBody>
      </p:sp>
    </p:spTree>
    <p:extLst>
      <p:ext uri="{BB962C8B-B14F-4D97-AF65-F5344CB8AC3E}">
        <p14:creationId xmlns:p14="http://schemas.microsoft.com/office/powerpoint/2010/main" val="29616979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17</a:t>
            </a:fld>
            <a:endParaRPr lang="en-US"/>
          </a:p>
        </p:txBody>
      </p:sp>
    </p:spTree>
    <p:extLst>
      <p:ext uri="{BB962C8B-B14F-4D97-AF65-F5344CB8AC3E}">
        <p14:creationId xmlns:p14="http://schemas.microsoft.com/office/powerpoint/2010/main" val="3130434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2</a:t>
            </a:fld>
            <a:endParaRPr lang="en-US"/>
          </a:p>
        </p:txBody>
      </p:sp>
    </p:spTree>
    <p:extLst>
      <p:ext uri="{BB962C8B-B14F-4D97-AF65-F5344CB8AC3E}">
        <p14:creationId xmlns:p14="http://schemas.microsoft.com/office/powerpoint/2010/main" val="938923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3</a:t>
            </a:fld>
            <a:endParaRPr lang="en-US"/>
          </a:p>
        </p:txBody>
      </p:sp>
    </p:spTree>
    <p:extLst>
      <p:ext uri="{BB962C8B-B14F-4D97-AF65-F5344CB8AC3E}">
        <p14:creationId xmlns:p14="http://schemas.microsoft.com/office/powerpoint/2010/main" val="1632167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6</a:t>
            </a:fld>
            <a:endParaRPr lang="en-US"/>
          </a:p>
        </p:txBody>
      </p:sp>
    </p:spTree>
    <p:extLst>
      <p:ext uri="{BB962C8B-B14F-4D97-AF65-F5344CB8AC3E}">
        <p14:creationId xmlns:p14="http://schemas.microsoft.com/office/powerpoint/2010/main" val="544402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7</a:t>
            </a:fld>
            <a:endParaRPr lang="en-US"/>
          </a:p>
        </p:txBody>
      </p:sp>
    </p:spTree>
    <p:extLst>
      <p:ext uri="{BB962C8B-B14F-4D97-AF65-F5344CB8AC3E}">
        <p14:creationId xmlns:p14="http://schemas.microsoft.com/office/powerpoint/2010/main" val="100106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8</a:t>
            </a:fld>
            <a:endParaRPr lang="en-US"/>
          </a:p>
        </p:txBody>
      </p:sp>
    </p:spTree>
    <p:extLst>
      <p:ext uri="{BB962C8B-B14F-4D97-AF65-F5344CB8AC3E}">
        <p14:creationId xmlns:p14="http://schemas.microsoft.com/office/powerpoint/2010/main" val="730463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10</a:t>
            </a:fld>
            <a:endParaRPr lang="en-US"/>
          </a:p>
        </p:txBody>
      </p:sp>
    </p:spTree>
    <p:extLst>
      <p:ext uri="{BB962C8B-B14F-4D97-AF65-F5344CB8AC3E}">
        <p14:creationId xmlns:p14="http://schemas.microsoft.com/office/powerpoint/2010/main" val="2446739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11</a:t>
            </a:fld>
            <a:endParaRPr lang="en-US"/>
          </a:p>
        </p:txBody>
      </p:sp>
    </p:spTree>
    <p:extLst>
      <p:ext uri="{BB962C8B-B14F-4D97-AF65-F5344CB8AC3E}">
        <p14:creationId xmlns:p14="http://schemas.microsoft.com/office/powerpoint/2010/main" val="23014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8AD115-EFF7-4080-90EB-F41C8F16D654}" type="slidenum">
              <a:rPr lang="en-US" smtClean="0"/>
              <a:t>12</a:t>
            </a:fld>
            <a:endParaRPr lang="en-US"/>
          </a:p>
        </p:txBody>
      </p:sp>
    </p:spTree>
    <p:extLst>
      <p:ext uri="{BB962C8B-B14F-4D97-AF65-F5344CB8AC3E}">
        <p14:creationId xmlns:p14="http://schemas.microsoft.com/office/powerpoint/2010/main" val="3456621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7/9/2023</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7/9/2023</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7/9/2023</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7/9/2023</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7/9/2023</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7/9/2023</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7/9/2023</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utline of the Gospel of Mark…">
            <a:extLst>
              <a:ext uri="{FF2B5EF4-FFF2-40B4-BE49-F238E27FC236}">
                <a16:creationId xmlns:a16="http://schemas.microsoft.com/office/drawing/2014/main" id="{D665B887-33C4-4762-703D-DDFC99C54E3C}"/>
              </a:ext>
            </a:extLst>
          </p:cNvPr>
          <p:cNvSpPr txBox="1"/>
          <p:nvPr/>
        </p:nvSpPr>
        <p:spPr>
          <a:xfrm>
            <a:off x="632344" y="1840922"/>
            <a:ext cx="8048327" cy="3426257"/>
          </a:xfrm>
          <a:prstGeom prst="rect">
            <a:avLst/>
          </a:prstGeom>
          <a:ln w="12700">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p>
            <a:pPr marL="321457" defTabSz="192874">
              <a:defRPr sz="2500">
                <a:latin typeface="Gill Sans"/>
                <a:ea typeface="Gill Sans"/>
                <a:cs typeface="Gill Sans"/>
                <a:sym typeface="Gill Sans"/>
              </a:defRPr>
            </a:pPr>
            <a:r>
              <a:rPr sz="5625" dirty="0">
                <a:latin typeface="Eras Demi ITC" panose="020B0805030504020804" pitchFamily="34" charset="0"/>
              </a:rPr>
              <a:t>Gospel</a:t>
            </a:r>
            <a:r>
              <a:rPr sz="6750" dirty="0">
                <a:latin typeface="Eras Demi ITC" panose="020B0805030504020804" pitchFamily="34" charset="0"/>
              </a:rPr>
              <a:t> of </a:t>
            </a:r>
            <a:endParaRPr lang="en-US" sz="6750" dirty="0">
              <a:latin typeface="Eras Demi ITC" panose="020B0805030504020804" pitchFamily="34" charset="0"/>
            </a:endParaRPr>
          </a:p>
          <a:p>
            <a:pPr marL="321457" defTabSz="192874">
              <a:defRPr sz="2500">
                <a:latin typeface="Gill Sans"/>
                <a:ea typeface="Gill Sans"/>
                <a:cs typeface="Gill Sans"/>
                <a:sym typeface="Gill Sans"/>
              </a:defRPr>
            </a:pPr>
            <a:r>
              <a:rPr sz="11671" dirty="0">
                <a:latin typeface="Eras Demi ITC" panose="020B0805030504020804" pitchFamily="34" charset="0"/>
              </a:rPr>
              <a:t>Mark</a:t>
            </a:r>
          </a:p>
          <a:p>
            <a:pPr marL="321457" defTabSz="192874">
              <a:defRPr sz="2500" b="0">
                <a:latin typeface="Gill Sans"/>
                <a:ea typeface="Gill Sans"/>
                <a:cs typeface="Gill Sans"/>
                <a:sym typeface="Gill Sans"/>
              </a:defRPr>
            </a:pPr>
            <a:endParaRPr sz="3375" dirty="0">
              <a:latin typeface="Eras Demi ITC" panose="020B0805030504020804" pitchFamily="34" charset="0"/>
            </a:endParaRPr>
          </a:p>
        </p:txBody>
      </p:sp>
      <p:sp>
        <p:nvSpPr>
          <p:cNvPr id="2" name="Outline of the Gospel of Mark…">
            <a:extLst>
              <a:ext uri="{FF2B5EF4-FFF2-40B4-BE49-F238E27FC236}">
                <a16:creationId xmlns:a16="http://schemas.microsoft.com/office/drawing/2014/main" id="{780B1DAF-F16F-5742-F8DD-2049A4FEB11A}"/>
              </a:ext>
            </a:extLst>
          </p:cNvPr>
          <p:cNvSpPr txBox="1"/>
          <p:nvPr/>
        </p:nvSpPr>
        <p:spPr>
          <a:xfrm>
            <a:off x="5882093" y="1720107"/>
            <a:ext cx="4918903" cy="3891513"/>
          </a:xfrm>
          <a:prstGeom prst="rect">
            <a:avLst/>
          </a:prstGeom>
          <a:ln w="12700">
            <a:miter lim="400000"/>
          </a:ln>
          <a:extLst>
            <a:ext uri="{C572A759-6A51-4108-AA02-DFA0A04FC94B}">
              <ma14:wrappingTextBoxFlag xmlns:ma14="http://schemas.microsoft.com/office/mac/drawingml/2011/main" xmlns="" val="1"/>
            </a:ext>
          </a:extLst>
        </p:spPr>
        <p:txBody>
          <a:bodyPr wrap="square" lIns="35718" tIns="35718" rIns="35718" bIns="35718" anchor="ctr">
            <a:spAutoFit/>
          </a:bodyPr>
          <a:lstStyle/>
          <a:p>
            <a:pPr marL="321457" defTabSz="192874">
              <a:defRPr sz="2500">
                <a:latin typeface="Gill Sans"/>
                <a:ea typeface="Gill Sans"/>
                <a:cs typeface="Gill Sans"/>
                <a:sym typeface="Gill Sans"/>
              </a:defRPr>
            </a:pPr>
            <a:r>
              <a:rPr lang="en-US" sz="20179" dirty="0">
                <a:solidFill>
                  <a:schemeClr val="tx2">
                    <a:lumMod val="60000"/>
                    <a:lumOff val="40000"/>
                  </a:schemeClr>
                </a:solidFill>
                <a:latin typeface="+mj-ea"/>
                <a:ea typeface="+mj-ea"/>
              </a:rPr>
              <a:t>10</a:t>
            </a:r>
            <a:endParaRPr sz="20179" dirty="0">
              <a:solidFill>
                <a:schemeClr val="tx2">
                  <a:lumMod val="60000"/>
                  <a:lumOff val="40000"/>
                </a:schemeClr>
              </a:solidFill>
              <a:latin typeface="+mj-ea"/>
              <a:ea typeface="+mj-ea"/>
            </a:endParaRPr>
          </a:p>
          <a:p>
            <a:pPr marL="321457" defTabSz="192874">
              <a:defRPr sz="2500" b="0">
                <a:latin typeface="Gill Sans"/>
                <a:ea typeface="Gill Sans"/>
                <a:cs typeface="Gill Sans"/>
                <a:sym typeface="Gill Sans"/>
              </a:defRPr>
            </a:pPr>
            <a:endParaRPr sz="4640" dirty="0">
              <a:solidFill>
                <a:schemeClr val="tx2">
                  <a:lumMod val="60000"/>
                  <a:lumOff val="40000"/>
                </a:schemeClr>
              </a:solidFill>
              <a:latin typeface="+mj-ea"/>
              <a:ea typeface="+mj-ea"/>
            </a:endParaRPr>
          </a:p>
        </p:txBody>
      </p:sp>
    </p:spTree>
    <p:extLst>
      <p:ext uri="{BB962C8B-B14F-4D97-AF65-F5344CB8AC3E}">
        <p14:creationId xmlns:p14="http://schemas.microsoft.com/office/powerpoint/2010/main" val="285947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6159" y="652599"/>
            <a:ext cx="5779841" cy="392928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27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Jesus looked at them and said,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With men it is impossible, but not with God; for with God all things are possible.”</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28</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Then Peter began to say to Him,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“See, we have left all and followed You.”</a:t>
            </a:r>
          </a:p>
          <a:p>
            <a:pPr marL="0" marR="0">
              <a:spcBef>
                <a:spcPts val="0"/>
              </a:spcBef>
              <a:spcAft>
                <a:spcPts val="0"/>
              </a:spcAft>
            </a:pPr>
            <a:endParaRPr lang="en-US" sz="32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p:txBody>
      </p:sp>
      <p:sp>
        <p:nvSpPr>
          <p:cNvPr id="4" name="TextBox 3">
            <a:extLst>
              <a:ext uri="{FF2B5EF4-FFF2-40B4-BE49-F238E27FC236}">
                <a16:creationId xmlns:a16="http://schemas.microsoft.com/office/drawing/2014/main" id="{965F504E-B6E2-7465-02C7-80090DA77724}"/>
              </a:ext>
            </a:extLst>
          </p:cNvPr>
          <p:cNvSpPr txBox="1"/>
          <p:nvPr/>
        </p:nvSpPr>
        <p:spPr>
          <a:xfrm>
            <a:off x="6532880" y="1492796"/>
            <a:ext cx="5435600" cy="3539430"/>
          </a:xfrm>
          <a:prstGeom prst="rect">
            <a:avLst/>
          </a:prstGeom>
          <a:noFill/>
        </p:spPr>
        <p:txBody>
          <a:bodyPr wrap="square">
            <a:spAutoFit/>
          </a:bodyPr>
          <a:lstStyle/>
          <a:p>
            <a:r>
              <a:rPr lang="en-US" sz="2800" b="1" i="0" u="none" strike="noStrike" baseline="30000" dirty="0">
                <a:solidFill>
                  <a:srgbClr val="000000"/>
                </a:solidFill>
                <a:effectLst/>
                <a:latin typeface="Arial Nova Light" panose="020B0304020202020204" pitchFamily="34" charset="0"/>
              </a:rPr>
              <a:t>27 </a:t>
            </a:r>
            <a:r>
              <a:rPr lang="en-US" sz="2800" b="0" i="0" u="none" strike="noStrike" dirty="0" err="1">
                <a:solidFill>
                  <a:srgbClr val="000000"/>
                </a:solidFill>
                <a:effectLst/>
                <a:latin typeface="Arial Nova Light" panose="020B0304020202020204" pitchFamily="34" charset="0"/>
              </a:rPr>
              <a:t>Entonces</a:t>
            </a:r>
            <a:r>
              <a:rPr lang="en-US" sz="2800" b="0" i="0" u="none" strike="noStrike" dirty="0">
                <a:solidFill>
                  <a:srgbClr val="000000"/>
                </a:solidFill>
                <a:effectLst/>
                <a:latin typeface="Arial Nova Light" panose="020B0304020202020204" pitchFamily="34" charset="0"/>
              </a:rPr>
              <a:t> Jesús, </a:t>
            </a:r>
            <a:r>
              <a:rPr lang="en-US" sz="2800" b="0" i="0" u="none" strike="noStrike" dirty="0" err="1">
                <a:solidFill>
                  <a:srgbClr val="000000"/>
                </a:solidFill>
                <a:effectLst/>
                <a:latin typeface="Arial Nova Light" panose="020B0304020202020204" pitchFamily="34" charset="0"/>
              </a:rPr>
              <a:t>mirándolos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dijo</a:t>
            </a:r>
            <a:r>
              <a:rPr lang="en-US" sz="2800" b="0" i="0" u="none" strike="noStrike" dirty="0">
                <a:solidFill>
                  <a:srgbClr val="000000"/>
                </a:solidFill>
                <a:effectLst/>
                <a:latin typeface="Arial Nova Light" panose="020B0304020202020204" pitchFamily="34" charset="0"/>
              </a:rPr>
              <a:t>: Para </a:t>
            </a:r>
            <a:r>
              <a:rPr lang="en-US" sz="2800" b="0" i="0" u="none" strike="noStrike" dirty="0" err="1">
                <a:solidFill>
                  <a:srgbClr val="000000"/>
                </a:solidFill>
                <a:effectLst/>
                <a:latin typeface="Arial Nova Light" panose="020B0304020202020204" pitchFamily="34" charset="0"/>
              </a:rPr>
              <a:t>los</a:t>
            </a:r>
            <a:r>
              <a:rPr lang="en-US" sz="2800" b="0" i="0" u="none" strike="noStrike" dirty="0">
                <a:solidFill>
                  <a:srgbClr val="000000"/>
                </a:solidFill>
                <a:effectLst/>
                <a:latin typeface="Arial Nova Light" panose="020B0304020202020204" pitchFamily="34" charset="0"/>
              </a:rPr>
              <a:t> hombres es </a:t>
            </a:r>
            <a:r>
              <a:rPr lang="en-US" sz="2800" b="0" i="0" u="none" strike="noStrike" dirty="0" err="1">
                <a:solidFill>
                  <a:srgbClr val="000000"/>
                </a:solidFill>
                <a:effectLst/>
                <a:latin typeface="Arial Nova Light" panose="020B0304020202020204" pitchFamily="34" charset="0"/>
              </a:rPr>
              <a:t>imposible</a:t>
            </a:r>
            <a:r>
              <a:rPr lang="en-US" sz="2800" b="0" i="0" u="none" strike="noStrike" dirty="0">
                <a:solidFill>
                  <a:srgbClr val="000000"/>
                </a:solidFill>
                <a:effectLst/>
                <a:latin typeface="Arial Nova Light" panose="020B0304020202020204" pitchFamily="34" charset="0"/>
              </a:rPr>
              <a:t>, mas para Dios, no; </a:t>
            </a:r>
            <a:r>
              <a:rPr lang="en-US" sz="2800" b="0" i="0" u="none" strike="noStrike" dirty="0" err="1">
                <a:solidFill>
                  <a:srgbClr val="000000"/>
                </a:solidFill>
                <a:effectLst/>
                <a:latin typeface="Arial Nova Light" panose="020B0304020202020204" pitchFamily="34" charset="0"/>
              </a:rPr>
              <a:t>porque</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todas</a:t>
            </a:r>
            <a:r>
              <a:rPr lang="en-US" sz="2800" b="0" i="0" u="none" strike="noStrike" dirty="0">
                <a:solidFill>
                  <a:srgbClr val="000000"/>
                </a:solidFill>
                <a:effectLst/>
                <a:latin typeface="Arial Nova Light" panose="020B0304020202020204" pitchFamily="34" charset="0"/>
              </a:rPr>
              <a:t> las </a:t>
            </a:r>
            <a:r>
              <a:rPr lang="en-US" sz="2800" b="0" i="0" u="none" strike="noStrike" dirty="0" err="1">
                <a:solidFill>
                  <a:srgbClr val="000000"/>
                </a:solidFill>
                <a:effectLst/>
                <a:latin typeface="Arial Nova Light" panose="020B0304020202020204" pitchFamily="34" charset="0"/>
              </a:rPr>
              <a:t>cosas</a:t>
            </a:r>
            <a:r>
              <a:rPr lang="en-US" sz="2800" b="0" i="0" u="none" strike="noStrike" dirty="0">
                <a:solidFill>
                  <a:srgbClr val="000000"/>
                </a:solidFill>
                <a:effectLst/>
                <a:latin typeface="Arial Nova Light" panose="020B0304020202020204" pitchFamily="34" charset="0"/>
              </a:rPr>
              <a:t> son </a:t>
            </a:r>
            <a:r>
              <a:rPr lang="en-US" sz="2800" b="0" i="0" u="none" strike="noStrike" dirty="0" err="1">
                <a:solidFill>
                  <a:srgbClr val="000000"/>
                </a:solidFill>
                <a:effectLst/>
                <a:latin typeface="Arial Nova Light" panose="020B0304020202020204" pitchFamily="34" charset="0"/>
              </a:rPr>
              <a:t>posibles</a:t>
            </a:r>
            <a:r>
              <a:rPr lang="en-US" sz="2800" b="0" i="0" u="none" strike="noStrike" dirty="0">
                <a:solidFill>
                  <a:srgbClr val="000000"/>
                </a:solidFill>
                <a:effectLst/>
                <a:latin typeface="Arial Nova Light" panose="020B0304020202020204" pitchFamily="34" charset="0"/>
              </a:rPr>
              <a:t> para Dios. </a:t>
            </a:r>
            <a:r>
              <a:rPr lang="en-US" sz="2800" b="1" i="0" u="none" strike="noStrike" baseline="30000" dirty="0">
                <a:solidFill>
                  <a:srgbClr val="000000"/>
                </a:solidFill>
                <a:effectLst/>
                <a:latin typeface="Arial Nova Light" panose="020B0304020202020204" pitchFamily="34" charset="0"/>
              </a:rPr>
              <a:t>28 </a:t>
            </a:r>
            <a:r>
              <a:rPr lang="en-US" sz="2800" b="0" i="0" u="none" strike="noStrike" dirty="0" err="1">
                <a:solidFill>
                  <a:srgbClr val="000000"/>
                </a:solidFill>
                <a:effectLst/>
                <a:latin typeface="Arial Nova Light" panose="020B0304020202020204" pitchFamily="34" charset="0"/>
              </a:rPr>
              <a:t>Entonces</a:t>
            </a:r>
            <a:r>
              <a:rPr lang="en-US" sz="2800" b="0" i="0" u="none" strike="noStrike" dirty="0">
                <a:solidFill>
                  <a:srgbClr val="000000"/>
                </a:solidFill>
                <a:effectLst/>
                <a:latin typeface="Arial Nova Light" panose="020B0304020202020204" pitchFamily="34" charset="0"/>
              </a:rPr>
              <a:t> Pedro </a:t>
            </a:r>
            <a:r>
              <a:rPr lang="en-US" sz="2800" b="0" i="0" u="none" strike="noStrike" dirty="0" err="1">
                <a:solidFill>
                  <a:srgbClr val="000000"/>
                </a:solidFill>
                <a:effectLst/>
                <a:latin typeface="Arial Nova Light" panose="020B0304020202020204" pitchFamily="34" charset="0"/>
              </a:rPr>
              <a:t>comenzó</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decirle</a:t>
            </a:r>
            <a:r>
              <a:rPr lang="en-US" sz="2800" b="0" i="0" u="none" strike="noStrike" dirty="0">
                <a:solidFill>
                  <a:srgbClr val="000000"/>
                </a:solidFill>
                <a:effectLst/>
                <a:latin typeface="Arial Nova Light" panose="020B0304020202020204" pitchFamily="34" charset="0"/>
              </a:rPr>
              <a:t>: He </a:t>
            </a:r>
            <a:r>
              <a:rPr lang="en-US" sz="2800" b="0" i="0" u="none" strike="noStrike" dirty="0" err="1">
                <a:solidFill>
                  <a:srgbClr val="000000"/>
                </a:solidFill>
                <a:effectLst/>
                <a:latin typeface="Arial Nova Light" panose="020B0304020202020204" pitchFamily="34" charset="0"/>
              </a:rPr>
              <a:t>aquí</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nosotros</a:t>
            </a:r>
            <a:r>
              <a:rPr lang="en-US" sz="2800" b="0" i="0" u="none" strike="noStrike" dirty="0">
                <a:solidFill>
                  <a:srgbClr val="000000"/>
                </a:solidFill>
                <a:effectLst/>
                <a:latin typeface="Arial Nova Light" panose="020B0304020202020204" pitchFamily="34" charset="0"/>
              </a:rPr>
              <a:t> lo </a:t>
            </a:r>
            <a:r>
              <a:rPr lang="en-US" sz="2800" b="0" i="0" u="none" strike="noStrike" dirty="0" err="1">
                <a:solidFill>
                  <a:srgbClr val="000000"/>
                </a:solidFill>
                <a:effectLst/>
                <a:latin typeface="Arial Nova Light" panose="020B0304020202020204" pitchFamily="34" charset="0"/>
              </a:rPr>
              <a:t>hemos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dejado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todo</a:t>
            </a:r>
            <a:r>
              <a:rPr lang="en-US" sz="2800" b="0" i="0" u="none" strike="noStrike" dirty="0">
                <a:solidFill>
                  <a:srgbClr val="000000"/>
                </a:solidFill>
                <a:effectLst/>
                <a:latin typeface="Arial Nova Light" panose="020B0304020202020204" pitchFamily="34" charset="0"/>
              </a:rPr>
              <a:t>, y </a:t>
            </a:r>
            <a:r>
              <a:rPr lang="en-US" sz="2800" b="0" i="0" u="none" strike="noStrike" dirty="0" err="1">
                <a:solidFill>
                  <a:srgbClr val="000000"/>
                </a:solidFill>
                <a:effectLst/>
                <a:latin typeface="Arial Nova Light" panose="020B0304020202020204" pitchFamily="34" charset="0"/>
              </a:rPr>
              <a:t>te</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hemos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seguido</a:t>
            </a:r>
            <a:r>
              <a:rPr lang="en-US" sz="2800" b="0" i="0" u="none" strike="noStrike" dirty="0">
                <a:solidFill>
                  <a:srgbClr val="000000"/>
                </a:solidFill>
                <a:effectLst/>
                <a:latin typeface="Arial Nova Light" panose="020B0304020202020204" pitchFamily="34" charset="0"/>
              </a:rPr>
              <a:t>.</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4069951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02907" y="652599"/>
            <a:ext cx="5600053" cy="540660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29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 Jesus answered and said, “Assuredly, I say to you, there is no one who has left house or brothers or sisters or father or mother or wife or children or lands, for My sake and the gospel’s,</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30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who shall not receive a hundredfold now in this time—houses and brothers and sisters and mothers and children and lands, with persecutions—and in the age to come, eternal life.</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31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many who are first will be last, and the last first.”</a:t>
            </a:r>
          </a:p>
          <a:p>
            <a:pPr marL="0" marR="0">
              <a:spcBef>
                <a:spcPts val="0"/>
              </a:spcBef>
              <a:spcAft>
                <a:spcPts val="0"/>
              </a:spcAft>
            </a:pPr>
            <a:endParaRPr lang="en-US" sz="32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p:txBody>
      </p:sp>
      <p:sp>
        <p:nvSpPr>
          <p:cNvPr id="4" name="TextBox 3">
            <a:extLst>
              <a:ext uri="{FF2B5EF4-FFF2-40B4-BE49-F238E27FC236}">
                <a16:creationId xmlns:a16="http://schemas.microsoft.com/office/drawing/2014/main" id="{C37CE593-8557-DFF2-153A-F044C96BD510}"/>
              </a:ext>
            </a:extLst>
          </p:cNvPr>
          <p:cNvSpPr txBox="1"/>
          <p:nvPr/>
        </p:nvSpPr>
        <p:spPr>
          <a:xfrm>
            <a:off x="6400799" y="1427817"/>
            <a:ext cx="5600053" cy="4524315"/>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29 </a:t>
            </a:r>
            <a:r>
              <a:rPr lang="en-US" sz="2400" b="0" i="0" u="none" strike="noStrike" dirty="0" err="1">
                <a:solidFill>
                  <a:srgbClr val="000000"/>
                </a:solidFill>
                <a:effectLst/>
                <a:latin typeface="Arial Nova Light" panose="020B0304020202020204" pitchFamily="34" charset="0"/>
              </a:rPr>
              <a:t>Respondió</a:t>
            </a:r>
            <a:r>
              <a:rPr lang="en-US" sz="2400" b="0" i="0" u="none" strike="noStrike" dirty="0">
                <a:solidFill>
                  <a:srgbClr val="000000"/>
                </a:solidFill>
                <a:effectLst/>
                <a:latin typeface="Arial Nova Light" panose="020B0304020202020204" pitchFamily="34" charset="0"/>
              </a:rPr>
              <a:t> Jesús y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De </a:t>
            </a:r>
            <a:r>
              <a:rPr lang="en-US" sz="2400" b="0" i="0" u="none" strike="noStrike" dirty="0" err="1">
                <a:solidFill>
                  <a:srgbClr val="000000"/>
                </a:solidFill>
                <a:effectLst/>
                <a:latin typeface="Arial Nova Light" panose="020B0304020202020204" pitchFamily="34" charset="0"/>
              </a:rPr>
              <a:t>cierto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digo</a:t>
            </a:r>
            <a:r>
              <a:rPr lang="en-US" sz="2400" b="0" i="0" u="none" strike="noStrike" dirty="0">
                <a:solidFill>
                  <a:srgbClr val="000000"/>
                </a:solidFill>
                <a:effectLst/>
                <a:latin typeface="Arial Nova Light" panose="020B0304020202020204" pitchFamily="34" charset="0"/>
              </a:rPr>
              <a:t> que no hay </a:t>
            </a:r>
            <a:r>
              <a:rPr lang="en-US" sz="2400" b="0" i="0" u="none" strike="noStrike" dirty="0" err="1">
                <a:solidFill>
                  <a:srgbClr val="000000"/>
                </a:solidFill>
                <a:effectLst/>
                <a:latin typeface="Arial Nova Light" panose="020B0304020202020204" pitchFamily="34" charset="0"/>
              </a:rPr>
              <a:t>ninguno</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haya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dejado</a:t>
            </a:r>
            <a:r>
              <a:rPr lang="en-US" sz="2400" b="0" i="0" u="none" strike="noStrike" dirty="0">
                <a:solidFill>
                  <a:srgbClr val="000000"/>
                </a:solidFill>
                <a:effectLst/>
                <a:latin typeface="Arial Nova Light" panose="020B0304020202020204" pitchFamily="34" charset="0"/>
              </a:rPr>
              <a:t> casa, o </a:t>
            </a:r>
            <a:r>
              <a:rPr lang="en-US" sz="2400" b="0" i="0" u="none" strike="noStrike" dirty="0" err="1">
                <a:solidFill>
                  <a:srgbClr val="000000"/>
                </a:solidFill>
                <a:effectLst/>
                <a:latin typeface="Arial Nova Light" panose="020B0304020202020204" pitchFamily="34" charset="0"/>
              </a:rPr>
              <a:t>hermanos</a:t>
            </a:r>
            <a:r>
              <a:rPr lang="en-US" sz="2400" b="0" i="0" u="none" strike="noStrike" dirty="0">
                <a:solidFill>
                  <a:srgbClr val="000000"/>
                </a:solidFill>
                <a:effectLst/>
                <a:latin typeface="Arial Nova Light" panose="020B0304020202020204" pitchFamily="34" charset="0"/>
              </a:rPr>
              <a:t>, o </a:t>
            </a:r>
            <a:r>
              <a:rPr lang="en-US" sz="2400" b="0" i="0" u="none" strike="noStrike" dirty="0" err="1">
                <a:solidFill>
                  <a:srgbClr val="000000"/>
                </a:solidFill>
                <a:effectLst/>
                <a:latin typeface="Arial Nova Light" panose="020B0304020202020204" pitchFamily="34" charset="0"/>
              </a:rPr>
              <a:t>hermanas</a:t>
            </a:r>
            <a:r>
              <a:rPr lang="en-US" sz="2400" b="0" i="0" u="none" strike="noStrike" dirty="0">
                <a:solidFill>
                  <a:srgbClr val="000000"/>
                </a:solidFill>
                <a:effectLst/>
                <a:latin typeface="Arial Nova Light" panose="020B0304020202020204" pitchFamily="34" charset="0"/>
              </a:rPr>
              <a:t>, o padre, o </a:t>
            </a:r>
            <a:r>
              <a:rPr lang="en-US" sz="2400" b="0" i="0" u="none" strike="noStrike" dirty="0" err="1">
                <a:solidFill>
                  <a:srgbClr val="000000"/>
                </a:solidFill>
                <a:effectLst/>
                <a:latin typeface="Arial Nova Light" panose="020B0304020202020204" pitchFamily="34" charset="0"/>
              </a:rPr>
              <a:t>madre</a:t>
            </a:r>
            <a:r>
              <a:rPr lang="en-US" sz="2400" b="0" i="0" u="none" strike="noStrike" dirty="0">
                <a:solidFill>
                  <a:srgbClr val="000000"/>
                </a:solidFill>
                <a:effectLst/>
                <a:latin typeface="Arial Nova Light" panose="020B0304020202020204" pitchFamily="34" charset="0"/>
              </a:rPr>
              <a:t>, o </a:t>
            </a:r>
            <a:r>
              <a:rPr lang="en-US" sz="2400" b="0" i="0" u="none" strike="noStrike" dirty="0" err="1">
                <a:solidFill>
                  <a:srgbClr val="000000"/>
                </a:solidFill>
                <a:effectLst/>
                <a:latin typeface="Arial Nova Light" panose="020B0304020202020204" pitchFamily="34" charset="0"/>
              </a:rPr>
              <a:t>mujer</a:t>
            </a:r>
            <a:r>
              <a:rPr lang="en-US" sz="2400" b="0" i="0" u="none" strike="noStrike" dirty="0">
                <a:solidFill>
                  <a:srgbClr val="000000"/>
                </a:solidFill>
                <a:effectLst/>
                <a:latin typeface="Arial Nova Light" panose="020B0304020202020204" pitchFamily="34" charset="0"/>
              </a:rPr>
              <a:t>, o </a:t>
            </a:r>
            <a:r>
              <a:rPr lang="en-US" sz="2400" b="0" i="0" u="none" strike="noStrike" dirty="0" err="1">
                <a:solidFill>
                  <a:srgbClr val="000000"/>
                </a:solidFill>
                <a:effectLst/>
                <a:latin typeface="Arial Nova Light" panose="020B0304020202020204" pitchFamily="34" charset="0"/>
              </a:rPr>
              <a:t>hijos</a:t>
            </a:r>
            <a:r>
              <a:rPr lang="en-US" sz="2400" b="0" i="0" u="none" strike="noStrike" dirty="0">
                <a:solidFill>
                  <a:srgbClr val="000000"/>
                </a:solidFill>
                <a:effectLst/>
                <a:latin typeface="Arial Nova Light" panose="020B0304020202020204" pitchFamily="34" charset="0"/>
              </a:rPr>
              <a:t>, o tierras, </a:t>
            </a:r>
            <a:r>
              <a:rPr lang="en-US" sz="2400" b="0" i="0" u="none" strike="noStrike" dirty="0" err="1">
                <a:solidFill>
                  <a:srgbClr val="000000"/>
                </a:solidFill>
                <a:effectLst/>
                <a:latin typeface="Arial Nova Light" panose="020B0304020202020204" pitchFamily="34" charset="0"/>
              </a:rPr>
              <a:t>por</a:t>
            </a:r>
            <a:r>
              <a:rPr lang="en-US" sz="2400" b="0" i="0" u="none" strike="noStrike" dirty="0">
                <a:solidFill>
                  <a:srgbClr val="000000"/>
                </a:solidFill>
                <a:effectLst/>
                <a:latin typeface="Arial Nova Light" panose="020B0304020202020204" pitchFamily="34" charset="0"/>
              </a:rPr>
              <a:t> causa de </a:t>
            </a:r>
            <a:r>
              <a:rPr lang="en-US" sz="2400" b="0" i="0" u="none" strike="noStrike" dirty="0" err="1">
                <a:solidFill>
                  <a:srgbClr val="000000"/>
                </a:solidFill>
                <a:effectLst/>
                <a:latin typeface="Arial Nova Light" panose="020B0304020202020204" pitchFamily="34" charset="0"/>
              </a:rPr>
              <a:t>mí</a:t>
            </a:r>
            <a:r>
              <a:rPr lang="en-US" sz="2400" b="0" i="0" u="none" strike="noStrike" dirty="0">
                <a:solidFill>
                  <a:srgbClr val="000000"/>
                </a:solidFill>
                <a:effectLst/>
                <a:latin typeface="Arial Nova Light" panose="020B0304020202020204" pitchFamily="34" charset="0"/>
              </a:rPr>
              <a:t> y del </a:t>
            </a:r>
            <a:r>
              <a:rPr lang="en-US" sz="2400" b="0" i="0" u="none" strike="noStrike" dirty="0" err="1">
                <a:solidFill>
                  <a:srgbClr val="000000"/>
                </a:solidFill>
                <a:effectLst/>
                <a:latin typeface="Arial Nova Light" panose="020B0304020202020204" pitchFamily="34" charset="0"/>
              </a:rPr>
              <a:t>evangelio</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30 </a:t>
            </a:r>
            <a:r>
              <a:rPr lang="en-US" sz="2400" b="0" i="0" u="none" strike="noStrike" dirty="0">
                <a:solidFill>
                  <a:srgbClr val="000000"/>
                </a:solidFill>
                <a:effectLst/>
                <a:latin typeface="Arial Nova Light" panose="020B0304020202020204" pitchFamily="34" charset="0"/>
              </a:rPr>
              <a:t>que no </a:t>
            </a:r>
            <a:r>
              <a:rPr lang="en-US" sz="2400" b="0" i="0" u="none" strike="noStrike" dirty="0" err="1">
                <a:solidFill>
                  <a:srgbClr val="000000"/>
                </a:solidFill>
                <a:effectLst/>
                <a:latin typeface="Arial Nova Light" panose="020B0304020202020204" pitchFamily="34" charset="0"/>
              </a:rPr>
              <a:t>reciba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cien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veces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más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ahora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tiempo</a:t>
            </a:r>
            <a:r>
              <a:rPr lang="en-US" sz="2400" b="0" i="0" u="none" strike="noStrike" dirty="0">
                <a:solidFill>
                  <a:srgbClr val="000000"/>
                </a:solidFill>
                <a:effectLst/>
                <a:latin typeface="Arial Nova Light" panose="020B0304020202020204" pitchFamily="34" charset="0"/>
              </a:rPr>
              <a:t>; casas, </a:t>
            </a:r>
            <a:r>
              <a:rPr lang="en-US" sz="2400" b="0" i="0" u="none" strike="noStrike" dirty="0" err="1">
                <a:solidFill>
                  <a:srgbClr val="000000"/>
                </a:solidFill>
                <a:effectLst/>
                <a:latin typeface="Arial Nova Light" panose="020B0304020202020204" pitchFamily="34" charset="0"/>
              </a:rPr>
              <a:t>hermanos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hermanas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madres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hijos</a:t>
            </a:r>
            <a:r>
              <a:rPr lang="en-US" sz="2400" b="0" i="0" u="none" strike="noStrike" dirty="0">
                <a:solidFill>
                  <a:srgbClr val="000000"/>
                </a:solidFill>
                <a:effectLst/>
                <a:latin typeface="Arial Nova Light" panose="020B0304020202020204" pitchFamily="34" charset="0"/>
              </a:rPr>
              <a:t>, y tierras, con </a:t>
            </a:r>
            <a:r>
              <a:rPr lang="en-US" sz="2400" b="0" i="0" u="none" strike="noStrike" dirty="0" err="1">
                <a:solidFill>
                  <a:srgbClr val="000000"/>
                </a:solidFill>
                <a:effectLst/>
                <a:latin typeface="Arial Nova Light" panose="020B0304020202020204" pitchFamily="34" charset="0"/>
              </a:rPr>
              <a:t>persecuciones</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siglo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venidero</a:t>
            </a:r>
            <a:r>
              <a:rPr lang="en-US" sz="2400" b="0" i="0" u="none" strike="noStrike" dirty="0">
                <a:solidFill>
                  <a:srgbClr val="000000"/>
                </a:solidFill>
                <a:effectLst/>
                <a:latin typeface="Arial Nova Light" panose="020B0304020202020204" pitchFamily="34" charset="0"/>
              </a:rPr>
              <a:t> la </a:t>
            </a:r>
            <a:r>
              <a:rPr lang="en-US" sz="2400" b="0" i="0" u="none" strike="noStrike" dirty="0" err="1">
                <a:solidFill>
                  <a:srgbClr val="000000"/>
                </a:solidFill>
                <a:effectLst/>
                <a:latin typeface="Arial Nova Light" panose="020B0304020202020204" pitchFamily="34" charset="0"/>
              </a:rPr>
              <a:t>vida</a:t>
            </a:r>
            <a:r>
              <a:rPr lang="en-US" sz="2400" b="0" i="0" u="none" strike="noStrike" dirty="0">
                <a:solidFill>
                  <a:srgbClr val="000000"/>
                </a:solidFill>
                <a:effectLst/>
                <a:latin typeface="Arial Nova Light" panose="020B0304020202020204" pitchFamily="34" charset="0"/>
              </a:rPr>
              <a:t> eterna.</a:t>
            </a:r>
            <a:r>
              <a:rPr lang="en-US" sz="2400" b="1" i="0" u="none" strike="noStrike" baseline="30000" dirty="0">
                <a:solidFill>
                  <a:srgbClr val="000000"/>
                </a:solidFill>
                <a:effectLst/>
                <a:latin typeface="Arial Nova Light" panose="020B0304020202020204" pitchFamily="34" charset="0"/>
              </a:rPr>
              <a:t>31 </a:t>
            </a:r>
            <a:r>
              <a:rPr lang="en-US" sz="2400" b="0" i="0" u="none" strike="noStrike" dirty="0">
                <a:solidFill>
                  <a:srgbClr val="000000"/>
                </a:solidFill>
                <a:effectLst/>
                <a:latin typeface="Arial Nova Light" panose="020B0304020202020204" pitchFamily="34" charset="0"/>
              </a:rPr>
              <a:t>Pero </a:t>
            </a:r>
            <a:r>
              <a:rPr lang="en-US" sz="2400" b="0" i="0" u="none" strike="noStrike" dirty="0" err="1">
                <a:solidFill>
                  <a:srgbClr val="000000"/>
                </a:solidFill>
                <a:effectLst/>
                <a:latin typeface="Arial Nova Light" panose="020B0304020202020204" pitchFamily="34" charset="0"/>
              </a:rPr>
              <a:t>muchos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primeros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serán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postreros</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postreros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primeros</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3123610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263152" y="652599"/>
            <a:ext cx="5660572"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32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Now they were on the road,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going up to Jerusalem</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Jesus was going before them; and they were amazed. And as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they followed they were afraid</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Then He took the twelve aside again and began to tell them the things that would happen to Him: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33</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“Behold, we are going up to Jerusalem, and the Son of Man will be betrayed to the chief priests and to the scribes; and they will condemn Him to death and deliver Him to the Gentiles; </a:t>
            </a:r>
            <a:r>
              <a:rPr lang="en-US" sz="16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34</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they will mock Him, and scourge Him, and spit on Him, and kill Him. And the third day He will rise again.”</a:t>
            </a:r>
          </a:p>
        </p:txBody>
      </p:sp>
      <p:sp>
        <p:nvSpPr>
          <p:cNvPr id="4" name="TextBox 3">
            <a:extLst>
              <a:ext uri="{FF2B5EF4-FFF2-40B4-BE49-F238E27FC236}">
                <a16:creationId xmlns:a16="http://schemas.microsoft.com/office/drawing/2014/main" id="{A9582B60-B3E0-7F0D-2471-B7871B137362}"/>
              </a:ext>
            </a:extLst>
          </p:cNvPr>
          <p:cNvSpPr txBox="1"/>
          <p:nvPr/>
        </p:nvSpPr>
        <p:spPr>
          <a:xfrm>
            <a:off x="6401366" y="1461123"/>
            <a:ext cx="5527482" cy="4893647"/>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32 </a:t>
            </a:r>
            <a:r>
              <a:rPr lang="en-US" sz="2400" b="0" i="0" u="none" strike="noStrike" dirty="0">
                <a:solidFill>
                  <a:srgbClr val="000000"/>
                </a:solidFill>
                <a:effectLst/>
                <a:latin typeface="Arial Nova Light" panose="020B0304020202020204" pitchFamily="34" charset="0"/>
              </a:rPr>
              <a:t>Iban </a:t>
            </a:r>
            <a:r>
              <a:rPr lang="en-US" sz="2400" b="0" i="0" u="none" strike="noStrike" dirty="0" err="1">
                <a:solidFill>
                  <a:srgbClr val="000000"/>
                </a:solidFill>
                <a:effectLst/>
                <a:latin typeface="Arial Nova Light" panose="020B0304020202020204" pitchFamily="34" charset="0"/>
              </a:rPr>
              <a:t>por</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camino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subiendo</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Jerusalén</a:t>
            </a:r>
            <a:r>
              <a:rPr lang="en-US" sz="2400" b="0" i="0" u="none" strike="noStrike" dirty="0">
                <a:solidFill>
                  <a:srgbClr val="000000"/>
                </a:solidFill>
                <a:effectLst/>
                <a:latin typeface="Arial Nova Light" panose="020B0304020202020204" pitchFamily="34" charset="0"/>
              </a:rPr>
              <a:t>; y Jesús </a:t>
            </a:r>
            <a:r>
              <a:rPr lang="en-US" sz="2400" b="0" i="0" u="none" strike="noStrike" dirty="0" err="1">
                <a:solidFill>
                  <a:srgbClr val="000000"/>
                </a:solidFill>
                <a:effectLst/>
                <a:latin typeface="Arial Nova Light" panose="020B0304020202020204" pitchFamily="34" charset="0"/>
              </a:rPr>
              <a:t>iba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delante</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ellos</a:t>
            </a:r>
            <a:r>
              <a:rPr lang="en-US" sz="2400" b="0" i="0" u="none" strike="noStrike" dirty="0">
                <a:solidFill>
                  <a:srgbClr val="000000"/>
                </a:solidFill>
                <a:effectLst/>
                <a:latin typeface="Arial Nova Light" panose="020B0304020202020204" pitchFamily="34" charset="0"/>
              </a:rPr>
              <a:t> se </a:t>
            </a:r>
            <a:r>
              <a:rPr lang="en-US" sz="2400" b="0" i="0" u="none" strike="noStrike" dirty="0" err="1">
                <a:solidFill>
                  <a:srgbClr val="000000"/>
                </a:solidFill>
                <a:effectLst/>
                <a:latin typeface="Arial Nova Light" panose="020B0304020202020204" pitchFamily="34" charset="0"/>
              </a:rPr>
              <a:t>asombraron</a:t>
            </a:r>
            <a:r>
              <a:rPr lang="en-US" sz="2400" b="0" i="0" u="none" strike="noStrike" dirty="0">
                <a:solidFill>
                  <a:srgbClr val="000000"/>
                </a:solidFill>
                <a:effectLst/>
                <a:latin typeface="Arial Nova Light" panose="020B0304020202020204" pitchFamily="34" charset="0"/>
              </a:rPr>
              <a:t>, y le </a:t>
            </a:r>
            <a:r>
              <a:rPr lang="en-US" sz="2400" b="0" i="0" u="none" strike="noStrike" dirty="0" err="1">
                <a:solidFill>
                  <a:srgbClr val="000000"/>
                </a:solidFill>
                <a:effectLst/>
                <a:latin typeface="Arial Nova Light" panose="020B0304020202020204" pitchFamily="34" charset="0"/>
              </a:rPr>
              <a:t>seguían</a:t>
            </a:r>
            <a:r>
              <a:rPr lang="en-US" sz="2400" b="0" i="0" u="none" strike="noStrike" dirty="0">
                <a:solidFill>
                  <a:srgbClr val="000000"/>
                </a:solidFill>
                <a:effectLst/>
                <a:latin typeface="Arial Nova Light" panose="020B0304020202020204" pitchFamily="34" charset="0"/>
              </a:rPr>
              <a:t> con </a:t>
            </a:r>
            <a:r>
              <a:rPr lang="en-US" sz="2400" b="0" i="0" u="none" strike="noStrike" dirty="0" err="1">
                <a:solidFill>
                  <a:srgbClr val="000000"/>
                </a:solidFill>
                <a:effectLst/>
                <a:latin typeface="Arial Nova Light" panose="020B0304020202020204" pitchFamily="34" charset="0"/>
              </a:rPr>
              <a:t>miedo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volviendo</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tomar</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doce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aparte</a:t>
            </a:r>
            <a:r>
              <a:rPr lang="en-US" sz="2400" b="0" i="0" u="none" strike="noStrike" dirty="0">
                <a:solidFill>
                  <a:srgbClr val="000000"/>
                </a:solidFill>
                <a:effectLst/>
                <a:latin typeface="Arial Nova Light" panose="020B0304020202020204" pitchFamily="34" charset="0"/>
              </a:rPr>
              <a:t>, les </a:t>
            </a:r>
            <a:r>
              <a:rPr lang="en-US" sz="2400" b="0" i="0" u="none" strike="noStrike" dirty="0" err="1">
                <a:solidFill>
                  <a:srgbClr val="000000"/>
                </a:solidFill>
                <a:effectLst/>
                <a:latin typeface="Arial Nova Light" panose="020B0304020202020204" pitchFamily="34" charset="0"/>
              </a:rPr>
              <a:t>comenzó</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decir</a:t>
            </a:r>
            <a:r>
              <a:rPr lang="en-US" sz="2400" b="0" i="0" u="none" strike="noStrike" dirty="0">
                <a:solidFill>
                  <a:srgbClr val="000000"/>
                </a:solidFill>
                <a:effectLst/>
                <a:latin typeface="Arial Nova Light" panose="020B0304020202020204" pitchFamily="34" charset="0"/>
              </a:rPr>
              <a:t> las </a:t>
            </a:r>
            <a:r>
              <a:rPr lang="en-US" sz="2400" b="0" i="0" u="none" strike="noStrike" dirty="0" err="1">
                <a:solidFill>
                  <a:srgbClr val="000000"/>
                </a:solidFill>
                <a:effectLst/>
                <a:latin typeface="Arial Nova Light" panose="020B0304020202020204" pitchFamily="34" charset="0"/>
              </a:rPr>
              <a:t>cosas</a:t>
            </a:r>
            <a:r>
              <a:rPr lang="en-US" sz="2400" b="0" i="0" u="none" strike="noStrike" dirty="0">
                <a:solidFill>
                  <a:srgbClr val="000000"/>
                </a:solidFill>
                <a:effectLst/>
                <a:latin typeface="Arial Nova Light" panose="020B0304020202020204" pitchFamily="34" charset="0"/>
              </a:rPr>
              <a:t> que le </a:t>
            </a:r>
            <a:r>
              <a:rPr lang="en-US" sz="2400" b="0" i="0" u="none" strike="noStrike" dirty="0" err="1">
                <a:solidFill>
                  <a:srgbClr val="000000"/>
                </a:solidFill>
                <a:effectLst/>
                <a:latin typeface="Arial Nova Light" panose="020B0304020202020204" pitchFamily="34" charset="0"/>
              </a:rPr>
              <a:t>habían</a:t>
            </a:r>
            <a:r>
              <a:rPr lang="en-US" sz="2400" b="0" i="0" u="none" strike="noStrike" dirty="0">
                <a:solidFill>
                  <a:srgbClr val="000000"/>
                </a:solidFill>
                <a:effectLst/>
                <a:latin typeface="Arial Nova Light" panose="020B0304020202020204" pitchFamily="34" charset="0"/>
              </a:rPr>
              <a:t> de acontecer:</a:t>
            </a:r>
            <a:r>
              <a:rPr lang="en-US" sz="2400" b="1" i="0" u="none" strike="noStrike" baseline="30000" dirty="0">
                <a:solidFill>
                  <a:srgbClr val="000000"/>
                </a:solidFill>
                <a:effectLst/>
                <a:latin typeface="Arial Nova Light" panose="020B0304020202020204" pitchFamily="34" charset="0"/>
              </a:rPr>
              <a:t>33 </a:t>
            </a:r>
            <a:r>
              <a:rPr lang="en-US" sz="2400" b="0" i="0" u="none" strike="noStrike" dirty="0">
                <a:solidFill>
                  <a:srgbClr val="000000"/>
                </a:solidFill>
                <a:effectLst/>
                <a:latin typeface="Arial Nova Light" panose="020B0304020202020204" pitchFamily="34" charset="0"/>
              </a:rPr>
              <a:t>He </a:t>
            </a:r>
            <a:r>
              <a:rPr lang="en-US" sz="2400" b="0" i="0" u="none" strike="noStrike" dirty="0" err="1">
                <a:solidFill>
                  <a:srgbClr val="000000"/>
                </a:solidFill>
                <a:effectLst/>
                <a:latin typeface="Arial Nova Light" panose="020B0304020202020204" pitchFamily="34" charset="0"/>
              </a:rPr>
              <a:t>aquí</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subimos</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Jerusalén</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Hijo</a:t>
            </a:r>
            <a:r>
              <a:rPr lang="en-US" sz="2400" b="0" i="0" u="none" strike="noStrike" dirty="0">
                <a:solidFill>
                  <a:srgbClr val="000000"/>
                </a:solidFill>
                <a:effectLst/>
                <a:latin typeface="Arial Nova Light" panose="020B0304020202020204" pitchFamily="34" charset="0"/>
              </a:rPr>
              <a:t> del Hombre </a:t>
            </a:r>
            <a:r>
              <a:rPr lang="en-US" sz="2400" b="0" i="0" u="none" strike="noStrike" dirty="0" err="1">
                <a:solidFill>
                  <a:srgbClr val="000000"/>
                </a:solidFill>
                <a:effectLst/>
                <a:latin typeface="Arial Nova Light" panose="020B0304020202020204" pitchFamily="34" charset="0"/>
              </a:rPr>
              <a:t>será</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entregado</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principales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sacerdotes</a:t>
            </a:r>
            <a:r>
              <a:rPr lang="en-US" sz="2400" b="0" i="0" u="none" strike="noStrike" dirty="0">
                <a:solidFill>
                  <a:srgbClr val="000000"/>
                </a:solidFill>
                <a:effectLst/>
                <a:latin typeface="Arial Nova Light" panose="020B0304020202020204" pitchFamily="34" charset="0"/>
              </a:rPr>
              <a:t> y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escribas</a:t>
            </a:r>
            <a:r>
              <a:rPr lang="en-US" sz="2400" b="0" i="0" u="none" strike="noStrike" dirty="0">
                <a:solidFill>
                  <a:srgbClr val="000000"/>
                </a:solidFill>
                <a:effectLst/>
                <a:latin typeface="Arial Nova Light" panose="020B0304020202020204" pitchFamily="34" charset="0"/>
              </a:rPr>
              <a:t>, y le </a:t>
            </a:r>
            <a:r>
              <a:rPr lang="en-US" sz="2400" b="0" i="0" u="none" strike="noStrike" dirty="0" err="1">
                <a:solidFill>
                  <a:srgbClr val="000000"/>
                </a:solidFill>
                <a:effectLst/>
                <a:latin typeface="Arial Nova Light" panose="020B0304020202020204" pitchFamily="34" charset="0"/>
              </a:rPr>
              <a:t>condenarán</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muerte</a:t>
            </a:r>
            <a:r>
              <a:rPr lang="en-US" sz="2400" b="0" i="0" u="none" strike="noStrike" dirty="0">
                <a:solidFill>
                  <a:srgbClr val="000000"/>
                </a:solidFill>
                <a:effectLst/>
                <a:latin typeface="Arial Nova Light" panose="020B0304020202020204" pitchFamily="34" charset="0"/>
              </a:rPr>
              <a:t>, y le </a:t>
            </a:r>
            <a:r>
              <a:rPr lang="en-US" sz="2400" b="0" i="0" u="none" strike="noStrike" dirty="0" err="1">
                <a:solidFill>
                  <a:srgbClr val="000000"/>
                </a:solidFill>
                <a:effectLst/>
                <a:latin typeface="Arial Nova Light" panose="020B0304020202020204" pitchFamily="34" charset="0"/>
              </a:rPr>
              <a:t>entregarán</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gentiles; </a:t>
            </a:r>
            <a:r>
              <a:rPr lang="en-US" sz="2400" b="1" i="0" u="none" strike="noStrike" baseline="30000" dirty="0">
                <a:solidFill>
                  <a:srgbClr val="000000"/>
                </a:solidFill>
                <a:effectLst/>
                <a:latin typeface="Arial Nova Light" panose="020B0304020202020204" pitchFamily="34" charset="0"/>
              </a:rPr>
              <a:t>34 </a:t>
            </a:r>
            <a:r>
              <a:rPr lang="en-US" sz="2400" b="0" i="0" u="none" strike="noStrike" dirty="0">
                <a:solidFill>
                  <a:srgbClr val="000000"/>
                </a:solidFill>
                <a:effectLst/>
                <a:latin typeface="Arial Nova Light" panose="020B0304020202020204" pitchFamily="34" charset="0"/>
              </a:rPr>
              <a:t>y le </a:t>
            </a:r>
            <a:r>
              <a:rPr lang="en-US" sz="2400" b="0" i="0" u="none" strike="noStrike" dirty="0" err="1">
                <a:solidFill>
                  <a:srgbClr val="000000"/>
                </a:solidFill>
                <a:effectLst/>
                <a:latin typeface="Arial Nova Light" panose="020B0304020202020204" pitchFamily="34" charset="0"/>
              </a:rPr>
              <a:t>escarnecerán</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azotarán</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escupirán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y le </a:t>
            </a:r>
            <a:r>
              <a:rPr lang="en-US" sz="2400" b="0" i="0" u="none" strike="noStrike" dirty="0" err="1">
                <a:solidFill>
                  <a:srgbClr val="000000"/>
                </a:solidFill>
                <a:effectLst/>
                <a:latin typeface="Arial Nova Light" panose="020B0304020202020204" pitchFamily="34" charset="0"/>
              </a:rPr>
              <a:t>matarán</a:t>
            </a:r>
            <a:r>
              <a:rPr lang="en-US" sz="2400" b="0" i="0" u="none" strike="noStrike" dirty="0">
                <a:solidFill>
                  <a:srgbClr val="000000"/>
                </a:solidFill>
                <a:effectLst/>
                <a:latin typeface="Arial Nova Light" panose="020B0304020202020204" pitchFamily="34" charset="0"/>
              </a:rPr>
              <a:t>; mas al </a:t>
            </a:r>
            <a:r>
              <a:rPr lang="en-US" sz="2400" b="0" i="0" u="none" strike="noStrike" dirty="0" err="1">
                <a:solidFill>
                  <a:srgbClr val="000000"/>
                </a:solidFill>
                <a:effectLst/>
                <a:latin typeface="Arial Nova Light" panose="020B0304020202020204" pitchFamily="34" charset="0"/>
              </a:rPr>
              <a:t>tercer</a:t>
            </a:r>
            <a:r>
              <a:rPr lang="en-US" sz="2400" b="0" i="0" u="none" strike="noStrike" dirty="0">
                <a:solidFill>
                  <a:srgbClr val="000000"/>
                </a:solidFill>
                <a:effectLst/>
                <a:latin typeface="Arial Nova Light" panose="020B0304020202020204" pitchFamily="34" charset="0"/>
              </a:rPr>
              <a:t> día </a:t>
            </a:r>
            <a:r>
              <a:rPr lang="en-US" sz="2400" b="0" i="0" u="none" strike="noStrike" dirty="0" err="1">
                <a:solidFill>
                  <a:srgbClr val="000000"/>
                </a:solidFill>
                <a:effectLst/>
                <a:latin typeface="Arial Nova Light" panose="020B0304020202020204" pitchFamily="34" charset="0"/>
              </a:rPr>
              <a:t>resucitará</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96520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flipH="1">
            <a:off x="306568" y="571319"/>
            <a:ext cx="5504952" cy="528349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35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Then James and John, the sons of Zebedee, came to Him, saying,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“Teacher, we want You to do for us whatever we ask.”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36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He said to them, “What do you want Me to do for you?”  </a:t>
            </a: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37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They said to Him, “Grant us that we may sit, one on Your right hand and the other on Your left, in Your glory.”</a:t>
            </a:r>
          </a:p>
          <a:p>
            <a:pPr marL="0" marR="0">
              <a:spcBef>
                <a:spcPts val="0"/>
              </a:spcBef>
              <a:spcAft>
                <a:spcPts val="0"/>
              </a:spcAft>
            </a:pP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38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Jesus said to them,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“You do not know what you ask. Are you able to drink the cup that I drink, and be baptized with the baptism that I am baptized with?”</a:t>
            </a:r>
          </a:p>
        </p:txBody>
      </p:sp>
      <p:sp>
        <p:nvSpPr>
          <p:cNvPr id="4" name="TextBox 3">
            <a:extLst>
              <a:ext uri="{FF2B5EF4-FFF2-40B4-BE49-F238E27FC236}">
                <a16:creationId xmlns:a16="http://schemas.microsoft.com/office/drawing/2014/main" id="{1D2650D5-4206-CB2A-95F0-0AA37DFE9444}"/>
              </a:ext>
            </a:extLst>
          </p:cNvPr>
          <p:cNvSpPr txBox="1"/>
          <p:nvPr/>
        </p:nvSpPr>
        <p:spPr>
          <a:xfrm>
            <a:off x="6480313" y="1330502"/>
            <a:ext cx="5405119" cy="4524315"/>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35 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Jacobo</a:t>
            </a:r>
            <a:r>
              <a:rPr lang="en-US" sz="2400" b="0" i="0" u="none" strike="noStrike" dirty="0">
                <a:solidFill>
                  <a:srgbClr val="000000"/>
                </a:solidFill>
                <a:effectLst/>
                <a:latin typeface="Arial Nova Light" panose="020B0304020202020204" pitchFamily="34" charset="0"/>
              </a:rPr>
              <a:t> y Juan, </a:t>
            </a:r>
            <a:r>
              <a:rPr lang="en-US" sz="2400" b="0" i="0" u="none" strike="noStrike" dirty="0" err="1">
                <a:solidFill>
                  <a:srgbClr val="000000"/>
                </a:solidFill>
                <a:effectLst/>
                <a:latin typeface="Arial Nova Light" panose="020B0304020202020204" pitchFamily="34" charset="0"/>
              </a:rPr>
              <a:t>hijos</a:t>
            </a:r>
            <a:r>
              <a:rPr lang="en-US" sz="2400" b="0" i="0" u="none" strike="noStrike" dirty="0">
                <a:solidFill>
                  <a:srgbClr val="000000"/>
                </a:solidFill>
                <a:effectLst/>
                <a:latin typeface="Arial Nova Light" panose="020B0304020202020204" pitchFamily="34" charset="0"/>
              </a:rPr>
              <a:t> de </a:t>
            </a:r>
            <a:r>
              <a:rPr lang="en-US" sz="2400" b="0" i="0" u="none" strike="noStrike" dirty="0" err="1">
                <a:solidFill>
                  <a:srgbClr val="000000"/>
                </a:solidFill>
                <a:effectLst/>
                <a:latin typeface="Arial Nova Light" panose="020B0304020202020204" pitchFamily="34" charset="0"/>
              </a:rPr>
              <a:t>Zebedeo</a:t>
            </a:r>
            <a:r>
              <a:rPr lang="en-US" sz="2400" b="0" i="0" u="none" strike="noStrike" dirty="0">
                <a:solidFill>
                  <a:srgbClr val="000000"/>
                </a:solidFill>
                <a:effectLst/>
                <a:latin typeface="Arial Nova Light" panose="020B0304020202020204" pitchFamily="34" charset="0"/>
              </a:rPr>
              <a:t>, se le </a:t>
            </a:r>
            <a:r>
              <a:rPr lang="en-US" sz="2400" b="0" i="0" u="none" strike="noStrike" dirty="0" err="1">
                <a:solidFill>
                  <a:srgbClr val="000000"/>
                </a:solidFill>
                <a:effectLst/>
                <a:latin typeface="Arial Nova Light" panose="020B0304020202020204" pitchFamily="34" charset="0"/>
              </a:rPr>
              <a:t>acercaron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diciendo</a:t>
            </a:r>
            <a:r>
              <a:rPr lang="en-US" sz="2400" b="0" i="0" u="none" strike="noStrike" dirty="0">
                <a:solidFill>
                  <a:srgbClr val="000000"/>
                </a:solidFill>
                <a:effectLst/>
                <a:latin typeface="Arial Nova Light" panose="020B0304020202020204" pitchFamily="34" charset="0"/>
              </a:rPr>
              <a:t>: Maestro, </a:t>
            </a:r>
            <a:r>
              <a:rPr lang="en-US" sz="2400" b="0" i="0" u="none" strike="noStrike" dirty="0" err="1">
                <a:solidFill>
                  <a:srgbClr val="000000"/>
                </a:solidFill>
                <a:effectLst/>
                <a:latin typeface="Arial Nova Light" panose="020B0304020202020204" pitchFamily="34" charset="0"/>
              </a:rPr>
              <a:t>querríamos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nos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hagas</a:t>
            </a:r>
            <a:r>
              <a:rPr lang="en-US" sz="2400" b="0" i="0" u="none" strike="noStrike" dirty="0">
                <a:solidFill>
                  <a:srgbClr val="000000"/>
                </a:solidFill>
                <a:effectLst/>
                <a:latin typeface="Arial Nova Light" panose="020B0304020202020204" pitchFamily="34" charset="0"/>
              </a:rPr>
              <a:t> lo que </a:t>
            </a:r>
            <a:r>
              <a:rPr lang="en-US" sz="2400" b="0" i="0" u="none" strike="noStrike" dirty="0" err="1">
                <a:solidFill>
                  <a:srgbClr val="000000"/>
                </a:solidFill>
                <a:effectLst/>
                <a:latin typeface="Arial Nova Light" panose="020B0304020202020204" pitchFamily="34" charset="0"/>
              </a:rPr>
              <a:t>pidiéremos</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36 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les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Qué</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queréis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haga</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37 </a:t>
            </a:r>
            <a:r>
              <a:rPr lang="en-US" sz="2400" b="0" i="0" u="none" strike="noStrike" dirty="0" err="1">
                <a:solidFill>
                  <a:srgbClr val="000000"/>
                </a:solidFill>
                <a:effectLst/>
                <a:latin typeface="Arial Nova Light" panose="020B0304020202020204" pitchFamily="34" charset="0"/>
              </a:rPr>
              <a:t>Ellos</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dijeron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Concédenos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tu</a:t>
            </a:r>
            <a:r>
              <a:rPr lang="en-US" sz="2400" b="0" i="0" u="none" strike="noStrike" dirty="0">
                <a:solidFill>
                  <a:srgbClr val="000000"/>
                </a:solidFill>
                <a:effectLst/>
                <a:latin typeface="Arial Nova Light" panose="020B0304020202020204" pitchFamily="34" charset="0"/>
              </a:rPr>
              <a:t> gloria </a:t>
            </a:r>
            <a:r>
              <a:rPr lang="en-US" sz="2400" b="0" i="0" u="none" strike="noStrike" dirty="0" err="1">
                <a:solidFill>
                  <a:srgbClr val="000000"/>
                </a:solidFill>
                <a:effectLst/>
                <a:latin typeface="Arial Nova Light" panose="020B0304020202020204" pitchFamily="34" charset="0"/>
              </a:rPr>
              <a:t>nos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sentemos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uno a </a:t>
            </a:r>
            <a:r>
              <a:rPr lang="en-US" sz="2400" b="0" i="0" u="none" strike="noStrike" dirty="0" err="1">
                <a:solidFill>
                  <a:srgbClr val="000000"/>
                </a:solidFill>
                <a:effectLst/>
                <a:latin typeface="Arial Nova Light" panose="020B0304020202020204" pitchFamily="34" charset="0"/>
              </a:rPr>
              <a:t>tu</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derecha</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otro</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tu</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izquierda</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38 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Jesús les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No </a:t>
            </a:r>
            <a:r>
              <a:rPr lang="en-US" sz="2400" b="0" i="0" u="none" strike="noStrike" dirty="0" err="1">
                <a:solidFill>
                  <a:srgbClr val="000000"/>
                </a:solidFill>
                <a:effectLst/>
                <a:latin typeface="Arial Nova Light" panose="020B0304020202020204" pitchFamily="34" charset="0"/>
              </a:rPr>
              <a:t>sabéis</a:t>
            </a:r>
            <a:r>
              <a:rPr lang="en-US" sz="2400" b="0" i="0" u="none" strike="noStrike" dirty="0">
                <a:solidFill>
                  <a:srgbClr val="000000"/>
                </a:solidFill>
                <a:effectLst/>
                <a:latin typeface="Arial Nova Light" panose="020B0304020202020204" pitchFamily="34" charset="0"/>
              </a:rPr>
              <a:t> lo que </a:t>
            </a:r>
            <a:r>
              <a:rPr lang="en-US" sz="2400" b="0" i="0" u="none" strike="noStrike" dirty="0" err="1">
                <a:solidFill>
                  <a:srgbClr val="000000"/>
                </a:solidFill>
                <a:effectLst/>
                <a:latin typeface="Arial Nova Light" panose="020B0304020202020204" pitchFamily="34" charset="0"/>
              </a:rPr>
              <a:t>pedís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Podéis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beber</a:t>
            </a:r>
            <a:r>
              <a:rPr lang="en-US" sz="2400" b="0" i="0" u="none" strike="noStrike" dirty="0">
                <a:solidFill>
                  <a:srgbClr val="000000"/>
                </a:solidFill>
                <a:effectLst/>
                <a:latin typeface="Arial Nova Light" panose="020B0304020202020204" pitchFamily="34" charset="0"/>
              </a:rPr>
              <a:t> del </a:t>
            </a:r>
            <a:r>
              <a:rPr lang="en-US" sz="2400" b="0" i="0" u="none" strike="noStrike" dirty="0" err="1">
                <a:solidFill>
                  <a:srgbClr val="000000"/>
                </a:solidFill>
                <a:effectLst/>
                <a:latin typeface="Arial Nova Light" panose="020B0304020202020204" pitchFamily="34" charset="0"/>
              </a:rPr>
              <a:t>vaso</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yo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bebo</a:t>
            </a:r>
            <a:r>
              <a:rPr lang="en-US" sz="2400" b="0" i="0" u="none" strike="noStrike" dirty="0">
                <a:solidFill>
                  <a:srgbClr val="000000"/>
                </a:solidFill>
                <a:effectLst/>
                <a:latin typeface="Arial Nova Light" panose="020B0304020202020204" pitchFamily="34" charset="0"/>
              </a:rPr>
              <a:t>, o ser </a:t>
            </a:r>
            <a:r>
              <a:rPr lang="en-US" sz="2400" b="0" i="0" u="none" strike="noStrike" dirty="0" err="1">
                <a:solidFill>
                  <a:srgbClr val="000000"/>
                </a:solidFill>
                <a:effectLst/>
                <a:latin typeface="Arial Nova Light" panose="020B0304020202020204" pitchFamily="34" charset="0"/>
              </a:rPr>
              <a:t>bautizados</a:t>
            </a:r>
            <a:r>
              <a:rPr lang="en-US" sz="2400" b="0" i="0" u="none" strike="noStrike" dirty="0">
                <a:solidFill>
                  <a:srgbClr val="000000"/>
                </a:solidFill>
                <a:effectLst/>
                <a:latin typeface="Arial Nova Light" panose="020B0304020202020204" pitchFamily="34" charset="0"/>
              </a:rPr>
              <a:t> con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bautismo</a:t>
            </a:r>
            <a:r>
              <a:rPr lang="en-US" sz="2400" b="0" i="0" u="none" strike="noStrike" dirty="0">
                <a:solidFill>
                  <a:srgbClr val="000000"/>
                </a:solidFill>
                <a:effectLst/>
                <a:latin typeface="Arial Nova Light" panose="020B0304020202020204" pitchFamily="34" charset="0"/>
              </a:rPr>
              <a:t> con que </a:t>
            </a:r>
            <a:r>
              <a:rPr lang="en-US" sz="2400" b="0" i="0" u="none" strike="noStrike" dirty="0" err="1">
                <a:solidFill>
                  <a:srgbClr val="000000"/>
                </a:solidFill>
                <a:effectLst/>
                <a:latin typeface="Arial Nova Light" panose="020B0304020202020204" pitchFamily="34" charset="0"/>
              </a:rPr>
              <a:t>yo</a:t>
            </a:r>
            <a:r>
              <a:rPr lang="en-US" sz="2400" b="0" i="0" u="none" strike="noStrike" dirty="0">
                <a:solidFill>
                  <a:srgbClr val="000000"/>
                </a:solidFill>
                <a:effectLst/>
                <a:latin typeface="Arial Nova Light" panose="020B0304020202020204" pitchFamily="34" charset="0"/>
              </a:rPr>
              <a:t> soy </a:t>
            </a:r>
            <a:r>
              <a:rPr lang="en-US" sz="2400" b="0" i="0" u="none" strike="noStrike" dirty="0" err="1">
                <a:solidFill>
                  <a:srgbClr val="000000"/>
                </a:solidFill>
                <a:effectLst/>
                <a:latin typeface="Arial Nova Light" panose="020B0304020202020204" pitchFamily="34" charset="0"/>
              </a:rPr>
              <a:t>bautizado</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2374760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42664" y="665851"/>
            <a:ext cx="5458696" cy="3806170"/>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endParaRPr lang="en-US" sz="3200" dirty="0">
              <a:solidFill>
                <a:srgbClr val="000000"/>
              </a:solidFill>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39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They said to Him,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“We are able.”</a:t>
            </a:r>
          </a:p>
          <a:p>
            <a:pPr marL="0" marR="0">
              <a:spcBef>
                <a:spcPts val="0"/>
              </a:spcBef>
              <a:spcAft>
                <a:spcPts val="0"/>
              </a:spcAft>
            </a:pPr>
            <a:endPar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 Jesus said to them,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You will indeed drink the cup that I drink, and with the baptism I am baptized with you will be baptized; </a:t>
            </a:r>
            <a:r>
              <a:rPr lang="en-US" sz="16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40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to sit on My right hand and on My left is not Mine to give, but it is for those for whom it is prepared.”</a:t>
            </a:r>
          </a:p>
        </p:txBody>
      </p:sp>
      <p:sp>
        <p:nvSpPr>
          <p:cNvPr id="4" name="TextBox 3">
            <a:extLst>
              <a:ext uri="{FF2B5EF4-FFF2-40B4-BE49-F238E27FC236}">
                <a16:creationId xmlns:a16="http://schemas.microsoft.com/office/drawing/2014/main" id="{F0829335-BEE2-68B8-51D1-2CA79FAFF0FB}"/>
              </a:ext>
            </a:extLst>
          </p:cNvPr>
          <p:cNvSpPr txBox="1"/>
          <p:nvPr/>
        </p:nvSpPr>
        <p:spPr>
          <a:xfrm>
            <a:off x="6488706" y="1441810"/>
            <a:ext cx="5540734" cy="2677656"/>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39 </a:t>
            </a:r>
            <a:r>
              <a:rPr lang="en-US" sz="2400" b="0" i="0" u="none" strike="noStrike" dirty="0" err="1">
                <a:solidFill>
                  <a:srgbClr val="000000"/>
                </a:solidFill>
                <a:effectLst/>
                <a:latin typeface="Arial Nova Light" panose="020B0304020202020204" pitchFamily="34" charset="0"/>
              </a:rPr>
              <a:t>Ellos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dijeron</a:t>
            </a:r>
            <a:r>
              <a:rPr lang="en-US" sz="2400" b="0" i="0" u="none" strike="noStrike" dirty="0">
                <a:solidFill>
                  <a:srgbClr val="000000"/>
                </a:solidFill>
                <a:effectLst/>
                <a:latin typeface="Arial Nova Light" panose="020B0304020202020204" pitchFamily="34" charset="0"/>
              </a:rPr>
              <a:t>: Podemos. Jesús les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A la </a:t>
            </a:r>
            <a:r>
              <a:rPr lang="en-US" sz="2400" b="0" i="0" u="none" strike="noStrike" dirty="0" err="1">
                <a:solidFill>
                  <a:srgbClr val="000000"/>
                </a:solidFill>
                <a:effectLst/>
                <a:latin typeface="Arial Nova Light" panose="020B0304020202020204" pitchFamily="34" charset="0"/>
              </a:rPr>
              <a:t>verdad</a:t>
            </a:r>
            <a:r>
              <a:rPr lang="en-US" sz="2400" b="0" i="0" u="none" strike="noStrike" dirty="0">
                <a:solidFill>
                  <a:srgbClr val="000000"/>
                </a:solidFill>
                <a:effectLst/>
                <a:latin typeface="Arial Nova Light" panose="020B0304020202020204" pitchFamily="34" charset="0"/>
              </a:rPr>
              <a:t>, del </a:t>
            </a:r>
            <a:r>
              <a:rPr lang="en-US" sz="2400" b="0" i="0" u="none" strike="noStrike" dirty="0" err="1">
                <a:solidFill>
                  <a:srgbClr val="000000"/>
                </a:solidFill>
                <a:effectLst/>
                <a:latin typeface="Arial Nova Light" panose="020B0304020202020204" pitchFamily="34" charset="0"/>
              </a:rPr>
              <a:t>vaso</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yo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bebo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beberéis</a:t>
            </a:r>
            <a:r>
              <a:rPr lang="en-US" sz="2400" b="0" i="0" u="none" strike="noStrike" dirty="0">
                <a:solidFill>
                  <a:srgbClr val="000000"/>
                </a:solidFill>
                <a:effectLst/>
                <a:latin typeface="Arial Nova Light" panose="020B0304020202020204" pitchFamily="34" charset="0"/>
              </a:rPr>
              <a:t>, y con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bautismo</a:t>
            </a:r>
            <a:r>
              <a:rPr lang="en-US" sz="2400" b="0" i="0" u="none" strike="noStrike" dirty="0">
                <a:solidFill>
                  <a:srgbClr val="000000"/>
                </a:solidFill>
                <a:effectLst/>
                <a:latin typeface="Arial Nova Light" panose="020B0304020202020204" pitchFamily="34" charset="0"/>
              </a:rPr>
              <a:t> con que </a:t>
            </a:r>
            <a:r>
              <a:rPr lang="en-US" sz="2400" b="0" i="0" u="none" strike="noStrike" dirty="0" err="1">
                <a:solidFill>
                  <a:srgbClr val="000000"/>
                </a:solidFill>
                <a:effectLst/>
                <a:latin typeface="Arial Nova Light" panose="020B0304020202020204" pitchFamily="34" charset="0"/>
              </a:rPr>
              <a:t>yo</a:t>
            </a:r>
            <a:r>
              <a:rPr lang="en-US" sz="2400" b="0" i="0" u="none" strike="noStrike" dirty="0">
                <a:solidFill>
                  <a:srgbClr val="000000"/>
                </a:solidFill>
                <a:effectLst/>
                <a:latin typeface="Arial Nova Light" panose="020B0304020202020204" pitchFamily="34" charset="0"/>
              </a:rPr>
              <a:t> soy </a:t>
            </a:r>
            <a:r>
              <a:rPr lang="en-US" sz="2400" b="0" i="0" u="none" strike="noStrike" dirty="0" err="1">
                <a:solidFill>
                  <a:srgbClr val="000000"/>
                </a:solidFill>
                <a:effectLst/>
                <a:latin typeface="Arial Nova Light" panose="020B0304020202020204" pitchFamily="34" charset="0"/>
              </a:rPr>
              <a:t>bautizado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seréis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bautizados</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40 </a:t>
            </a:r>
            <a:r>
              <a:rPr lang="en-US" sz="2400" b="0" i="0" u="none" strike="noStrike" dirty="0" err="1">
                <a:solidFill>
                  <a:srgbClr val="000000"/>
                </a:solidFill>
                <a:effectLst/>
                <a:latin typeface="Arial Nova Light" panose="020B0304020202020204" pitchFamily="34" charset="0"/>
              </a:rPr>
              <a:t>pero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sentaros</a:t>
            </a:r>
            <a:r>
              <a:rPr lang="en-US" sz="2400" b="0" i="0" u="none" strike="noStrike" dirty="0">
                <a:solidFill>
                  <a:srgbClr val="000000"/>
                </a:solidFill>
                <a:effectLst/>
                <a:latin typeface="Arial Nova Light" panose="020B0304020202020204" pitchFamily="34" charset="0"/>
              </a:rPr>
              <a:t> a mi </a:t>
            </a:r>
            <a:r>
              <a:rPr lang="en-US" sz="2400" b="0" i="0" u="none" strike="noStrike" dirty="0" err="1">
                <a:solidFill>
                  <a:srgbClr val="000000"/>
                </a:solidFill>
                <a:effectLst/>
                <a:latin typeface="Arial Nova Light" panose="020B0304020202020204" pitchFamily="34" charset="0"/>
              </a:rPr>
              <a:t>derecha</a:t>
            </a:r>
            <a:r>
              <a:rPr lang="en-US" sz="2400" b="0" i="0" u="none" strike="noStrike" dirty="0">
                <a:solidFill>
                  <a:srgbClr val="000000"/>
                </a:solidFill>
                <a:effectLst/>
                <a:latin typeface="Arial Nova Light" panose="020B0304020202020204" pitchFamily="34" charset="0"/>
              </a:rPr>
              <a:t> y a mi </a:t>
            </a:r>
            <a:r>
              <a:rPr lang="en-US" sz="2400" b="0" i="0" u="none" strike="noStrike" dirty="0" err="1">
                <a:solidFill>
                  <a:srgbClr val="000000"/>
                </a:solidFill>
                <a:effectLst/>
                <a:latin typeface="Arial Nova Light" panose="020B0304020202020204" pitchFamily="34" charset="0"/>
              </a:rPr>
              <a:t>izquierda</a:t>
            </a:r>
            <a:r>
              <a:rPr lang="en-US" sz="2400" b="0" i="0" u="none" strike="noStrike" dirty="0">
                <a:solidFill>
                  <a:srgbClr val="000000"/>
                </a:solidFill>
                <a:effectLst/>
                <a:latin typeface="Arial Nova Light" panose="020B0304020202020204" pitchFamily="34" charset="0"/>
              </a:rPr>
              <a:t>, no es </a:t>
            </a:r>
            <a:r>
              <a:rPr lang="en-US" sz="2400" b="0" i="0" u="none" strike="noStrike" dirty="0" err="1">
                <a:solidFill>
                  <a:srgbClr val="000000"/>
                </a:solidFill>
                <a:effectLst/>
                <a:latin typeface="Arial Nova Light" panose="020B0304020202020204" pitchFamily="34" charset="0"/>
              </a:rPr>
              <a:t>mío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darlo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sino</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aquellos</a:t>
            </a:r>
            <a:r>
              <a:rPr lang="en-US" sz="2400" b="0" i="0" u="none" strike="noStrike" dirty="0">
                <a:solidFill>
                  <a:srgbClr val="000000"/>
                </a:solidFill>
                <a:effectLst/>
                <a:latin typeface="Arial Nova Light" panose="020B0304020202020204" pitchFamily="34" charset="0"/>
              </a:rPr>
              <a:t> para </a:t>
            </a:r>
            <a:r>
              <a:rPr lang="en-US" sz="2400" b="0" i="0" u="none" strike="noStrike" dirty="0" err="1">
                <a:solidFill>
                  <a:srgbClr val="000000"/>
                </a:solidFill>
                <a:effectLst/>
                <a:latin typeface="Arial Nova Light" panose="020B0304020202020204" pitchFamily="34" charset="0"/>
              </a:rPr>
              <a:t>quienes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está</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preparado</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135360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289655" y="652599"/>
            <a:ext cx="5582825"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endParaRPr lang="en-US" sz="3200" dirty="0">
              <a:solidFill>
                <a:srgbClr val="000000"/>
              </a:solidFill>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41</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when the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ten heard it</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they began to be greatly displeased with James and John.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42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Jesus called them to Himself and said to them, “You know that those who are considered rulers over the Gentiles lord it over them, and their great ones exercise authority over them.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43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Yet it shall not be so among you</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but whoever desires to become great among you shall be your servant.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44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whoever of you desires to be first shall be slave of all.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45</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For even the Son of Man did not come to be served, but to serve, and to give His life a ransom for many.”</a:t>
            </a:r>
          </a:p>
        </p:txBody>
      </p:sp>
      <p:sp>
        <p:nvSpPr>
          <p:cNvPr id="4" name="TextBox 3">
            <a:extLst>
              <a:ext uri="{FF2B5EF4-FFF2-40B4-BE49-F238E27FC236}">
                <a16:creationId xmlns:a16="http://schemas.microsoft.com/office/drawing/2014/main" id="{497CE8F3-6D8D-E386-DCF7-B259CC5492D6}"/>
              </a:ext>
            </a:extLst>
          </p:cNvPr>
          <p:cNvSpPr txBox="1"/>
          <p:nvPr/>
        </p:nvSpPr>
        <p:spPr>
          <a:xfrm>
            <a:off x="6319521" y="1378008"/>
            <a:ext cx="5708355" cy="5262979"/>
          </a:xfrm>
          <a:prstGeom prst="rect">
            <a:avLst/>
          </a:prstGeom>
          <a:noFill/>
        </p:spPr>
        <p:txBody>
          <a:bodyPr wrap="square">
            <a:spAutoFit/>
          </a:bodyPr>
          <a:lstStyle/>
          <a:p>
            <a:r>
              <a:rPr lang="en-US" sz="2400" b="1" baseline="30000" dirty="0">
                <a:effectLst/>
                <a:latin typeface="Arial Nova Light" panose="020B0304020202020204" pitchFamily="34" charset="0"/>
              </a:rPr>
              <a:t>41 </a:t>
            </a:r>
            <a:r>
              <a:rPr lang="en-US" sz="2400" dirty="0" err="1">
                <a:latin typeface="Arial Nova Light" panose="020B0304020202020204" pitchFamily="34" charset="0"/>
              </a:rPr>
              <a:t>Cuando</a:t>
            </a:r>
            <a:r>
              <a:rPr lang="en-US" sz="2400" dirty="0">
                <a:latin typeface="Arial Nova Light" panose="020B0304020202020204" pitchFamily="34" charset="0"/>
              </a:rPr>
              <a:t> lo </a:t>
            </a:r>
            <a:r>
              <a:rPr lang="en-US" sz="2400" dirty="0" err="1">
                <a:latin typeface="Arial Nova Light" panose="020B0304020202020204" pitchFamily="34" charset="0"/>
              </a:rPr>
              <a:t>oyeron</a:t>
            </a:r>
            <a:r>
              <a:rPr lang="en-US" sz="2400" dirty="0">
                <a:latin typeface="Arial Nova Light" panose="020B0304020202020204" pitchFamily="34" charset="0"/>
              </a:rPr>
              <a:t>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diez</a:t>
            </a:r>
            <a:r>
              <a:rPr lang="en-US" sz="2400" dirty="0">
                <a:latin typeface="Arial Nova Light" panose="020B0304020202020204" pitchFamily="34" charset="0"/>
              </a:rPr>
              <a:t>, </a:t>
            </a:r>
            <a:r>
              <a:rPr lang="en-US" sz="2400" dirty="0" err="1">
                <a:latin typeface="Arial Nova Light" panose="020B0304020202020204" pitchFamily="34" charset="0"/>
              </a:rPr>
              <a:t>comenzaron</a:t>
            </a:r>
            <a:r>
              <a:rPr lang="en-US" sz="2400" dirty="0">
                <a:latin typeface="Arial Nova Light" panose="020B0304020202020204" pitchFamily="34" charset="0"/>
              </a:rPr>
              <a:t> a </a:t>
            </a:r>
            <a:r>
              <a:rPr lang="en-US" sz="2400" dirty="0" err="1">
                <a:latin typeface="Arial Nova Light" panose="020B0304020202020204" pitchFamily="34" charset="0"/>
              </a:rPr>
              <a:t>enojarse</a:t>
            </a:r>
            <a:r>
              <a:rPr lang="en-US" sz="2400" dirty="0">
                <a:latin typeface="Arial Nova Light" panose="020B0304020202020204" pitchFamily="34" charset="0"/>
              </a:rPr>
              <a:t> contra </a:t>
            </a:r>
            <a:r>
              <a:rPr lang="en-US" sz="2400" dirty="0" err="1">
                <a:latin typeface="Arial Nova Light" panose="020B0304020202020204" pitchFamily="34" charset="0"/>
              </a:rPr>
              <a:t>Jacobo</a:t>
            </a:r>
            <a:r>
              <a:rPr lang="en-US" sz="2400" dirty="0">
                <a:latin typeface="Arial Nova Light" panose="020B0304020202020204" pitchFamily="34" charset="0"/>
              </a:rPr>
              <a:t> y contra Juan. </a:t>
            </a:r>
            <a:r>
              <a:rPr lang="en-US" sz="2400" b="1" baseline="30000" dirty="0">
                <a:effectLst/>
                <a:latin typeface="Arial Nova Light" panose="020B0304020202020204" pitchFamily="34" charset="0"/>
              </a:rPr>
              <a:t>42 </a:t>
            </a:r>
            <a:r>
              <a:rPr lang="en-US" sz="2400" dirty="0">
                <a:latin typeface="Arial Nova Light" panose="020B0304020202020204" pitchFamily="34" charset="0"/>
              </a:rPr>
              <a:t>Mas Jesús, </a:t>
            </a:r>
            <a:r>
              <a:rPr lang="en-US" sz="2400" dirty="0" err="1">
                <a:latin typeface="Arial Nova Light" panose="020B0304020202020204" pitchFamily="34" charset="0"/>
              </a:rPr>
              <a:t>llamándolos</a:t>
            </a:r>
            <a:r>
              <a:rPr lang="en-US" sz="2400" dirty="0">
                <a:latin typeface="Arial Nova Light" panose="020B0304020202020204" pitchFamily="34" charset="0"/>
              </a:rPr>
              <a:t>, les </a:t>
            </a:r>
            <a:r>
              <a:rPr lang="en-US" sz="2400" dirty="0" err="1">
                <a:latin typeface="Arial Nova Light" panose="020B0304020202020204" pitchFamily="34" charset="0"/>
              </a:rPr>
              <a:t>dijo</a:t>
            </a:r>
            <a:r>
              <a:rPr lang="en-US" sz="2400" dirty="0">
                <a:latin typeface="Arial Nova Light" panose="020B0304020202020204" pitchFamily="34" charset="0"/>
              </a:rPr>
              <a:t>: </a:t>
            </a:r>
            <a:r>
              <a:rPr lang="en-US" sz="2400" dirty="0" err="1">
                <a:latin typeface="Arial Nova Light" panose="020B0304020202020204" pitchFamily="34" charset="0"/>
              </a:rPr>
              <a:t>Sabéis</a:t>
            </a:r>
            <a:r>
              <a:rPr lang="en-US" sz="2400" dirty="0">
                <a:latin typeface="Arial Nova Light" panose="020B0304020202020204" pitchFamily="34" charset="0"/>
              </a:rPr>
              <a:t> que </a:t>
            </a:r>
            <a:r>
              <a:rPr lang="en-US" sz="2400" dirty="0" err="1">
                <a:latin typeface="Arial Nova Light" panose="020B0304020202020204" pitchFamily="34" charset="0"/>
              </a:rPr>
              <a:t>los</a:t>
            </a:r>
            <a:r>
              <a:rPr lang="en-US" sz="2400" dirty="0">
                <a:latin typeface="Arial Nova Light" panose="020B0304020202020204" pitchFamily="34" charset="0"/>
              </a:rPr>
              <a:t> que son </a:t>
            </a:r>
            <a:r>
              <a:rPr lang="en-US" sz="2400" dirty="0" err="1">
                <a:latin typeface="Arial Nova Light" panose="020B0304020202020204" pitchFamily="34" charset="0"/>
              </a:rPr>
              <a:t>tenidos</a:t>
            </a:r>
            <a:r>
              <a:rPr lang="en-US" sz="2400" dirty="0">
                <a:latin typeface="Arial Nova Light" panose="020B0304020202020204" pitchFamily="34" charset="0"/>
              </a:rPr>
              <a:t> </a:t>
            </a:r>
            <a:r>
              <a:rPr lang="en-US" sz="2400" dirty="0" err="1">
                <a:latin typeface="Arial Nova Light" panose="020B0304020202020204" pitchFamily="34" charset="0"/>
              </a:rPr>
              <a:t>por</a:t>
            </a:r>
            <a:r>
              <a:rPr lang="en-US" sz="2400" dirty="0">
                <a:latin typeface="Arial Nova Light" panose="020B0304020202020204" pitchFamily="34" charset="0"/>
              </a:rPr>
              <a:t> </a:t>
            </a:r>
            <a:r>
              <a:rPr lang="en-US" sz="2400" dirty="0" err="1">
                <a:latin typeface="Arial Nova Light" panose="020B0304020202020204" pitchFamily="34" charset="0"/>
              </a:rPr>
              <a:t>gobernantes</a:t>
            </a:r>
            <a:r>
              <a:rPr lang="en-US" sz="2400" dirty="0">
                <a:latin typeface="Arial Nova Light" panose="020B0304020202020204" pitchFamily="34" charset="0"/>
              </a:rPr>
              <a:t> de las </a:t>
            </a:r>
            <a:r>
              <a:rPr lang="en-US" sz="2400" dirty="0" err="1">
                <a:latin typeface="Arial Nova Light" panose="020B0304020202020204" pitchFamily="34" charset="0"/>
              </a:rPr>
              <a:t>naciones</a:t>
            </a:r>
            <a:r>
              <a:rPr lang="en-US" sz="2400" dirty="0">
                <a:latin typeface="Arial Nova Light" panose="020B0304020202020204" pitchFamily="34" charset="0"/>
              </a:rPr>
              <a:t> se </a:t>
            </a:r>
            <a:r>
              <a:rPr lang="en-US" sz="2400" dirty="0" err="1">
                <a:latin typeface="Arial Nova Light" panose="020B0304020202020204" pitchFamily="34" charset="0"/>
              </a:rPr>
              <a:t>enseñorean</a:t>
            </a:r>
            <a:r>
              <a:rPr lang="en-US" sz="2400" dirty="0">
                <a:latin typeface="Arial Nova Light" panose="020B0304020202020204" pitchFamily="34" charset="0"/>
              </a:rPr>
              <a:t> de </a:t>
            </a:r>
            <a:r>
              <a:rPr lang="en-US" sz="2400" dirty="0" err="1">
                <a:latin typeface="Arial Nova Light" panose="020B0304020202020204" pitchFamily="34" charset="0"/>
              </a:rPr>
              <a:t>ellas</a:t>
            </a:r>
            <a:r>
              <a:rPr lang="en-US" sz="2400" dirty="0">
                <a:latin typeface="Arial Nova Light" panose="020B0304020202020204" pitchFamily="34" charset="0"/>
              </a:rPr>
              <a:t>, y sus </a:t>
            </a:r>
            <a:r>
              <a:rPr lang="en-US" sz="2400" dirty="0" err="1">
                <a:latin typeface="Arial Nova Light" panose="020B0304020202020204" pitchFamily="34" charset="0"/>
              </a:rPr>
              <a:t>grandes</a:t>
            </a:r>
            <a:r>
              <a:rPr lang="en-US" sz="2400" dirty="0">
                <a:latin typeface="Arial Nova Light" panose="020B0304020202020204" pitchFamily="34" charset="0"/>
              </a:rPr>
              <a:t> </a:t>
            </a:r>
            <a:r>
              <a:rPr lang="en-US" sz="2400" dirty="0" err="1">
                <a:latin typeface="Arial Nova Light" panose="020B0304020202020204" pitchFamily="34" charset="0"/>
              </a:rPr>
              <a:t>ejercen</a:t>
            </a:r>
            <a:r>
              <a:rPr lang="en-US" sz="2400" dirty="0">
                <a:latin typeface="Arial Nova Light" panose="020B0304020202020204" pitchFamily="34" charset="0"/>
              </a:rPr>
              <a:t> </a:t>
            </a:r>
            <a:r>
              <a:rPr lang="en-US" sz="2400" dirty="0" err="1">
                <a:latin typeface="Arial Nova Light" panose="020B0304020202020204" pitchFamily="34" charset="0"/>
              </a:rPr>
              <a:t>sobre</a:t>
            </a:r>
            <a:r>
              <a:rPr lang="en-US" sz="2400" dirty="0">
                <a:latin typeface="Arial Nova Light" panose="020B0304020202020204" pitchFamily="34" charset="0"/>
              </a:rPr>
              <a:t> </a:t>
            </a:r>
            <a:r>
              <a:rPr lang="en-US" sz="2400" dirty="0" err="1">
                <a:latin typeface="Arial Nova Light" panose="020B0304020202020204" pitchFamily="34" charset="0"/>
              </a:rPr>
              <a:t>ellas</a:t>
            </a:r>
            <a:r>
              <a:rPr lang="en-US" sz="2400" dirty="0">
                <a:latin typeface="Arial Nova Light" panose="020B0304020202020204" pitchFamily="34" charset="0"/>
              </a:rPr>
              <a:t> </a:t>
            </a:r>
            <a:r>
              <a:rPr lang="en-US" sz="2400" dirty="0" err="1">
                <a:latin typeface="Arial Nova Light" panose="020B0304020202020204" pitchFamily="34" charset="0"/>
              </a:rPr>
              <a:t>potestad</a:t>
            </a:r>
            <a:r>
              <a:rPr lang="en-US" sz="2400" dirty="0">
                <a:latin typeface="Arial Nova Light" panose="020B0304020202020204" pitchFamily="34" charset="0"/>
              </a:rPr>
              <a:t>. </a:t>
            </a:r>
            <a:r>
              <a:rPr lang="en-US" sz="2400" b="1" baseline="30000" dirty="0">
                <a:effectLst/>
                <a:latin typeface="Arial Nova Light" panose="020B0304020202020204" pitchFamily="34" charset="0"/>
              </a:rPr>
              <a:t>43 </a:t>
            </a:r>
            <a:r>
              <a:rPr lang="en-US" sz="2400" dirty="0">
                <a:latin typeface="Arial Nova Light" panose="020B0304020202020204" pitchFamily="34" charset="0"/>
              </a:rPr>
              <a:t>Pero no </a:t>
            </a:r>
            <a:r>
              <a:rPr lang="en-US" sz="2400" dirty="0" err="1">
                <a:latin typeface="Arial Nova Light" panose="020B0304020202020204" pitchFamily="34" charset="0"/>
              </a:rPr>
              <a:t>será</a:t>
            </a:r>
            <a:r>
              <a:rPr lang="en-US" sz="2400" dirty="0">
                <a:latin typeface="Arial Nova Light" panose="020B0304020202020204" pitchFamily="34" charset="0"/>
              </a:rPr>
              <a:t> </a:t>
            </a:r>
            <a:r>
              <a:rPr lang="en-US" sz="2400" dirty="0" err="1">
                <a:latin typeface="Arial Nova Light" panose="020B0304020202020204" pitchFamily="34" charset="0"/>
              </a:rPr>
              <a:t>así</a:t>
            </a:r>
            <a:r>
              <a:rPr lang="en-US" sz="2400" dirty="0">
                <a:latin typeface="Arial Nova Light" panose="020B0304020202020204" pitchFamily="34" charset="0"/>
              </a:rPr>
              <a:t> entre </a:t>
            </a:r>
            <a:r>
              <a:rPr lang="en-US" sz="2400" dirty="0" err="1">
                <a:latin typeface="Arial Nova Light" panose="020B0304020202020204" pitchFamily="34" charset="0"/>
              </a:rPr>
              <a:t>vosotros</a:t>
            </a:r>
            <a:r>
              <a:rPr lang="en-US" sz="2400" dirty="0">
                <a:latin typeface="Arial Nova Light" panose="020B0304020202020204" pitchFamily="34" charset="0"/>
              </a:rPr>
              <a:t>, </a:t>
            </a:r>
            <a:r>
              <a:rPr lang="en-US" sz="2400" dirty="0" err="1">
                <a:latin typeface="Arial Nova Light" panose="020B0304020202020204" pitchFamily="34" charset="0"/>
              </a:rPr>
              <a:t>sino</a:t>
            </a:r>
            <a:r>
              <a:rPr lang="en-US" sz="2400" dirty="0">
                <a:latin typeface="Arial Nova Light" panose="020B0304020202020204" pitchFamily="34" charset="0"/>
              </a:rPr>
              <a:t> que </a:t>
            </a:r>
            <a:r>
              <a:rPr lang="en-US" sz="2400" dirty="0" err="1">
                <a:latin typeface="Arial Nova Light" panose="020B0304020202020204" pitchFamily="34" charset="0"/>
              </a:rPr>
              <a:t>el</a:t>
            </a:r>
            <a:r>
              <a:rPr lang="en-US" sz="2400" dirty="0">
                <a:latin typeface="Arial Nova Light" panose="020B0304020202020204" pitchFamily="34" charset="0"/>
              </a:rPr>
              <a:t> que </a:t>
            </a:r>
            <a:r>
              <a:rPr lang="en-US" sz="2400" dirty="0" err="1">
                <a:latin typeface="Arial Nova Light" panose="020B0304020202020204" pitchFamily="34" charset="0"/>
              </a:rPr>
              <a:t>quiera</a:t>
            </a:r>
            <a:r>
              <a:rPr lang="en-US" sz="2400" dirty="0">
                <a:latin typeface="Arial Nova Light" panose="020B0304020202020204" pitchFamily="34" charset="0"/>
              </a:rPr>
              <a:t> </a:t>
            </a:r>
            <a:r>
              <a:rPr lang="en-US" sz="2400" dirty="0" err="1">
                <a:latin typeface="Arial Nova Light" panose="020B0304020202020204" pitchFamily="34" charset="0"/>
              </a:rPr>
              <a:t>hacerse</a:t>
            </a:r>
            <a:r>
              <a:rPr lang="en-US" sz="2400" dirty="0">
                <a:latin typeface="Arial Nova Light" panose="020B0304020202020204" pitchFamily="34" charset="0"/>
              </a:rPr>
              <a:t> </a:t>
            </a:r>
            <a:r>
              <a:rPr lang="en-US" sz="2400" dirty="0" err="1">
                <a:latin typeface="Arial Nova Light" panose="020B0304020202020204" pitchFamily="34" charset="0"/>
              </a:rPr>
              <a:t>grande</a:t>
            </a:r>
            <a:r>
              <a:rPr lang="en-US" sz="2400" dirty="0">
                <a:latin typeface="Arial Nova Light" panose="020B0304020202020204" pitchFamily="34" charset="0"/>
              </a:rPr>
              <a:t> entre </a:t>
            </a:r>
            <a:r>
              <a:rPr lang="en-US" sz="2400" dirty="0" err="1">
                <a:latin typeface="Arial Nova Light" panose="020B0304020202020204" pitchFamily="34" charset="0"/>
              </a:rPr>
              <a:t>vosotros</a:t>
            </a:r>
            <a:r>
              <a:rPr lang="en-US" sz="2400" dirty="0">
                <a:latin typeface="Arial Nova Light" panose="020B0304020202020204" pitchFamily="34" charset="0"/>
              </a:rPr>
              <a:t> </a:t>
            </a:r>
            <a:r>
              <a:rPr lang="en-US" sz="2400" dirty="0" err="1">
                <a:latin typeface="Arial Nova Light" panose="020B0304020202020204" pitchFamily="34" charset="0"/>
              </a:rPr>
              <a:t>será</a:t>
            </a:r>
            <a:r>
              <a:rPr lang="en-US" sz="2400" dirty="0">
                <a:latin typeface="Arial Nova Light" panose="020B0304020202020204" pitchFamily="34" charset="0"/>
              </a:rPr>
              <a:t> </a:t>
            </a:r>
            <a:r>
              <a:rPr lang="en-US" sz="2400" dirty="0" err="1">
                <a:latin typeface="Arial Nova Light" panose="020B0304020202020204" pitchFamily="34" charset="0"/>
              </a:rPr>
              <a:t>vuestro</a:t>
            </a:r>
            <a:r>
              <a:rPr lang="en-US" sz="2400" dirty="0">
                <a:latin typeface="Arial Nova Light" panose="020B0304020202020204" pitchFamily="34" charset="0"/>
              </a:rPr>
              <a:t> </a:t>
            </a:r>
            <a:r>
              <a:rPr lang="en-US" sz="2400" dirty="0" err="1">
                <a:latin typeface="Arial Nova Light" panose="020B0304020202020204" pitchFamily="34" charset="0"/>
              </a:rPr>
              <a:t>servidor</a:t>
            </a:r>
            <a:r>
              <a:rPr lang="en-US" sz="2400" dirty="0">
                <a:latin typeface="Arial Nova Light" panose="020B0304020202020204" pitchFamily="34" charset="0"/>
              </a:rPr>
              <a:t>, </a:t>
            </a:r>
            <a:r>
              <a:rPr lang="en-US" sz="2400" b="1" baseline="30000" dirty="0">
                <a:effectLst/>
                <a:latin typeface="Arial Nova Light" panose="020B0304020202020204" pitchFamily="34" charset="0"/>
              </a:rPr>
              <a:t>44 </a:t>
            </a:r>
            <a:r>
              <a:rPr lang="en-US" sz="2400" dirty="0">
                <a:latin typeface="Arial Nova Light" panose="020B0304020202020204" pitchFamily="34" charset="0"/>
              </a:rPr>
              <a:t>y </a:t>
            </a:r>
            <a:r>
              <a:rPr lang="en-US" sz="2400" dirty="0" err="1">
                <a:latin typeface="Arial Nova Light" panose="020B0304020202020204" pitchFamily="34" charset="0"/>
              </a:rPr>
              <a:t>el</a:t>
            </a:r>
            <a:r>
              <a:rPr lang="en-US" sz="2400" dirty="0">
                <a:latin typeface="Arial Nova Light" panose="020B0304020202020204" pitchFamily="34" charset="0"/>
              </a:rPr>
              <a:t> que de </a:t>
            </a:r>
            <a:r>
              <a:rPr lang="en-US" sz="2400" dirty="0" err="1">
                <a:latin typeface="Arial Nova Light" panose="020B0304020202020204" pitchFamily="34" charset="0"/>
              </a:rPr>
              <a:t>vosotros</a:t>
            </a:r>
            <a:r>
              <a:rPr lang="en-US" sz="2400" dirty="0">
                <a:latin typeface="Arial Nova Light" panose="020B0304020202020204" pitchFamily="34" charset="0"/>
              </a:rPr>
              <a:t> </a:t>
            </a:r>
            <a:r>
              <a:rPr lang="en-US" sz="2400" dirty="0" err="1">
                <a:latin typeface="Arial Nova Light" panose="020B0304020202020204" pitchFamily="34" charset="0"/>
              </a:rPr>
              <a:t>quiera</a:t>
            </a:r>
            <a:r>
              <a:rPr lang="en-US" sz="2400" dirty="0">
                <a:latin typeface="Arial Nova Light" panose="020B0304020202020204" pitchFamily="34" charset="0"/>
              </a:rPr>
              <a:t> ser </a:t>
            </a:r>
            <a:r>
              <a:rPr lang="en-US" sz="2400" dirty="0" err="1">
                <a:latin typeface="Arial Nova Light" panose="020B0304020202020204" pitchFamily="34" charset="0"/>
              </a:rPr>
              <a:t>el</a:t>
            </a:r>
            <a:r>
              <a:rPr lang="en-US" sz="2400" dirty="0">
                <a:latin typeface="Arial Nova Light" panose="020B0304020202020204" pitchFamily="34" charset="0"/>
              </a:rPr>
              <a:t> primero, </a:t>
            </a:r>
            <a:r>
              <a:rPr lang="en-US" sz="2400" dirty="0" err="1">
                <a:latin typeface="Arial Nova Light" panose="020B0304020202020204" pitchFamily="34" charset="0"/>
              </a:rPr>
              <a:t>será</a:t>
            </a:r>
            <a:r>
              <a:rPr lang="en-US" sz="2400" dirty="0">
                <a:latin typeface="Arial Nova Light" panose="020B0304020202020204" pitchFamily="34" charset="0"/>
              </a:rPr>
              <a:t> </a:t>
            </a:r>
            <a:r>
              <a:rPr lang="en-US" sz="2400" dirty="0" err="1">
                <a:latin typeface="Arial Nova Light" panose="020B0304020202020204" pitchFamily="34" charset="0"/>
              </a:rPr>
              <a:t>siervo</a:t>
            </a:r>
            <a:r>
              <a:rPr lang="en-US" sz="2400" dirty="0">
                <a:latin typeface="Arial Nova Light" panose="020B0304020202020204" pitchFamily="34" charset="0"/>
              </a:rPr>
              <a:t> de </a:t>
            </a:r>
            <a:r>
              <a:rPr lang="en-US" sz="2400" dirty="0" err="1">
                <a:latin typeface="Arial Nova Light" panose="020B0304020202020204" pitchFamily="34" charset="0"/>
              </a:rPr>
              <a:t>todos</a:t>
            </a:r>
            <a:r>
              <a:rPr lang="en-US" sz="2400" dirty="0">
                <a:latin typeface="Arial Nova Light" panose="020B0304020202020204" pitchFamily="34" charset="0"/>
              </a:rPr>
              <a:t>. </a:t>
            </a:r>
            <a:r>
              <a:rPr lang="en-US" sz="2400" b="1" baseline="30000" dirty="0">
                <a:effectLst/>
                <a:latin typeface="Arial Nova Light" panose="020B0304020202020204" pitchFamily="34" charset="0"/>
              </a:rPr>
              <a:t>45 </a:t>
            </a:r>
            <a:r>
              <a:rPr lang="en-US" sz="2400" dirty="0" err="1">
                <a:latin typeface="Arial Nova Light" panose="020B0304020202020204" pitchFamily="34" charset="0"/>
              </a:rPr>
              <a:t>Porque</a:t>
            </a:r>
            <a:r>
              <a:rPr lang="en-US" sz="2400" dirty="0">
                <a:latin typeface="Arial Nova Light" panose="020B0304020202020204" pitchFamily="34" charset="0"/>
              </a:rPr>
              <a:t> </a:t>
            </a:r>
            <a:r>
              <a:rPr lang="en-US" sz="2400" dirty="0" err="1">
                <a:latin typeface="Arial Nova Light" panose="020B0304020202020204" pitchFamily="34" charset="0"/>
              </a:rPr>
              <a:t>el</a:t>
            </a:r>
            <a:r>
              <a:rPr lang="en-US" sz="2400" dirty="0">
                <a:latin typeface="Arial Nova Light" panose="020B0304020202020204" pitchFamily="34" charset="0"/>
              </a:rPr>
              <a:t> </a:t>
            </a:r>
            <a:r>
              <a:rPr lang="en-US" sz="2400" dirty="0" err="1">
                <a:latin typeface="Arial Nova Light" panose="020B0304020202020204" pitchFamily="34" charset="0"/>
              </a:rPr>
              <a:t>Hijo</a:t>
            </a:r>
            <a:r>
              <a:rPr lang="en-US" sz="2400" dirty="0">
                <a:latin typeface="Arial Nova Light" panose="020B0304020202020204" pitchFamily="34" charset="0"/>
              </a:rPr>
              <a:t> del Hombre no vino para ser </a:t>
            </a:r>
            <a:r>
              <a:rPr lang="en-US" sz="2400" dirty="0" err="1">
                <a:latin typeface="Arial Nova Light" panose="020B0304020202020204" pitchFamily="34" charset="0"/>
              </a:rPr>
              <a:t>servido</a:t>
            </a:r>
            <a:r>
              <a:rPr lang="en-US" sz="2400" dirty="0">
                <a:latin typeface="Arial Nova Light" panose="020B0304020202020204" pitchFamily="34" charset="0"/>
              </a:rPr>
              <a:t>, </a:t>
            </a:r>
            <a:r>
              <a:rPr lang="en-US" sz="2400" dirty="0" err="1">
                <a:latin typeface="Arial Nova Light" panose="020B0304020202020204" pitchFamily="34" charset="0"/>
              </a:rPr>
              <a:t>sino</a:t>
            </a:r>
            <a:r>
              <a:rPr lang="en-US" sz="2400" dirty="0">
                <a:latin typeface="Arial Nova Light" panose="020B0304020202020204" pitchFamily="34" charset="0"/>
              </a:rPr>
              <a:t> para </a:t>
            </a:r>
            <a:r>
              <a:rPr lang="en-US" sz="2400" dirty="0" err="1">
                <a:latin typeface="Arial Nova Light" panose="020B0304020202020204" pitchFamily="34" charset="0"/>
              </a:rPr>
              <a:t>servir</a:t>
            </a:r>
            <a:r>
              <a:rPr lang="en-US" sz="2400" dirty="0">
                <a:latin typeface="Arial Nova Light" panose="020B0304020202020204" pitchFamily="34" charset="0"/>
              </a:rPr>
              <a:t>, y para </a:t>
            </a:r>
            <a:r>
              <a:rPr lang="en-US" sz="2400" dirty="0" err="1">
                <a:latin typeface="Arial Nova Light" panose="020B0304020202020204" pitchFamily="34" charset="0"/>
              </a:rPr>
              <a:t>dar</a:t>
            </a:r>
            <a:r>
              <a:rPr lang="en-US" sz="2400" dirty="0">
                <a:latin typeface="Arial Nova Light" panose="020B0304020202020204" pitchFamily="34" charset="0"/>
              </a:rPr>
              <a:t> </a:t>
            </a:r>
            <a:r>
              <a:rPr lang="en-US" sz="2400" dirty="0" err="1">
                <a:latin typeface="Arial Nova Light" panose="020B0304020202020204" pitchFamily="34" charset="0"/>
              </a:rPr>
              <a:t>su</a:t>
            </a:r>
            <a:r>
              <a:rPr lang="en-US" sz="2400" dirty="0">
                <a:latin typeface="Arial Nova Light" panose="020B0304020202020204" pitchFamily="34" charset="0"/>
              </a:rPr>
              <a:t> </a:t>
            </a:r>
            <a:r>
              <a:rPr lang="en-US" sz="2400" dirty="0" err="1">
                <a:latin typeface="Arial Nova Light" panose="020B0304020202020204" pitchFamily="34" charset="0"/>
              </a:rPr>
              <a:t>vida</a:t>
            </a:r>
            <a:r>
              <a:rPr lang="en-US" sz="2400" dirty="0">
                <a:latin typeface="Arial Nova Light" panose="020B0304020202020204" pitchFamily="34" charset="0"/>
              </a:rPr>
              <a:t> </a:t>
            </a:r>
            <a:r>
              <a:rPr lang="en-US" sz="2400" dirty="0" err="1">
                <a:latin typeface="Arial Nova Light" panose="020B0304020202020204" pitchFamily="34" charset="0"/>
              </a:rPr>
              <a:t>en</a:t>
            </a:r>
            <a:r>
              <a:rPr lang="en-US" sz="2400" dirty="0">
                <a:latin typeface="Arial Nova Light" panose="020B0304020202020204" pitchFamily="34" charset="0"/>
              </a:rPr>
              <a:t> </a:t>
            </a:r>
            <a:r>
              <a:rPr lang="en-US" sz="2400" dirty="0" err="1">
                <a:latin typeface="Arial Nova Light" panose="020B0304020202020204" pitchFamily="34" charset="0"/>
              </a:rPr>
              <a:t>rescate</a:t>
            </a:r>
            <a:r>
              <a:rPr lang="en-US" sz="2400" dirty="0">
                <a:latin typeface="Arial Nova Light" panose="020B0304020202020204" pitchFamily="34" charset="0"/>
              </a:rPr>
              <a:t> </a:t>
            </a:r>
            <a:r>
              <a:rPr lang="en-US" sz="2400" dirty="0" err="1">
                <a:latin typeface="Arial Nova Light" panose="020B0304020202020204" pitchFamily="34" charset="0"/>
              </a:rPr>
              <a:t>por</a:t>
            </a:r>
            <a:r>
              <a:rPr lang="en-US" sz="2400" dirty="0">
                <a:latin typeface="Arial Nova Light" panose="020B0304020202020204" pitchFamily="34" charset="0"/>
              </a:rPr>
              <a:t> </a:t>
            </a:r>
            <a:r>
              <a:rPr lang="en-US" sz="2400" dirty="0" err="1">
                <a:latin typeface="Arial Nova Light" panose="020B0304020202020204" pitchFamily="34" charset="0"/>
              </a:rPr>
              <a:t>muchos</a:t>
            </a:r>
            <a:r>
              <a:rPr lang="en-US" sz="2400" dirty="0">
                <a:latin typeface="Arial Nova Light" panose="020B0304020202020204" pitchFamily="34" charset="0"/>
              </a:rPr>
              <a:t>.</a:t>
            </a:r>
          </a:p>
        </p:txBody>
      </p:sp>
    </p:spTree>
    <p:extLst>
      <p:ext uri="{BB962C8B-B14F-4D97-AF65-F5344CB8AC3E}">
        <p14:creationId xmlns:p14="http://schemas.microsoft.com/office/powerpoint/2010/main" val="371172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210143" y="652599"/>
            <a:ext cx="5885858" cy="4914166"/>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endParaRPr lang="en-US" sz="3200" dirty="0">
              <a:solidFill>
                <a:srgbClr val="000000"/>
              </a:solidFill>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46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Now they came to Jericho. As He went out of Jericho with His disciples and a great multitude, blind Bartimaeus, the son of Timaeus, sat by the road begging.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47</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when he heard that it was Jesus of Nazareth, he began to cry out and say,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“Jesus, Son of David, have mercy on me!”</a:t>
            </a:r>
          </a:p>
          <a:p>
            <a:pPr marL="0" marR="0">
              <a:spcBef>
                <a:spcPts val="0"/>
              </a:spcBef>
              <a:spcAft>
                <a:spcPts val="0"/>
              </a:spcAft>
            </a:pPr>
            <a:endPar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48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Then many warned him to be quiet; but he cried out all the more,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“Son of David, have mercy on me!”</a:t>
            </a:r>
          </a:p>
        </p:txBody>
      </p:sp>
      <p:sp>
        <p:nvSpPr>
          <p:cNvPr id="4" name="TextBox 3">
            <a:extLst>
              <a:ext uri="{FF2B5EF4-FFF2-40B4-BE49-F238E27FC236}">
                <a16:creationId xmlns:a16="http://schemas.microsoft.com/office/drawing/2014/main" id="{88BFE6E5-B3E9-067A-76C1-E6A2DF834428}"/>
              </a:ext>
            </a:extLst>
          </p:cNvPr>
          <p:cNvSpPr txBox="1"/>
          <p:nvPr/>
        </p:nvSpPr>
        <p:spPr>
          <a:xfrm>
            <a:off x="6716768" y="1411781"/>
            <a:ext cx="5265089" cy="4154984"/>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46 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vinieron</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Jericó</a:t>
            </a:r>
            <a:r>
              <a:rPr lang="en-US" sz="2400" b="0" i="0" u="none" strike="noStrike" dirty="0">
                <a:solidFill>
                  <a:srgbClr val="000000"/>
                </a:solidFill>
                <a:effectLst/>
                <a:latin typeface="Arial Nova Light" panose="020B0304020202020204" pitchFamily="34" charset="0"/>
              </a:rPr>
              <a:t>; y al </a:t>
            </a:r>
            <a:r>
              <a:rPr lang="en-US" sz="2400" b="0" i="0" u="none" strike="noStrike" dirty="0" err="1">
                <a:solidFill>
                  <a:srgbClr val="000000"/>
                </a:solidFill>
                <a:effectLst/>
                <a:latin typeface="Arial Nova Light" panose="020B0304020202020204" pitchFamily="34" charset="0"/>
              </a:rPr>
              <a:t>salir</a:t>
            </a:r>
            <a:r>
              <a:rPr lang="en-US" sz="2400" b="0" i="0" u="none" strike="noStrike" dirty="0">
                <a:solidFill>
                  <a:srgbClr val="000000"/>
                </a:solidFill>
                <a:effectLst/>
                <a:latin typeface="Arial Nova Light" panose="020B0304020202020204" pitchFamily="34" charset="0"/>
              </a:rPr>
              <a:t> de </a:t>
            </a:r>
            <a:r>
              <a:rPr lang="en-US" sz="2400" b="0" i="0" u="none" strike="noStrike" dirty="0" err="1">
                <a:solidFill>
                  <a:srgbClr val="000000"/>
                </a:solidFill>
                <a:effectLst/>
                <a:latin typeface="Arial Nova Light" panose="020B0304020202020204" pitchFamily="34" charset="0"/>
              </a:rPr>
              <a:t>Jericó</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y sus </a:t>
            </a:r>
            <a:r>
              <a:rPr lang="en-US" sz="2400" b="0" i="0" u="none" strike="noStrike" dirty="0" err="1">
                <a:solidFill>
                  <a:srgbClr val="000000"/>
                </a:solidFill>
                <a:effectLst/>
                <a:latin typeface="Arial Nova Light" panose="020B0304020202020204" pitchFamily="34" charset="0"/>
              </a:rPr>
              <a:t>discípulos</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una</a:t>
            </a:r>
            <a:r>
              <a:rPr lang="en-US" sz="2400" b="0" i="0" u="none" strike="noStrike" dirty="0">
                <a:solidFill>
                  <a:srgbClr val="000000"/>
                </a:solidFill>
                <a:effectLst/>
                <a:latin typeface="Arial Nova Light" panose="020B0304020202020204" pitchFamily="34" charset="0"/>
              </a:rPr>
              <a:t> gran </a:t>
            </a:r>
            <a:r>
              <a:rPr lang="en-US" sz="2400" b="0" i="0" u="none" strike="noStrike" dirty="0" err="1">
                <a:solidFill>
                  <a:srgbClr val="000000"/>
                </a:solidFill>
                <a:effectLst/>
                <a:latin typeface="Arial Nova Light" panose="020B0304020202020204" pitchFamily="34" charset="0"/>
              </a:rPr>
              <a:t>multitud</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Bartimeo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ciego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hijo</a:t>
            </a:r>
            <a:r>
              <a:rPr lang="en-US" sz="2400" b="0" i="0" u="none" strike="noStrike" dirty="0">
                <a:solidFill>
                  <a:srgbClr val="000000"/>
                </a:solidFill>
                <a:effectLst/>
                <a:latin typeface="Arial Nova Light" panose="020B0304020202020204" pitchFamily="34" charset="0"/>
              </a:rPr>
              <a:t> de </a:t>
            </a:r>
            <a:r>
              <a:rPr lang="en-US" sz="2400" b="0" i="0" u="none" strike="noStrike" dirty="0" err="1">
                <a:solidFill>
                  <a:srgbClr val="000000"/>
                </a:solidFill>
                <a:effectLst/>
                <a:latin typeface="Arial Nova Light" panose="020B0304020202020204" pitchFamily="34" charset="0"/>
              </a:rPr>
              <a:t>Timeo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estaba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sentado</a:t>
            </a:r>
            <a:r>
              <a:rPr lang="en-US" sz="2400" b="0" i="0" u="none" strike="noStrike" dirty="0">
                <a:solidFill>
                  <a:srgbClr val="000000"/>
                </a:solidFill>
                <a:effectLst/>
                <a:latin typeface="Arial Nova Light" panose="020B0304020202020204" pitchFamily="34" charset="0"/>
              </a:rPr>
              <a:t> junto al </a:t>
            </a:r>
            <a:r>
              <a:rPr lang="en-US" sz="2400" b="0" i="0" u="none" strike="noStrike" dirty="0" err="1">
                <a:solidFill>
                  <a:srgbClr val="000000"/>
                </a:solidFill>
                <a:effectLst/>
                <a:latin typeface="Arial Nova Light" panose="020B0304020202020204" pitchFamily="34" charset="0"/>
              </a:rPr>
              <a:t>camino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mendigando</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47 </a:t>
            </a:r>
            <a:r>
              <a:rPr lang="en-US" sz="2400" b="0" i="0" u="none" strike="noStrike" dirty="0">
                <a:solidFill>
                  <a:srgbClr val="000000"/>
                </a:solidFill>
                <a:effectLst/>
                <a:latin typeface="Arial Nova Light" panose="020B0304020202020204" pitchFamily="34" charset="0"/>
              </a:rPr>
              <a:t>Y </a:t>
            </a:r>
            <a:r>
              <a:rPr lang="en-US" sz="2400" b="0" i="0" u="none" strike="noStrike" dirty="0" err="1">
                <a:solidFill>
                  <a:srgbClr val="000000"/>
                </a:solidFill>
                <a:effectLst/>
                <a:latin typeface="Arial Nova Light" panose="020B0304020202020204" pitchFamily="34" charset="0"/>
              </a:rPr>
              <a:t>oyendo</a:t>
            </a:r>
            <a:r>
              <a:rPr lang="en-US" sz="2400" b="0" i="0" u="none" strike="noStrike" dirty="0">
                <a:solidFill>
                  <a:srgbClr val="000000"/>
                </a:solidFill>
                <a:effectLst/>
                <a:latin typeface="Arial Nova Light" panose="020B0304020202020204" pitchFamily="34" charset="0"/>
              </a:rPr>
              <a:t> que era Jesús </a:t>
            </a:r>
            <a:r>
              <a:rPr lang="en-US" sz="2400" b="0" i="0" u="none" strike="noStrike" dirty="0" err="1">
                <a:solidFill>
                  <a:srgbClr val="000000"/>
                </a:solidFill>
                <a:effectLst/>
                <a:latin typeface="Arial Nova Light" panose="020B0304020202020204" pitchFamily="34" charset="0"/>
              </a:rPr>
              <a:t>nazareno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comenzó</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dar</a:t>
            </a:r>
            <a:r>
              <a:rPr lang="en-US" sz="2400" b="0" i="0" u="none" strike="noStrike" dirty="0">
                <a:solidFill>
                  <a:srgbClr val="000000"/>
                </a:solidFill>
                <a:effectLst/>
                <a:latin typeface="Arial Nova Light" panose="020B0304020202020204" pitchFamily="34" charset="0"/>
              </a:rPr>
              <a:t> voces y a </a:t>
            </a:r>
            <a:r>
              <a:rPr lang="en-US" sz="2400" b="0" i="0" u="none" strike="noStrike" dirty="0" err="1">
                <a:solidFill>
                  <a:srgbClr val="000000"/>
                </a:solidFill>
                <a:effectLst/>
                <a:latin typeface="Arial Nova Light" panose="020B0304020202020204" pitchFamily="34" charset="0"/>
              </a:rPr>
              <a:t>decir</a:t>
            </a:r>
            <a:r>
              <a:rPr lang="en-US" sz="2400" b="0" i="0" u="none" strike="noStrike" dirty="0">
                <a:solidFill>
                  <a:srgbClr val="000000"/>
                </a:solidFill>
                <a:effectLst/>
                <a:latin typeface="Arial Nova Light" panose="020B0304020202020204" pitchFamily="34" charset="0"/>
              </a:rPr>
              <a:t>: ¡Jesús, </a:t>
            </a:r>
            <a:r>
              <a:rPr lang="en-US" sz="2400" b="0" i="0" u="none" strike="noStrike" dirty="0" err="1">
                <a:solidFill>
                  <a:srgbClr val="000000"/>
                </a:solidFill>
                <a:effectLst/>
                <a:latin typeface="Arial Nova Light" panose="020B0304020202020204" pitchFamily="34" charset="0"/>
              </a:rPr>
              <a:t>Hijo</a:t>
            </a:r>
            <a:r>
              <a:rPr lang="en-US" sz="2400" b="0" i="0" u="none" strike="noStrike" dirty="0">
                <a:solidFill>
                  <a:srgbClr val="000000"/>
                </a:solidFill>
                <a:effectLst/>
                <a:latin typeface="Arial Nova Light" panose="020B0304020202020204" pitchFamily="34" charset="0"/>
              </a:rPr>
              <a:t> de David, ten misericordia de </a:t>
            </a:r>
            <a:r>
              <a:rPr lang="en-US" sz="2400" b="0" i="0" u="none" strike="noStrike" dirty="0" err="1">
                <a:solidFill>
                  <a:srgbClr val="000000"/>
                </a:solidFill>
                <a:effectLst/>
                <a:latin typeface="Arial Nova Light" panose="020B0304020202020204" pitchFamily="34" charset="0"/>
              </a:rPr>
              <a:t>mí</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48 </a:t>
            </a:r>
            <a:r>
              <a:rPr lang="en-US" sz="2400" b="0" i="0" u="none" strike="noStrike" dirty="0">
                <a:solidFill>
                  <a:srgbClr val="000000"/>
                </a:solidFill>
                <a:effectLst/>
                <a:latin typeface="Arial Nova Light" panose="020B0304020202020204" pitchFamily="34" charset="0"/>
              </a:rPr>
              <a:t>Y </a:t>
            </a:r>
            <a:r>
              <a:rPr lang="en-US" sz="2400" b="0" i="0" u="none" strike="noStrike" dirty="0" err="1">
                <a:solidFill>
                  <a:srgbClr val="000000"/>
                </a:solidFill>
                <a:effectLst/>
                <a:latin typeface="Arial Nova Light" panose="020B0304020202020204" pitchFamily="34" charset="0"/>
              </a:rPr>
              <a:t>muchos</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reprendían</a:t>
            </a:r>
            <a:r>
              <a:rPr lang="en-US" sz="2400" b="0" i="0" u="none" strike="noStrike" dirty="0">
                <a:solidFill>
                  <a:srgbClr val="000000"/>
                </a:solidFill>
                <a:effectLst/>
                <a:latin typeface="Arial Nova Light" panose="020B0304020202020204" pitchFamily="34" charset="0"/>
              </a:rPr>
              <a:t> para que </a:t>
            </a:r>
            <a:r>
              <a:rPr lang="en-US" sz="2400" b="0" i="0" u="none" strike="noStrike" dirty="0" err="1">
                <a:solidFill>
                  <a:srgbClr val="000000"/>
                </a:solidFill>
                <a:effectLst/>
                <a:latin typeface="Arial Nova Light" panose="020B0304020202020204" pitchFamily="34" charset="0"/>
              </a:rPr>
              <a:t>callase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pero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clamaba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mucho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más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Hijo</a:t>
            </a:r>
            <a:r>
              <a:rPr lang="en-US" sz="2400" b="0" i="0" u="none" strike="noStrike" dirty="0">
                <a:solidFill>
                  <a:srgbClr val="000000"/>
                </a:solidFill>
                <a:effectLst/>
                <a:latin typeface="Arial Nova Light" panose="020B0304020202020204" pitchFamily="34" charset="0"/>
              </a:rPr>
              <a:t> de David, ten misericordia de </a:t>
            </a:r>
            <a:r>
              <a:rPr lang="en-US" sz="2400" b="0" i="0" u="none" strike="noStrike" dirty="0" err="1">
                <a:solidFill>
                  <a:srgbClr val="000000"/>
                </a:solidFill>
                <a:effectLst/>
                <a:latin typeface="Arial Nova Light" panose="020B0304020202020204" pitchFamily="34" charset="0"/>
              </a:rPr>
              <a:t>mí</a:t>
            </a:r>
            <a:r>
              <a:rPr lang="en-US" sz="2400" b="0" i="0" u="none" strike="noStrike" dirty="0">
                <a:solidFill>
                  <a:srgbClr val="000000"/>
                </a:solidFill>
                <a:effectLst/>
                <a:latin typeface="Arial Nova Light" panose="020B0304020202020204" pitchFamily="34" charset="0"/>
              </a:rPr>
              <a:t>! </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2034883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42664" y="652599"/>
            <a:ext cx="5346936"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endParaRPr lang="en-US" sz="3200" dirty="0">
              <a:solidFill>
                <a:srgbClr val="000000"/>
              </a:solidFill>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49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 Jesus stood still and commanded him to be called.</a:t>
            </a:r>
          </a:p>
          <a:p>
            <a:pPr marL="0" marR="0">
              <a:spcBef>
                <a:spcPts val="0"/>
              </a:spcBef>
              <a:spcAft>
                <a:spcPts val="0"/>
              </a:spcAft>
            </a:pP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Then they called the blind man, saying to him, “Be of good cheer. Rise, He is calling you.”</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50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throwing aside his garment, he rose and came to Jesus.</a:t>
            </a:r>
          </a:p>
          <a:p>
            <a:pPr marL="0" marR="0">
              <a:spcBef>
                <a:spcPts val="0"/>
              </a:spcBef>
              <a:spcAft>
                <a:spcPts val="0"/>
              </a:spcAft>
            </a:pP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51</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So Jesus answered and said to him,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“What do you want Me to do for you?”</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 blind man said to Him, “</a:t>
            </a:r>
            <a:r>
              <a:rPr lang="en-US" sz="2400" dirty="0" err="1">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Rabboni</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that I may receive my sight.”</a:t>
            </a:r>
          </a:p>
          <a:p>
            <a:pPr marL="0" marR="0">
              <a:spcBef>
                <a:spcPts val="0"/>
              </a:spcBef>
              <a:spcAft>
                <a:spcPts val="0"/>
              </a:spcAft>
            </a:pP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52</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Then Jesus said to him,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“Go your way; your faith has made you well.”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immediately he received his sight and followed Jesus on the road.</a:t>
            </a:r>
          </a:p>
        </p:txBody>
      </p:sp>
      <p:sp>
        <p:nvSpPr>
          <p:cNvPr id="4" name="TextBox 3">
            <a:extLst>
              <a:ext uri="{FF2B5EF4-FFF2-40B4-BE49-F238E27FC236}">
                <a16:creationId xmlns:a16="http://schemas.microsoft.com/office/drawing/2014/main" id="{3DA712C0-14D1-9949-B4A3-B37BF239FE64}"/>
              </a:ext>
            </a:extLst>
          </p:cNvPr>
          <p:cNvSpPr txBox="1"/>
          <p:nvPr/>
        </p:nvSpPr>
        <p:spPr>
          <a:xfrm>
            <a:off x="6502402" y="1351508"/>
            <a:ext cx="5435600" cy="4154984"/>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49 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Jesús, </a:t>
            </a:r>
            <a:r>
              <a:rPr lang="en-US" sz="2400" b="0" i="0" u="none" strike="noStrike" dirty="0" err="1">
                <a:solidFill>
                  <a:srgbClr val="000000"/>
                </a:solidFill>
                <a:effectLst/>
                <a:latin typeface="Arial Nova Light" panose="020B0304020202020204" pitchFamily="34" charset="0"/>
              </a:rPr>
              <a:t>deteniéndose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mandó</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llamarle</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llamaron</a:t>
            </a:r>
            <a:r>
              <a:rPr lang="en-US" sz="2400" b="0" i="0" u="none" strike="noStrike" dirty="0">
                <a:solidFill>
                  <a:srgbClr val="000000"/>
                </a:solidFill>
                <a:effectLst/>
                <a:latin typeface="Arial Nova Light" panose="020B0304020202020204" pitchFamily="34" charset="0"/>
              </a:rPr>
              <a:t> al </a:t>
            </a:r>
            <a:r>
              <a:rPr lang="en-US" sz="2400" b="0" i="0" u="none" strike="noStrike" dirty="0" err="1">
                <a:solidFill>
                  <a:srgbClr val="000000"/>
                </a:solidFill>
                <a:effectLst/>
                <a:latin typeface="Arial Nova Light" panose="020B0304020202020204" pitchFamily="34" charset="0"/>
              </a:rPr>
              <a:t>ciego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diciéndole</a:t>
            </a:r>
            <a:r>
              <a:rPr lang="en-US" sz="2400" b="0" i="0" u="none" strike="noStrike" dirty="0">
                <a:solidFill>
                  <a:srgbClr val="000000"/>
                </a:solidFill>
                <a:effectLst/>
                <a:latin typeface="Arial Nova Light" panose="020B0304020202020204" pitchFamily="34" charset="0"/>
              </a:rPr>
              <a:t>: Ten </a:t>
            </a:r>
            <a:r>
              <a:rPr lang="en-US" sz="2400" b="0" i="0" u="none" strike="noStrike" dirty="0" err="1">
                <a:solidFill>
                  <a:srgbClr val="000000"/>
                </a:solidFill>
                <a:effectLst/>
                <a:latin typeface="Arial Nova Light" panose="020B0304020202020204" pitchFamily="34" charset="0"/>
              </a:rPr>
              <a:t>confianza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levántate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te</a:t>
            </a:r>
            <a:r>
              <a:rPr lang="en-US" sz="2400" b="0" i="0" u="none" strike="noStrike" dirty="0">
                <a:solidFill>
                  <a:srgbClr val="000000"/>
                </a:solidFill>
                <a:effectLst/>
                <a:latin typeface="Arial Nova Light" panose="020B0304020202020204" pitchFamily="34" charset="0"/>
              </a:rPr>
              <a:t> llama. </a:t>
            </a:r>
            <a:r>
              <a:rPr lang="en-US" sz="2400" b="1" i="0" u="none" strike="noStrike" baseline="30000" dirty="0">
                <a:solidFill>
                  <a:srgbClr val="000000"/>
                </a:solidFill>
                <a:effectLst/>
                <a:latin typeface="Arial Nova Light" panose="020B0304020202020204" pitchFamily="34" charset="0"/>
              </a:rPr>
              <a:t>50 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arrojando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su</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capa</a:t>
            </a:r>
            <a:r>
              <a:rPr lang="en-US" sz="2400" b="0" i="0" u="none" strike="noStrike" dirty="0">
                <a:solidFill>
                  <a:srgbClr val="000000"/>
                </a:solidFill>
                <a:effectLst/>
                <a:latin typeface="Arial Nova Light" panose="020B0304020202020204" pitchFamily="34" charset="0"/>
              </a:rPr>
              <a:t>, se </a:t>
            </a:r>
            <a:r>
              <a:rPr lang="en-US" sz="2400" b="0" i="0" u="none" strike="noStrike" dirty="0" err="1">
                <a:solidFill>
                  <a:srgbClr val="000000"/>
                </a:solidFill>
                <a:effectLst/>
                <a:latin typeface="Arial Nova Light" panose="020B0304020202020204" pitchFamily="34" charset="0"/>
              </a:rPr>
              <a:t>levantó</a:t>
            </a:r>
            <a:r>
              <a:rPr lang="en-US" sz="2400" b="0" i="0" u="none" strike="noStrike" dirty="0">
                <a:solidFill>
                  <a:srgbClr val="000000"/>
                </a:solidFill>
                <a:effectLst/>
                <a:latin typeface="Arial Nova Light" panose="020B0304020202020204" pitchFamily="34" charset="0"/>
              </a:rPr>
              <a:t> y vino a Jesús.</a:t>
            </a:r>
            <a:r>
              <a:rPr lang="en-US" sz="2400" b="1" i="0" u="none" strike="noStrike" baseline="30000" dirty="0">
                <a:solidFill>
                  <a:srgbClr val="000000"/>
                </a:solidFill>
                <a:effectLst/>
                <a:latin typeface="Arial Nova Light" panose="020B0304020202020204" pitchFamily="34" charset="0"/>
              </a:rPr>
              <a:t>51 </a:t>
            </a:r>
            <a:r>
              <a:rPr lang="en-US" sz="2400" b="0" i="0" u="none" strike="noStrike" dirty="0" err="1">
                <a:solidFill>
                  <a:srgbClr val="000000"/>
                </a:solidFill>
                <a:effectLst/>
                <a:latin typeface="Arial Nova Light" panose="020B0304020202020204" pitchFamily="34" charset="0"/>
              </a:rPr>
              <a:t>Respondiendo</a:t>
            </a:r>
            <a:r>
              <a:rPr lang="en-US" sz="2400" b="0" i="0" u="none" strike="noStrike" dirty="0">
                <a:solidFill>
                  <a:srgbClr val="000000"/>
                </a:solidFill>
                <a:effectLst/>
                <a:latin typeface="Arial Nova Light" panose="020B0304020202020204" pitchFamily="34" charset="0"/>
              </a:rPr>
              <a:t> Jesús, le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Qué</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quieres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haga</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ciego</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Maestro, que </a:t>
            </a:r>
            <a:r>
              <a:rPr lang="en-US" sz="2400" b="0" i="0" u="none" strike="noStrike" dirty="0" err="1">
                <a:solidFill>
                  <a:srgbClr val="000000"/>
                </a:solidFill>
                <a:effectLst/>
                <a:latin typeface="Arial Nova Light" panose="020B0304020202020204" pitchFamily="34" charset="0"/>
              </a:rPr>
              <a:t>recobre</a:t>
            </a:r>
            <a:r>
              <a:rPr lang="en-US" sz="2400" b="0" i="0" u="none" strike="noStrike" dirty="0">
                <a:solidFill>
                  <a:srgbClr val="000000"/>
                </a:solidFill>
                <a:effectLst/>
                <a:latin typeface="Arial Nova Light" panose="020B0304020202020204" pitchFamily="34" charset="0"/>
              </a:rPr>
              <a:t> la vista.</a:t>
            </a:r>
            <a:r>
              <a:rPr lang="en-US" sz="2400" b="1" i="0" u="none" strike="noStrike" baseline="30000" dirty="0">
                <a:solidFill>
                  <a:srgbClr val="000000"/>
                </a:solidFill>
                <a:effectLst/>
                <a:latin typeface="Arial Nova Light" panose="020B0304020202020204" pitchFamily="34" charset="0"/>
              </a:rPr>
              <a:t>52 </a:t>
            </a:r>
            <a:r>
              <a:rPr lang="en-US" sz="2400" b="0" i="0" u="none" strike="noStrike" dirty="0">
                <a:solidFill>
                  <a:srgbClr val="000000"/>
                </a:solidFill>
                <a:effectLst/>
                <a:latin typeface="Arial Nova Light" panose="020B0304020202020204" pitchFamily="34" charset="0"/>
              </a:rPr>
              <a:t>Y Jesús le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Vete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tu</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fe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te</a:t>
            </a:r>
            <a:r>
              <a:rPr lang="en-US" sz="2400" b="0" i="0" u="none" strike="noStrike" dirty="0">
                <a:solidFill>
                  <a:srgbClr val="000000"/>
                </a:solidFill>
                <a:effectLst/>
                <a:latin typeface="Arial Nova Light" panose="020B0304020202020204" pitchFamily="34" charset="0"/>
              </a:rPr>
              <a:t> ha </a:t>
            </a:r>
            <a:r>
              <a:rPr lang="en-US" sz="2400" b="0" i="0" u="none" strike="noStrike" dirty="0" err="1">
                <a:solidFill>
                  <a:srgbClr val="000000"/>
                </a:solidFill>
                <a:effectLst/>
                <a:latin typeface="Arial Nova Light" panose="020B0304020202020204" pitchFamily="34" charset="0"/>
              </a:rPr>
              <a:t>salvado</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seguida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recobró</a:t>
            </a:r>
            <a:r>
              <a:rPr lang="en-US" sz="2400" b="0" i="0" u="none" strike="noStrike" dirty="0">
                <a:solidFill>
                  <a:srgbClr val="000000"/>
                </a:solidFill>
                <a:effectLst/>
                <a:latin typeface="Arial Nova Light" panose="020B0304020202020204" pitchFamily="34" charset="0"/>
              </a:rPr>
              <a:t> la vista, y </a:t>
            </a:r>
            <a:r>
              <a:rPr lang="en-US" sz="2400" b="0" i="0" u="none" strike="noStrike" dirty="0" err="1">
                <a:solidFill>
                  <a:srgbClr val="000000"/>
                </a:solidFill>
                <a:effectLst/>
                <a:latin typeface="Arial Nova Light" panose="020B0304020202020204" pitchFamily="34" charset="0"/>
              </a:rPr>
              <a:t>seguía</a:t>
            </a:r>
            <a:r>
              <a:rPr lang="en-US" sz="2400" b="0" i="0" u="none" strike="noStrike" dirty="0">
                <a:solidFill>
                  <a:srgbClr val="000000"/>
                </a:solidFill>
                <a:effectLst/>
                <a:latin typeface="Arial Nova Light" panose="020B0304020202020204" pitchFamily="34" charset="0"/>
              </a:rPr>
              <a:t> a Jesús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camino</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2278414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6159" y="652599"/>
            <a:ext cx="5620815" cy="5160387"/>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20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Then He arose from there and came to the region of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Judea by the other side of the Jordan</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multitudes gathered to Him again, and as He was accustomed, He taught them again.</a:t>
            </a:r>
          </a:p>
          <a:p>
            <a:pPr marL="0" marR="0">
              <a:spcBef>
                <a:spcPts val="0"/>
              </a:spcBef>
              <a:spcAft>
                <a:spcPts val="0"/>
              </a:spcAft>
            </a:pPr>
            <a:endPar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20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 Pharisees came and asked Him,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“Is it lawful for a man to divorce his wife?”</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testing Him.</a:t>
            </a:r>
          </a:p>
        </p:txBody>
      </p:sp>
      <p:sp>
        <p:nvSpPr>
          <p:cNvPr id="4" name="TextBox 3">
            <a:extLst>
              <a:ext uri="{FF2B5EF4-FFF2-40B4-BE49-F238E27FC236}">
                <a16:creationId xmlns:a16="http://schemas.microsoft.com/office/drawing/2014/main" id="{DE67B071-E119-9B7B-C3ED-DBAD804E7C5A}"/>
              </a:ext>
            </a:extLst>
          </p:cNvPr>
          <p:cNvSpPr txBox="1"/>
          <p:nvPr/>
        </p:nvSpPr>
        <p:spPr>
          <a:xfrm>
            <a:off x="6255028" y="1411781"/>
            <a:ext cx="5447808" cy="4401205"/>
          </a:xfrm>
          <a:prstGeom prst="rect">
            <a:avLst/>
          </a:prstGeom>
          <a:noFill/>
        </p:spPr>
        <p:txBody>
          <a:bodyPr wrap="square">
            <a:spAutoFit/>
          </a:bodyPr>
          <a:lstStyle/>
          <a:p>
            <a:r>
              <a:rPr lang="en-US" sz="2800" b="0" i="0" u="none" strike="noStrike" dirty="0" err="1">
                <a:solidFill>
                  <a:srgbClr val="000000"/>
                </a:solidFill>
                <a:effectLst/>
                <a:latin typeface="Arial Nova Light" panose="020B0304020202020204" pitchFamily="34" charset="0"/>
              </a:rPr>
              <a:t>Levantándose</a:t>
            </a:r>
            <a:r>
              <a:rPr lang="en-US" sz="2800" b="0" i="0" u="none" strike="noStrike" dirty="0">
                <a:solidFill>
                  <a:srgbClr val="000000"/>
                </a:solidFill>
                <a:effectLst/>
                <a:latin typeface="Arial Nova Light" panose="020B0304020202020204" pitchFamily="34" charset="0"/>
              </a:rPr>
              <a:t> de </a:t>
            </a:r>
            <a:r>
              <a:rPr lang="en-US" sz="2800" b="0" i="0" u="none" strike="noStrike" dirty="0" err="1">
                <a:solidFill>
                  <a:srgbClr val="000000"/>
                </a:solidFill>
                <a:effectLst/>
                <a:latin typeface="Arial Nova Light" panose="020B0304020202020204" pitchFamily="34" charset="0"/>
              </a:rPr>
              <a:t>allí</a:t>
            </a:r>
            <a:r>
              <a:rPr lang="en-US" sz="2800" b="0" i="0" u="none" strike="noStrike" dirty="0">
                <a:solidFill>
                  <a:srgbClr val="000000"/>
                </a:solidFill>
                <a:effectLst/>
                <a:latin typeface="Arial Nova Light" panose="020B0304020202020204" pitchFamily="34" charset="0"/>
              </a:rPr>
              <a:t>, vino a la </a:t>
            </a:r>
            <a:r>
              <a:rPr lang="en-US" sz="2800" b="0" i="0" u="none" strike="noStrike" dirty="0" err="1">
                <a:solidFill>
                  <a:srgbClr val="000000"/>
                </a:solidFill>
                <a:effectLst/>
                <a:latin typeface="Arial Nova Light" panose="020B0304020202020204" pitchFamily="34" charset="0"/>
              </a:rPr>
              <a:t>región</a:t>
            </a:r>
            <a:r>
              <a:rPr lang="en-US" sz="2800" b="0" i="0" u="none" strike="noStrike" dirty="0">
                <a:solidFill>
                  <a:srgbClr val="000000"/>
                </a:solidFill>
                <a:effectLst/>
                <a:latin typeface="Arial Nova Light" panose="020B0304020202020204" pitchFamily="34" charset="0"/>
              </a:rPr>
              <a:t> de Judea y al </a:t>
            </a:r>
            <a:r>
              <a:rPr lang="en-US" sz="2800" b="0" i="0" u="none" strike="noStrike" dirty="0" err="1">
                <a:solidFill>
                  <a:srgbClr val="000000"/>
                </a:solidFill>
                <a:effectLst/>
                <a:latin typeface="Arial Nova Light" panose="020B0304020202020204" pitchFamily="34" charset="0"/>
              </a:rPr>
              <a:t>otro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lado</a:t>
            </a:r>
            <a:r>
              <a:rPr lang="en-US" sz="2800" b="0" i="0" u="none" strike="noStrike" dirty="0">
                <a:solidFill>
                  <a:srgbClr val="000000"/>
                </a:solidFill>
                <a:effectLst/>
                <a:latin typeface="Arial Nova Light" panose="020B0304020202020204" pitchFamily="34" charset="0"/>
              </a:rPr>
              <a:t> del </a:t>
            </a:r>
            <a:r>
              <a:rPr lang="en-US" sz="2800" b="0" i="0" u="none" strike="noStrike" dirty="0" err="1">
                <a:solidFill>
                  <a:srgbClr val="000000"/>
                </a:solidFill>
                <a:effectLst/>
                <a:latin typeface="Arial Nova Light" panose="020B0304020202020204" pitchFamily="34" charset="0"/>
              </a:rPr>
              <a:t>Jordán</a:t>
            </a:r>
            <a:r>
              <a:rPr lang="en-US" sz="2800" b="0" i="0" u="none" strike="noStrike" dirty="0">
                <a:solidFill>
                  <a:srgbClr val="000000"/>
                </a:solidFill>
                <a:effectLst/>
                <a:latin typeface="Arial Nova Light" panose="020B0304020202020204" pitchFamily="34" charset="0"/>
              </a:rPr>
              <a:t>; y </a:t>
            </a:r>
            <a:r>
              <a:rPr lang="en-US" sz="2800" b="0" i="0" u="none" strike="noStrike" dirty="0" err="1">
                <a:solidFill>
                  <a:srgbClr val="000000"/>
                </a:solidFill>
                <a:effectLst/>
                <a:latin typeface="Arial Nova Light" panose="020B0304020202020204" pitchFamily="34" charset="0"/>
              </a:rPr>
              <a:t>volvió</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el</a:t>
            </a:r>
            <a:r>
              <a:rPr lang="en-US" sz="2800" b="0" i="0" u="none" strike="noStrike" dirty="0">
                <a:solidFill>
                  <a:srgbClr val="000000"/>
                </a:solidFill>
                <a:effectLst/>
                <a:latin typeface="Arial Nova Light" panose="020B0304020202020204" pitchFamily="34" charset="0"/>
              </a:rPr>
              <a:t> pueblo a </a:t>
            </a:r>
            <a:r>
              <a:rPr lang="en-US" sz="2800" b="0" i="0" u="none" strike="noStrike" dirty="0" err="1">
                <a:solidFill>
                  <a:srgbClr val="000000"/>
                </a:solidFill>
                <a:effectLst/>
                <a:latin typeface="Arial Nova Light" panose="020B0304020202020204" pitchFamily="34" charset="0"/>
              </a:rPr>
              <a:t>juntarse</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él</a:t>
            </a:r>
            <a:r>
              <a:rPr lang="en-US" sz="2800" b="0" i="0" u="none" strike="noStrike" dirty="0">
                <a:solidFill>
                  <a:srgbClr val="000000"/>
                </a:solidFill>
                <a:effectLst/>
                <a:latin typeface="Arial Nova Light" panose="020B0304020202020204" pitchFamily="34" charset="0"/>
              </a:rPr>
              <a:t>, y de nuevo les </a:t>
            </a:r>
            <a:r>
              <a:rPr lang="en-US" sz="2800" b="0" i="0" u="none" strike="noStrike" dirty="0" err="1">
                <a:solidFill>
                  <a:srgbClr val="000000"/>
                </a:solidFill>
                <a:effectLst/>
                <a:latin typeface="Arial Nova Light" panose="020B0304020202020204" pitchFamily="34" charset="0"/>
              </a:rPr>
              <a:t>enseñaba</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como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solía</a:t>
            </a:r>
            <a:r>
              <a:rPr lang="en-US" sz="2800" b="0" i="0" u="none" strike="noStrike" dirty="0">
                <a:solidFill>
                  <a:srgbClr val="000000"/>
                </a:solidFill>
                <a:effectLst/>
                <a:latin typeface="Arial Nova Light" panose="020B0304020202020204" pitchFamily="34" charset="0"/>
              </a:rPr>
              <a:t>.</a:t>
            </a:r>
          </a:p>
          <a:p>
            <a:endParaRPr lang="en-US" sz="2800" dirty="0">
              <a:solidFill>
                <a:srgbClr val="000000"/>
              </a:solidFill>
              <a:latin typeface="Arial Nova Light" panose="020B0304020202020204" pitchFamily="34" charset="0"/>
            </a:endParaRPr>
          </a:p>
          <a:p>
            <a:r>
              <a:rPr lang="en-US" sz="2800" b="1" i="0" u="none" strike="noStrike" baseline="30000" dirty="0">
                <a:solidFill>
                  <a:srgbClr val="000000"/>
                </a:solidFill>
                <a:effectLst/>
                <a:latin typeface="Arial Nova Light" panose="020B0304020202020204" pitchFamily="34" charset="0"/>
              </a:rPr>
              <a:t>2 </a:t>
            </a:r>
            <a:r>
              <a:rPr lang="en-US" sz="2800" b="0" i="0" u="none" strike="noStrike" dirty="0">
                <a:solidFill>
                  <a:srgbClr val="000000"/>
                </a:solidFill>
                <a:effectLst/>
                <a:latin typeface="Arial Nova Light" panose="020B0304020202020204" pitchFamily="34" charset="0"/>
              </a:rPr>
              <a:t>Y se </a:t>
            </a:r>
            <a:r>
              <a:rPr lang="en-US" sz="2800" b="0" i="0" u="none" strike="noStrike" dirty="0" err="1">
                <a:solidFill>
                  <a:srgbClr val="000000"/>
                </a:solidFill>
                <a:effectLst/>
                <a:latin typeface="Arial Nova Light" panose="020B0304020202020204" pitchFamily="34" charset="0"/>
              </a:rPr>
              <a:t>acercaron</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los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fariseos</a:t>
            </a:r>
            <a:r>
              <a:rPr lang="en-US" sz="2800" b="0" i="0" u="none" strike="noStrike" dirty="0">
                <a:solidFill>
                  <a:srgbClr val="000000"/>
                </a:solidFill>
                <a:effectLst/>
                <a:latin typeface="Arial Nova Light" panose="020B0304020202020204" pitchFamily="34" charset="0"/>
              </a:rPr>
              <a:t> y le </a:t>
            </a:r>
            <a:r>
              <a:rPr lang="en-US" sz="2800" b="0" i="0" u="none" strike="noStrike" dirty="0" err="1">
                <a:solidFill>
                  <a:srgbClr val="000000"/>
                </a:solidFill>
                <a:effectLst/>
                <a:latin typeface="Arial Nova Light" panose="020B0304020202020204" pitchFamily="34" charset="0"/>
              </a:rPr>
              <a:t>preguntaron</a:t>
            </a:r>
            <a:r>
              <a:rPr lang="en-US" sz="2800" b="0" i="0" u="none" strike="noStrike" dirty="0">
                <a:solidFill>
                  <a:srgbClr val="000000"/>
                </a:solidFill>
                <a:effectLst/>
                <a:latin typeface="Arial Nova Light" panose="020B0304020202020204" pitchFamily="34" charset="0"/>
              </a:rPr>
              <a:t>, para </a:t>
            </a:r>
            <a:r>
              <a:rPr lang="en-US" sz="2800" b="0" i="0" u="none" strike="noStrike" dirty="0" err="1">
                <a:solidFill>
                  <a:srgbClr val="000000"/>
                </a:solidFill>
                <a:effectLst/>
                <a:latin typeface="Arial Nova Light" panose="020B0304020202020204" pitchFamily="34" charset="0"/>
              </a:rPr>
              <a:t>tentarle</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si</a:t>
            </a:r>
            <a:r>
              <a:rPr lang="en-US" sz="2800" b="0" i="0" u="none" strike="noStrike" dirty="0">
                <a:solidFill>
                  <a:srgbClr val="000000"/>
                </a:solidFill>
                <a:effectLst/>
                <a:latin typeface="Arial Nova Light" panose="020B0304020202020204" pitchFamily="34" charset="0"/>
              </a:rPr>
              <a:t> era </a:t>
            </a:r>
            <a:r>
              <a:rPr lang="en-US" sz="2800" b="0" i="0" u="none" strike="noStrike" dirty="0" err="1">
                <a:solidFill>
                  <a:srgbClr val="000000"/>
                </a:solidFill>
                <a:effectLst/>
                <a:latin typeface="Arial Nova Light" panose="020B0304020202020204" pitchFamily="34" charset="0"/>
              </a:rPr>
              <a:t>lícito</a:t>
            </a:r>
            <a:r>
              <a:rPr lang="en-US" sz="2800" b="0" i="0" u="none" strike="noStrike" dirty="0">
                <a:solidFill>
                  <a:srgbClr val="000000"/>
                </a:solidFill>
                <a:effectLst/>
                <a:latin typeface="Arial Nova Light" panose="020B0304020202020204" pitchFamily="34" charset="0"/>
              </a:rPr>
              <a:t> al </a:t>
            </a:r>
            <a:r>
              <a:rPr lang="en-US" sz="2800" b="0" i="0" u="none" strike="noStrike" dirty="0" err="1">
                <a:solidFill>
                  <a:srgbClr val="000000"/>
                </a:solidFill>
                <a:effectLst/>
                <a:latin typeface="Arial Nova Light" panose="020B0304020202020204" pitchFamily="34" charset="0"/>
              </a:rPr>
              <a:t>marido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repudiar</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su</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mujer</a:t>
            </a:r>
            <a:r>
              <a:rPr lang="en-US" sz="2800" b="0" i="0" u="none" strike="noStrike" dirty="0">
                <a:solidFill>
                  <a:srgbClr val="000000"/>
                </a:solidFill>
                <a:effectLst/>
                <a:latin typeface="Arial Nova Light" panose="020B0304020202020204" pitchFamily="34" charset="0"/>
              </a:rPr>
              <a:t>.</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3608036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42664" y="718860"/>
            <a:ext cx="5461788" cy="343683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20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3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He answered and said to them,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“What did Moses command you?”</a:t>
            </a:r>
            <a:endPar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20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4 </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They said, </a:t>
            </a:r>
            <a:r>
              <a:rPr lang="en-US" sz="2800" b="1" dirty="0">
                <a:ln>
                  <a:noFill/>
                </a:ln>
                <a:solidFill>
                  <a:schemeClr val="accent2">
                    <a:lumMod val="75000"/>
                  </a:schemeClr>
                </a:solidFill>
                <a:effectLst/>
                <a:latin typeface="Arial Nova Light" panose="020B0304020202020204" pitchFamily="34" charset="0"/>
                <a:ea typeface="Arial Unicode MS" panose="020B0604020202020204" pitchFamily="34" charset="-128"/>
                <a:cs typeface="Arial Unicode MS" panose="020B0604020202020204" pitchFamily="34" charset="-128"/>
              </a:rPr>
              <a:t>“Moses permitted a man to write a certificate of divorce, and to dismiss her.”</a:t>
            </a:r>
          </a:p>
        </p:txBody>
      </p:sp>
      <p:sp>
        <p:nvSpPr>
          <p:cNvPr id="4" name="TextBox 3">
            <a:extLst>
              <a:ext uri="{FF2B5EF4-FFF2-40B4-BE49-F238E27FC236}">
                <a16:creationId xmlns:a16="http://schemas.microsoft.com/office/drawing/2014/main" id="{0B29DE10-A8EC-084E-3BD3-B3727E05D46F}"/>
              </a:ext>
            </a:extLst>
          </p:cNvPr>
          <p:cNvSpPr txBox="1"/>
          <p:nvPr/>
        </p:nvSpPr>
        <p:spPr>
          <a:xfrm>
            <a:off x="6347796" y="1585148"/>
            <a:ext cx="5346364" cy="2534027"/>
          </a:xfrm>
          <a:prstGeom prst="rect">
            <a:avLst/>
          </a:prstGeom>
          <a:noFill/>
        </p:spPr>
        <p:txBody>
          <a:bodyPr wrap="square">
            <a:spAutoFit/>
          </a:bodyPr>
          <a:lstStyle/>
          <a:p>
            <a:r>
              <a:rPr lang="en-US" sz="2800" b="1" i="0" u="none" strike="noStrike" baseline="30000" dirty="0">
                <a:solidFill>
                  <a:srgbClr val="000000"/>
                </a:solidFill>
                <a:effectLst/>
                <a:latin typeface="Arial Nova Light" panose="020B0304020202020204" pitchFamily="34" charset="0"/>
              </a:rPr>
              <a:t>3 </a:t>
            </a:r>
            <a:r>
              <a:rPr lang="en-US" sz="2800" b="0" i="0" u="none" strike="noStrike" dirty="0" err="1">
                <a:solidFill>
                  <a:srgbClr val="000000"/>
                </a:solidFill>
                <a:effectLst/>
                <a:latin typeface="Arial Nova Light" panose="020B0304020202020204" pitchFamily="34" charset="0"/>
              </a:rPr>
              <a:t>Él</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respondiendo</a:t>
            </a:r>
            <a:r>
              <a:rPr lang="en-US" sz="2800" b="0" i="0" u="none" strike="noStrike" dirty="0">
                <a:solidFill>
                  <a:srgbClr val="000000"/>
                </a:solidFill>
                <a:effectLst/>
                <a:latin typeface="Arial Nova Light" panose="020B0304020202020204" pitchFamily="34" charset="0"/>
              </a:rPr>
              <a:t>, les </a:t>
            </a:r>
            <a:r>
              <a:rPr lang="en-US" sz="2800" b="0" i="0" u="none" strike="noStrike" dirty="0" err="1">
                <a:solidFill>
                  <a:srgbClr val="000000"/>
                </a:solidFill>
                <a:effectLst/>
                <a:latin typeface="Arial Nova Light" panose="020B0304020202020204" pitchFamily="34" charset="0"/>
              </a:rPr>
              <a:t>dijo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Qué</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mandó</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Moisés</a:t>
            </a:r>
            <a:r>
              <a:rPr lang="en-US" sz="2800" b="0" i="0" u="none" strike="noStrike" dirty="0">
                <a:solidFill>
                  <a:srgbClr val="000000"/>
                </a:solidFill>
                <a:effectLst/>
                <a:latin typeface="Arial Nova Light" panose="020B0304020202020204" pitchFamily="34" charset="0"/>
              </a:rPr>
              <a:t>? </a:t>
            </a:r>
          </a:p>
          <a:p>
            <a:endParaRPr lang="en-US" sz="2800" baseline="30000" dirty="0">
              <a:solidFill>
                <a:srgbClr val="000000"/>
              </a:solidFill>
              <a:latin typeface="Arial Nova Light" panose="020B0304020202020204" pitchFamily="34" charset="0"/>
            </a:endParaRPr>
          </a:p>
          <a:p>
            <a:r>
              <a:rPr lang="en-US" sz="2800" b="1" i="0" u="none" strike="noStrike" baseline="30000" dirty="0">
                <a:solidFill>
                  <a:srgbClr val="000000"/>
                </a:solidFill>
                <a:effectLst/>
                <a:latin typeface="Arial Nova Light" panose="020B0304020202020204" pitchFamily="34" charset="0"/>
              </a:rPr>
              <a:t>4 </a:t>
            </a:r>
            <a:r>
              <a:rPr lang="en-US" sz="2800" b="0" i="0" u="none" strike="noStrike" dirty="0" err="1">
                <a:solidFill>
                  <a:srgbClr val="000000"/>
                </a:solidFill>
                <a:effectLst/>
                <a:latin typeface="Arial Nova Light" panose="020B0304020202020204" pitchFamily="34" charset="0"/>
              </a:rPr>
              <a:t>Ellos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dijeron</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Moisés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permitió</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dar</a:t>
            </a:r>
            <a:r>
              <a:rPr lang="en-US" sz="2800" b="0" i="0" u="none" strike="noStrike" dirty="0">
                <a:solidFill>
                  <a:srgbClr val="000000"/>
                </a:solidFill>
                <a:effectLst/>
                <a:latin typeface="Arial Nova Light" panose="020B0304020202020204" pitchFamily="34" charset="0"/>
              </a:rPr>
              <a:t> carta de </a:t>
            </a:r>
            <a:r>
              <a:rPr lang="en-US" sz="2800" b="0" i="0" u="none" strike="noStrike" dirty="0" err="1">
                <a:solidFill>
                  <a:srgbClr val="000000"/>
                </a:solidFill>
                <a:effectLst/>
                <a:latin typeface="Arial Nova Light" panose="020B0304020202020204" pitchFamily="34" charset="0"/>
              </a:rPr>
              <a:t>divorcio</a:t>
            </a:r>
            <a:r>
              <a:rPr lang="en-US" sz="2800" b="0" i="0" u="none" strike="noStrike" dirty="0">
                <a:solidFill>
                  <a:srgbClr val="000000"/>
                </a:solidFill>
                <a:effectLst/>
                <a:latin typeface="Arial Nova Light" panose="020B0304020202020204" pitchFamily="34" charset="0"/>
              </a:rPr>
              <a:t>, y </a:t>
            </a:r>
            <a:r>
              <a:rPr lang="en-US" sz="2800" b="0" i="0" u="none" strike="noStrike" dirty="0" err="1">
                <a:solidFill>
                  <a:srgbClr val="000000"/>
                </a:solidFill>
                <a:effectLst/>
                <a:latin typeface="Arial Nova Light" panose="020B0304020202020204" pitchFamily="34" charset="0"/>
              </a:rPr>
              <a:t>repudiarla</a:t>
            </a:r>
            <a:r>
              <a:rPr lang="en-US" sz="2800" b="0" i="0" u="none" strike="noStrike" dirty="0">
                <a:solidFill>
                  <a:srgbClr val="000000"/>
                </a:solidFill>
                <a:effectLst/>
                <a:latin typeface="Arial Nova Light" panose="020B0304020202020204" pitchFamily="34" charset="0"/>
              </a:rPr>
              <a:t>.</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219603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6159" y="652599"/>
            <a:ext cx="5779841" cy="4914166"/>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5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Jesus answered and said to them, “Because of the hardness of your heart he wrote you this precept.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6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from the beginning of the creation, God ‘made them male and female.’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7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‘For this reason a man shall leave his father and mother and be joined to his wife,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8</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the two shall become one flesh’; so then they are no longer two, but one flesh.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9</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Therefore what God has joined together, let not man separate.”</a:t>
            </a:r>
          </a:p>
        </p:txBody>
      </p:sp>
      <p:sp>
        <p:nvSpPr>
          <p:cNvPr id="4" name="TextBox 3">
            <a:extLst>
              <a:ext uri="{FF2B5EF4-FFF2-40B4-BE49-F238E27FC236}">
                <a16:creationId xmlns:a16="http://schemas.microsoft.com/office/drawing/2014/main" id="{ABA50E9A-C4EF-C362-BE24-63F938BE4F23}"/>
              </a:ext>
            </a:extLst>
          </p:cNvPr>
          <p:cNvSpPr txBox="1"/>
          <p:nvPr/>
        </p:nvSpPr>
        <p:spPr>
          <a:xfrm>
            <a:off x="6432731" y="1335949"/>
            <a:ext cx="5443110" cy="3785652"/>
          </a:xfrm>
          <a:prstGeom prst="rect">
            <a:avLst/>
          </a:prstGeom>
          <a:noFill/>
        </p:spPr>
        <p:txBody>
          <a:bodyPr wrap="square">
            <a:spAutoFit/>
          </a:bodyPr>
          <a:lstStyle/>
          <a:p>
            <a:r>
              <a:rPr lang="en-US" sz="2400" b="1" baseline="30000" dirty="0">
                <a:effectLst/>
                <a:latin typeface="Arial Nova Light" panose="020B0304020202020204" pitchFamily="34" charset="0"/>
              </a:rPr>
              <a:t>5 </a:t>
            </a:r>
            <a:r>
              <a:rPr lang="en-US" sz="2400" dirty="0">
                <a:latin typeface="Arial Nova Light" panose="020B0304020202020204" pitchFamily="34" charset="0"/>
              </a:rPr>
              <a:t>Y </a:t>
            </a:r>
            <a:r>
              <a:rPr lang="en-US" sz="2400" dirty="0" err="1">
                <a:latin typeface="Arial Nova Light" panose="020B0304020202020204" pitchFamily="34" charset="0"/>
              </a:rPr>
              <a:t>respondiendo</a:t>
            </a:r>
            <a:r>
              <a:rPr lang="en-US" sz="2400" dirty="0">
                <a:latin typeface="Arial Nova Light" panose="020B0304020202020204" pitchFamily="34" charset="0"/>
              </a:rPr>
              <a:t> Jesús, les </a:t>
            </a:r>
            <a:r>
              <a:rPr lang="en-US" sz="2400" dirty="0" err="1">
                <a:latin typeface="Arial Nova Light" panose="020B0304020202020204" pitchFamily="34" charset="0"/>
              </a:rPr>
              <a:t>dijo</a:t>
            </a:r>
            <a:r>
              <a:rPr lang="en-US" sz="2400" dirty="0">
                <a:latin typeface="Arial Nova Light" panose="020B0304020202020204" pitchFamily="34" charset="0"/>
              </a:rPr>
              <a:t>: Por la </a:t>
            </a:r>
            <a:r>
              <a:rPr lang="en-US" sz="2400" dirty="0" err="1">
                <a:latin typeface="Arial Nova Light" panose="020B0304020202020204" pitchFamily="34" charset="0"/>
              </a:rPr>
              <a:t>dureza</a:t>
            </a:r>
            <a:r>
              <a:rPr lang="en-US" sz="2400" dirty="0">
                <a:latin typeface="Arial Nova Light" panose="020B0304020202020204" pitchFamily="34" charset="0"/>
              </a:rPr>
              <a:t> de </a:t>
            </a:r>
            <a:r>
              <a:rPr lang="en-US" sz="2400" dirty="0" err="1">
                <a:latin typeface="Arial Nova Light" panose="020B0304020202020204" pitchFamily="34" charset="0"/>
              </a:rPr>
              <a:t>vuestro</a:t>
            </a:r>
            <a:r>
              <a:rPr lang="en-US" sz="2400" dirty="0">
                <a:latin typeface="Arial Nova Light" panose="020B0304020202020204" pitchFamily="34" charset="0"/>
              </a:rPr>
              <a:t> </a:t>
            </a:r>
            <a:r>
              <a:rPr lang="en-US" sz="2400" dirty="0" err="1">
                <a:latin typeface="Arial Nova Light" panose="020B0304020202020204" pitchFamily="34" charset="0"/>
              </a:rPr>
              <a:t>corazón</a:t>
            </a:r>
            <a:r>
              <a:rPr lang="en-US" sz="2400" dirty="0">
                <a:latin typeface="Arial Nova Light" panose="020B0304020202020204" pitchFamily="34" charset="0"/>
              </a:rPr>
              <a:t> </a:t>
            </a:r>
            <a:r>
              <a:rPr lang="en-US" sz="2400" dirty="0" err="1">
                <a:latin typeface="Arial Nova Light" panose="020B0304020202020204" pitchFamily="34" charset="0"/>
              </a:rPr>
              <a:t>os</a:t>
            </a:r>
            <a:r>
              <a:rPr lang="en-US" sz="2400" dirty="0">
                <a:latin typeface="Arial Nova Light" panose="020B0304020202020204" pitchFamily="34" charset="0"/>
              </a:rPr>
              <a:t> </a:t>
            </a:r>
            <a:r>
              <a:rPr lang="en-US" sz="2400" dirty="0" err="1">
                <a:latin typeface="Arial Nova Light" panose="020B0304020202020204" pitchFamily="34" charset="0"/>
              </a:rPr>
              <a:t>escribió</a:t>
            </a:r>
            <a:r>
              <a:rPr lang="en-US" sz="2400" dirty="0">
                <a:latin typeface="Arial Nova Light" panose="020B0304020202020204" pitchFamily="34" charset="0"/>
              </a:rPr>
              <a:t> </a:t>
            </a:r>
            <a:r>
              <a:rPr lang="en-US" sz="2400" dirty="0" err="1">
                <a:latin typeface="Arial Nova Light" panose="020B0304020202020204" pitchFamily="34" charset="0"/>
              </a:rPr>
              <a:t>este</a:t>
            </a:r>
            <a:r>
              <a:rPr lang="en-US" sz="2400" dirty="0">
                <a:latin typeface="Arial Nova Light" panose="020B0304020202020204" pitchFamily="34" charset="0"/>
              </a:rPr>
              <a:t> </a:t>
            </a:r>
            <a:r>
              <a:rPr lang="en-US" sz="2400" dirty="0" err="1">
                <a:latin typeface="Arial Nova Light" panose="020B0304020202020204" pitchFamily="34" charset="0"/>
              </a:rPr>
              <a:t>mandamiento</a:t>
            </a:r>
            <a:r>
              <a:rPr lang="en-US" sz="2400" dirty="0">
                <a:latin typeface="Arial Nova Light" panose="020B0304020202020204" pitchFamily="34" charset="0"/>
              </a:rPr>
              <a:t>; </a:t>
            </a:r>
            <a:r>
              <a:rPr lang="en-US" sz="2400" b="1" baseline="30000" dirty="0">
                <a:effectLst/>
                <a:latin typeface="Arial Nova Light" panose="020B0304020202020204" pitchFamily="34" charset="0"/>
              </a:rPr>
              <a:t>6 </a:t>
            </a:r>
            <a:r>
              <a:rPr lang="en-US" sz="2400" dirty="0" err="1">
                <a:latin typeface="Arial Nova Light" panose="020B0304020202020204" pitchFamily="34" charset="0"/>
              </a:rPr>
              <a:t>pero</a:t>
            </a:r>
            <a:r>
              <a:rPr lang="en-US" sz="2400" dirty="0">
                <a:latin typeface="Arial Nova Light" panose="020B0304020202020204" pitchFamily="34" charset="0"/>
              </a:rPr>
              <a:t> al principio de la </a:t>
            </a:r>
            <a:r>
              <a:rPr lang="en-US" sz="2400" dirty="0" err="1">
                <a:latin typeface="Arial Nova Light" panose="020B0304020202020204" pitchFamily="34" charset="0"/>
              </a:rPr>
              <a:t>creación</a:t>
            </a:r>
            <a:r>
              <a:rPr lang="en-US" sz="2400" dirty="0">
                <a:latin typeface="Arial Nova Light" panose="020B0304020202020204" pitchFamily="34" charset="0"/>
              </a:rPr>
              <a:t>, </a:t>
            </a:r>
            <a:r>
              <a:rPr lang="en-US" sz="2400" dirty="0" err="1">
                <a:latin typeface="Arial Nova Light" panose="020B0304020202020204" pitchFamily="34" charset="0"/>
              </a:rPr>
              <a:t>varón</a:t>
            </a:r>
            <a:r>
              <a:rPr lang="en-US" sz="2400" dirty="0">
                <a:latin typeface="Arial Nova Light" panose="020B0304020202020204" pitchFamily="34" charset="0"/>
              </a:rPr>
              <a:t> y hembra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hizo</a:t>
            </a:r>
            <a:r>
              <a:rPr lang="en-US" sz="2400" dirty="0">
                <a:latin typeface="Arial Nova Light" panose="020B0304020202020204" pitchFamily="34" charset="0"/>
              </a:rPr>
              <a:t> Dios. </a:t>
            </a:r>
            <a:r>
              <a:rPr lang="en-US" sz="2400" b="1" baseline="30000" dirty="0">
                <a:effectLst/>
                <a:latin typeface="Arial Nova Light" panose="020B0304020202020204" pitchFamily="34" charset="0"/>
              </a:rPr>
              <a:t>7 </a:t>
            </a:r>
            <a:r>
              <a:rPr lang="en-US" sz="2400" dirty="0">
                <a:latin typeface="Arial Nova Light" panose="020B0304020202020204" pitchFamily="34" charset="0"/>
              </a:rPr>
              <a:t>Por </a:t>
            </a:r>
            <a:r>
              <a:rPr lang="en-US" sz="2400" dirty="0" err="1">
                <a:latin typeface="Arial Nova Light" panose="020B0304020202020204" pitchFamily="34" charset="0"/>
              </a:rPr>
              <a:t>esto</a:t>
            </a:r>
            <a:r>
              <a:rPr lang="en-US" sz="2400" dirty="0">
                <a:latin typeface="Arial Nova Light" panose="020B0304020202020204" pitchFamily="34" charset="0"/>
              </a:rPr>
              <a:t> </a:t>
            </a:r>
            <a:r>
              <a:rPr lang="en-US" sz="2400" dirty="0" err="1">
                <a:latin typeface="Arial Nova Light" panose="020B0304020202020204" pitchFamily="34" charset="0"/>
              </a:rPr>
              <a:t>dejará</a:t>
            </a:r>
            <a:r>
              <a:rPr lang="en-US" sz="2400" dirty="0">
                <a:latin typeface="Arial Nova Light" panose="020B0304020202020204" pitchFamily="34" charset="0"/>
              </a:rPr>
              <a:t> </a:t>
            </a:r>
            <a:r>
              <a:rPr lang="en-US" sz="2400" dirty="0" err="1">
                <a:latin typeface="Arial Nova Light" panose="020B0304020202020204" pitchFamily="34" charset="0"/>
              </a:rPr>
              <a:t>el</a:t>
            </a:r>
            <a:r>
              <a:rPr lang="en-US" sz="2400" dirty="0">
                <a:latin typeface="Arial Nova Light" panose="020B0304020202020204" pitchFamily="34" charset="0"/>
              </a:rPr>
              <a:t> hombre a </a:t>
            </a:r>
            <a:r>
              <a:rPr lang="en-US" sz="2400" dirty="0" err="1">
                <a:latin typeface="Arial Nova Light" panose="020B0304020202020204" pitchFamily="34" charset="0"/>
              </a:rPr>
              <a:t>su</a:t>
            </a:r>
            <a:r>
              <a:rPr lang="en-US" sz="2400" dirty="0">
                <a:latin typeface="Arial Nova Light" panose="020B0304020202020204" pitchFamily="34" charset="0"/>
              </a:rPr>
              <a:t> padre y a </a:t>
            </a:r>
            <a:r>
              <a:rPr lang="en-US" sz="2400" dirty="0" err="1">
                <a:latin typeface="Arial Nova Light" panose="020B0304020202020204" pitchFamily="34" charset="0"/>
              </a:rPr>
              <a:t>su</a:t>
            </a:r>
            <a:r>
              <a:rPr lang="en-US" sz="2400" dirty="0">
                <a:latin typeface="Arial Nova Light" panose="020B0304020202020204" pitchFamily="34" charset="0"/>
              </a:rPr>
              <a:t> </a:t>
            </a:r>
            <a:r>
              <a:rPr lang="en-US" sz="2400" dirty="0" err="1">
                <a:latin typeface="Arial Nova Light" panose="020B0304020202020204" pitchFamily="34" charset="0"/>
              </a:rPr>
              <a:t>madre</a:t>
            </a:r>
            <a:r>
              <a:rPr lang="en-US" sz="2400" dirty="0">
                <a:latin typeface="Arial Nova Light" panose="020B0304020202020204" pitchFamily="34" charset="0"/>
              </a:rPr>
              <a:t>, y se </a:t>
            </a:r>
            <a:r>
              <a:rPr lang="en-US" sz="2400" dirty="0" err="1">
                <a:latin typeface="Arial Nova Light" panose="020B0304020202020204" pitchFamily="34" charset="0"/>
              </a:rPr>
              <a:t>unirá</a:t>
            </a:r>
            <a:r>
              <a:rPr lang="en-US" sz="2400" dirty="0">
                <a:latin typeface="Arial Nova Light" panose="020B0304020202020204" pitchFamily="34" charset="0"/>
              </a:rPr>
              <a:t> a </a:t>
            </a:r>
            <a:r>
              <a:rPr lang="en-US" sz="2400" dirty="0" err="1">
                <a:latin typeface="Arial Nova Light" panose="020B0304020202020204" pitchFamily="34" charset="0"/>
              </a:rPr>
              <a:t>su</a:t>
            </a:r>
            <a:r>
              <a:rPr lang="en-US" sz="2400" dirty="0">
                <a:latin typeface="Arial Nova Light" panose="020B0304020202020204" pitchFamily="34" charset="0"/>
              </a:rPr>
              <a:t> </a:t>
            </a:r>
            <a:r>
              <a:rPr lang="en-US" sz="2400" dirty="0" err="1">
                <a:latin typeface="Arial Nova Light" panose="020B0304020202020204" pitchFamily="34" charset="0"/>
              </a:rPr>
              <a:t>mujer</a:t>
            </a:r>
            <a:r>
              <a:rPr lang="en-US" sz="2400" dirty="0">
                <a:latin typeface="Arial Nova Light" panose="020B0304020202020204" pitchFamily="34" charset="0"/>
              </a:rPr>
              <a:t>, </a:t>
            </a:r>
            <a:r>
              <a:rPr lang="en-US" sz="2400" b="1" baseline="30000" dirty="0">
                <a:effectLst/>
                <a:latin typeface="Arial Nova Light" panose="020B0304020202020204" pitchFamily="34" charset="0"/>
              </a:rPr>
              <a:t>8 </a:t>
            </a:r>
            <a:r>
              <a:rPr lang="en-US" sz="2400" dirty="0">
                <a:latin typeface="Arial Nova Light" panose="020B0304020202020204" pitchFamily="34" charset="0"/>
              </a:rPr>
              <a:t>y </a:t>
            </a:r>
            <a:r>
              <a:rPr lang="en-US" sz="2400" dirty="0" err="1">
                <a:latin typeface="Arial Nova Light" panose="020B0304020202020204" pitchFamily="34" charset="0"/>
              </a:rPr>
              <a:t>los</a:t>
            </a:r>
            <a:r>
              <a:rPr lang="en-US" sz="2400" dirty="0">
                <a:latin typeface="Arial Nova Light" panose="020B0304020202020204" pitchFamily="34" charset="0"/>
              </a:rPr>
              <a:t> dos </a:t>
            </a:r>
            <a:r>
              <a:rPr lang="en-US" sz="2400" dirty="0" err="1">
                <a:latin typeface="Arial Nova Light" panose="020B0304020202020204" pitchFamily="34" charset="0"/>
              </a:rPr>
              <a:t>serán</a:t>
            </a:r>
            <a:r>
              <a:rPr lang="en-US" sz="2400" dirty="0">
                <a:latin typeface="Arial Nova Light" panose="020B0304020202020204" pitchFamily="34" charset="0"/>
              </a:rPr>
              <a:t> </a:t>
            </a:r>
            <a:r>
              <a:rPr lang="en-US" sz="2400" dirty="0" err="1">
                <a:latin typeface="Arial Nova Light" panose="020B0304020202020204" pitchFamily="34" charset="0"/>
              </a:rPr>
              <a:t>una</a:t>
            </a:r>
            <a:r>
              <a:rPr lang="en-US" sz="2400" dirty="0">
                <a:latin typeface="Arial Nova Light" panose="020B0304020202020204" pitchFamily="34" charset="0"/>
              </a:rPr>
              <a:t> sola carne; </a:t>
            </a:r>
            <a:r>
              <a:rPr lang="en-US" sz="2400" dirty="0" err="1">
                <a:latin typeface="Arial Nova Light" panose="020B0304020202020204" pitchFamily="34" charset="0"/>
              </a:rPr>
              <a:t>así</a:t>
            </a:r>
            <a:r>
              <a:rPr lang="en-US" sz="2400" dirty="0">
                <a:latin typeface="Arial Nova Light" panose="020B0304020202020204" pitchFamily="34" charset="0"/>
              </a:rPr>
              <a:t> que no son </a:t>
            </a:r>
            <a:r>
              <a:rPr lang="en-US" sz="2400" dirty="0" err="1">
                <a:latin typeface="Arial Nova Light" panose="020B0304020202020204" pitchFamily="34" charset="0"/>
              </a:rPr>
              <a:t>ya</a:t>
            </a:r>
            <a:r>
              <a:rPr lang="en-US" sz="2400" dirty="0">
                <a:latin typeface="Arial Nova Light" panose="020B0304020202020204" pitchFamily="34" charset="0"/>
              </a:rPr>
              <a:t> </a:t>
            </a:r>
            <a:r>
              <a:rPr lang="en-US" sz="2400" dirty="0" err="1">
                <a:latin typeface="Arial Nova Light" panose="020B0304020202020204" pitchFamily="34" charset="0"/>
              </a:rPr>
              <a:t>más</a:t>
            </a:r>
            <a:r>
              <a:rPr lang="en-US" sz="2400" dirty="0">
                <a:latin typeface="Arial Nova Light" panose="020B0304020202020204" pitchFamily="34" charset="0"/>
              </a:rPr>
              <a:t> dos, </a:t>
            </a:r>
            <a:r>
              <a:rPr lang="en-US" sz="2400" dirty="0" err="1">
                <a:latin typeface="Arial Nova Light" panose="020B0304020202020204" pitchFamily="34" charset="0"/>
              </a:rPr>
              <a:t>sino</a:t>
            </a:r>
            <a:r>
              <a:rPr lang="en-US" sz="2400" dirty="0">
                <a:latin typeface="Arial Nova Light" panose="020B0304020202020204" pitchFamily="34" charset="0"/>
              </a:rPr>
              <a:t> uno. </a:t>
            </a:r>
            <a:r>
              <a:rPr lang="en-US" sz="2400" b="1" baseline="30000" dirty="0">
                <a:effectLst/>
                <a:latin typeface="Arial Nova Light" panose="020B0304020202020204" pitchFamily="34" charset="0"/>
              </a:rPr>
              <a:t>9 </a:t>
            </a:r>
            <a:r>
              <a:rPr lang="en-US" sz="2400" dirty="0">
                <a:latin typeface="Arial Nova Light" panose="020B0304020202020204" pitchFamily="34" charset="0"/>
              </a:rPr>
              <a:t>Por tanto, lo que Dios </a:t>
            </a:r>
            <a:r>
              <a:rPr lang="en-US" sz="2400" dirty="0" err="1">
                <a:latin typeface="Arial Nova Light" panose="020B0304020202020204" pitchFamily="34" charset="0"/>
              </a:rPr>
              <a:t>juntó</a:t>
            </a:r>
            <a:r>
              <a:rPr lang="en-US" sz="2400" dirty="0">
                <a:latin typeface="Arial Nova Light" panose="020B0304020202020204" pitchFamily="34" charset="0"/>
              </a:rPr>
              <a:t>, no lo </a:t>
            </a:r>
            <a:r>
              <a:rPr lang="en-US" sz="2400" dirty="0" err="1">
                <a:latin typeface="Arial Nova Light" panose="020B0304020202020204" pitchFamily="34" charset="0"/>
              </a:rPr>
              <a:t>separe</a:t>
            </a:r>
            <a:r>
              <a:rPr lang="en-US" sz="2400" dirty="0">
                <a:latin typeface="Arial Nova Light" panose="020B0304020202020204" pitchFamily="34" charset="0"/>
              </a:rPr>
              <a:t> </a:t>
            </a:r>
            <a:r>
              <a:rPr lang="en-US" sz="2400" dirty="0" err="1">
                <a:latin typeface="Arial Nova Light" panose="020B0304020202020204" pitchFamily="34" charset="0"/>
              </a:rPr>
              <a:t>el</a:t>
            </a:r>
            <a:r>
              <a:rPr lang="en-US" sz="2400" dirty="0">
                <a:latin typeface="Arial Nova Light" panose="020B0304020202020204" pitchFamily="34" charset="0"/>
              </a:rPr>
              <a:t> hombre.</a:t>
            </a:r>
          </a:p>
        </p:txBody>
      </p:sp>
    </p:spTree>
    <p:extLst>
      <p:ext uri="{BB962C8B-B14F-4D97-AF65-F5344CB8AC3E}">
        <p14:creationId xmlns:p14="http://schemas.microsoft.com/office/powerpoint/2010/main" val="4100111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16159" y="652599"/>
            <a:ext cx="5383601" cy="4298613"/>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10</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In the house His disciples also asked </a:t>
            </a:r>
            <a:r>
              <a:rPr lang="en-US" sz="28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Him again about the same matter.</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11</a:t>
            </a:r>
            <a:r>
              <a:rPr lang="en-US" sz="28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So He said to them, </a:t>
            </a:r>
            <a:r>
              <a:rPr lang="en-US" sz="28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“Whoever divorces his wife and marries another commits adultery against her. 12 And if a woman divorces her husband and marries another, she commits adultery.”</a:t>
            </a:r>
          </a:p>
        </p:txBody>
      </p:sp>
      <p:sp>
        <p:nvSpPr>
          <p:cNvPr id="4" name="TextBox 3">
            <a:extLst>
              <a:ext uri="{FF2B5EF4-FFF2-40B4-BE49-F238E27FC236}">
                <a16:creationId xmlns:a16="http://schemas.microsoft.com/office/drawing/2014/main" id="{992D8D50-3FEE-E2F2-0AC1-CCEEA17483E3}"/>
              </a:ext>
            </a:extLst>
          </p:cNvPr>
          <p:cNvSpPr txBox="1"/>
          <p:nvPr/>
        </p:nvSpPr>
        <p:spPr>
          <a:xfrm>
            <a:off x="6096000" y="1464884"/>
            <a:ext cx="5779841" cy="3108543"/>
          </a:xfrm>
          <a:prstGeom prst="rect">
            <a:avLst/>
          </a:prstGeom>
          <a:noFill/>
        </p:spPr>
        <p:txBody>
          <a:bodyPr wrap="square">
            <a:spAutoFit/>
          </a:bodyPr>
          <a:lstStyle/>
          <a:p>
            <a:r>
              <a:rPr lang="en-US" sz="2800" b="1" i="0" u="none" strike="noStrike" baseline="30000" dirty="0">
                <a:solidFill>
                  <a:srgbClr val="000000"/>
                </a:solidFill>
                <a:effectLst/>
                <a:latin typeface="Arial Nova Light" panose="020B0304020202020204" pitchFamily="34" charset="0"/>
              </a:rPr>
              <a:t>10 </a:t>
            </a:r>
            <a:r>
              <a:rPr lang="en-US" sz="2800" b="0" i="0" u="none" strike="noStrike" dirty="0" err="1">
                <a:solidFill>
                  <a:srgbClr val="000000"/>
                </a:solidFill>
                <a:effectLst/>
                <a:latin typeface="Arial Nova Light" panose="020B0304020202020204" pitchFamily="34" charset="0"/>
              </a:rPr>
              <a:t>En</a:t>
            </a:r>
            <a:r>
              <a:rPr lang="en-US" sz="2800" b="0" i="0" u="none" strike="noStrike" dirty="0">
                <a:solidFill>
                  <a:srgbClr val="000000"/>
                </a:solidFill>
                <a:effectLst/>
                <a:latin typeface="Arial Nova Light" panose="020B0304020202020204" pitchFamily="34" charset="0"/>
              </a:rPr>
              <a:t> casa </a:t>
            </a:r>
            <a:r>
              <a:rPr lang="en-US" sz="2800" b="0" i="0" u="none" strike="noStrike" dirty="0" err="1">
                <a:solidFill>
                  <a:srgbClr val="000000"/>
                </a:solidFill>
                <a:effectLst/>
                <a:latin typeface="Arial Nova Light" panose="020B0304020202020204" pitchFamily="34" charset="0"/>
              </a:rPr>
              <a:t>volvieron</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los</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discípulos</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preguntarle</a:t>
            </a:r>
            <a:r>
              <a:rPr lang="en-US" sz="2800" b="0" i="0" u="none" strike="noStrike" dirty="0">
                <a:solidFill>
                  <a:srgbClr val="000000"/>
                </a:solidFill>
                <a:effectLst/>
                <a:latin typeface="Arial Nova Light" panose="020B0304020202020204" pitchFamily="34" charset="0"/>
              </a:rPr>
              <a:t> de lo </a:t>
            </a:r>
            <a:r>
              <a:rPr lang="en-US" sz="2800" b="0" i="0" u="none" strike="noStrike" dirty="0" err="1">
                <a:solidFill>
                  <a:srgbClr val="000000"/>
                </a:solidFill>
                <a:effectLst/>
                <a:latin typeface="Arial Nova Light" panose="020B0304020202020204" pitchFamily="34" charset="0"/>
              </a:rPr>
              <a:t>mismo</a:t>
            </a:r>
            <a:r>
              <a:rPr lang="en-US" sz="2800" b="0" i="0" u="none" strike="noStrike" dirty="0">
                <a:solidFill>
                  <a:srgbClr val="000000"/>
                </a:solidFill>
                <a:effectLst/>
                <a:latin typeface="Arial Nova Light" panose="020B0304020202020204" pitchFamily="34" charset="0"/>
              </a:rPr>
              <a:t>, </a:t>
            </a:r>
            <a:r>
              <a:rPr lang="en-US" sz="2800" b="1" i="0" u="none" strike="noStrike" baseline="30000" dirty="0">
                <a:solidFill>
                  <a:srgbClr val="000000"/>
                </a:solidFill>
                <a:effectLst/>
                <a:latin typeface="Arial Nova Light" panose="020B0304020202020204" pitchFamily="34" charset="0"/>
              </a:rPr>
              <a:t>11 </a:t>
            </a:r>
            <a:r>
              <a:rPr lang="en-US" sz="2800" b="0" i="0" u="none" strike="noStrike" dirty="0">
                <a:solidFill>
                  <a:srgbClr val="000000"/>
                </a:solidFill>
                <a:effectLst/>
                <a:latin typeface="Arial Nova Light" panose="020B0304020202020204" pitchFamily="34" charset="0"/>
              </a:rPr>
              <a:t>y les </a:t>
            </a:r>
            <a:r>
              <a:rPr lang="en-US" sz="2800" b="0" i="0" u="none" strike="noStrike" dirty="0" err="1">
                <a:solidFill>
                  <a:srgbClr val="000000"/>
                </a:solidFill>
                <a:effectLst/>
                <a:latin typeface="Arial Nova Light" panose="020B0304020202020204" pitchFamily="34" charset="0"/>
              </a:rPr>
              <a:t>dijo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Cualquiera</a:t>
            </a:r>
            <a:r>
              <a:rPr lang="en-US" sz="2800" b="0" i="0" u="none" strike="noStrike" dirty="0">
                <a:solidFill>
                  <a:srgbClr val="000000"/>
                </a:solidFill>
                <a:effectLst/>
                <a:latin typeface="Arial Nova Light" panose="020B0304020202020204" pitchFamily="34" charset="0"/>
              </a:rPr>
              <a:t> que </a:t>
            </a:r>
            <a:r>
              <a:rPr lang="en-US" sz="2800" b="0" i="0" u="none" strike="noStrike" dirty="0" err="1">
                <a:solidFill>
                  <a:srgbClr val="000000"/>
                </a:solidFill>
                <a:effectLst/>
                <a:latin typeface="Arial Nova Light" panose="020B0304020202020204" pitchFamily="34" charset="0"/>
              </a:rPr>
              <a:t>repudia</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su</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mujer</a:t>
            </a:r>
            <a:r>
              <a:rPr lang="en-US" sz="2800" b="0" i="0" u="none" strike="noStrike" dirty="0">
                <a:solidFill>
                  <a:srgbClr val="000000"/>
                </a:solidFill>
                <a:effectLst/>
                <a:latin typeface="Arial Nova Light" panose="020B0304020202020204" pitchFamily="34" charset="0"/>
              </a:rPr>
              <a:t> y se casa con </a:t>
            </a:r>
            <a:r>
              <a:rPr lang="en-US" sz="2800" b="0" i="0" u="none" strike="noStrike" dirty="0" err="1">
                <a:solidFill>
                  <a:srgbClr val="000000"/>
                </a:solidFill>
                <a:effectLst/>
                <a:latin typeface="Arial Nova Light" panose="020B0304020202020204" pitchFamily="34" charset="0"/>
              </a:rPr>
              <a:t>otra</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comete</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adulterio</a:t>
            </a:r>
            <a:r>
              <a:rPr lang="en-US" sz="2800" b="0" i="0" u="none" strike="noStrike" dirty="0">
                <a:solidFill>
                  <a:srgbClr val="000000"/>
                </a:solidFill>
                <a:effectLst/>
                <a:latin typeface="Arial Nova Light" panose="020B0304020202020204" pitchFamily="34" charset="0"/>
              </a:rPr>
              <a:t> contra </a:t>
            </a:r>
            <a:r>
              <a:rPr lang="en-US" sz="2800" b="0" i="0" u="none" strike="noStrike" dirty="0" err="1">
                <a:solidFill>
                  <a:srgbClr val="000000"/>
                </a:solidFill>
                <a:effectLst/>
                <a:latin typeface="Arial Nova Light" panose="020B0304020202020204" pitchFamily="34" charset="0"/>
              </a:rPr>
              <a:t>ella</a:t>
            </a:r>
            <a:r>
              <a:rPr lang="en-US" sz="2800" b="0" i="0" u="none" strike="noStrike" dirty="0">
                <a:solidFill>
                  <a:srgbClr val="000000"/>
                </a:solidFill>
                <a:effectLst/>
                <a:latin typeface="Arial Nova Light" panose="020B0304020202020204" pitchFamily="34" charset="0"/>
              </a:rPr>
              <a:t>; </a:t>
            </a:r>
            <a:r>
              <a:rPr lang="en-US" sz="2800" b="1" i="0" u="none" strike="noStrike" baseline="30000" dirty="0">
                <a:solidFill>
                  <a:srgbClr val="000000"/>
                </a:solidFill>
                <a:effectLst/>
                <a:latin typeface="Arial Nova Light" panose="020B0304020202020204" pitchFamily="34" charset="0"/>
              </a:rPr>
              <a:t>12 </a:t>
            </a:r>
            <a:r>
              <a:rPr lang="en-US" sz="2800" b="0" i="0" u="none" strike="noStrike" dirty="0">
                <a:solidFill>
                  <a:srgbClr val="000000"/>
                </a:solidFill>
                <a:effectLst/>
                <a:latin typeface="Arial Nova Light" panose="020B0304020202020204" pitchFamily="34" charset="0"/>
              </a:rPr>
              <a:t>y </a:t>
            </a:r>
            <a:r>
              <a:rPr lang="en-US" sz="2800" b="0" i="0" u="none" strike="noStrike" dirty="0" err="1">
                <a:solidFill>
                  <a:srgbClr val="000000"/>
                </a:solidFill>
                <a:effectLst/>
                <a:latin typeface="Arial Nova Light" panose="020B0304020202020204" pitchFamily="34" charset="0"/>
              </a:rPr>
              <a:t>si</a:t>
            </a:r>
            <a:r>
              <a:rPr lang="en-US" sz="2800" b="0" i="0" u="none" strike="noStrike" dirty="0">
                <a:solidFill>
                  <a:srgbClr val="000000"/>
                </a:solidFill>
                <a:effectLst/>
                <a:latin typeface="Arial Nova Light" panose="020B0304020202020204" pitchFamily="34" charset="0"/>
              </a:rPr>
              <a:t> la </a:t>
            </a:r>
            <a:r>
              <a:rPr lang="en-US" sz="2800" b="0" i="0" u="none" strike="noStrike" dirty="0" err="1">
                <a:solidFill>
                  <a:srgbClr val="000000"/>
                </a:solidFill>
                <a:effectLst/>
                <a:latin typeface="Arial Nova Light" panose="020B0304020202020204" pitchFamily="34" charset="0"/>
              </a:rPr>
              <a:t>mujer</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repudia</a:t>
            </a:r>
            <a:r>
              <a:rPr lang="en-US" sz="2800" b="0" i="0" u="none" strike="noStrike" dirty="0">
                <a:solidFill>
                  <a:srgbClr val="000000"/>
                </a:solidFill>
                <a:effectLst/>
                <a:latin typeface="Arial Nova Light" panose="020B0304020202020204" pitchFamily="34" charset="0"/>
              </a:rPr>
              <a:t> a </a:t>
            </a:r>
            <a:r>
              <a:rPr lang="en-US" sz="2800" b="0" i="0" u="none" strike="noStrike" dirty="0" err="1">
                <a:solidFill>
                  <a:srgbClr val="000000"/>
                </a:solidFill>
                <a:effectLst/>
                <a:latin typeface="Arial Nova Light" panose="020B0304020202020204" pitchFamily="34" charset="0"/>
              </a:rPr>
              <a:t>su</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marido</a:t>
            </a:r>
            <a:r>
              <a:rPr lang="en-US" sz="2800" b="0" i="0" u="none" strike="noStrike" dirty="0">
                <a:solidFill>
                  <a:srgbClr val="000000"/>
                </a:solidFill>
                <a:effectLst/>
                <a:latin typeface="Arial Nova Light" panose="020B0304020202020204" pitchFamily="34" charset="0"/>
              </a:rPr>
              <a:t> y se casa con </a:t>
            </a:r>
            <a:r>
              <a:rPr lang="en-US" sz="2800" b="0" i="0" u="none" strike="noStrike" dirty="0" err="1">
                <a:solidFill>
                  <a:srgbClr val="000000"/>
                </a:solidFill>
                <a:effectLst/>
                <a:latin typeface="Arial Nova Light" panose="020B0304020202020204" pitchFamily="34" charset="0"/>
              </a:rPr>
              <a:t>otro</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comete</a:t>
            </a:r>
            <a:r>
              <a:rPr lang="en-US" sz="2800" b="0" i="0" u="none" strike="noStrike" dirty="0">
                <a:solidFill>
                  <a:srgbClr val="000000"/>
                </a:solidFill>
                <a:effectLst/>
                <a:latin typeface="Arial Nova Light" panose="020B0304020202020204" pitchFamily="34" charset="0"/>
              </a:rPr>
              <a:t> </a:t>
            </a:r>
            <a:r>
              <a:rPr lang="en-US" sz="2800" b="0" i="0" u="none" strike="noStrike" dirty="0" err="1">
                <a:solidFill>
                  <a:srgbClr val="000000"/>
                </a:solidFill>
                <a:effectLst/>
                <a:latin typeface="Arial Nova Light" panose="020B0304020202020204" pitchFamily="34" charset="0"/>
              </a:rPr>
              <a:t>adulterio</a:t>
            </a:r>
            <a:r>
              <a:rPr lang="en-US" sz="2800" b="0" i="0" u="none" strike="noStrike" dirty="0">
                <a:solidFill>
                  <a:srgbClr val="000000"/>
                </a:solidFill>
                <a:effectLst/>
                <a:latin typeface="Arial Nova Light" panose="020B0304020202020204" pitchFamily="34" charset="0"/>
              </a:rPr>
              <a:t>.</a:t>
            </a:r>
            <a:endParaRPr lang="en-US" sz="2800" dirty="0">
              <a:latin typeface="Arial Nova Light" panose="020B0304020202020204" pitchFamily="34" charset="0"/>
            </a:endParaRPr>
          </a:p>
        </p:txBody>
      </p:sp>
    </p:spTree>
    <p:extLst>
      <p:ext uri="{BB962C8B-B14F-4D97-AF65-F5344CB8AC3E}">
        <p14:creationId xmlns:p14="http://schemas.microsoft.com/office/powerpoint/2010/main" val="3561239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55916" y="652599"/>
            <a:ext cx="5541301" cy="528349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13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Then they brought little children to Him, that He might touch them;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the disciples rebuked those who brought them.</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14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But when Jesus saw it, He was greatly displeased and said to them, “Let the little children come to Me, and do not forbid them; for of such is the kingdom of God. 15 Assuredly, I say to you,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whoever does not receive the kingdom of God as a little child will by no means enter it.”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16 And He took them up in His arms, laid His hands on them, and blessed them.</a:t>
            </a:r>
          </a:p>
        </p:txBody>
      </p:sp>
      <p:sp>
        <p:nvSpPr>
          <p:cNvPr id="4" name="TextBox 3">
            <a:extLst>
              <a:ext uri="{FF2B5EF4-FFF2-40B4-BE49-F238E27FC236}">
                <a16:creationId xmlns:a16="http://schemas.microsoft.com/office/drawing/2014/main" id="{1F77886B-365E-1C62-F2A5-D69EF35E31A2}"/>
              </a:ext>
            </a:extLst>
          </p:cNvPr>
          <p:cNvSpPr txBox="1"/>
          <p:nvPr/>
        </p:nvSpPr>
        <p:spPr>
          <a:xfrm>
            <a:off x="6563044" y="1351508"/>
            <a:ext cx="5273040" cy="4154984"/>
          </a:xfrm>
          <a:prstGeom prst="rect">
            <a:avLst/>
          </a:prstGeom>
          <a:noFill/>
        </p:spPr>
        <p:txBody>
          <a:bodyPr wrap="square">
            <a:spAutoFit/>
          </a:bodyPr>
          <a:lstStyle/>
          <a:p>
            <a:r>
              <a:rPr lang="en-US" sz="2400" b="1" baseline="30000" dirty="0">
                <a:effectLst/>
                <a:latin typeface="Arial Nova Light" panose="020B0304020202020204" pitchFamily="34" charset="0"/>
              </a:rPr>
              <a:t>13 </a:t>
            </a:r>
            <a:r>
              <a:rPr lang="en-US" sz="2400" dirty="0">
                <a:latin typeface="Arial Nova Light" panose="020B0304020202020204" pitchFamily="34" charset="0"/>
              </a:rPr>
              <a:t>Y le </a:t>
            </a:r>
            <a:r>
              <a:rPr lang="en-US" sz="2400" dirty="0" err="1">
                <a:latin typeface="Arial Nova Light" panose="020B0304020202020204" pitchFamily="34" charset="0"/>
              </a:rPr>
              <a:t>presentaban</a:t>
            </a:r>
            <a:r>
              <a:rPr lang="en-US" sz="2400" dirty="0">
                <a:latin typeface="Arial Nova Light" panose="020B0304020202020204" pitchFamily="34" charset="0"/>
              </a:rPr>
              <a:t> </a:t>
            </a:r>
            <a:r>
              <a:rPr lang="en-US" sz="2400" dirty="0" err="1">
                <a:latin typeface="Arial Nova Light" panose="020B0304020202020204" pitchFamily="34" charset="0"/>
              </a:rPr>
              <a:t>niños</a:t>
            </a:r>
            <a:r>
              <a:rPr lang="en-US" sz="2400" dirty="0">
                <a:latin typeface="Arial Nova Light" panose="020B0304020202020204" pitchFamily="34" charset="0"/>
              </a:rPr>
              <a:t> para que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tocase</a:t>
            </a:r>
            <a:r>
              <a:rPr lang="en-US" sz="2400" dirty="0">
                <a:latin typeface="Arial Nova Light" panose="020B0304020202020204" pitchFamily="34" charset="0"/>
              </a:rPr>
              <a:t>; y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discípulos</a:t>
            </a:r>
            <a:r>
              <a:rPr lang="en-US" sz="2400" dirty="0">
                <a:latin typeface="Arial Nova Light" panose="020B0304020202020204" pitchFamily="34" charset="0"/>
              </a:rPr>
              <a:t> </a:t>
            </a:r>
            <a:r>
              <a:rPr lang="en-US" sz="2400" dirty="0" err="1">
                <a:latin typeface="Arial Nova Light" panose="020B0304020202020204" pitchFamily="34" charset="0"/>
              </a:rPr>
              <a:t>reprendían</a:t>
            </a:r>
            <a:r>
              <a:rPr lang="en-US" sz="2400" dirty="0">
                <a:latin typeface="Arial Nova Light" panose="020B0304020202020204" pitchFamily="34" charset="0"/>
              </a:rPr>
              <a:t> a </a:t>
            </a:r>
            <a:r>
              <a:rPr lang="en-US" sz="2400" dirty="0" err="1">
                <a:latin typeface="Arial Nova Light" panose="020B0304020202020204" pitchFamily="34" charset="0"/>
              </a:rPr>
              <a:t>los</a:t>
            </a:r>
            <a:r>
              <a:rPr lang="en-US" sz="2400" dirty="0">
                <a:latin typeface="Arial Nova Light" panose="020B0304020202020204" pitchFamily="34" charset="0"/>
              </a:rPr>
              <a:t> que </a:t>
            </a:r>
            <a:r>
              <a:rPr lang="en-US" sz="2400" dirty="0" err="1">
                <a:latin typeface="Arial Nova Light" panose="020B0304020202020204" pitchFamily="34" charset="0"/>
              </a:rPr>
              <a:t>los</a:t>
            </a:r>
            <a:r>
              <a:rPr lang="en-US" sz="2400" dirty="0">
                <a:latin typeface="Arial Nova Light" panose="020B0304020202020204" pitchFamily="34" charset="0"/>
              </a:rPr>
              <a:t> presentaban.</a:t>
            </a:r>
            <a:r>
              <a:rPr lang="en-US" sz="2400" b="1" baseline="30000" dirty="0">
                <a:effectLst/>
                <a:latin typeface="Arial Nova Light" panose="020B0304020202020204" pitchFamily="34" charset="0"/>
              </a:rPr>
              <a:t>14 </a:t>
            </a:r>
            <a:r>
              <a:rPr lang="en-US" sz="2400" dirty="0" err="1">
                <a:latin typeface="Arial Nova Light" panose="020B0304020202020204" pitchFamily="34" charset="0"/>
              </a:rPr>
              <a:t>Viéndolo</a:t>
            </a:r>
            <a:r>
              <a:rPr lang="en-US" sz="2400" dirty="0">
                <a:latin typeface="Arial Nova Light" panose="020B0304020202020204" pitchFamily="34" charset="0"/>
              </a:rPr>
              <a:t> Jesús, se </a:t>
            </a:r>
            <a:r>
              <a:rPr lang="en-US" sz="2400" dirty="0" err="1">
                <a:latin typeface="Arial Nova Light" panose="020B0304020202020204" pitchFamily="34" charset="0"/>
              </a:rPr>
              <a:t>indignó</a:t>
            </a:r>
            <a:r>
              <a:rPr lang="en-US" sz="2400" dirty="0">
                <a:latin typeface="Arial Nova Light" panose="020B0304020202020204" pitchFamily="34" charset="0"/>
              </a:rPr>
              <a:t>, y les </a:t>
            </a:r>
            <a:r>
              <a:rPr lang="en-US" sz="2400" dirty="0" err="1">
                <a:latin typeface="Arial Nova Light" panose="020B0304020202020204" pitchFamily="34" charset="0"/>
              </a:rPr>
              <a:t>dijo</a:t>
            </a:r>
            <a:r>
              <a:rPr lang="en-US" sz="2400" dirty="0">
                <a:latin typeface="Arial Nova Light" panose="020B0304020202020204" pitchFamily="34" charset="0"/>
              </a:rPr>
              <a:t>: </a:t>
            </a:r>
            <a:r>
              <a:rPr lang="en-US" sz="2400" dirty="0" err="1">
                <a:latin typeface="Arial Nova Light" panose="020B0304020202020204" pitchFamily="34" charset="0"/>
              </a:rPr>
              <a:t>Dejad</a:t>
            </a:r>
            <a:r>
              <a:rPr lang="en-US" sz="2400" dirty="0">
                <a:latin typeface="Arial Nova Light" panose="020B0304020202020204" pitchFamily="34" charset="0"/>
              </a:rPr>
              <a:t> a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niños</a:t>
            </a:r>
            <a:r>
              <a:rPr lang="en-US" sz="2400" dirty="0">
                <a:latin typeface="Arial Nova Light" panose="020B0304020202020204" pitchFamily="34" charset="0"/>
              </a:rPr>
              <a:t> </a:t>
            </a:r>
            <a:r>
              <a:rPr lang="en-US" sz="2400" dirty="0" err="1">
                <a:latin typeface="Arial Nova Light" panose="020B0304020202020204" pitchFamily="34" charset="0"/>
              </a:rPr>
              <a:t>venir</a:t>
            </a:r>
            <a:r>
              <a:rPr lang="en-US" sz="2400" dirty="0">
                <a:latin typeface="Arial Nova Light" panose="020B0304020202020204" pitchFamily="34" charset="0"/>
              </a:rPr>
              <a:t> a </a:t>
            </a:r>
            <a:r>
              <a:rPr lang="en-US" sz="2400" dirty="0" err="1">
                <a:latin typeface="Arial Nova Light" panose="020B0304020202020204" pitchFamily="34" charset="0"/>
              </a:rPr>
              <a:t>mí</a:t>
            </a:r>
            <a:r>
              <a:rPr lang="en-US" sz="2400" dirty="0">
                <a:latin typeface="Arial Nova Light" panose="020B0304020202020204" pitchFamily="34" charset="0"/>
              </a:rPr>
              <a:t>, y no se lo </a:t>
            </a:r>
            <a:r>
              <a:rPr lang="en-US" sz="2400" dirty="0" err="1">
                <a:latin typeface="Arial Nova Light" panose="020B0304020202020204" pitchFamily="34" charset="0"/>
              </a:rPr>
              <a:t>impidáis</a:t>
            </a:r>
            <a:r>
              <a:rPr lang="en-US" sz="2400" dirty="0">
                <a:latin typeface="Arial Nova Light" panose="020B0304020202020204" pitchFamily="34" charset="0"/>
              </a:rPr>
              <a:t>; </a:t>
            </a:r>
            <a:r>
              <a:rPr lang="en-US" sz="2400" dirty="0" err="1">
                <a:latin typeface="Arial Nova Light" panose="020B0304020202020204" pitchFamily="34" charset="0"/>
              </a:rPr>
              <a:t>porque</a:t>
            </a:r>
            <a:r>
              <a:rPr lang="en-US" sz="2400" dirty="0">
                <a:latin typeface="Arial Nova Light" panose="020B0304020202020204" pitchFamily="34" charset="0"/>
              </a:rPr>
              <a:t> de </a:t>
            </a:r>
            <a:r>
              <a:rPr lang="en-US" sz="2400" dirty="0" err="1">
                <a:latin typeface="Arial Nova Light" panose="020B0304020202020204" pitchFamily="34" charset="0"/>
              </a:rPr>
              <a:t>los</a:t>
            </a:r>
            <a:r>
              <a:rPr lang="en-US" sz="2400" dirty="0">
                <a:latin typeface="Arial Nova Light" panose="020B0304020202020204" pitchFamily="34" charset="0"/>
              </a:rPr>
              <a:t> tales es </a:t>
            </a:r>
            <a:r>
              <a:rPr lang="en-US" sz="2400" dirty="0" err="1">
                <a:latin typeface="Arial Nova Light" panose="020B0304020202020204" pitchFamily="34" charset="0"/>
              </a:rPr>
              <a:t>el</a:t>
            </a:r>
            <a:r>
              <a:rPr lang="en-US" sz="2400" dirty="0">
                <a:latin typeface="Arial Nova Light" panose="020B0304020202020204" pitchFamily="34" charset="0"/>
              </a:rPr>
              <a:t> </a:t>
            </a:r>
            <a:r>
              <a:rPr lang="en-US" sz="2400" dirty="0" err="1">
                <a:latin typeface="Arial Nova Light" panose="020B0304020202020204" pitchFamily="34" charset="0"/>
              </a:rPr>
              <a:t>reino</a:t>
            </a:r>
            <a:r>
              <a:rPr lang="en-US" sz="2400" dirty="0">
                <a:latin typeface="Arial Nova Light" panose="020B0304020202020204" pitchFamily="34" charset="0"/>
              </a:rPr>
              <a:t> de Dios. </a:t>
            </a:r>
            <a:r>
              <a:rPr lang="en-US" sz="2400" b="1" baseline="30000" dirty="0">
                <a:effectLst/>
                <a:latin typeface="Arial Nova Light" panose="020B0304020202020204" pitchFamily="34" charset="0"/>
              </a:rPr>
              <a:t>15 </a:t>
            </a:r>
            <a:r>
              <a:rPr lang="en-US" sz="2400" dirty="0">
                <a:latin typeface="Arial Nova Light" panose="020B0304020202020204" pitchFamily="34" charset="0"/>
              </a:rPr>
              <a:t>De </a:t>
            </a:r>
            <a:r>
              <a:rPr lang="en-US" sz="2400" dirty="0" err="1">
                <a:latin typeface="Arial Nova Light" panose="020B0304020202020204" pitchFamily="34" charset="0"/>
              </a:rPr>
              <a:t>cierto</a:t>
            </a:r>
            <a:r>
              <a:rPr lang="en-US" sz="2400" dirty="0">
                <a:latin typeface="Arial Nova Light" panose="020B0304020202020204" pitchFamily="34" charset="0"/>
              </a:rPr>
              <a:t> </a:t>
            </a:r>
            <a:r>
              <a:rPr lang="en-US" sz="2400" dirty="0" err="1">
                <a:latin typeface="Arial Nova Light" panose="020B0304020202020204" pitchFamily="34" charset="0"/>
              </a:rPr>
              <a:t>os</a:t>
            </a:r>
            <a:r>
              <a:rPr lang="en-US" sz="2400" dirty="0">
                <a:latin typeface="Arial Nova Light" panose="020B0304020202020204" pitchFamily="34" charset="0"/>
              </a:rPr>
              <a:t> </a:t>
            </a:r>
            <a:r>
              <a:rPr lang="en-US" sz="2400" dirty="0" err="1">
                <a:latin typeface="Arial Nova Light" panose="020B0304020202020204" pitchFamily="34" charset="0"/>
              </a:rPr>
              <a:t>digo</a:t>
            </a:r>
            <a:r>
              <a:rPr lang="en-US" sz="2400" dirty="0">
                <a:latin typeface="Arial Nova Light" panose="020B0304020202020204" pitchFamily="34" charset="0"/>
              </a:rPr>
              <a:t>, que </a:t>
            </a:r>
            <a:r>
              <a:rPr lang="en-US" sz="2400" dirty="0" err="1">
                <a:latin typeface="Arial Nova Light" panose="020B0304020202020204" pitchFamily="34" charset="0"/>
              </a:rPr>
              <a:t>el</a:t>
            </a:r>
            <a:r>
              <a:rPr lang="en-US" sz="2400" dirty="0">
                <a:latin typeface="Arial Nova Light" panose="020B0304020202020204" pitchFamily="34" charset="0"/>
              </a:rPr>
              <a:t> que no </a:t>
            </a:r>
            <a:r>
              <a:rPr lang="en-US" sz="2400" dirty="0" err="1">
                <a:latin typeface="Arial Nova Light" panose="020B0304020202020204" pitchFamily="34" charset="0"/>
              </a:rPr>
              <a:t>reciba</a:t>
            </a:r>
            <a:r>
              <a:rPr lang="en-US" sz="2400" dirty="0">
                <a:latin typeface="Arial Nova Light" panose="020B0304020202020204" pitchFamily="34" charset="0"/>
              </a:rPr>
              <a:t> </a:t>
            </a:r>
            <a:r>
              <a:rPr lang="en-US" sz="2400" dirty="0" err="1">
                <a:latin typeface="Arial Nova Light" panose="020B0304020202020204" pitchFamily="34" charset="0"/>
              </a:rPr>
              <a:t>el</a:t>
            </a:r>
            <a:r>
              <a:rPr lang="en-US" sz="2400" dirty="0">
                <a:latin typeface="Arial Nova Light" panose="020B0304020202020204" pitchFamily="34" charset="0"/>
              </a:rPr>
              <a:t> </a:t>
            </a:r>
            <a:r>
              <a:rPr lang="en-US" sz="2400" dirty="0" err="1">
                <a:latin typeface="Arial Nova Light" panose="020B0304020202020204" pitchFamily="34" charset="0"/>
              </a:rPr>
              <a:t>reino</a:t>
            </a:r>
            <a:r>
              <a:rPr lang="en-US" sz="2400" dirty="0">
                <a:latin typeface="Arial Nova Light" panose="020B0304020202020204" pitchFamily="34" charset="0"/>
              </a:rPr>
              <a:t> de Dios </a:t>
            </a:r>
            <a:r>
              <a:rPr lang="en-US" sz="2400" dirty="0" err="1">
                <a:latin typeface="Arial Nova Light" panose="020B0304020202020204" pitchFamily="34" charset="0"/>
              </a:rPr>
              <a:t>como</a:t>
            </a:r>
            <a:r>
              <a:rPr lang="en-US" sz="2400" dirty="0">
                <a:latin typeface="Arial Nova Light" panose="020B0304020202020204" pitchFamily="34" charset="0"/>
              </a:rPr>
              <a:t> un </a:t>
            </a:r>
            <a:r>
              <a:rPr lang="en-US" sz="2400" dirty="0" err="1">
                <a:latin typeface="Arial Nova Light" panose="020B0304020202020204" pitchFamily="34" charset="0"/>
              </a:rPr>
              <a:t>niño</a:t>
            </a:r>
            <a:r>
              <a:rPr lang="en-US" sz="2400" dirty="0">
                <a:latin typeface="Arial Nova Light" panose="020B0304020202020204" pitchFamily="34" charset="0"/>
              </a:rPr>
              <a:t>, no </a:t>
            </a:r>
            <a:r>
              <a:rPr lang="en-US" sz="2400" dirty="0" err="1">
                <a:latin typeface="Arial Nova Light" panose="020B0304020202020204" pitchFamily="34" charset="0"/>
              </a:rPr>
              <a:t>entrará</a:t>
            </a:r>
            <a:r>
              <a:rPr lang="en-US" sz="2400" dirty="0">
                <a:latin typeface="Arial Nova Light" panose="020B0304020202020204" pitchFamily="34" charset="0"/>
              </a:rPr>
              <a:t> </a:t>
            </a:r>
            <a:r>
              <a:rPr lang="en-US" sz="2400" dirty="0" err="1">
                <a:latin typeface="Arial Nova Light" panose="020B0304020202020204" pitchFamily="34" charset="0"/>
              </a:rPr>
              <a:t>en</a:t>
            </a:r>
            <a:r>
              <a:rPr lang="en-US" sz="2400" dirty="0">
                <a:latin typeface="Arial Nova Light" panose="020B0304020202020204" pitchFamily="34" charset="0"/>
              </a:rPr>
              <a:t> él.</a:t>
            </a:r>
            <a:r>
              <a:rPr lang="en-US" sz="2400" b="1" baseline="30000" dirty="0">
                <a:effectLst/>
                <a:latin typeface="Arial Nova Light" panose="020B0304020202020204" pitchFamily="34" charset="0"/>
              </a:rPr>
              <a:t>16 </a:t>
            </a:r>
            <a:r>
              <a:rPr lang="en-US" sz="2400" dirty="0">
                <a:latin typeface="Arial Nova Light" panose="020B0304020202020204" pitchFamily="34" charset="0"/>
              </a:rPr>
              <a:t>Y </a:t>
            </a:r>
            <a:r>
              <a:rPr lang="en-US" sz="2400" dirty="0" err="1">
                <a:latin typeface="Arial Nova Light" panose="020B0304020202020204" pitchFamily="34" charset="0"/>
              </a:rPr>
              <a:t>tomándolos</a:t>
            </a:r>
            <a:r>
              <a:rPr lang="en-US" sz="2400" dirty="0">
                <a:latin typeface="Arial Nova Light" panose="020B0304020202020204" pitchFamily="34" charset="0"/>
              </a:rPr>
              <a:t> </a:t>
            </a:r>
            <a:r>
              <a:rPr lang="en-US" sz="2400" dirty="0" err="1">
                <a:latin typeface="Arial Nova Light" panose="020B0304020202020204" pitchFamily="34" charset="0"/>
              </a:rPr>
              <a:t>en</a:t>
            </a:r>
            <a:r>
              <a:rPr lang="en-US" sz="2400" dirty="0">
                <a:latin typeface="Arial Nova Light" panose="020B0304020202020204" pitchFamily="34" charset="0"/>
              </a:rPr>
              <a:t>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brazos</a:t>
            </a:r>
            <a:r>
              <a:rPr lang="en-US" sz="2400" dirty="0">
                <a:latin typeface="Arial Nova Light" panose="020B0304020202020204" pitchFamily="34" charset="0"/>
              </a:rPr>
              <a:t>, </a:t>
            </a:r>
            <a:r>
              <a:rPr lang="en-US" sz="2400" dirty="0" err="1">
                <a:latin typeface="Arial Nova Light" panose="020B0304020202020204" pitchFamily="34" charset="0"/>
              </a:rPr>
              <a:t>poniendo</a:t>
            </a:r>
            <a:r>
              <a:rPr lang="en-US" sz="2400" dirty="0">
                <a:latin typeface="Arial Nova Light" panose="020B0304020202020204" pitchFamily="34" charset="0"/>
              </a:rPr>
              <a:t> las manos </a:t>
            </a:r>
            <a:r>
              <a:rPr lang="en-US" sz="2400" dirty="0" err="1">
                <a:latin typeface="Arial Nova Light" panose="020B0304020202020204" pitchFamily="34" charset="0"/>
              </a:rPr>
              <a:t>sobre</a:t>
            </a:r>
            <a:r>
              <a:rPr lang="en-US" sz="2400" dirty="0">
                <a:latin typeface="Arial Nova Light" panose="020B0304020202020204" pitchFamily="34" charset="0"/>
              </a:rPr>
              <a:t> </a:t>
            </a:r>
            <a:r>
              <a:rPr lang="en-US" sz="2400" dirty="0" err="1">
                <a:latin typeface="Arial Nova Light" panose="020B0304020202020204" pitchFamily="34" charset="0"/>
              </a:rPr>
              <a:t>ellos</a:t>
            </a:r>
            <a:r>
              <a:rPr lang="en-US" sz="2400" dirty="0">
                <a:latin typeface="Arial Nova Light" panose="020B0304020202020204" pitchFamily="34" charset="0"/>
              </a:rPr>
              <a:t>, </a:t>
            </a:r>
            <a:r>
              <a:rPr lang="en-US" sz="2400" dirty="0" err="1">
                <a:latin typeface="Arial Nova Light" panose="020B0304020202020204" pitchFamily="34" charset="0"/>
              </a:rPr>
              <a:t>los</a:t>
            </a:r>
            <a:r>
              <a:rPr lang="en-US" sz="2400" dirty="0">
                <a:latin typeface="Arial Nova Light" panose="020B0304020202020204" pitchFamily="34" charset="0"/>
              </a:rPr>
              <a:t> </a:t>
            </a:r>
            <a:r>
              <a:rPr lang="en-US" sz="2400" dirty="0" err="1">
                <a:latin typeface="Arial Nova Light" panose="020B0304020202020204" pitchFamily="34" charset="0"/>
              </a:rPr>
              <a:t>bendecía</a:t>
            </a:r>
            <a:r>
              <a:rPr lang="en-US" sz="2400" dirty="0">
                <a:latin typeface="Arial Nova Light" panose="020B0304020202020204" pitchFamily="34" charset="0"/>
              </a:rPr>
              <a:t>.</a:t>
            </a:r>
          </a:p>
        </p:txBody>
      </p:sp>
    </p:spTree>
    <p:extLst>
      <p:ext uri="{BB962C8B-B14F-4D97-AF65-F5344CB8AC3E}">
        <p14:creationId xmlns:p14="http://schemas.microsoft.com/office/powerpoint/2010/main" val="1483891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02907" y="652599"/>
            <a:ext cx="5660571" cy="528349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17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Now as He was going out on the road, one came </a:t>
            </a:r>
            <a:r>
              <a:rPr lang="en-US" sz="2400" b="1" u="sng"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running</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a:r>
            <a:r>
              <a:rPr lang="en-US" sz="2400" b="1" u="sng"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knelt</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before Him, and asked Him,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“Good Teacher, what shall I do that I may inherit eternal life?”</a:t>
            </a:r>
          </a:p>
          <a:p>
            <a:pPr marL="0" marR="0">
              <a:spcBef>
                <a:spcPts val="0"/>
              </a:spcBef>
              <a:spcAft>
                <a:spcPts val="0"/>
              </a:spcAft>
            </a:pPr>
            <a:endPar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18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So Jesus said to him,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Why do you call Me good? No one is good but One, that is, God. </a:t>
            </a: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19</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You know the commandments: ‘Do not commit adultery,’ ‘Do not murder,’ ‘Do not steal,’ ‘Do not bear false witness,’ ‘Do not defraud,’ ‘Honor your father and your mother.’ ”</a:t>
            </a:r>
          </a:p>
        </p:txBody>
      </p:sp>
      <p:sp>
        <p:nvSpPr>
          <p:cNvPr id="4" name="TextBox 3">
            <a:extLst>
              <a:ext uri="{FF2B5EF4-FFF2-40B4-BE49-F238E27FC236}">
                <a16:creationId xmlns:a16="http://schemas.microsoft.com/office/drawing/2014/main" id="{CC19159D-B4FD-138F-0AB8-D7DEEB8A69A3}"/>
              </a:ext>
            </a:extLst>
          </p:cNvPr>
          <p:cNvSpPr txBox="1"/>
          <p:nvPr/>
        </p:nvSpPr>
        <p:spPr>
          <a:xfrm>
            <a:off x="6334540" y="1435743"/>
            <a:ext cx="5554554" cy="4154984"/>
          </a:xfrm>
          <a:prstGeom prst="rect">
            <a:avLst/>
          </a:prstGeom>
          <a:noFill/>
        </p:spPr>
        <p:txBody>
          <a:bodyPr wrap="square">
            <a:spAutoFit/>
          </a:bodyPr>
          <a:lstStyle/>
          <a:p>
            <a:r>
              <a:rPr lang="en-US" sz="2400" b="1" baseline="30000" dirty="0">
                <a:effectLst/>
                <a:latin typeface="Arial Nova" panose="020B0504020202020204" pitchFamily="34" charset="0"/>
              </a:rPr>
              <a:t>17 </a:t>
            </a:r>
            <a:r>
              <a:rPr lang="en-US" sz="2400" dirty="0">
                <a:latin typeface="Arial Nova" panose="020B0504020202020204" pitchFamily="34" charset="0"/>
              </a:rPr>
              <a:t>Al </a:t>
            </a:r>
            <a:r>
              <a:rPr lang="en-US" sz="2400" dirty="0" err="1">
                <a:latin typeface="Arial Nova" panose="020B0504020202020204" pitchFamily="34" charset="0"/>
              </a:rPr>
              <a:t>salir</a:t>
            </a:r>
            <a:r>
              <a:rPr lang="en-US" sz="2400" dirty="0">
                <a:latin typeface="Arial Nova" panose="020B0504020202020204" pitchFamily="34" charset="0"/>
              </a:rPr>
              <a:t> </a:t>
            </a:r>
            <a:r>
              <a:rPr lang="en-US" sz="2400" dirty="0" err="1">
                <a:latin typeface="Arial Nova" panose="020B0504020202020204" pitchFamily="34" charset="0"/>
              </a:rPr>
              <a:t>él</a:t>
            </a:r>
            <a:r>
              <a:rPr lang="en-US" sz="2400" dirty="0">
                <a:latin typeface="Arial Nova" panose="020B0504020202020204" pitchFamily="34" charset="0"/>
              </a:rPr>
              <a:t> para </a:t>
            </a:r>
            <a:r>
              <a:rPr lang="en-US" sz="2400" dirty="0" err="1">
                <a:latin typeface="Arial Nova" panose="020B0504020202020204" pitchFamily="34" charset="0"/>
              </a:rPr>
              <a:t>seguir</a:t>
            </a:r>
            <a:r>
              <a:rPr lang="en-US" sz="2400" dirty="0">
                <a:latin typeface="Arial Nova" panose="020B0504020202020204" pitchFamily="34" charset="0"/>
              </a:rPr>
              <a:t> </a:t>
            </a:r>
            <a:r>
              <a:rPr lang="en-US" sz="2400" dirty="0" err="1">
                <a:latin typeface="Arial Nova" panose="020B0504020202020204" pitchFamily="34" charset="0"/>
              </a:rPr>
              <a:t>su</a:t>
            </a:r>
            <a:r>
              <a:rPr lang="en-US" sz="2400" dirty="0">
                <a:latin typeface="Arial Nova" panose="020B0504020202020204" pitchFamily="34" charset="0"/>
              </a:rPr>
              <a:t> </a:t>
            </a:r>
            <a:r>
              <a:rPr lang="en-US" sz="2400" dirty="0" err="1">
                <a:latin typeface="Arial Nova" panose="020B0504020202020204" pitchFamily="34" charset="0"/>
              </a:rPr>
              <a:t>camino</a:t>
            </a:r>
            <a:r>
              <a:rPr lang="en-US" sz="2400" dirty="0">
                <a:latin typeface="Arial Nova" panose="020B0504020202020204" pitchFamily="34" charset="0"/>
              </a:rPr>
              <a:t>, vino uno </a:t>
            </a:r>
            <a:r>
              <a:rPr lang="en-US" sz="2400" dirty="0" err="1">
                <a:latin typeface="Arial Nova" panose="020B0504020202020204" pitchFamily="34" charset="0"/>
              </a:rPr>
              <a:t>corriendo</a:t>
            </a:r>
            <a:r>
              <a:rPr lang="en-US" sz="2400" dirty="0">
                <a:latin typeface="Arial Nova" panose="020B0504020202020204" pitchFamily="34" charset="0"/>
              </a:rPr>
              <a:t>, e </a:t>
            </a:r>
            <a:r>
              <a:rPr lang="en-US" sz="2400" dirty="0" err="1">
                <a:latin typeface="Arial Nova" panose="020B0504020202020204" pitchFamily="34" charset="0"/>
              </a:rPr>
              <a:t>hincando</a:t>
            </a:r>
            <a:r>
              <a:rPr lang="en-US" sz="2400" dirty="0">
                <a:latin typeface="Arial Nova" panose="020B0504020202020204" pitchFamily="34" charset="0"/>
              </a:rPr>
              <a:t> la </a:t>
            </a:r>
            <a:r>
              <a:rPr lang="en-US" sz="2400" dirty="0" err="1">
                <a:latin typeface="Arial Nova" panose="020B0504020202020204" pitchFamily="34" charset="0"/>
              </a:rPr>
              <a:t>rodilla</a:t>
            </a:r>
            <a:r>
              <a:rPr lang="en-US" sz="2400" dirty="0">
                <a:latin typeface="Arial Nova" panose="020B0504020202020204" pitchFamily="34" charset="0"/>
              </a:rPr>
              <a:t> </a:t>
            </a:r>
            <a:r>
              <a:rPr lang="en-US" sz="2400" dirty="0" err="1">
                <a:latin typeface="Arial Nova" panose="020B0504020202020204" pitchFamily="34" charset="0"/>
              </a:rPr>
              <a:t>delante</a:t>
            </a:r>
            <a:r>
              <a:rPr lang="en-US" sz="2400" dirty="0">
                <a:latin typeface="Arial Nova" panose="020B0504020202020204" pitchFamily="34" charset="0"/>
              </a:rPr>
              <a:t> de </a:t>
            </a:r>
            <a:r>
              <a:rPr lang="en-US" sz="2400" dirty="0" err="1">
                <a:latin typeface="Arial Nova" panose="020B0504020202020204" pitchFamily="34" charset="0"/>
              </a:rPr>
              <a:t>él</a:t>
            </a:r>
            <a:r>
              <a:rPr lang="en-US" sz="2400" dirty="0">
                <a:latin typeface="Arial Nova" panose="020B0504020202020204" pitchFamily="34" charset="0"/>
              </a:rPr>
              <a:t>, le </a:t>
            </a:r>
            <a:r>
              <a:rPr lang="en-US" sz="2400" dirty="0" err="1">
                <a:latin typeface="Arial Nova" panose="020B0504020202020204" pitchFamily="34" charset="0"/>
              </a:rPr>
              <a:t>preguntó</a:t>
            </a:r>
            <a:r>
              <a:rPr lang="en-US" sz="2400" dirty="0">
                <a:latin typeface="Arial Nova" panose="020B0504020202020204" pitchFamily="34" charset="0"/>
              </a:rPr>
              <a:t>: Maestro bueno, ¿</a:t>
            </a:r>
            <a:r>
              <a:rPr lang="en-US" sz="2400" dirty="0" err="1">
                <a:latin typeface="Arial Nova" panose="020B0504020202020204" pitchFamily="34" charset="0"/>
              </a:rPr>
              <a:t>qué</a:t>
            </a:r>
            <a:r>
              <a:rPr lang="en-US" sz="2400" dirty="0">
                <a:latin typeface="Arial Nova" panose="020B0504020202020204" pitchFamily="34" charset="0"/>
              </a:rPr>
              <a:t> </a:t>
            </a:r>
            <a:r>
              <a:rPr lang="en-US" sz="2400" dirty="0" err="1">
                <a:latin typeface="Arial Nova" panose="020B0504020202020204" pitchFamily="34" charset="0"/>
              </a:rPr>
              <a:t>haré</a:t>
            </a:r>
            <a:r>
              <a:rPr lang="en-US" sz="2400" dirty="0">
                <a:latin typeface="Arial Nova" panose="020B0504020202020204" pitchFamily="34" charset="0"/>
              </a:rPr>
              <a:t> para </a:t>
            </a:r>
            <a:r>
              <a:rPr lang="en-US" sz="2400" dirty="0" err="1">
                <a:latin typeface="Arial Nova" panose="020B0504020202020204" pitchFamily="34" charset="0"/>
              </a:rPr>
              <a:t>heredar</a:t>
            </a:r>
            <a:r>
              <a:rPr lang="en-US" sz="2400" dirty="0">
                <a:latin typeface="Arial Nova" panose="020B0504020202020204" pitchFamily="34" charset="0"/>
              </a:rPr>
              <a:t> la </a:t>
            </a:r>
            <a:r>
              <a:rPr lang="en-US" sz="2400" dirty="0" err="1">
                <a:latin typeface="Arial Nova" panose="020B0504020202020204" pitchFamily="34" charset="0"/>
              </a:rPr>
              <a:t>vida</a:t>
            </a:r>
            <a:r>
              <a:rPr lang="en-US" sz="2400" dirty="0">
                <a:latin typeface="Arial Nova" panose="020B0504020202020204" pitchFamily="34" charset="0"/>
              </a:rPr>
              <a:t> </a:t>
            </a:r>
            <a:r>
              <a:rPr lang="en-US" sz="2400" dirty="0" err="1">
                <a:latin typeface="Arial Nova" panose="020B0504020202020204" pitchFamily="34" charset="0"/>
              </a:rPr>
              <a:t>eterna</a:t>
            </a:r>
            <a:r>
              <a:rPr lang="en-US" sz="2400" dirty="0">
                <a:latin typeface="Arial Nova" panose="020B0504020202020204" pitchFamily="34" charset="0"/>
              </a:rPr>
              <a:t>? </a:t>
            </a:r>
            <a:r>
              <a:rPr lang="en-US" sz="2400" b="1" baseline="30000" dirty="0">
                <a:effectLst/>
                <a:latin typeface="Arial Nova" panose="020B0504020202020204" pitchFamily="34" charset="0"/>
              </a:rPr>
              <a:t>18 </a:t>
            </a:r>
            <a:r>
              <a:rPr lang="en-US" sz="2400" dirty="0">
                <a:latin typeface="Arial Nova" panose="020B0504020202020204" pitchFamily="34" charset="0"/>
              </a:rPr>
              <a:t>Jesús le </a:t>
            </a:r>
            <a:r>
              <a:rPr lang="en-US" sz="2400" dirty="0" err="1">
                <a:latin typeface="Arial Nova" panose="020B0504020202020204" pitchFamily="34" charset="0"/>
              </a:rPr>
              <a:t>dijo</a:t>
            </a:r>
            <a:r>
              <a:rPr lang="en-US" sz="2400" dirty="0">
                <a:latin typeface="Arial Nova" panose="020B0504020202020204" pitchFamily="34" charset="0"/>
              </a:rPr>
              <a:t>: ¿Por </a:t>
            </a:r>
            <a:r>
              <a:rPr lang="en-US" sz="2400" dirty="0" err="1">
                <a:latin typeface="Arial Nova" panose="020B0504020202020204" pitchFamily="34" charset="0"/>
              </a:rPr>
              <a:t>qué</a:t>
            </a:r>
            <a:r>
              <a:rPr lang="en-US" sz="2400" dirty="0">
                <a:latin typeface="Arial Nova" panose="020B0504020202020204" pitchFamily="34" charset="0"/>
              </a:rPr>
              <a:t> me llamas bueno? </a:t>
            </a:r>
            <a:r>
              <a:rPr lang="en-US" sz="2400" dirty="0" err="1">
                <a:latin typeface="Arial Nova" panose="020B0504020202020204" pitchFamily="34" charset="0"/>
              </a:rPr>
              <a:t>Ninguno</a:t>
            </a:r>
            <a:r>
              <a:rPr lang="en-US" sz="2400" dirty="0">
                <a:latin typeface="Arial Nova" panose="020B0504020202020204" pitchFamily="34" charset="0"/>
              </a:rPr>
              <a:t> hay bueno, </a:t>
            </a:r>
            <a:r>
              <a:rPr lang="en-US" sz="2400" dirty="0" err="1">
                <a:latin typeface="Arial Nova" panose="020B0504020202020204" pitchFamily="34" charset="0"/>
              </a:rPr>
              <a:t>sino</a:t>
            </a:r>
            <a:r>
              <a:rPr lang="en-US" sz="2400" dirty="0">
                <a:latin typeface="Arial Nova" panose="020B0504020202020204" pitchFamily="34" charset="0"/>
              </a:rPr>
              <a:t> solo uno, Dios. </a:t>
            </a:r>
            <a:r>
              <a:rPr lang="en-US" sz="2400" b="1" baseline="30000" dirty="0">
                <a:effectLst/>
                <a:latin typeface="Arial Nova" panose="020B0504020202020204" pitchFamily="34" charset="0"/>
              </a:rPr>
              <a:t>19 </a:t>
            </a:r>
            <a:r>
              <a:rPr lang="en-US" sz="2400" dirty="0">
                <a:latin typeface="Arial Nova" panose="020B0504020202020204" pitchFamily="34" charset="0"/>
              </a:rPr>
              <a:t>Los </a:t>
            </a:r>
            <a:r>
              <a:rPr lang="en-US" sz="2400" dirty="0" err="1">
                <a:latin typeface="Arial Nova" panose="020B0504020202020204" pitchFamily="34" charset="0"/>
              </a:rPr>
              <a:t>mandamientos</a:t>
            </a:r>
            <a:r>
              <a:rPr lang="en-US" sz="2400" dirty="0">
                <a:latin typeface="Arial Nova" panose="020B0504020202020204" pitchFamily="34" charset="0"/>
              </a:rPr>
              <a:t> sabes: No </a:t>
            </a:r>
            <a:r>
              <a:rPr lang="en-US" sz="2400" dirty="0" err="1">
                <a:latin typeface="Arial Nova" panose="020B0504020202020204" pitchFamily="34" charset="0"/>
              </a:rPr>
              <a:t>adulteres</a:t>
            </a:r>
            <a:r>
              <a:rPr lang="en-US" sz="2400" dirty="0">
                <a:latin typeface="Arial Nova" panose="020B0504020202020204" pitchFamily="34" charset="0"/>
              </a:rPr>
              <a:t>. No mates. No </a:t>
            </a:r>
            <a:r>
              <a:rPr lang="en-US" sz="2400" dirty="0" err="1">
                <a:latin typeface="Arial Nova" panose="020B0504020202020204" pitchFamily="34" charset="0"/>
              </a:rPr>
              <a:t>hurtes</a:t>
            </a:r>
            <a:r>
              <a:rPr lang="en-US" sz="2400" dirty="0">
                <a:latin typeface="Arial Nova" panose="020B0504020202020204" pitchFamily="34" charset="0"/>
              </a:rPr>
              <a:t>. No </a:t>
            </a:r>
            <a:r>
              <a:rPr lang="en-US" sz="2400" dirty="0" err="1">
                <a:latin typeface="Arial Nova" panose="020B0504020202020204" pitchFamily="34" charset="0"/>
              </a:rPr>
              <a:t>digas</a:t>
            </a:r>
            <a:r>
              <a:rPr lang="en-US" sz="2400" dirty="0">
                <a:latin typeface="Arial Nova" panose="020B0504020202020204" pitchFamily="34" charset="0"/>
              </a:rPr>
              <a:t> </a:t>
            </a:r>
            <a:r>
              <a:rPr lang="en-US" sz="2400" dirty="0" err="1">
                <a:latin typeface="Arial Nova" panose="020B0504020202020204" pitchFamily="34" charset="0"/>
              </a:rPr>
              <a:t>falso</a:t>
            </a:r>
            <a:r>
              <a:rPr lang="en-US" sz="2400" dirty="0">
                <a:latin typeface="Arial Nova" panose="020B0504020202020204" pitchFamily="34" charset="0"/>
              </a:rPr>
              <a:t> testimonio. No </a:t>
            </a:r>
            <a:r>
              <a:rPr lang="en-US" sz="2400" dirty="0" err="1">
                <a:latin typeface="Arial Nova" panose="020B0504020202020204" pitchFamily="34" charset="0"/>
              </a:rPr>
              <a:t>defraudes</a:t>
            </a:r>
            <a:r>
              <a:rPr lang="en-US" sz="2400" dirty="0">
                <a:latin typeface="Arial Nova" panose="020B0504020202020204" pitchFamily="34" charset="0"/>
              </a:rPr>
              <a:t>. </a:t>
            </a:r>
            <a:r>
              <a:rPr lang="en-US" sz="2400" dirty="0" err="1">
                <a:latin typeface="Arial Nova" panose="020B0504020202020204" pitchFamily="34" charset="0"/>
              </a:rPr>
              <a:t>Honra</a:t>
            </a:r>
            <a:r>
              <a:rPr lang="en-US" sz="2400" dirty="0">
                <a:latin typeface="Arial Nova" panose="020B0504020202020204" pitchFamily="34" charset="0"/>
              </a:rPr>
              <a:t> a </a:t>
            </a:r>
            <a:r>
              <a:rPr lang="en-US" sz="2400" dirty="0" err="1">
                <a:latin typeface="Arial Nova" panose="020B0504020202020204" pitchFamily="34" charset="0"/>
              </a:rPr>
              <a:t>tu</a:t>
            </a:r>
            <a:r>
              <a:rPr lang="en-US" sz="2400" dirty="0">
                <a:latin typeface="Arial Nova" panose="020B0504020202020204" pitchFamily="34" charset="0"/>
              </a:rPr>
              <a:t> padre y a </a:t>
            </a:r>
            <a:r>
              <a:rPr lang="en-US" sz="2400" dirty="0" err="1">
                <a:latin typeface="Arial Nova" panose="020B0504020202020204" pitchFamily="34" charset="0"/>
              </a:rPr>
              <a:t>tu</a:t>
            </a:r>
            <a:r>
              <a:rPr lang="en-US" sz="2400" dirty="0">
                <a:latin typeface="Arial Nova" panose="020B0504020202020204" pitchFamily="34" charset="0"/>
              </a:rPr>
              <a:t> </a:t>
            </a:r>
            <a:r>
              <a:rPr lang="en-US" sz="2400" dirty="0" err="1">
                <a:latin typeface="Arial Nova" panose="020B0504020202020204" pitchFamily="34" charset="0"/>
              </a:rPr>
              <a:t>madre</a:t>
            </a:r>
            <a:r>
              <a:rPr lang="en-US" sz="2400" dirty="0">
                <a:latin typeface="Arial Nova" panose="020B0504020202020204" pitchFamily="34" charset="0"/>
              </a:rPr>
              <a:t>. </a:t>
            </a:r>
          </a:p>
        </p:txBody>
      </p:sp>
    </p:spTree>
    <p:extLst>
      <p:ext uri="{BB962C8B-B14F-4D97-AF65-F5344CB8AC3E}">
        <p14:creationId xmlns:p14="http://schemas.microsoft.com/office/powerpoint/2010/main" val="251758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69168" y="652599"/>
            <a:ext cx="5581058" cy="5283498"/>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20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he answered and said to Him, “Teacher, all these things I have kept from my youth.”</a:t>
            </a: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21</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Then Jesus,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looking at him, loved him</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said to him, </a:t>
            </a:r>
            <a:r>
              <a:rPr lang="en-US" sz="2400" b="1" dirty="0">
                <a:ln>
                  <a:noFill/>
                </a:ln>
                <a:solidFill>
                  <a:srgbClr val="FF0000"/>
                </a:solidFill>
                <a:effectLst/>
                <a:latin typeface="Arial Nova Light" panose="020B0304020202020204" pitchFamily="34" charset="0"/>
                <a:ea typeface="Arial Unicode MS" panose="020B0604020202020204" pitchFamily="34" charset="-128"/>
                <a:cs typeface="Arial Unicode MS" panose="020B0604020202020204" pitchFamily="34" charset="-128"/>
              </a:rPr>
              <a:t>“One thing you lack: Go your way, sell whatever you have and give to the poor, and you will have treasure in heaven; and come, take up the cross, and follow Me.”</a:t>
            </a:r>
            <a:endPar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22</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But he was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sad at this word</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went away sorrowful, for he had great possessions.</a:t>
            </a:r>
          </a:p>
        </p:txBody>
      </p:sp>
      <p:sp>
        <p:nvSpPr>
          <p:cNvPr id="4" name="TextBox 3">
            <a:extLst>
              <a:ext uri="{FF2B5EF4-FFF2-40B4-BE49-F238E27FC236}">
                <a16:creationId xmlns:a16="http://schemas.microsoft.com/office/drawing/2014/main" id="{788E9005-BFB5-2F8B-F67C-FA0EE5D1D274}"/>
              </a:ext>
            </a:extLst>
          </p:cNvPr>
          <p:cNvSpPr txBox="1"/>
          <p:nvPr/>
        </p:nvSpPr>
        <p:spPr>
          <a:xfrm>
            <a:off x="6431280" y="1397675"/>
            <a:ext cx="5496560" cy="3785652"/>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20 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respondiendo</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Maestro, </a:t>
            </a:r>
            <a:r>
              <a:rPr lang="en-US" sz="2400" b="0" i="0" u="none" strike="noStrike" dirty="0" err="1">
                <a:solidFill>
                  <a:srgbClr val="000000"/>
                </a:solidFill>
                <a:effectLst/>
                <a:latin typeface="Arial Nova Light" panose="020B0304020202020204" pitchFamily="34" charset="0"/>
              </a:rPr>
              <a:t>todo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esto</a:t>
            </a:r>
            <a:r>
              <a:rPr lang="en-US" sz="2400" b="0" i="0" u="none" strike="noStrike" dirty="0">
                <a:solidFill>
                  <a:srgbClr val="000000"/>
                </a:solidFill>
                <a:effectLst/>
                <a:latin typeface="Arial Nova Light" panose="020B0304020202020204" pitchFamily="34" charset="0"/>
              </a:rPr>
              <a:t> lo he </a:t>
            </a:r>
            <a:r>
              <a:rPr lang="en-US" sz="2400" b="0" i="0" u="none" strike="noStrike" dirty="0" err="1">
                <a:solidFill>
                  <a:srgbClr val="000000"/>
                </a:solidFill>
                <a:effectLst/>
                <a:latin typeface="Arial Nova Light" panose="020B0304020202020204" pitchFamily="34" charset="0"/>
              </a:rPr>
              <a:t>guardado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desde</a:t>
            </a:r>
            <a:r>
              <a:rPr lang="en-US" sz="2400" b="0" i="0" u="none" strike="noStrike" dirty="0">
                <a:solidFill>
                  <a:srgbClr val="000000"/>
                </a:solidFill>
                <a:effectLst/>
                <a:latin typeface="Arial Nova Light" panose="020B0304020202020204" pitchFamily="34" charset="0"/>
              </a:rPr>
              <a:t> mi juventud.</a:t>
            </a:r>
            <a:r>
              <a:rPr lang="en-US" sz="2400" b="1" i="0" u="none" strike="noStrike" baseline="30000" dirty="0">
                <a:solidFill>
                  <a:srgbClr val="000000"/>
                </a:solidFill>
                <a:effectLst/>
                <a:latin typeface="Arial Nova Light" panose="020B0304020202020204" pitchFamily="34" charset="0"/>
              </a:rPr>
              <a:t>21 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Jesús, </a:t>
            </a:r>
            <a:r>
              <a:rPr lang="en-US" sz="2400" b="0" i="0" u="none" strike="noStrike" dirty="0" err="1">
                <a:solidFill>
                  <a:srgbClr val="000000"/>
                </a:solidFill>
                <a:effectLst/>
                <a:latin typeface="Arial Nova Light" panose="020B0304020202020204" pitchFamily="34" charset="0"/>
              </a:rPr>
              <a:t>mirándole</a:t>
            </a:r>
            <a:r>
              <a:rPr lang="en-US" sz="2400" b="0" i="0" u="none" strike="noStrike" dirty="0">
                <a:solidFill>
                  <a:srgbClr val="000000"/>
                </a:solidFill>
                <a:effectLst/>
                <a:latin typeface="Arial Nova Light" panose="020B0304020202020204" pitchFamily="34" charset="0"/>
              </a:rPr>
              <a:t>, le </a:t>
            </a:r>
            <a:r>
              <a:rPr lang="en-US" sz="2400" b="0" i="0" u="none" strike="noStrike" dirty="0" err="1">
                <a:solidFill>
                  <a:srgbClr val="000000"/>
                </a:solidFill>
                <a:effectLst/>
                <a:latin typeface="Arial Nova Light" panose="020B0304020202020204" pitchFamily="34" charset="0"/>
              </a:rPr>
              <a:t>amó</a:t>
            </a:r>
            <a:r>
              <a:rPr lang="en-US" sz="2400" b="0" i="0" u="none" strike="noStrike" dirty="0">
                <a:solidFill>
                  <a:srgbClr val="000000"/>
                </a:solidFill>
                <a:effectLst/>
                <a:latin typeface="Arial Nova Light" panose="020B0304020202020204" pitchFamily="34" charset="0"/>
              </a:rPr>
              <a:t>, y le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Una </a:t>
            </a:r>
            <a:r>
              <a:rPr lang="en-US" sz="2400" b="0" i="0" u="none" strike="noStrike" dirty="0" err="1">
                <a:solidFill>
                  <a:srgbClr val="000000"/>
                </a:solidFill>
                <a:effectLst/>
                <a:latin typeface="Arial Nova Light" panose="020B0304020202020204" pitchFamily="34" charset="0"/>
              </a:rPr>
              <a:t>cosa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falta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anda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vende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todo</a:t>
            </a:r>
            <a:r>
              <a:rPr lang="en-US" sz="2400" b="0" i="0" u="none" strike="noStrike" dirty="0">
                <a:solidFill>
                  <a:srgbClr val="000000"/>
                </a:solidFill>
                <a:effectLst/>
                <a:latin typeface="Arial Nova Light" panose="020B0304020202020204" pitchFamily="34" charset="0"/>
              </a:rPr>
              <a:t> lo que </a:t>
            </a:r>
            <a:r>
              <a:rPr lang="en-US" sz="2400" b="0" i="0" u="none" strike="noStrike" dirty="0" err="1">
                <a:solidFill>
                  <a:srgbClr val="000000"/>
                </a:solidFill>
                <a:effectLst/>
                <a:latin typeface="Arial Nova Light" panose="020B0304020202020204" pitchFamily="34" charset="0"/>
              </a:rPr>
              <a:t>tienes</a:t>
            </a:r>
            <a:r>
              <a:rPr lang="en-US" sz="2400" b="0" i="0" u="none" strike="noStrike" dirty="0">
                <a:solidFill>
                  <a:srgbClr val="000000"/>
                </a:solidFill>
                <a:effectLst/>
                <a:latin typeface="Arial Nova Light" panose="020B0304020202020204" pitchFamily="34" charset="0"/>
              </a:rPr>
              <a:t>, y dalo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pobres</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tendrás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tesoro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cielo</a:t>
            </a:r>
            <a:r>
              <a:rPr lang="en-US" sz="2400" b="0" i="0" u="none" strike="noStrike" dirty="0">
                <a:solidFill>
                  <a:srgbClr val="000000"/>
                </a:solidFill>
                <a:effectLst/>
                <a:latin typeface="Arial Nova Light" panose="020B0304020202020204" pitchFamily="34" charset="0"/>
              </a:rPr>
              <a:t>; y </a:t>
            </a:r>
            <a:r>
              <a:rPr lang="en-US" sz="2400" b="0" i="0" u="none" strike="noStrike" dirty="0" err="1">
                <a:solidFill>
                  <a:srgbClr val="000000"/>
                </a:solidFill>
                <a:effectLst/>
                <a:latin typeface="Arial Nova Light" panose="020B0304020202020204" pitchFamily="34" charset="0"/>
              </a:rPr>
              <a:t>ven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sígueme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tomando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tu</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cruz</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22 </a:t>
            </a:r>
            <a:r>
              <a:rPr lang="en-US" sz="2400" b="0" i="0" u="none" strike="noStrike" dirty="0">
                <a:solidFill>
                  <a:srgbClr val="000000"/>
                </a:solidFill>
                <a:effectLst/>
                <a:latin typeface="Arial Nova Light" panose="020B0304020202020204" pitchFamily="34" charset="0"/>
              </a:rPr>
              <a:t>Pero </a:t>
            </a:r>
            <a:r>
              <a:rPr lang="en-US" sz="2400" b="0" i="0" u="none" strike="noStrike" dirty="0" err="1">
                <a:solidFill>
                  <a:srgbClr val="000000"/>
                </a:solidFill>
                <a:effectLst/>
                <a:latin typeface="Arial Nova Light" panose="020B0304020202020204" pitchFamily="34" charset="0"/>
              </a:rPr>
              <a:t>él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afligido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por</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esta</a:t>
            </a:r>
            <a:r>
              <a:rPr lang="en-US" sz="2400" b="0" i="0" u="none" strike="noStrike" dirty="0">
                <a:solidFill>
                  <a:srgbClr val="000000"/>
                </a:solidFill>
                <a:effectLst/>
                <a:latin typeface="Arial Nova Light" panose="020B0304020202020204" pitchFamily="34" charset="0"/>
              </a:rPr>
              <a:t> palabra, se </a:t>
            </a:r>
            <a:r>
              <a:rPr lang="en-US" sz="2400" b="0" i="0" u="none" strike="noStrike" dirty="0" err="1">
                <a:solidFill>
                  <a:srgbClr val="000000"/>
                </a:solidFill>
                <a:effectLst/>
                <a:latin typeface="Arial Nova Light" panose="020B0304020202020204" pitchFamily="34" charset="0"/>
              </a:rPr>
              <a:t>fue</a:t>
            </a:r>
            <a:r>
              <a:rPr lang="en-US" sz="2400" b="0" i="0" u="none" strike="noStrike" dirty="0">
                <a:solidFill>
                  <a:srgbClr val="000000"/>
                </a:solidFill>
                <a:effectLst/>
                <a:latin typeface="Arial Nova Light" panose="020B0304020202020204" pitchFamily="34" charset="0"/>
              </a:rPr>
              <a:t> triste, </a:t>
            </a:r>
            <a:r>
              <a:rPr lang="en-US" sz="2400" b="0" i="0" u="none" strike="noStrike" dirty="0" err="1">
                <a:solidFill>
                  <a:srgbClr val="000000"/>
                </a:solidFill>
                <a:effectLst/>
                <a:latin typeface="Arial Nova Light" panose="020B0304020202020204" pitchFamily="34" charset="0"/>
              </a:rPr>
              <a:t>porque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tenía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muchas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posesiones</a:t>
            </a:r>
            <a:r>
              <a:rPr lang="en-US" sz="2400" b="0" i="0" u="none" strike="noStrike" dirty="0">
                <a:solidFill>
                  <a:srgbClr val="000000"/>
                </a:solidFill>
                <a:effectLst/>
                <a:latin typeface="Arial Nova Light" panose="020B0304020202020204" pitchFamily="34" charset="0"/>
              </a:rPr>
              <a:t>.</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186107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30ACFE-D2E7-45BC-90AB-BD7C91AE87C4}"/>
              </a:ext>
            </a:extLst>
          </p:cNvPr>
          <p:cNvSpPr txBox="1"/>
          <p:nvPr/>
        </p:nvSpPr>
        <p:spPr>
          <a:xfrm>
            <a:off x="355916" y="652599"/>
            <a:ext cx="6150901" cy="6022161"/>
          </a:xfrm>
          <a:prstGeom prst="rect">
            <a:avLst/>
          </a:prstGeom>
          <a:noFill/>
        </p:spPr>
        <p:txBody>
          <a:bodyPr wrap="square">
            <a:spAutoFit/>
          </a:bodyPr>
          <a:lstStyle/>
          <a:p>
            <a:pPr marL="0" marR="0">
              <a:spcBef>
                <a:spcPts val="0"/>
              </a:spcBef>
              <a:spcAft>
                <a:spcPts val="1600"/>
              </a:spcAft>
            </a:pPr>
            <a:r>
              <a:rPr lang="en-US" sz="3600" b="1" dirty="0">
                <a:ln>
                  <a:noFill/>
                </a:ln>
                <a:solidFill>
                  <a:schemeClr val="accent1"/>
                </a:solidFill>
                <a:effectLst/>
                <a:latin typeface="Verdana" panose="020B0604030504040204" pitchFamily="34" charset="0"/>
                <a:ea typeface="Arial Unicode MS" panose="020B0604020202020204" pitchFamily="34" charset="-128"/>
                <a:cs typeface="Arial Unicode MS" panose="020B0604020202020204" pitchFamily="34" charset="-128"/>
              </a:rPr>
              <a:t>[ Mark 10 ] </a:t>
            </a:r>
          </a:p>
          <a:p>
            <a:pPr marL="0" marR="0">
              <a:spcBef>
                <a:spcPts val="0"/>
              </a:spcBef>
              <a:spcAft>
                <a:spcPts val="0"/>
              </a:spcAft>
            </a:pPr>
            <a:r>
              <a:rPr lang="en-US" sz="1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23</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Then Jesus looked around and said to His disciples,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“How hard it is for those who have riches to enter the kingdom of God!”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24</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And the disciples were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astonished</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at His words. But Jesus answered again and said to them, “Children, how hard it is for those who trust in riches to enter the kingdom of God! </a:t>
            </a: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25</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 It is easier for a camel to go through the eye of a needle than for a rich man to enter the kingdom of God.”</a:t>
            </a:r>
          </a:p>
          <a:p>
            <a:pPr marL="0" marR="0">
              <a:spcBef>
                <a:spcPts val="0"/>
              </a:spcBef>
              <a:spcAft>
                <a:spcPts val="0"/>
              </a:spcAft>
            </a:pPr>
            <a:endPar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endParaRPr>
          </a:p>
          <a:p>
            <a:pPr marL="0" marR="0">
              <a:spcBef>
                <a:spcPts val="0"/>
              </a:spcBef>
              <a:spcAft>
                <a:spcPts val="0"/>
              </a:spcAft>
            </a:pPr>
            <a:r>
              <a:rPr lang="en-US" sz="16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26 </a:t>
            </a:r>
            <a:r>
              <a:rPr lang="en-US" sz="2400"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And they were greatly astonished, saying among themselves, </a:t>
            </a:r>
            <a:r>
              <a:rPr lang="en-US" sz="2400" b="1" dirty="0">
                <a:ln>
                  <a:noFill/>
                </a:ln>
                <a:solidFill>
                  <a:srgbClr val="000000"/>
                </a:solidFill>
                <a:effectLst/>
                <a:latin typeface="Arial Nova Light" panose="020B0304020202020204" pitchFamily="34" charset="0"/>
                <a:ea typeface="Arial Unicode MS" panose="020B0604020202020204" pitchFamily="34" charset="-128"/>
                <a:cs typeface="Arial Unicode MS" panose="020B0604020202020204" pitchFamily="34" charset="-128"/>
              </a:rPr>
              <a:t>“Who then can be saved?”</a:t>
            </a:r>
          </a:p>
        </p:txBody>
      </p:sp>
      <p:sp>
        <p:nvSpPr>
          <p:cNvPr id="4" name="TextBox 3">
            <a:extLst>
              <a:ext uri="{FF2B5EF4-FFF2-40B4-BE49-F238E27FC236}">
                <a16:creationId xmlns:a16="http://schemas.microsoft.com/office/drawing/2014/main" id="{F9B14BE7-BA92-9DAE-6A48-1FB950E02D49}"/>
              </a:ext>
            </a:extLst>
          </p:cNvPr>
          <p:cNvSpPr txBox="1"/>
          <p:nvPr/>
        </p:nvSpPr>
        <p:spPr>
          <a:xfrm>
            <a:off x="6720177" y="1397530"/>
            <a:ext cx="5329267" cy="5262979"/>
          </a:xfrm>
          <a:prstGeom prst="rect">
            <a:avLst/>
          </a:prstGeom>
          <a:noFill/>
        </p:spPr>
        <p:txBody>
          <a:bodyPr wrap="square">
            <a:spAutoFit/>
          </a:bodyPr>
          <a:lstStyle/>
          <a:p>
            <a:r>
              <a:rPr lang="en-US" sz="2400" b="1" i="0" u="none" strike="noStrike" baseline="30000" dirty="0">
                <a:solidFill>
                  <a:srgbClr val="000000"/>
                </a:solidFill>
                <a:effectLst/>
                <a:latin typeface="Arial Nova Light" panose="020B0304020202020204" pitchFamily="34" charset="0"/>
              </a:rPr>
              <a:t>23 </a:t>
            </a:r>
            <a:r>
              <a:rPr lang="en-US" sz="2400" b="0" i="0" u="none" strike="noStrike" dirty="0" err="1">
                <a:solidFill>
                  <a:srgbClr val="000000"/>
                </a:solidFill>
                <a:effectLst/>
                <a:latin typeface="Arial Nova Light" panose="020B0304020202020204" pitchFamily="34" charset="0"/>
              </a:rPr>
              <a:t>Entonces</a:t>
            </a:r>
            <a:r>
              <a:rPr lang="en-US" sz="2400" b="0" i="0" u="none" strike="noStrike" dirty="0">
                <a:solidFill>
                  <a:srgbClr val="000000"/>
                </a:solidFill>
                <a:effectLst/>
                <a:latin typeface="Arial Nova Light" panose="020B0304020202020204" pitchFamily="34" charset="0"/>
              </a:rPr>
              <a:t> Jesús, </a:t>
            </a:r>
            <a:r>
              <a:rPr lang="en-US" sz="2400" b="0" i="0" u="none" strike="noStrike" dirty="0" err="1">
                <a:solidFill>
                  <a:srgbClr val="000000"/>
                </a:solidFill>
                <a:effectLst/>
                <a:latin typeface="Arial Nova Light" panose="020B0304020202020204" pitchFamily="34" charset="0"/>
              </a:rPr>
              <a:t>mirando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alrededor</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dijo</a:t>
            </a:r>
            <a:r>
              <a:rPr lang="en-US" sz="2400" b="0" i="0" u="none" strike="noStrike" dirty="0">
                <a:solidFill>
                  <a:srgbClr val="000000"/>
                </a:solidFill>
                <a:effectLst/>
                <a:latin typeface="Arial Nova Light" panose="020B0304020202020204" pitchFamily="34" charset="0"/>
              </a:rPr>
              <a:t> a sus </a:t>
            </a:r>
            <a:r>
              <a:rPr lang="en-US" sz="2400" b="0" i="0" u="none" strike="noStrike" dirty="0" err="1">
                <a:solidFill>
                  <a:srgbClr val="000000"/>
                </a:solidFill>
                <a:effectLst/>
                <a:latin typeface="Arial Nova Light" panose="020B0304020202020204" pitchFamily="34" charset="0"/>
              </a:rPr>
              <a:t>discípulos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Cuán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difícilmente</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entrarán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reino</a:t>
            </a:r>
            <a:r>
              <a:rPr lang="en-US" sz="2400" b="0" i="0" u="none" strike="noStrike" dirty="0">
                <a:solidFill>
                  <a:srgbClr val="000000"/>
                </a:solidFill>
                <a:effectLst/>
                <a:latin typeface="Arial Nova Light" panose="020B0304020202020204" pitchFamily="34" charset="0"/>
              </a:rPr>
              <a:t> de Dios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tienen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riquezas</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24 </a:t>
            </a:r>
            <a:r>
              <a:rPr lang="en-US" sz="2400" b="0" i="0" u="none" strike="noStrike" dirty="0">
                <a:solidFill>
                  <a:srgbClr val="000000"/>
                </a:solidFill>
                <a:effectLst/>
                <a:latin typeface="Arial Nova Light" panose="020B0304020202020204" pitchFamily="34" charset="0"/>
              </a:rPr>
              <a:t>Los </a:t>
            </a:r>
            <a:r>
              <a:rPr lang="en-US" sz="2400" b="0" i="0" u="none" strike="noStrike" dirty="0" err="1">
                <a:solidFill>
                  <a:srgbClr val="000000"/>
                </a:solidFill>
                <a:effectLst/>
                <a:latin typeface="Arial Nova Light" panose="020B0304020202020204" pitchFamily="34" charset="0"/>
              </a:rPr>
              <a:t>discípulos</a:t>
            </a:r>
            <a:r>
              <a:rPr lang="en-US" sz="2400" b="0" i="0" u="none" strike="noStrike" dirty="0">
                <a:solidFill>
                  <a:srgbClr val="000000"/>
                </a:solidFill>
                <a:effectLst/>
                <a:latin typeface="Arial Nova Light" panose="020B0304020202020204" pitchFamily="34" charset="0"/>
              </a:rPr>
              <a:t> se </a:t>
            </a:r>
            <a:r>
              <a:rPr lang="en-US" sz="2400" b="0" i="0" u="none" strike="noStrike" dirty="0" err="1">
                <a:solidFill>
                  <a:srgbClr val="000000"/>
                </a:solidFill>
                <a:effectLst/>
                <a:latin typeface="Arial Nova Light" panose="020B0304020202020204" pitchFamily="34" charset="0"/>
              </a:rPr>
              <a:t>asombraron</a:t>
            </a:r>
            <a:r>
              <a:rPr lang="en-US" sz="2400" b="0" i="0" u="none" strike="noStrike" dirty="0">
                <a:solidFill>
                  <a:srgbClr val="000000"/>
                </a:solidFill>
                <a:effectLst/>
                <a:latin typeface="Arial Nova Light" panose="020B0304020202020204" pitchFamily="34" charset="0"/>
              </a:rPr>
              <a:t> de sus palabras; </a:t>
            </a:r>
            <a:r>
              <a:rPr lang="en-US" sz="2400" b="0" i="0" u="none" strike="noStrike" dirty="0" err="1">
                <a:solidFill>
                  <a:srgbClr val="000000"/>
                </a:solidFill>
                <a:effectLst/>
                <a:latin typeface="Arial Nova Light" panose="020B0304020202020204" pitchFamily="34" charset="0"/>
              </a:rPr>
              <a:t>pero</a:t>
            </a:r>
            <a:r>
              <a:rPr lang="en-US" sz="2400" b="0" i="0" u="none" strike="noStrike" dirty="0">
                <a:solidFill>
                  <a:srgbClr val="000000"/>
                </a:solidFill>
                <a:effectLst/>
                <a:latin typeface="Arial Nova Light" panose="020B0304020202020204" pitchFamily="34" charset="0"/>
              </a:rPr>
              <a:t> Jesús, </a:t>
            </a:r>
            <a:r>
              <a:rPr lang="en-US" sz="2400" b="0" i="0" u="none" strike="noStrike" dirty="0" err="1">
                <a:solidFill>
                  <a:srgbClr val="000000"/>
                </a:solidFill>
                <a:effectLst/>
                <a:latin typeface="Arial Nova Light" panose="020B0304020202020204" pitchFamily="34" charset="0"/>
              </a:rPr>
              <a:t>respondiendo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volvió</a:t>
            </a:r>
            <a:r>
              <a:rPr lang="en-US" sz="2400" b="0" i="0" u="none" strike="noStrike" dirty="0">
                <a:solidFill>
                  <a:srgbClr val="000000"/>
                </a:solidFill>
                <a:effectLst/>
                <a:latin typeface="Arial Nova Light" panose="020B0304020202020204" pitchFamily="34" charset="0"/>
              </a:rPr>
              <a:t> a </a:t>
            </a:r>
            <a:r>
              <a:rPr lang="en-US" sz="2400" b="0" i="0" u="none" strike="noStrike" dirty="0" err="1">
                <a:solidFill>
                  <a:srgbClr val="000000"/>
                </a:solidFill>
                <a:effectLst/>
                <a:latin typeface="Arial Nova Light" panose="020B0304020202020204" pitchFamily="34" charset="0"/>
              </a:rPr>
              <a:t>decirles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Hijos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cuán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difícil</a:t>
            </a:r>
            <a:r>
              <a:rPr lang="en-US" sz="2400" b="0" i="0" u="none" strike="noStrike" dirty="0">
                <a:solidFill>
                  <a:srgbClr val="000000"/>
                </a:solidFill>
                <a:effectLst/>
                <a:latin typeface="Arial Nova Light" panose="020B0304020202020204" pitchFamily="34" charset="0"/>
              </a:rPr>
              <a:t> les es </a:t>
            </a:r>
            <a:r>
              <a:rPr lang="en-US" sz="2400" b="0" i="0" u="none" strike="noStrike" dirty="0" err="1">
                <a:solidFill>
                  <a:srgbClr val="000000"/>
                </a:solidFill>
                <a:effectLst/>
                <a:latin typeface="Arial Nova Light" panose="020B0304020202020204" pitchFamily="34" charset="0"/>
              </a:rPr>
              <a:t>entrar</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reino</a:t>
            </a:r>
            <a:r>
              <a:rPr lang="en-US" sz="2400" b="0" i="0" u="none" strike="noStrike" dirty="0">
                <a:solidFill>
                  <a:srgbClr val="000000"/>
                </a:solidFill>
                <a:effectLst/>
                <a:latin typeface="Arial Nova Light" panose="020B0304020202020204" pitchFamily="34" charset="0"/>
              </a:rPr>
              <a:t> de Dios, a </a:t>
            </a:r>
            <a:r>
              <a:rPr lang="en-US" sz="2400" b="0" i="0" u="none" strike="noStrike" dirty="0" err="1">
                <a:solidFill>
                  <a:srgbClr val="000000"/>
                </a:solidFill>
                <a:effectLst/>
                <a:latin typeface="Arial Nova Light" panose="020B0304020202020204" pitchFamily="34" charset="0"/>
              </a:rPr>
              <a:t>los</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confían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las </a:t>
            </a:r>
            <a:r>
              <a:rPr lang="en-US" sz="2400" b="0" i="0" u="none" strike="noStrike" dirty="0" err="1">
                <a:solidFill>
                  <a:srgbClr val="000000"/>
                </a:solidFill>
                <a:effectLst/>
                <a:latin typeface="Arial Nova Light" panose="020B0304020202020204" pitchFamily="34" charset="0"/>
              </a:rPr>
              <a:t>riquezas</a:t>
            </a:r>
            <a:r>
              <a:rPr lang="en-US" sz="2400" b="0" i="0" u="none" strike="noStrike" dirty="0">
                <a:solidFill>
                  <a:srgbClr val="000000"/>
                </a:solidFill>
                <a:effectLst/>
                <a:latin typeface="Arial Nova Light" panose="020B0304020202020204" pitchFamily="34" charset="0"/>
              </a:rPr>
              <a:t>! </a:t>
            </a:r>
            <a:r>
              <a:rPr lang="en-US" sz="2400" b="1" i="0" u="none" strike="noStrike" baseline="30000" dirty="0">
                <a:solidFill>
                  <a:srgbClr val="000000"/>
                </a:solidFill>
                <a:effectLst/>
                <a:latin typeface="Arial Nova Light" panose="020B0304020202020204" pitchFamily="34" charset="0"/>
              </a:rPr>
              <a:t>25 </a:t>
            </a:r>
            <a:r>
              <a:rPr lang="en-US" sz="2400" b="0" i="0" u="none" strike="noStrike" dirty="0">
                <a:solidFill>
                  <a:srgbClr val="000000"/>
                </a:solidFill>
                <a:effectLst/>
                <a:latin typeface="Arial Nova Light" panose="020B0304020202020204" pitchFamily="34" charset="0"/>
              </a:rPr>
              <a:t>Más </a:t>
            </a:r>
            <a:r>
              <a:rPr lang="en-US" sz="2400" b="0" i="0" u="none" strike="noStrike" dirty="0" err="1">
                <a:solidFill>
                  <a:srgbClr val="000000"/>
                </a:solidFill>
                <a:effectLst/>
                <a:latin typeface="Arial Nova Light" panose="020B0304020202020204" pitchFamily="34" charset="0"/>
              </a:rPr>
              <a:t>fácil</a:t>
            </a:r>
            <a:r>
              <a:rPr lang="en-US" sz="2400" b="0" i="0" u="none" strike="noStrike" dirty="0">
                <a:solidFill>
                  <a:srgbClr val="000000"/>
                </a:solidFill>
                <a:effectLst/>
                <a:latin typeface="Arial Nova Light" panose="020B0304020202020204" pitchFamily="34" charset="0"/>
              </a:rPr>
              <a:t> es pasar un </a:t>
            </a:r>
            <a:r>
              <a:rPr lang="en-US" sz="2400" b="0" i="0" u="none" strike="noStrike" dirty="0" err="1">
                <a:solidFill>
                  <a:srgbClr val="000000"/>
                </a:solidFill>
                <a:effectLst/>
                <a:latin typeface="Arial Nova Light" panose="020B0304020202020204" pitchFamily="34" charset="0"/>
              </a:rPr>
              <a:t>camello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por</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ojo</a:t>
            </a:r>
            <a:r>
              <a:rPr lang="en-US" sz="2400" b="0" i="0" u="none" strike="noStrike" dirty="0">
                <a:solidFill>
                  <a:srgbClr val="000000"/>
                </a:solidFill>
                <a:effectLst/>
                <a:latin typeface="Arial Nova Light" panose="020B0304020202020204" pitchFamily="34" charset="0"/>
              </a:rPr>
              <a:t> de </a:t>
            </a:r>
            <a:r>
              <a:rPr lang="en-US" sz="2400" b="0" i="0" u="none" strike="noStrike" dirty="0" err="1">
                <a:solidFill>
                  <a:srgbClr val="000000"/>
                </a:solidFill>
                <a:effectLst/>
                <a:latin typeface="Arial Nova Light" panose="020B0304020202020204" pitchFamily="34" charset="0"/>
              </a:rPr>
              <a:t>una</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aguja</a:t>
            </a:r>
            <a:r>
              <a:rPr lang="en-US" sz="2400" b="0" i="0" u="none" strike="noStrike" dirty="0">
                <a:solidFill>
                  <a:srgbClr val="000000"/>
                </a:solidFill>
                <a:effectLst/>
                <a:latin typeface="Arial Nova Light" panose="020B0304020202020204" pitchFamily="34" charset="0"/>
              </a:rPr>
              <a:t>, que </a:t>
            </a:r>
            <a:r>
              <a:rPr lang="en-US" sz="2400" b="0" i="0" u="none" strike="noStrike" dirty="0" err="1">
                <a:solidFill>
                  <a:srgbClr val="000000"/>
                </a:solidFill>
                <a:effectLst/>
                <a:latin typeface="Arial Nova Light" panose="020B0304020202020204" pitchFamily="34" charset="0"/>
              </a:rPr>
              <a:t>entrar</a:t>
            </a:r>
            <a:r>
              <a:rPr lang="en-US" sz="2400" b="0" i="0" u="none" strike="noStrike" dirty="0">
                <a:solidFill>
                  <a:srgbClr val="000000"/>
                </a:solidFill>
                <a:effectLst/>
                <a:latin typeface="Arial Nova Light" panose="020B0304020202020204" pitchFamily="34" charset="0"/>
              </a:rPr>
              <a:t> un </a:t>
            </a:r>
            <a:r>
              <a:rPr lang="en-US" sz="2400" b="0" i="0" u="none" strike="noStrike" dirty="0" err="1">
                <a:solidFill>
                  <a:srgbClr val="000000"/>
                </a:solidFill>
                <a:effectLst/>
                <a:latin typeface="Arial Nova Light" panose="020B0304020202020204" pitchFamily="34" charset="0"/>
              </a:rPr>
              <a:t>rico</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el</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reino</a:t>
            </a:r>
            <a:r>
              <a:rPr lang="en-US" sz="2400" b="0" i="0" u="none" strike="noStrike" dirty="0">
                <a:solidFill>
                  <a:srgbClr val="000000"/>
                </a:solidFill>
                <a:effectLst/>
                <a:latin typeface="Arial Nova Light" panose="020B0304020202020204" pitchFamily="34" charset="0"/>
              </a:rPr>
              <a:t> de Dios.</a:t>
            </a:r>
            <a:r>
              <a:rPr lang="en-US" sz="2400" b="1" i="0" u="none" strike="noStrike" baseline="30000" dirty="0">
                <a:solidFill>
                  <a:srgbClr val="000000"/>
                </a:solidFill>
                <a:effectLst/>
                <a:latin typeface="Arial Nova Light" panose="020B0304020202020204" pitchFamily="34" charset="0"/>
              </a:rPr>
              <a:t>26 </a:t>
            </a:r>
            <a:r>
              <a:rPr lang="en-US" sz="2400" b="0" i="0" u="none" strike="noStrike" dirty="0" err="1">
                <a:solidFill>
                  <a:srgbClr val="000000"/>
                </a:solidFill>
                <a:effectLst/>
                <a:latin typeface="Arial Nova Light" panose="020B0304020202020204" pitchFamily="34" charset="0"/>
              </a:rPr>
              <a:t>Ellos</a:t>
            </a:r>
            <a:r>
              <a:rPr lang="en-US" sz="2400" b="0" i="0" u="none" strike="noStrike" dirty="0">
                <a:solidFill>
                  <a:srgbClr val="000000"/>
                </a:solidFill>
                <a:effectLst/>
                <a:latin typeface="Arial Nova Light" panose="020B0304020202020204" pitchFamily="34" charset="0"/>
              </a:rPr>
              <a:t> se </a:t>
            </a:r>
            <a:r>
              <a:rPr lang="en-US" sz="2400" b="0" i="0" u="none" strike="noStrike" dirty="0" err="1">
                <a:solidFill>
                  <a:srgbClr val="000000"/>
                </a:solidFill>
                <a:effectLst/>
                <a:latin typeface="Arial Nova Light" panose="020B0304020202020204" pitchFamily="34" charset="0"/>
              </a:rPr>
              <a:t>asombraban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aún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más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diciendo</a:t>
            </a:r>
            <a:r>
              <a:rPr lang="en-US" sz="2400" b="0" i="0" u="none" strike="noStrike" dirty="0">
                <a:solidFill>
                  <a:srgbClr val="000000"/>
                </a:solidFill>
                <a:effectLst/>
                <a:latin typeface="Arial Nova Light" panose="020B0304020202020204" pitchFamily="34" charset="0"/>
              </a:rPr>
              <a:t> entre </a:t>
            </a:r>
            <a:r>
              <a:rPr lang="en-US" sz="2400" b="0" i="0" u="none" strike="noStrike" dirty="0" err="1">
                <a:solidFill>
                  <a:srgbClr val="000000"/>
                </a:solidFill>
                <a:effectLst/>
                <a:latin typeface="Arial Nova Light" panose="020B0304020202020204" pitchFamily="34" charset="0"/>
              </a:rPr>
              <a:t>sí</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Quién</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pues</a:t>
            </a:r>
            <a:r>
              <a:rPr lang="en-US" sz="2400" b="0" i="0" u="none" strike="noStrike" dirty="0">
                <a:solidFill>
                  <a:srgbClr val="000000"/>
                </a:solidFill>
                <a:effectLst/>
                <a:latin typeface="Arial Nova Light" panose="020B0304020202020204" pitchFamily="34" charset="0"/>
              </a:rPr>
              <a:t>, </a:t>
            </a:r>
            <a:r>
              <a:rPr lang="en-US" sz="2400" b="0" i="0" u="none" strike="noStrike" dirty="0" err="1">
                <a:solidFill>
                  <a:srgbClr val="000000"/>
                </a:solidFill>
                <a:effectLst/>
                <a:latin typeface="Arial Nova Light" panose="020B0304020202020204" pitchFamily="34" charset="0"/>
              </a:rPr>
              <a:t>podrá</a:t>
            </a:r>
            <a:r>
              <a:rPr lang="en-US" sz="2400" b="0" i="0" u="none" strike="noStrike" dirty="0">
                <a:solidFill>
                  <a:srgbClr val="000000"/>
                </a:solidFill>
                <a:effectLst/>
                <a:latin typeface="Arial Nova Light" panose="020B0304020202020204" pitchFamily="34" charset="0"/>
              </a:rPr>
              <a:t> ser salvo?</a:t>
            </a:r>
            <a:endParaRPr lang="en-US" sz="2400" dirty="0">
              <a:latin typeface="Arial Nova Light" panose="020B0304020202020204" pitchFamily="34" charset="0"/>
            </a:endParaRPr>
          </a:p>
        </p:txBody>
      </p:sp>
    </p:spTree>
    <p:extLst>
      <p:ext uri="{BB962C8B-B14F-4D97-AF65-F5344CB8AC3E}">
        <p14:creationId xmlns:p14="http://schemas.microsoft.com/office/powerpoint/2010/main" val="3440541255"/>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D289AE2-D2AE-49D1-AFAC-3A79F6794255}">
  <ds:schemaRefs>
    <ds:schemaRef ds:uri="http://schemas.microsoft.com/office/infopath/2007/PartnerControls"/>
    <ds:schemaRef ds:uri="16c05727-aa75-4e4a-9b5f-8a80a1165891"/>
    <ds:schemaRef ds:uri="http://purl.org/dc/dcmitype/"/>
    <ds:schemaRef ds:uri="http://purl.org/dc/elements/1.1/"/>
    <ds:schemaRef ds:uri="71af3243-3dd4-4a8d-8c0d-dd76da1f02a5"/>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TotalTime>
  <Words>2858</Words>
  <Application>Microsoft Office PowerPoint</Application>
  <PresentationFormat>Widescreen</PresentationFormat>
  <Paragraphs>85</Paragraphs>
  <Slides>17</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 Nova</vt:lpstr>
      <vt:lpstr>Arial Nova Light</vt:lpstr>
      <vt:lpstr>Calibri</vt:lpstr>
      <vt:lpstr>Eras Demi ITC</vt:lpstr>
      <vt:lpstr>Franklin Gothic Book</vt:lpstr>
      <vt:lpstr>Franklin Gothic Demi</vt:lpstr>
      <vt:lpstr>Verdana</vt:lpstr>
      <vt:lpstr>Wingdings 2</vt:lpstr>
      <vt:lpstr>DividendVTI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Stacy Norman</dc:creator>
  <cp:lastModifiedBy>AU Church</cp:lastModifiedBy>
  <cp:revision>1</cp:revision>
  <dcterms:created xsi:type="dcterms:W3CDTF">2020-12-12T19:53:56Z</dcterms:created>
  <dcterms:modified xsi:type="dcterms:W3CDTF">2023-07-09T14:16:30Z</dcterms:modified>
</cp:coreProperties>
</file>