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20"/>
  </p:notesMasterIdLst>
  <p:sldIdLst>
    <p:sldId id="302" r:id="rId5"/>
    <p:sldId id="326" r:id="rId6"/>
    <p:sldId id="354" r:id="rId7"/>
    <p:sldId id="355" r:id="rId8"/>
    <p:sldId id="327" r:id="rId9"/>
    <p:sldId id="328" r:id="rId10"/>
    <p:sldId id="329" r:id="rId11"/>
    <p:sldId id="331" r:id="rId12"/>
    <p:sldId id="356" r:id="rId13"/>
    <p:sldId id="333" r:id="rId14"/>
    <p:sldId id="357" r:id="rId15"/>
    <p:sldId id="332" r:id="rId16"/>
    <p:sldId id="330" r:id="rId17"/>
    <p:sldId id="358" r:id="rId18"/>
    <p:sldId id="33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05" autoAdjust="0"/>
    <p:restoredTop sz="85180" autoAdjust="0"/>
  </p:normalViewPr>
  <p:slideViewPr>
    <p:cSldViewPr snapToGrid="0">
      <p:cViewPr varScale="1">
        <p:scale>
          <a:sx n="76" d="100"/>
          <a:sy n="76" d="100"/>
        </p:scale>
        <p:origin x="86"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y Norman" userId="a6544a29-e792-4ead-8136-02f63956fd2b" providerId="ADAL" clId="{73B9EA9E-86C4-434A-A10E-4ACD62DCC6F5}"/>
    <pc:docChg chg="undo custSel addSld modSld">
      <pc:chgData name="Stacy Norman" userId="a6544a29-e792-4ead-8136-02f63956fd2b" providerId="ADAL" clId="{73B9EA9E-86C4-434A-A10E-4ACD62DCC6F5}" dt="2023-07-06T23:53:52.654" v="178" actId="20577"/>
      <pc:docMkLst>
        <pc:docMk/>
      </pc:docMkLst>
      <pc:sldChg chg="addSp modSp mod modNotesTx">
        <pc:chgData name="Stacy Norman" userId="a6544a29-e792-4ead-8136-02f63956fd2b" providerId="ADAL" clId="{73B9EA9E-86C4-434A-A10E-4ACD62DCC6F5}" dt="2023-07-06T23:53:11.228" v="165" actId="20577"/>
        <pc:sldMkLst>
          <pc:docMk/>
          <pc:sldMk cId="2103783420" sldId="326"/>
        </pc:sldMkLst>
        <pc:spChg chg="mod">
          <ac:chgData name="Stacy Norman" userId="a6544a29-e792-4ead-8136-02f63956fd2b" providerId="ADAL" clId="{73B9EA9E-86C4-434A-A10E-4ACD62DCC6F5}" dt="2023-07-03T17:05:05.810" v="36" actId="14100"/>
          <ac:spMkLst>
            <pc:docMk/>
            <pc:sldMk cId="2103783420" sldId="326"/>
            <ac:spMk id="3" creationId="{2E30ACFE-D2E7-45BC-90AB-BD7C91AE87C4}"/>
          </ac:spMkLst>
        </pc:spChg>
        <pc:spChg chg="add mod">
          <ac:chgData name="Stacy Norman" userId="a6544a29-e792-4ead-8136-02f63956fd2b" providerId="ADAL" clId="{73B9EA9E-86C4-434A-A10E-4ACD62DCC6F5}" dt="2023-07-03T17:30:41.796" v="164" actId="1076"/>
          <ac:spMkLst>
            <pc:docMk/>
            <pc:sldMk cId="2103783420" sldId="326"/>
            <ac:spMk id="4" creationId="{90F7EA3F-E553-AC21-45C5-0831012322E2}"/>
          </ac:spMkLst>
        </pc:spChg>
      </pc:sldChg>
      <pc:sldChg chg="addSp modSp mod modNotesTx">
        <pc:chgData name="Stacy Norman" userId="a6544a29-e792-4ead-8136-02f63956fd2b" providerId="ADAL" clId="{73B9EA9E-86C4-434A-A10E-4ACD62DCC6F5}" dt="2023-07-06T23:53:16.013" v="167" actId="20577"/>
        <pc:sldMkLst>
          <pc:docMk/>
          <pc:sldMk cId="880810290" sldId="327"/>
        </pc:sldMkLst>
        <pc:spChg chg="mod">
          <ac:chgData name="Stacy Norman" userId="a6544a29-e792-4ead-8136-02f63956fd2b" providerId="ADAL" clId="{73B9EA9E-86C4-434A-A10E-4ACD62DCC6F5}" dt="2023-07-03T17:29:59.984" v="154" actId="14100"/>
          <ac:spMkLst>
            <pc:docMk/>
            <pc:sldMk cId="880810290" sldId="327"/>
            <ac:spMk id="3" creationId="{2E30ACFE-D2E7-45BC-90AB-BD7C91AE87C4}"/>
          </ac:spMkLst>
        </pc:spChg>
        <pc:spChg chg="add mod">
          <ac:chgData name="Stacy Norman" userId="a6544a29-e792-4ead-8136-02f63956fd2b" providerId="ADAL" clId="{73B9EA9E-86C4-434A-A10E-4ACD62DCC6F5}" dt="2023-07-03T17:29:56.608" v="153" actId="1076"/>
          <ac:spMkLst>
            <pc:docMk/>
            <pc:sldMk cId="880810290" sldId="327"/>
            <ac:spMk id="4" creationId="{31852971-642D-2B4A-2539-815B88BDA4C9}"/>
          </ac:spMkLst>
        </pc:spChg>
      </pc:sldChg>
      <pc:sldChg chg="addSp modSp mod modNotesTx">
        <pc:chgData name="Stacy Norman" userId="a6544a29-e792-4ead-8136-02f63956fd2b" providerId="ADAL" clId="{73B9EA9E-86C4-434A-A10E-4ACD62DCC6F5}" dt="2023-07-06T23:53:20.723" v="169" actId="20577"/>
        <pc:sldMkLst>
          <pc:docMk/>
          <pc:sldMk cId="971238502" sldId="328"/>
        </pc:sldMkLst>
        <pc:spChg chg="mod">
          <ac:chgData name="Stacy Norman" userId="a6544a29-e792-4ead-8136-02f63956fd2b" providerId="ADAL" clId="{73B9EA9E-86C4-434A-A10E-4ACD62DCC6F5}" dt="2023-07-03T17:03:10.276" v="17" actId="20577"/>
          <ac:spMkLst>
            <pc:docMk/>
            <pc:sldMk cId="971238502" sldId="328"/>
            <ac:spMk id="3" creationId="{2E30ACFE-D2E7-45BC-90AB-BD7C91AE87C4}"/>
          </ac:spMkLst>
        </pc:spChg>
        <pc:spChg chg="add mod">
          <ac:chgData name="Stacy Norman" userId="a6544a29-e792-4ead-8136-02f63956fd2b" providerId="ADAL" clId="{73B9EA9E-86C4-434A-A10E-4ACD62DCC6F5}" dt="2023-07-03T17:29:34.866" v="148" actId="1076"/>
          <ac:spMkLst>
            <pc:docMk/>
            <pc:sldMk cId="971238502" sldId="328"/>
            <ac:spMk id="4" creationId="{A912A42D-85F5-BDBB-E1B4-DD0246376F11}"/>
          </ac:spMkLst>
        </pc:spChg>
      </pc:sldChg>
      <pc:sldChg chg="addSp modSp mod modNotesTx">
        <pc:chgData name="Stacy Norman" userId="a6544a29-e792-4ead-8136-02f63956fd2b" providerId="ADAL" clId="{73B9EA9E-86C4-434A-A10E-4ACD62DCC6F5}" dt="2023-07-06T23:53:24.476" v="170" actId="20577"/>
        <pc:sldMkLst>
          <pc:docMk/>
          <pc:sldMk cId="2680718889" sldId="329"/>
        </pc:sldMkLst>
        <pc:spChg chg="mod">
          <ac:chgData name="Stacy Norman" userId="a6544a29-e792-4ead-8136-02f63956fd2b" providerId="ADAL" clId="{73B9EA9E-86C4-434A-A10E-4ACD62DCC6F5}" dt="2023-07-03T17:29:14.677" v="143" actId="14100"/>
          <ac:spMkLst>
            <pc:docMk/>
            <pc:sldMk cId="2680718889" sldId="329"/>
            <ac:spMk id="3" creationId="{2E30ACFE-D2E7-45BC-90AB-BD7C91AE87C4}"/>
          </ac:spMkLst>
        </pc:spChg>
        <pc:spChg chg="add mod">
          <ac:chgData name="Stacy Norman" userId="a6544a29-e792-4ead-8136-02f63956fd2b" providerId="ADAL" clId="{73B9EA9E-86C4-434A-A10E-4ACD62DCC6F5}" dt="2023-07-03T17:29:11.998" v="142" actId="1076"/>
          <ac:spMkLst>
            <pc:docMk/>
            <pc:sldMk cId="2680718889" sldId="329"/>
            <ac:spMk id="4" creationId="{D4F40A86-6A73-3586-5D7D-7E16255EFDC8}"/>
          </ac:spMkLst>
        </pc:spChg>
      </pc:sldChg>
      <pc:sldChg chg="addSp modSp mod modNotesTx">
        <pc:chgData name="Stacy Norman" userId="a6544a29-e792-4ead-8136-02f63956fd2b" providerId="ADAL" clId="{73B9EA9E-86C4-434A-A10E-4ACD62DCC6F5}" dt="2023-07-06T23:53:49.372" v="177" actId="20577"/>
        <pc:sldMkLst>
          <pc:docMk/>
          <pc:sldMk cId="728362852" sldId="330"/>
        </pc:sldMkLst>
        <pc:spChg chg="mod">
          <ac:chgData name="Stacy Norman" userId="a6544a29-e792-4ead-8136-02f63956fd2b" providerId="ADAL" clId="{73B9EA9E-86C4-434A-A10E-4ACD62DCC6F5}" dt="2023-07-03T17:08:52.461" v="49" actId="20577"/>
          <ac:spMkLst>
            <pc:docMk/>
            <pc:sldMk cId="728362852" sldId="330"/>
            <ac:spMk id="3" creationId="{2E30ACFE-D2E7-45BC-90AB-BD7C91AE87C4}"/>
          </ac:spMkLst>
        </pc:spChg>
        <pc:spChg chg="add mod">
          <ac:chgData name="Stacy Norman" userId="a6544a29-e792-4ead-8136-02f63956fd2b" providerId="ADAL" clId="{73B9EA9E-86C4-434A-A10E-4ACD62DCC6F5}" dt="2023-07-03T17:17:50.363" v="103" actId="14100"/>
          <ac:spMkLst>
            <pc:docMk/>
            <pc:sldMk cId="728362852" sldId="330"/>
            <ac:spMk id="4" creationId="{D48CC66B-842E-7466-343B-E1D064E19950}"/>
          </ac:spMkLst>
        </pc:spChg>
      </pc:sldChg>
      <pc:sldChg chg="addSp modSp mod modNotesTx">
        <pc:chgData name="Stacy Norman" userId="a6544a29-e792-4ead-8136-02f63956fd2b" providerId="ADAL" clId="{73B9EA9E-86C4-434A-A10E-4ACD62DCC6F5}" dt="2023-07-06T23:53:30.096" v="172" actId="20577"/>
        <pc:sldMkLst>
          <pc:docMk/>
          <pc:sldMk cId="972109910" sldId="331"/>
        </pc:sldMkLst>
        <pc:spChg chg="mod">
          <ac:chgData name="Stacy Norman" userId="a6544a29-e792-4ead-8136-02f63956fd2b" providerId="ADAL" clId="{73B9EA9E-86C4-434A-A10E-4ACD62DCC6F5}" dt="2023-07-03T17:07:20.821" v="38" actId="20577"/>
          <ac:spMkLst>
            <pc:docMk/>
            <pc:sldMk cId="972109910" sldId="331"/>
            <ac:spMk id="3" creationId="{2E30ACFE-D2E7-45BC-90AB-BD7C91AE87C4}"/>
          </ac:spMkLst>
        </pc:spChg>
        <pc:spChg chg="add mod">
          <ac:chgData name="Stacy Norman" userId="a6544a29-e792-4ead-8136-02f63956fd2b" providerId="ADAL" clId="{73B9EA9E-86C4-434A-A10E-4ACD62DCC6F5}" dt="2023-07-03T17:28:54.509" v="137" actId="1076"/>
          <ac:spMkLst>
            <pc:docMk/>
            <pc:sldMk cId="972109910" sldId="331"/>
            <ac:spMk id="4" creationId="{BF524F11-B1AB-D5E9-9A7F-069D9D93ABEF}"/>
          </ac:spMkLst>
        </pc:spChg>
      </pc:sldChg>
      <pc:sldChg chg="addSp modSp mod modNotesTx">
        <pc:chgData name="Stacy Norman" userId="a6544a29-e792-4ead-8136-02f63956fd2b" providerId="ADAL" clId="{73B9EA9E-86C4-434A-A10E-4ACD62DCC6F5}" dt="2023-07-06T23:53:46.813" v="176" actId="20577"/>
        <pc:sldMkLst>
          <pc:docMk/>
          <pc:sldMk cId="1396731149" sldId="332"/>
        </pc:sldMkLst>
        <pc:spChg chg="mod">
          <ac:chgData name="Stacy Norman" userId="a6544a29-e792-4ead-8136-02f63956fd2b" providerId="ADAL" clId="{73B9EA9E-86C4-434A-A10E-4ACD62DCC6F5}" dt="2023-07-03T17:18:11.130" v="108" actId="14100"/>
          <ac:spMkLst>
            <pc:docMk/>
            <pc:sldMk cId="1396731149" sldId="332"/>
            <ac:spMk id="3" creationId="{2E30ACFE-D2E7-45BC-90AB-BD7C91AE87C4}"/>
          </ac:spMkLst>
        </pc:spChg>
        <pc:spChg chg="add mod">
          <ac:chgData name="Stacy Norman" userId="a6544a29-e792-4ead-8136-02f63956fd2b" providerId="ADAL" clId="{73B9EA9E-86C4-434A-A10E-4ACD62DCC6F5}" dt="2023-07-03T17:18:08.203" v="107" actId="255"/>
          <ac:spMkLst>
            <pc:docMk/>
            <pc:sldMk cId="1396731149" sldId="332"/>
            <ac:spMk id="4" creationId="{1FCAB5EE-A56F-FC6C-C788-1DA581707246}"/>
          </ac:spMkLst>
        </pc:spChg>
      </pc:sldChg>
      <pc:sldChg chg="addSp modSp mod modNotesTx">
        <pc:chgData name="Stacy Norman" userId="a6544a29-e792-4ead-8136-02f63956fd2b" providerId="ADAL" clId="{73B9EA9E-86C4-434A-A10E-4ACD62DCC6F5}" dt="2023-07-06T23:53:39.180" v="174" actId="20577"/>
        <pc:sldMkLst>
          <pc:docMk/>
          <pc:sldMk cId="2291034293" sldId="333"/>
        </pc:sldMkLst>
        <pc:spChg chg="mod">
          <ac:chgData name="Stacy Norman" userId="a6544a29-e792-4ead-8136-02f63956fd2b" providerId="ADAL" clId="{73B9EA9E-86C4-434A-A10E-4ACD62DCC6F5}" dt="2023-07-03T17:08:22.101" v="44" actId="20577"/>
          <ac:spMkLst>
            <pc:docMk/>
            <pc:sldMk cId="2291034293" sldId="333"/>
            <ac:spMk id="3" creationId="{2E30ACFE-D2E7-45BC-90AB-BD7C91AE87C4}"/>
          </ac:spMkLst>
        </pc:spChg>
        <pc:spChg chg="add mod">
          <ac:chgData name="Stacy Norman" userId="a6544a29-e792-4ead-8136-02f63956fd2b" providerId="ADAL" clId="{73B9EA9E-86C4-434A-A10E-4ACD62DCC6F5}" dt="2023-07-03T17:28:16.467" v="129" actId="20577"/>
          <ac:spMkLst>
            <pc:docMk/>
            <pc:sldMk cId="2291034293" sldId="333"/>
            <ac:spMk id="4" creationId="{BF70452E-7358-60CD-7D76-FA5584009BED}"/>
          </ac:spMkLst>
        </pc:spChg>
      </pc:sldChg>
      <pc:sldChg chg="addSp modSp mod">
        <pc:chgData name="Stacy Norman" userId="a6544a29-e792-4ead-8136-02f63956fd2b" providerId="ADAL" clId="{73B9EA9E-86C4-434A-A10E-4ACD62DCC6F5}" dt="2023-07-03T17:17:17.396" v="96" actId="1076"/>
        <pc:sldMkLst>
          <pc:docMk/>
          <pc:sldMk cId="3455583838" sldId="334"/>
        </pc:sldMkLst>
        <pc:spChg chg="mod">
          <ac:chgData name="Stacy Norman" userId="a6544a29-e792-4ead-8136-02f63956fd2b" providerId="ADAL" clId="{73B9EA9E-86C4-434A-A10E-4ACD62DCC6F5}" dt="2023-07-03T17:09:19.356" v="54" actId="1076"/>
          <ac:spMkLst>
            <pc:docMk/>
            <pc:sldMk cId="3455583838" sldId="334"/>
            <ac:spMk id="3" creationId="{2E30ACFE-D2E7-45BC-90AB-BD7C91AE87C4}"/>
          </ac:spMkLst>
        </pc:spChg>
        <pc:spChg chg="add mod">
          <ac:chgData name="Stacy Norman" userId="a6544a29-e792-4ead-8136-02f63956fd2b" providerId="ADAL" clId="{73B9EA9E-86C4-434A-A10E-4ACD62DCC6F5}" dt="2023-07-03T17:17:17.396" v="96" actId="1076"/>
          <ac:spMkLst>
            <pc:docMk/>
            <pc:sldMk cId="3455583838" sldId="334"/>
            <ac:spMk id="4" creationId="{59D1FD13-746C-B0CA-B6AA-AADBCDE99D1F}"/>
          </ac:spMkLst>
        </pc:spChg>
      </pc:sldChg>
      <pc:sldChg chg="addSp modSp mod modNotesTx">
        <pc:chgData name="Stacy Norman" userId="a6544a29-e792-4ead-8136-02f63956fd2b" providerId="ADAL" clId="{73B9EA9E-86C4-434A-A10E-4ACD62DCC6F5}" dt="2023-07-06T23:53:13.461" v="166" actId="20577"/>
        <pc:sldMkLst>
          <pc:docMk/>
          <pc:sldMk cId="1624819313" sldId="355"/>
        </pc:sldMkLst>
        <pc:spChg chg="mod">
          <ac:chgData name="Stacy Norman" userId="a6544a29-e792-4ead-8136-02f63956fd2b" providerId="ADAL" clId="{73B9EA9E-86C4-434A-A10E-4ACD62DCC6F5}" dt="2023-07-03T17:30:25.325" v="160" actId="255"/>
          <ac:spMkLst>
            <pc:docMk/>
            <pc:sldMk cId="1624819313" sldId="355"/>
            <ac:spMk id="3" creationId="{2E30ACFE-D2E7-45BC-90AB-BD7C91AE87C4}"/>
          </ac:spMkLst>
        </pc:spChg>
        <pc:spChg chg="add mod">
          <ac:chgData name="Stacy Norman" userId="a6544a29-e792-4ead-8136-02f63956fd2b" providerId="ADAL" clId="{73B9EA9E-86C4-434A-A10E-4ACD62DCC6F5}" dt="2023-07-03T17:30:18.592" v="159" actId="14100"/>
          <ac:spMkLst>
            <pc:docMk/>
            <pc:sldMk cId="1624819313" sldId="355"/>
            <ac:spMk id="4" creationId="{CB18C0B8-60F6-D088-296D-7A59B53E064E}"/>
          </ac:spMkLst>
        </pc:spChg>
      </pc:sldChg>
      <pc:sldChg chg="addSp modSp add mod modNotesTx">
        <pc:chgData name="Stacy Norman" userId="a6544a29-e792-4ead-8136-02f63956fd2b" providerId="ADAL" clId="{73B9EA9E-86C4-434A-A10E-4ACD62DCC6F5}" dt="2023-07-06T23:53:34.095" v="173" actId="20577"/>
        <pc:sldMkLst>
          <pc:docMk/>
          <pc:sldMk cId="2350910726" sldId="356"/>
        </pc:sldMkLst>
        <pc:spChg chg="mod">
          <ac:chgData name="Stacy Norman" userId="a6544a29-e792-4ead-8136-02f63956fd2b" providerId="ADAL" clId="{73B9EA9E-86C4-434A-A10E-4ACD62DCC6F5}" dt="2023-07-03T17:07:31.536" v="40" actId="1076"/>
          <ac:spMkLst>
            <pc:docMk/>
            <pc:sldMk cId="2350910726" sldId="356"/>
            <ac:spMk id="3" creationId="{2E30ACFE-D2E7-45BC-90AB-BD7C91AE87C4}"/>
          </ac:spMkLst>
        </pc:spChg>
        <pc:spChg chg="add mod">
          <ac:chgData name="Stacy Norman" userId="a6544a29-e792-4ead-8136-02f63956fd2b" providerId="ADAL" clId="{73B9EA9E-86C4-434A-A10E-4ACD62DCC6F5}" dt="2023-07-03T17:28:37.933" v="133" actId="14100"/>
          <ac:spMkLst>
            <pc:docMk/>
            <pc:sldMk cId="2350910726" sldId="356"/>
            <ac:spMk id="4" creationId="{14FC09CF-3D29-80EE-93A8-FD4F65994072}"/>
          </ac:spMkLst>
        </pc:spChg>
      </pc:sldChg>
      <pc:sldChg chg="addSp modSp add mod modNotesTx">
        <pc:chgData name="Stacy Norman" userId="a6544a29-e792-4ead-8136-02f63956fd2b" providerId="ADAL" clId="{73B9EA9E-86C4-434A-A10E-4ACD62DCC6F5}" dt="2023-07-06T23:53:42.749" v="175" actId="20577"/>
        <pc:sldMkLst>
          <pc:docMk/>
          <pc:sldMk cId="1671517637" sldId="357"/>
        </pc:sldMkLst>
        <pc:spChg chg="mod">
          <ac:chgData name="Stacy Norman" userId="a6544a29-e792-4ead-8136-02f63956fd2b" providerId="ADAL" clId="{73B9EA9E-86C4-434A-A10E-4ACD62DCC6F5}" dt="2023-07-03T17:08:27.314" v="45" actId="20577"/>
          <ac:spMkLst>
            <pc:docMk/>
            <pc:sldMk cId="1671517637" sldId="357"/>
            <ac:spMk id="3" creationId="{2E30ACFE-D2E7-45BC-90AB-BD7C91AE87C4}"/>
          </ac:spMkLst>
        </pc:spChg>
        <pc:spChg chg="add mod">
          <ac:chgData name="Stacy Norman" userId="a6544a29-e792-4ead-8136-02f63956fd2b" providerId="ADAL" clId="{73B9EA9E-86C4-434A-A10E-4ACD62DCC6F5}" dt="2023-07-03T17:18:38.084" v="113" actId="1076"/>
          <ac:spMkLst>
            <pc:docMk/>
            <pc:sldMk cId="1671517637" sldId="357"/>
            <ac:spMk id="4" creationId="{48646C8E-55BC-59B3-A1D2-825D9791A450}"/>
          </ac:spMkLst>
        </pc:spChg>
      </pc:sldChg>
      <pc:sldChg chg="addSp modSp add mod modNotesTx">
        <pc:chgData name="Stacy Norman" userId="a6544a29-e792-4ead-8136-02f63956fd2b" providerId="ADAL" clId="{73B9EA9E-86C4-434A-A10E-4ACD62DCC6F5}" dt="2023-07-06T23:53:52.654" v="178" actId="20577"/>
        <pc:sldMkLst>
          <pc:docMk/>
          <pc:sldMk cId="3971043326" sldId="358"/>
        </pc:sldMkLst>
        <pc:spChg chg="mod">
          <ac:chgData name="Stacy Norman" userId="a6544a29-e792-4ead-8136-02f63956fd2b" providerId="ADAL" clId="{73B9EA9E-86C4-434A-A10E-4ACD62DCC6F5}" dt="2023-07-03T17:09:00.809" v="51" actId="1076"/>
          <ac:spMkLst>
            <pc:docMk/>
            <pc:sldMk cId="3971043326" sldId="358"/>
            <ac:spMk id="3" creationId="{2E30ACFE-D2E7-45BC-90AB-BD7C91AE87C4}"/>
          </ac:spMkLst>
        </pc:spChg>
        <pc:spChg chg="add mod">
          <ac:chgData name="Stacy Norman" userId="a6544a29-e792-4ead-8136-02f63956fd2b" providerId="ADAL" clId="{73B9EA9E-86C4-434A-A10E-4ACD62DCC6F5}" dt="2023-07-03T17:17:34.026" v="100" actId="1076"/>
          <ac:spMkLst>
            <pc:docMk/>
            <pc:sldMk cId="3971043326" sldId="358"/>
            <ac:spMk id="4" creationId="{22B9F34B-AF2B-D885-7092-738CE31C7C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A70A24-22FB-487C-8DD0-100418A4A191}" type="datetimeFigureOut">
              <a:rPr lang="en-US" smtClean="0"/>
              <a:t>7/6/2023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8AD115-EFF7-4080-90EB-F41C8F16D654}" type="slidenum">
              <a:rPr lang="en-US" smtClean="0"/>
              <a:t>‹#›</a:t>
            </a:fld>
            <a:endParaRPr lang="en-US"/>
          </a:p>
        </p:txBody>
      </p:sp>
    </p:spTree>
    <p:extLst>
      <p:ext uri="{BB962C8B-B14F-4D97-AF65-F5344CB8AC3E}">
        <p14:creationId xmlns:p14="http://schemas.microsoft.com/office/powerpoint/2010/main" val="1663134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2030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10</a:t>
            </a:fld>
            <a:endParaRPr lang="en-US"/>
          </a:p>
        </p:txBody>
      </p:sp>
    </p:spTree>
    <p:extLst>
      <p:ext uri="{BB962C8B-B14F-4D97-AF65-F5344CB8AC3E}">
        <p14:creationId xmlns:p14="http://schemas.microsoft.com/office/powerpoint/2010/main" val="991723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11</a:t>
            </a:fld>
            <a:endParaRPr lang="en-US"/>
          </a:p>
        </p:txBody>
      </p:sp>
    </p:spTree>
    <p:extLst>
      <p:ext uri="{BB962C8B-B14F-4D97-AF65-F5344CB8AC3E}">
        <p14:creationId xmlns:p14="http://schemas.microsoft.com/office/powerpoint/2010/main" val="2318090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12</a:t>
            </a:fld>
            <a:endParaRPr lang="en-US"/>
          </a:p>
        </p:txBody>
      </p:sp>
    </p:spTree>
    <p:extLst>
      <p:ext uri="{BB962C8B-B14F-4D97-AF65-F5344CB8AC3E}">
        <p14:creationId xmlns:p14="http://schemas.microsoft.com/office/powerpoint/2010/main" val="1617786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fld id="{858AD115-EFF7-4080-90EB-F41C8F16D654}" type="slidenum">
              <a:rPr lang="en-US" smtClean="0"/>
              <a:t>13</a:t>
            </a:fld>
            <a:endParaRPr lang="en-US"/>
          </a:p>
        </p:txBody>
      </p:sp>
    </p:spTree>
    <p:extLst>
      <p:ext uri="{BB962C8B-B14F-4D97-AF65-F5344CB8AC3E}">
        <p14:creationId xmlns:p14="http://schemas.microsoft.com/office/powerpoint/2010/main" val="2044397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fld id="{858AD115-EFF7-4080-90EB-F41C8F16D654}" type="slidenum">
              <a:rPr lang="en-US" smtClean="0"/>
              <a:t>14</a:t>
            </a:fld>
            <a:endParaRPr lang="en-US"/>
          </a:p>
        </p:txBody>
      </p:sp>
    </p:spTree>
    <p:extLst>
      <p:ext uri="{BB962C8B-B14F-4D97-AF65-F5344CB8AC3E}">
        <p14:creationId xmlns:p14="http://schemas.microsoft.com/office/powerpoint/2010/main" val="2397100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2</a:t>
            </a:fld>
            <a:endParaRPr lang="en-US"/>
          </a:p>
        </p:txBody>
      </p:sp>
    </p:spTree>
    <p:extLst>
      <p:ext uri="{BB962C8B-B14F-4D97-AF65-F5344CB8AC3E}">
        <p14:creationId xmlns:p14="http://schemas.microsoft.com/office/powerpoint/2010/main" val="2389673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two miles </a:t>
            </a:r>
            <a:r>
              <a:rPr lang="en-US" b="0" dirty="0"/>
              <a:t>east of Jerusalem</a:t>
            </a:r>
          </a:p>
        </p:txBody>
      </p:sp>
      <p:sp>
        <p:nvSpPr>
          <p:cNvPr id="4" name="Slide Number Placeholder 3"/>
          <p:cNvSpPr>
            <a:spLocks noGrp="1"/>
          </p:cNvSpPr>
          <p:nvPr>
            <p:ph type="sldNum" sz="quarter" idx="5"/>
          </p:nvPr>
        </p:nvSpPr>
        <p:spPr/>
        <p:txBody>
          <a:bodyPr/>
          <a:lstStyle/>
          <a:p>
            <a:fld id="{858AD115-EFF7-4080-90EB-F41C8F16D654}" type="slidenum">
              <a:rPr lang="en-US" smtClean="0"/>
              <a:t>3</a:t>
            </a:fld>
            <a:endParaRPr lang="en-US"/>
          </a:p>
        </p:txBody>
      </p:sp>
    </p:spTree>
    <p:extLst>
      <p:ext uri="{BB962C8B-B14F-4D97-AF65-F5344CB8AC3E}">
        <p14:creationId xmlns:p14="http://schemas.microsoft.com/office/powerpoint/2010/main" val="2183192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858AD115-EFF7-4080-90EB-F41C8F16D654}" type="slidenum">
              <a:rPr lang="en-US" smtClean="0"/>
              <a:t>4</a:t>
            </a:fld>
            <a:endParaRPr lang="en-US"/>
          </a:p>
        </p:txBody>
      </p:sp>
    </p:spTree>
    <p:extLst>
      <p:ext uri="{BB962C8B-B14F-4D97-AF65-F5344CB8AC3E}">
        <p14:creationId xmlns:p14="http://schemas.microsoft.com/office/powerpoint/2010/main" val="211911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5</a:t>
            </a:fld>
            <a:endParaRPr lang="en-US"/>
          </a:p>
        </p:txBody>
      </p:sp>
    </p:spTree>
    <p:extLst>
      <p:ext uri="{BB962C8B-B14F-4D97-AF65-F5344CB8AC3E}">
        <p14:creationId xmlns:p14="http://schemas.microsoft.com/office/powerpoint/2010/main" val="993909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6</a:t>
            </a:fld>
            <a:endParaRPr lang="en-US"/>
          </a:p>
        </p:txBody>
      </p:sp>
    </p:spTree>
    <p:extLst>
      <p:ext uri="{BB962C8B-B14F-4D97-AF65-F5344CB8AC3E}">
        <p14:creationId xmlns:p14="http://schemas.microsoft.com/office/powerpoint/2010/main" val="1368597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7</a:t>
            </a:fld>
            <a:endParaRPr lang="en-US"/>
          </a:p>
        </p:txBody>
      </p:sp>
    </p:spTree>
    <p:extLst>
      <p:ext uri="{BB962C8B-B14F-4D97-AF65-F5344CB8AC3E}">
        <p14:creationId xmlns:p14="http://schemas.microsoft.com/office/powerpoint/2010/main" val="4002761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858AD115-EFF7-4080-90EB-F41C8F16D654}" type="slidenum">
              <a:rPr lang="en-US" smtClean="0"/>
              <a:t>8</a:t>
            </a:fld>
            <a:endParaRPr lang="en-US"/>
          </a:p>
        </p:txBody>
      </p:sp>
    </p:spTree>
    <p:extLst>
      <p:ext uri="{BB962C8B-B14F-4D97-AF65-F5344CB8AC3E}">
        <p14:creationId xmlns:p14="http://schemas.microsoft.com/office/powerpoint/2010/main" val="1948976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9</a:t>
            </a:fld>
            <a:endParaRPr lang="en-US"/>
          </a:p>
        </p:txBody>
      </p:sp>
    </p:spTree>
    <p:extLst>
      <p:ext uri="{BB962C8B-B14F-4D97-AF65-F5344CB8AC3E}">
        <p14:creationId xmlns:p14="http://schemas.microsoft.com/office/powerpoint/2010/main" val="2164167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7/6/2023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7/6/2023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7/6/2023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7/6/2023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7/6/2023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7/6/2023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7/6/2023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utline of the Gospel of Mark…">
            <a:extLst>
              <a:ext uri="{FF2B5EF4-FFF2-40B4-BE49-F238E27FC236}">
                <a16:creationId xmlns:a16="http://schemas.microsoft.com/office/drawing/2014/main" id="{D665B887-33C4-4762-703D-DDFC99C54E3C}"/>
              </a:ext>
            </a:extLst>
          </p:cNvPr>
          <p:cNvSpPr txBox="1"/>
          <p:nvPr/>
        </p:nvSpPr>
        <p:spPr>
          <a:xfrm>
            <a:off x="632344" y="1840922"/>
            <a:ext cx="8048327" cy="3426257"/>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p>
            <a:pPr marL="321457" defTabSz="192874">
              <a:defRPr sz="2500">
                <a:latin typeface="Gill Sans"/>
                <a:ea typeface="Gill Sans"/>
                <a:cs typeface="Gill Sans"/>
                <a:sym typeface="Gill Sans"/>
              </a:defRPr>
            </a:pPr>
            <a:r>
              <a:rPr sz="5625" dirty="0">
                <a:latin typeface="Eras Demi ITC" panose="020B0805030504020804" pitchFamily="34" charset="0"/>
              </a:rPr>
              <a:t>Gospel</a:t>
            </a:r>
            <a:r>
              <a:rPr sz="6750" dirty="0">
                <a:latin typeface="Eras Demi ITC" panose="020B0805030504020804" pitchFamily="34" charset="0"/>
              </a:rPr>
              <a:t> of </a:t>
            </a:r>
            <a:endParaRPr lang="en-US" sz="6750" dirty="0">
              <a:latin typeface="Eras Demi ITC" panose="020B0805030504020804" pitchFamily="34" charset="0"/>
            </a:endParaRPr>
          </a:p>
          <a:p>
            <a:pPr marL="321457" defTabSz="192874">
              <a:defRPr sz="2500">
                <a:latin typeface="Gill Sans"/>
                <a:ea typeface="Gill Sans"/>
                <a:cs typeface="Gill Sans"/>
                <a:sym typeface="Gill Sans"/>
              </a:defRPr>
            </a:pPr>
            <a:r>
              <a:rPr sz="11671" dirty="0">
                <a:latin typeface="Eras Demi ITC" panose="020B0805030504020804" pitchFamily="34" charset="0"/>
              </a:rPr>
              <a:t>Mark</a:t>
            </a:r>
          </a:p>
          <a:p>
            <a:pPr marL="321457" defTabSz="192874">
              <a:defRPr sz="2500" b="0">
                <a:latin typeface="Gill Sans"/>
                <a:ea typeface="Gill Sans"/>
                <a:cs typeface="Gill Sans"/>
                <a:sym typeface="Gill Sans"/>
              </a:defRPr>
            </a:pPr>
            <a:endParaRPr sz="3375" dirty="0">
              <a:latin typeface="Eras Demi ITC" panose="020B0805030504020804" pitchFamily="34" charset="0"/>
            </a:endParaRPr>
          </a:p>
        </p:txBody>
      </p:sp>
      <p:sp>
        <p:nvSpPr>
          <p:cNvPr id="2" name="Outline of the Gospel of Mark…">
            <a:extLst>
              <a:ext uri="{FF2B5EF4-FFF2-40B4-BE49-F238E27FC236}">
                <a16:creationId xmlns:a16="http://schemas.microsoft.com/office/drawing/2014/main" id="{780B1DAF-F16F-5742-F8DD-2049A4FEB11A}"/>
              </a:ext>
            </a:extLst>
          </p:cNvPr>
          <p:cNvSpPr txBox="1"/>
          <p:nvPr/>
        </p:nvSpPr>
        <p:spPr>
          <a:xfrm>
            <a:off x="5882093" y="1720107"/>
            <a:ext cx="4918903" cy="3891513"/>
          </a:xfrm>
          <a:prstGeom prst="rect">
            <a:avLst/>
          </a:prstGeom>
          <a:ln w="12700">
            <a:miter lim="400000"/>
          </a:ln>
          <a:extLst>
            <a:ext uri="{C572A759-6A51-4108-AA02-DFA0A04FC94B}">
              <ma14:wrappingTextBoxFlag xmlns="" xmlns:ma14="http://schemas.microsoft.com/office/mac/drawingml/2011/main" val="1"/>
            </a:ext>
          </a:extLst>
        </p:spPr>
        <p:txBody>
          <a:bodyPr wrap="square" lIns="35718" tIns="35718" rIns="35718" bIns="35718" anchor="ctr">
            <a:spAutoFit/>
          </a:bodyPr>
          <a:lstStyle/>
          <a:p>
            <a:pPr marL="321457" defTabSz="192874">
              <a:defRPr sz="2500">
                <a:latin typeface="Gill Sans"/>
                <a:ea typeface="Gill Sans"/>
                <a:cs typeface="Gill Sans"/>
                <a:sym typeface="Gill Sans"/>
              </a:defRPr>
            </a:pPr>
            <a:r>
              <a:rPr lang="en-US" sz="20179" dirty="0">
                <a:solidFill>
                  <a:schemeClr val="tx2">
                    <a:lumMod val="60000"/>
                    <a:lumOff val="40000"/>
                  </a:schemeClr>
                </a:solidFill>
                <a:latin typeface="+mj-ea"/>
                <a:ea typeface="+mj-ea"/>
              </a:rPr>
              <a:t>11</a:t>
            </a:r>
            <a:endParaRPr sz="20179" dirty="0">
              <a:solidFill>
                <a:schemeClr val="tx2">
                  <a:lumMod val="60000"/>
                  <a:lumOff val="40000"/>
                </a:schemeClr>
              </a:solidFill>
              <a:latin typeface="+mj-ea"/>
              <a:ea typeface="+mj-ea"/>
            </a:endParaRPr>
          </a:p>
          <a:p>
            <a:pPr marL="321457" defTabSz="192874">
              <a:defRPr sz="2500" b="0">
                <a:latin typeface="Gill Sans"/>
                <a:ea typeface="Gill Sans"/>
                <a:cs typeface="Gill Sans"/>
                <a:sym typeface="Gill Sans"/>
              </a:defRPr>
            </a:pPr>
            <a:endParaRPr sz="4640" dirty="0">
              <a:solidFill>
                <a:schemeClr val="tx2">
                  <a:lumMod val="60000"/>
                  <a:lumOff val="40000"/>
                </a:schemeClr>
              </a:solidFill>
              <a:latin typeface="+mj-ea"/>
              <a:ea typeface="+mj-ea"/>
            </a:endParaRPr>
          </a:p>
        </p:txBody>
      </p:sp>
    </p:spTree>
    <p:extLst>
      <p:ext uri="{BB962C8B-B14F-4D97-AF65-F5344CB8AC3E}">
        <p14:creationId xmlns:p14="http://schemas.microsoft.com/office/powerpoint/2010/main" val="2859478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473528" y="652599"/>
            <a:ext cx="5622471" cy="4298613"/>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20 Now in the morning, as they passed by, they saw the fig tree dried up from the roots. 21 And Peter, remembering, said to Him, “Rabbi, look! The fig tree which You cursed has withered away.”</a:t>
            </a:r>
            <a:r>
              <a:rPr lang="en-US" sz="2800" dirty="0">
                <a:solidFill>
                  <a:srgbClr val="000000"/>
                </a:solidFill>
                <a:latin typeface="Arial Nova Light" panose="020B0304020202020204" pitchFamily="34" charset="0"/>
                <a:ea typeface="Arial Unicode MS" panose="020B0604020202020204" pitchFamily="34" charset="-128"/>
                <a:cs typeface="Arial Unicode MS" panose="020B0604020202020204" pitchFamily="34" charset="-128"/>
              </a:rPr>
              <a:t>   </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22 So Jesus answered and said to them, “Have faith in God. </a:t>
            </a:r>
            <a:endParaRPr lang="en-US" sz="28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p:txBody>
      </p:sp>
      <p:sp>
        <p:nvSpPr>
          <p:cNvPr id="4" name="TextBox 3">
            <a:extLst>
              <a:ext uri="{FF2B5EF4-FFF2-40B4-BE49-F238E27FC236}">
                <a16:creationId xmlns:a16="http://schemas.microsoft.com/office/drawing/2014/main" id="{BF70452E-7358-60CD-7D76-FA5584009BED}"/>
              </a:ext>
            </a:extLst>
          </p:cNvPr>
          <p:cNvSpPr txBox="1"/>
          <p:nvPr/>
        </p:nvSpPr>
        <p:spPr>
          <a:xfrm>
            <a:off x="6373167" y="1444675"/>
            <a:ext cx="5622471" cy="3539430"/>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20 </a:t>
            </a:r>
            <a:r>
              <a:rPr lang="es-ES" sz="2800" b="0" i="0" dirty="0">
                <a:solidFill>
                  <a:srgbClr val="000000"/>
                </a:solidFill>
                <a:effectLst/>
                <a:latin typeface="Arial Nova Light" panose="020B0304020202020204" pitchFamily="34" charset="0"/>
              </a:rPr>
              <a:t>Y pasando por la mañana, vieron que la higuera se había secado desde las raíces. </a:t>
            </a:r>
            <a:r>
              <a:rPr lang="es-ES" sz="2800" b="1" i="0" baseline="30000" dirty="0">
                <a:solidFill>
                  <a:srgbClr val="000000"/>
                </a:solidFill>
                <a:effectLst/>
                <a:latin typeface="Arial Nova Light" panose="020B0304020202020204" pitchFamily="34" charset="0"/>
              </a:rPr>
              <a:t>21 </a:t>
            </a:r>
            <a:r>
              <a:rPr lang="es-ES" sz="2800" b="0" i="0" dirty="0">
                <a:solidFill>
                  <a:srgbClr val="000000"/>
                </a:solidFill>
                <a:effectLst/>
                <a:latin typeface="Arial Nova Light" panose="020B0304020202020204" pitchFamily="34" charset="0"/>
              </a:rPr>
              <a:t>Entonces Pedro, acordándose, le dijo: Maestro, mira, la higuera que maldijiste se ha secado. </a:t>
            </a:r>
          </a:p>
          <a:p>
            <a:r>
              <a:rPr lang="es-ES" sz="2800" b="1" i="0" baseline="30000" dirty="0">
                <a:solidFill>
                  <a:srgbClr val="000000"/>
                </a:solidFill>
                <a:effectLst/>
                <a:latin typeface="Arial Nova Light" panose="020B0304020202020204" pitchFamily="34" charset="0"/>
              </a:rPr>
              <a:t>22 </a:t>
            </a:r>
            <a:r>
              <a:rPr lang="es-ES" sz="2800" b="0" i="0" dirty="0">
                <a:solidFill>
                  <a:srgbClr val="000000"/>
                </a:solidFill>
                <a:effectLst/>
                <a:latin typeface="Arial Nova Light" panose="020B0304020202020204" pitchFamily="34" charset="0"/>
              </a:rPr>
              <a:t>Respondiendo Jesús, les dijo: Tened fe en Dios. </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2291034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473528" y="652599"/>
            <a:ext cx="5622471" cy="5160387"/>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23 For assuredly, I say to you, whoever says to this mountain, ‘Be removed and be cast into the sea,’ and does not doubt in his heart, but believes that those things he says will be done, he will have whatever he says. 24 </a:t>
            </a:r>
            <a:r>
              <a:rPr lang="en-US" sz="28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Therefore I say to you, whatever things you ask when you pray, believe that you receive them, and you will have them.</a:t>
            </a:r>
          </a:p>
        </p:txBody>
      </p:sp>
      <p:sp>
        <p:nvSpPr>
          <p:cNvPr id="4" name="TextBox 3">
            <a:extLst>
              <a:ext uri="{FF2B5EF4-FFF2-40B4-BE49-F238E27FC236}">
                <a16:creationId xmlns:a16="http://schemas.microsoft.com/office/drawing/2014/main" id="{48646C8E-55BC-59B3-A1D2-825D9791A450}"/>
              </a:ext>
            </a:extLst>
          </p:cNvPr>
          <p:cNvSpPr txBox="1"/>
          <p:nvPr/>
        </p:nvSpPr>
        <p:spPr>
          <a:xfrm>
            <a:off x="6677549" y="1369536"/>
            <a:ext cx="5440763" cy="4401205"/>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23 </a:t>
            </a:r>
            <a:r>
              <a:rPr lang="es-ES" sz="2800" b="0" i="0" dirty="0">
                <a:solidFill>
                  <a:srgbClr val="000000"/>
                </a:solidFill>
                <a:effectLst/>
                <a:latin typeface="Arial Nova Light" panose="020B0304020202020204" pitchFamily="34" charset="0"/>
              </a:rPr>
              <a:t>Porque de cierto os digo que cualquiera que dijere a este monte: Quítate y échate en el mar, y no dudare en su corazón, sino creyere que será hecho lo que dice, lo que diga le será hecho. </a:t>
            </a:r>
            <a:r>
              <a:rPr lang="es-ES" sz="2800" b="1" i="0" baseline="30000" dirty="0">
                <a:solidFill>
                  <a:srgbClr val="000000"/>
                </a:solidFill>
                <a:effectLst/>
                <a:latin typeface="Arial Nova Light" panose="020B0304020202020204" pitchFamily="34" charset="0"/>
              </a:rPr>
              <a:t>24 </a:t>
            </a:r>
            <a:r>
              <a:rPr lang="es-ES" sz="2800" b="0" i="0" dirty="0">
                <a:solidFill>
                  <a:srgbClr val="000000"/>
                </a:solidFill>
                <a:effectLst/>
                <a:latin typeface="Arial Nova Light" panose="020B0304020202020204" pitchFamily="34" charset="0"/>
              </a:rPr>
              <a:t>Por tanto, os digo que todo lo que pidiereis orando, creed que lo recibiréis, y os vendrá. </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1671517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473528" y="652599"/>
            <a:ext cx="5444951" cy="4298613"/>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25 “And whenever you stand praying, if you have anything against anyone, forgive him, that your Father in heaven may also forgive you your trespasses. 26 But if you do not forgive, neither will your Father in heaven forgive your trespasses.”</a:t>
            </a:r>
          </a:p>
        </p:txBody>
      </p:sp>
      <p:sp>
        <p:nvSpPr>
          <p:cNvPr id="4" name="TextBox 3">
            <a:extLst>
              <a:ext uri="{FF2B5EF4-FFF2-40B4-BE49-F238E27FC236}">
                <a16:creationId xmlns:a16="http://schemas.microsoft.com/office/drawing/2014/main" id="{1FCAB5EE-A56F-FC6C-C788-1DA581707246}"/>
              </a:ext>
            </a:extLst>
          </p:cNvPr>
          <p:cNvSpPr txBox="1"/>
          <p:nvPr/>
        </p:nvSpPr>
        <p:spPr>
          <a:xfrm>
            <a:off x="6095999" y="1406659"/>
            <a:ext cx="5622471" cy="3970318"/>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25 </a:t>
            </a:r>
            <a:r>
              <a:rPr lang="es-ES" sz="2800" b="0" i="0" dirty="0">
                <a:solidFill>
                  <a:srgbClr val="000000"/>
                </a:solidFill>
                <a:effectLst/>
                <a:latin typeface="Arial Nova Light" panose="020B0304020202020204" pitchFamily="34" charset="0"/>
              </a:rPr>
              <a:t>Y cuando estéis orando, perdonad, si tenéis algo contra alguno, para que también vuestro Padre que está en los cielos os perdone a vosotros vuestras ofensas. </a:t>
            </a:r>
            <a:r>
              <a:rPr lang="es-ES" sz="2800" b="1" i="0" baseline="30000" dirty="0">
                <a:solidFill>
                  <a:srgbClr val="000000"/>
                </a:solidFill>
                <a:effectLst/>
                <a:latin typeface="Arial Nova Light" panose="020B0304020202020204" pitchFamily="34" charset="0"/>
              </a:rPr>
              <a:t>26 </a:t>
            </a:r>
            <a:r>
              <a:rPr lang="es-ES" sz="2800" b="0" i="0" dirty="0">
                <a:solidFill>
                  <a:srgbClr val="000000"/>
                </a:solidFill>
                <a:effectLst/>
                <a:latin typeface="Arial Nova Light" panose="020B0304020202020204" pitchFamily="34" charset="0"/>
              </a:rPr>
              <a:t>Porque si vosotros no perdonáis, tampoco vuestro Padre que está en los cielos os perdonará vuestras ofensas.</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1396731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02707" y="652599"/>
            <a:ext cx="5635869" cy="4298613"/>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27 Then they came again to Jerusalem. And as He was walking in the temple, </a:t>
            </a:r>
            <a:r>
              <a:rPr lang="en-US" sz="2800" u="sng"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 chief priests, the scribes, and the elders </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came to Him. 28 And they said to Him,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“By what authority are You doing these things? And who gave You this authority to do these things?”</a:t>
            </a:r>
          </a:p>
        </p:txBody>
      </p:sp>
      <p:sp>
        <p:nvSpPr>
          <p:cNvPr id="4" name="TextBox 3">
            <a:extLst>
              <a:ext uri="{FF2B5EF4-FFF2-40B4-BE49-F238E27FC236}">
                <a16:creationId xmlns:a16="http://schemas.microsoft.com/office/drawing/2014/main" id="{D48CC66B-842E-7466-343B-E1D064E19950}"/>
              </a:ext>
            </a:extLst>
          </p:cNvPr>
          <p:cNvSpPr txBox="1"/>
          <p:nvPr/>
        </p:nvSpPr>
        <p:spPr>
          <a:xfrm>
            <a:off x="6253426" y="1444675"/>
            <a:ext cx="5473000" cy="3539430"/>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27 </a:t>
            </a:r>
            <a:r>
              <a:rPr lang="es-ES" sz="2800" b="0" i="0" dirty="0">
                <a:solidFill>
                  <a:srgbClr val="000000"/>
                </a:solidFill>
                <a:effectLst/>
                <a:latin typeface="Arial Nova Light" panose="020B0304020202020204" pitchFamily="34" charset="0"/>
              </a:rPr>
              <a:t>Volvieron entonces a Jerusalén; y andando él por el templo, vinieron a él los principales sacerdotes, los escribas y los ancianos, </a:t>
            </a:r>
            <a:r>
              <a:rPr lang="es-ES" sz="2800" b="1" i="0" baseline="30000" dirty="0">
                <a:solidFill>
                  <a:srgbClr val="000000"/>
                </a:solidFill>
                <a:effectLst/>
                <a:latin typeface="Arial Nova Light" panose="020B0304020202020204" pitchFamily="34" charset="0"/>
              </a:rPr>
              <a:t>28 </a:t>
            </a:r>
            <a:r>
              <a:rPr lang="es-ES" sz="2800" b="0" i="0" dirty="0">
                <a:solidFill>
                  <a:srgbClr val="000000"/>
                </a:solidFill>
                <a:effectLst/>
                <a:latin typeface="Arial Nova Light" panose="020B0304020202020204" pitchFamily="34" charset="0"/>
              </a:rPr>
              <a:t>y le dijeron: ¿Con qué autoridad haces estas cosas, y quién te dio autoridad para hacer estas cosas? </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728362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02707" y="793276"/>
            <a:ext cx="5635869" cy="3867725"/>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29 But Jesus answered and said to them, “I also will ask you one question; then answer Me, and I will tell you by what authority I do these things: 30 </a:t>
            </a:r>
            <a:r>
              <a:rPr lang="en-US" sz="28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 baptism of John—was it from heaven or from men? Answer Me.”</a:t>
            </a:r>
          </a:p>
        </p:txBody>
      </p:sp>
      <p:sp>
        <p:nvSpPr>
          <p:cNvPr id="4" name="TextBox 3">
            <a:extLst>
              <a:ext uri="{FF2B5EF4-FFF2-40B4-BE49-F238E27FC236}">
                <a16:creationId xmlns:a16="http://schemas.microsoft.com/office/drawing/2014/main" id="{22B9F34B-AF2B-D885-7092-738CE31C7C6F}"/>
              </a:ext>
            </a:extLst>
          </p:cNvPr>
          <p:cNvSpPr txBox="1"/>
          <p:nvPr/>
        </p:nvSpPr>
        <p:spPr>
          <a:xfrm>
            <a:off x="6253426" y="1515015"/>
            <a:ext cx="5754354" cy="2677656"/>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29 </a:t>
            </a:r>
            <a:r>
              <a:rPr lang="es-ES" sz="2800" b="0" i="0" dirty="0">
                <a:solidFill>
                  <a:srgbClr val="000000"/>
                </a:solidFill>
                <a:effectLst/>
                <a:latin typeface="Arial Nova Light" panose="020B0304020202020204" pitchFamily="34" charset="0"/>
              </a:rPr>
              <a:t>Jesús, respondiendo, les dijo: Os haré yo también una pregunta; respondedme, y os diré con qué autoridad hago estas cosas. </a:t>
            </a:r>
            <a:r>
              <a:rPr lang="es-ES" sz="2800" b="1" i="0" baseline="30000" dirty="0">
                <a:solidFill>
                  <a:srgbClr val="000000"/>
                </a:solidFill>
                <a:effectLst/>
                <a:latin typeface="Arial Nova Light" panose="020B0304020202020204" pitchFamily="34" charset="0"/>
              </a:rPr>
              <a:t>30 </a:t>
            </a:r>
            <a:r>
              <a:rPr lang="es-ES" sz="2800" b="0" i="0" dirty="0">
                <a:solidFill>
                  <a:srgbClr val="000000"/>
                </a:solidFill>
                <a:effectLst/>
                <a:latin typeface="Arial Nova Light" panose="020B0304020202020204" pitchFamily="34" charset="0"/>
              </a:rPr>
              <a:t>El bautismo de Juan, ¿era del cielo, o de los hombres? Respondedme. </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3971043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83094" y="632502"/>
            <a:ext cx="5384660" cy="6022161"/>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31 And they reasoned among themselves, saying, “If we say, ‘From heaven,’ He will say, ‘Why then did you not believe him?’ 32 But if we say, ‘From men’ ”—they feared the people, for all counted John to have been a prophet indeed. 33 So they answered and said to Jesus,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“We do not know.” </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Jesus answered and said to them, </a:t>
            </a:r>
            <a:r>
              <a:rPr lang="en-US" sz="28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“Neither will I tell you by what authority I do these things.”</a:t>
            </a:r>
          </a:p>
        </p:txBody>
      </p:sp>
      <p:sp>
        <p:nvSpPr>
          <p:cNvPr id="4" name="TextBox 3">
            <a:extLst>
              <a:ext uri="{FF2B5EF4-FFF2-40B4-BE49-F238E27FC236}">
                <a16:creationId xmlns:a16="http://schemas.microsoft.com/office/drawing/2014/main" id="{59D1FD13-746C-B0CA-B6AA-AADBCDE99D1F}"/>
              </a:ext>
            </a:extLst>
          </p:cNvPr>
          <p:cNvSpPr txBox="1"/>
          <p:nvPr/>
        </p:nvSpPr>
        <p:spPr>
          <a:xfrm>
            <a:off x="6096000" y="1425693"/>
            <a:ext cx="5851490" cy="4832092"/>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31 </a:t>
            </a:r>
            <a:r>
              <a:rPr lang="es-ES" sz="2800" b="0" i="0" dirty="0">
                <a:solidFill>
                  <a:srgbClr val="000000"/>
                </a:solidFill>
                <a:effectLst/>
                <a:latin typeface="Arial Nova Light" panose="020B0304020202020204" pitchFamily="34" charset="0"/>
              </a:rPr>
              <a:t>Entonces ellos discutían entre sí, diciendo: Si decimos, del cielo, dirá: ¿Por qué, pues, no le creísteis? </a:t>
            </a:r>
            <a:r>
              <a:rPr lang="es-ES" sz="2800" b="1" i="0" baseline="30000" dirty="0">
                <a:solidFill>
                  <a:srgbClr val="000000"/>
                </a:solidFill>
                <a:effectLst/>
                <a:latin typeface="Arial Nova Light" panose="020B0304020202020204" pitchFamily="34" charset="0"/>
              </a:rPr>
              <a:t>32 </a:t>
            </a:r>
            <a:r>
              <a:rPr lang="es-ES" sz="2800" b="0" i="0" dirty="0">
                <a:solidFill>
                  <a:srgbClr val="000000"/>
                </a:solidFill>
                <a:effectLst/>
                <a:latin typeface="Arial Nova Light" panose="020B0304020202020204" pitchFamily="34" charset="0"/>
              </a:rPr>
              <a:t>¿Y si decimos, de los hombres…? Pero temían al pueblo, pues todos tenían a Juan como un verdadero profeta. </a:t>
            </a:r>
            <a:r>
              <a:rPr lang="es-ES" sz="2800" b="1" i="0" baseline="30000" dirty="0">
                <a:solidFill>
                  <a:srgbClr val="000000"/>
                </a:solidFill>
                <a:effectLst/>
                <a:latin typeface="Arial Nova Light" panose="020B0304020202020204" pitchFamily="34" charset="0"/>
              </a:rPr>
              <a:t>33 </a:t>
            </a:r>
            <a:r>
              <a:rPr lang="es-ES" sz="2800" b="0" i="0" dirty="0">
                <a:solidFill>
                  <a:srgbClr val="000000"/>
                </a:solidFill>
                <a:effectLst/>
                <a:latin typeface="Arial Nova Light" panose="020B0304020202020204" pitchFamily="34" charset="0"/>
              </a:rPr>
              <a:t>Así que, respondiendo, dijeron a Jesús: No sabemos. Entonces respondiendo Jesús, les dijo: Tampoco yo os digo con qué autoridad hago estas cosas.</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345558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19034" y="532019"/>
            <a:ext cx="5776966" cy="6022161"/>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Now when they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drew near Jerusalem</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to </a:t>
            </a:r>
            <a:r>
              <a:rPr lang="en-US" sz="2800" dirty="0" err="1">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Bethphage</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Bethany, at the Mount of Olives, He sent two of His disciples; 2 and He said to them, </a:t>
            </a:r>
            <a:r>
              <a:rPr lang="en-US" sz="2800"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“Go into the village opposite you; and as soon as you have entered it you will find a colt tied, on which no one has sat. Loose it and bring it. 3 And if anyone says to you, ‘Why are you doing this?’ say, ‘The Lord has need of it,’ and immediately he will send it here.”</a:t>
            </a:r>
            <a:endPar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p:txBody>
      </p:sp>
      <p:sp>
        <p:nvSpPr>
          <p:cNvPr id="4" name="TextBox 3">
            <a:extLst>
              <a:ext uri="{FF2B5EF4-FFF2-40B4-BE49-F238E27FC236}">
                <a16:creationId xmlns:a16="http://schemas.microsoft.com/office/drawing/2014/main" id="{90F7EA3F-E553-AC21-45C5-0831012322E2}"/>
              </a:ext>
            </a:extLst>
          </p:cNvPr>
          <p:cNvSpPr txBox="1"/>
          <p:nvPr/>
        </p:nvSpPr>
        <p:spPr>
          <a:xfrm>
            <a:off x="6463602" y="1290434"/>
            <a:ext cx="5594419" cy="5262979"/>
          </a:xfrm>
          <a:prstGeom prst="rect">
            <a:avLst/>
          </a:prstGeom>
          <a:noFill/>
        </p:spPr>
        <p:txBody>
          <a:bodyPr wrap="square">
            <a:spAutoFit/>
          </a:bodyPr>
          <a:lstStyle/>
          <a:p>
            <a:pPr algn="l"/>
            <a:r>
              <a:rPr lang="es-ES" sz="2800" b="0" i="0" dirty="0">
                <a:solidFill>
                  <a:srgbClr val="000000"/>
                </a:solidFill>
                <a:effectLst/>
                <a:latin typeface="Arial Nova Light" panose="020B0304020202020204" pitchFamily="34" charset="0"/>
              </a:rPr>
              <a:t>Cuando se acercaban a Jerusalén, junto a Betfagé y a Betania, frente al monte de los Olivos, Jesús envió dos de sus discípulos, </a:t>
            </a:r>
            <a:r>
              <a:rPr lang="es-ES" sz="2800" b="1" i="0" baseline="30000" dirty="0">
                <a:solidFill>
                  <a:srgbClr val="000000"/>
                </a:solidFill>
                <a:effectLst/>
                <a:latin typeface="Arial Nova Light" panose="020B0304020202020204" pitchFamily="34" charset="0"/>
              </a:rPr>
              <a:t>2 </a:t>
            </a:r>
            <a:r>
              <a:rPr lang="es-ES" sz="2800" b="0" i="0" dirty="0">
                <a:solidFill>
                  <a:srgbClr val="000000"/>
                </a:solidFill>
                <a:effectLst/>
                <a:latin typeface="Arial Nova Light" panose="020B0304020202020204" pitchFamily="34" charset="0"/>
              </a:rPr>
              <a:t>y les dijo: Id a la aldea que está enfrente de vosotros, y luego que entréis en ella, hallaréis un pollino atado, en el cual ningún hombre ha montado; desatadlo y traedlo. </a:t>
            </a:r>
            <a:r>
              <a:rPr lang="es-ES" sz="2800" b="1" i="0" baseline="30000" dirty="0">
                <a:solidFill>
                  <a:srgbClr val="000000"/>
                </a:solidFill>
                <a:effectLst/>
                <a:latin typeface="Arial Nova Light" panose="020B0304020202020204" pitchFamily="34" charset="0"/>
              </a:rPr>
              <a:t>3 </a:t>
            </a:r>
            <a:r>
              <a:rPr lang="es-ES" sz="2800" b="0" i="0" dirty="0">
                <a:solidFill>
                  <a:srgbClr val="000000"/>
                </a:solidFill>
                <a:effectLst/>
                <a:latin typeface="Arial Nova Light" panose="020B0304020202020204" pitchFamily="34" charset="0"/>
              </a:rPr>
              <a:t>Y si alguien os dijere: ¿Por qué hacéis eso? decid que el Señor lo necesita, y que luego lo devolverá.</a:t>
            </a:r>
          </a:p>
        </p:txBody>
      </p:sp>
    </p:spTree>
    <p:extLst>
      <p:ext uri="{BB962C8B-B14F-4D97-AF65-F5344CB8AC3E}">
        <p14:creationId xmlns:p14="http://schemas.microsoft.com/office/powerpoint/2010/main" val="210378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p&#10;&#10;Description automatically generated">
            <a:extLst>
              <a:ext uri="{FF2B5EF4-FFF2-40B4-BE49-F238E27FC236}">
                <a16:creationId xmlns:a16="http://schemas.microsoft.com/office/drawing/2014/main" id="{5901BE3C-9A47-40A9-B4FB-A2419954AC7B}"/>
              </a:ext>
            </a:extLst>
          </p:cNvPr>
          <p:cNvPicPr>
            <a:picLocks noChangeAspect="1"/>
          </p:cNvPicPr>
          <p:nvPr/>
        </p:nvPicPr>
        <p:blipFill rotWithShape="1">
          <a:blip r:embed="rId3"/>
          <a:srcRect t="4260" b="11471"/>
          <a:stretch/>
        </p:blipFill>
        <p:spPr>
          <a:xfrm>
            <a:off x="20" y="10"/>
            <a:ext cx="12191980" cy="6857990"/>
          </a:xfrm>
          <a:prstGeom prst="rect">
            <a:avLst/>
          </a:prstGeom>
        </p:spPr>
      </p:pic>
    </p:spTree>
    <p:extLst>
      <p:ext uri="{BB962C8B-B14F-4D97-AF65-F5344CB8AC3E}">
        <p14:creationId xmlns:p14="http://schemas.microsoft.com/office/powerpoint/2010/main" val="286660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489857" y="652599"/>
            <a:ext cx="5606143" cy="3436838"/>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 So they went their way, and found the colt tied by the door outside on the street, and they loosed it. 5 But some of those who stood there said to them, “What are you doing, loosing the colt?”</a:t>
            </a:r>
          </a:p>
        </p:txBody>
      </p:sp>
      <p:sp>
        <p:nvSpPr>
          <p:cNvPr id="4" name="TextBox 3">
            <a:extLst>
              <a:ext uri="{FF2B5EF4-FFF2-40B4-BE49-F238E27FC236}">
                <a16:creationId xmlns:a16="http://schemas.microsoft.com/office/drawing/2014/main" id="{CB18C0B8-60F6-D088-296D-7A59B53E064E}"/>
              </a:ext>
            </a:extLst>
          </p:cNvPr>
          <p:cNvSpPr txBox="1"/>
          <p:nvPr/>
        </p:nvSpPr>
        <p:spPr>
          <a:xfrm>
            <a:off x="6683832" y="1318398"/>
            <a:ext cx="5354093" cy="2677656"/>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4 </a:t>
            </a:r>
            <a:r>
              <a:rPr lang="es-ES" sz="2800" b="0" i="0" dirty="0">
                <a:solidFill>
                  <a:srgbClr val="000000"/>
                </a:solidFill>
                <a:effectLst/>
                <a:latin typeface="Arial Nova Light" panose="020B0304020202020204" pitchFamily="34" charset="0"/>
              </a:rPr>
              <a:t>Fueron, y hallaron el pollino atado afuera a la puerta, en el recodo del camino, y lo desataron. </a:t>
            </a:r>
            <a:r>
              <a:rPr lang="es-ES" sz="2800" b="1" i="0" baseline="30000" dirty="0">
                <a:solidFill>
                  <a:srgbClr val="000000"/>
                </a:solidFill>
                <a:effectLst/>
                <a:latin typeface="Arial Nova Light" panose="020B0304020202020204" pitchFamily="34" charset="0"/>
              </a:rPr>
              <a:t>5 </a:t>
            </a:r>
            <a:r>
              <a:rPr lang="es-ES" sz="2800" b="0" i="0" dirty="0">
                <a:solidFill>
                  <a:srgbClr val="000000"/>
                </a:solidFill>
                <a:effectLst/>
                <a:latin typeface="Arial Nova Light" panose="020B0304020202020204" pitchFamily="34" charset="0"/>
              </a:rPr>
              <a:t>Y unos de los que estaban allí les dijeron: ¿Qué hacéis desatando el pollino? </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1624819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11499" y="652599"/>
            <a:ext cx="5647174" cy="5468164"/>
          </a:xfrm>
          <a:prstGeom prst="rect">
            <a:avLst/>
          </a:prstGeom>
          <a:noFill/>
        </p:spPr>
        <p:txBody>
          <a:bodyPr wrap="square">
            <a:spAutoFit/>
          </a:bodyPr>
          <a:lstStyle/>
          <a:p>
            <a:pPr marL="0" marR="0">
              <a:spcBef>
                <a:spcPts val="0"/>
              </a:spcBef>
              <a:spcAft>
                <a:spcPts val="1600"/>
              </a:spcAft>
            </a:pPr>
            <a:r>
              <a:rPr lang="en-US" sz="28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6 And they spoke to them just as Jesus had commanded. So they let them go. 7 Then they brought the colt to Jesus and threw their clothes on it, and He sat on it. 8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many spread their clothes on the road, and others cut down leafy branches from the trees and spread them on the road</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9 Then those who went before and those who followed cried out, saying:</a:t>
            </a:r>
          </a:p>
        </p:txBody>
      </p:sp>
      <p:sp>
        <p:nvSpPr>
          <p:cNvPr id="4" name="TextBox 3">
            <a:extLst>
              <a:ext uri="{FF2B5EF4-FFF2-40B4-BE49-F238E27FC236}">
                <a16:creationId xmlns:a16="http://schemas.microsoft.com/office/drawing/2014/main" id="{31852971-642D-2B4A-2539-815B88BDA4C9}"/>
              </a:ext>
            </a:extLst>
          </p:cNvPr>
          <p:cNvSpPr txBox="1"/>
          <p:nvPr/>
        </p:nvSpPr>
        <p:spPr>
          <a:xfrm>
            <a:off x="6576645" y="1288671"/>
            <a:ext cx="5393453" cy="4832092"/>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6 </a:t>
            </a:r>
            <a:r>
              <a:rPr lang="es-ES" sz="2800" b="0" i="0" dirty="0">
                <a:solidFill>
                  <a:srgbClr val="000000"/>
                </a:solidFill>
                <a:effectLst/>
                <a:latin typeface="Arial Nova Light" panose="020B0304020202020204" pitchFamily="34" charset="0"/>
              </a:rPr>
              <a:t>Ellos entonces les dijeron como Jesús había mandado; y los dejaron. </a:t>
            </a:r>
            <a:r>
              <a:rPr lang="es-ES" sz="2800" b="1" i="0" baseline="30000" dirty="0">
                <a:solidFill>
                  <a:srgbClr val="000000"/>
                </a:solidFill>
                <a:effectLst/>
                <a:latin typeface="Arial Nova Light" panose="020B0304020202020204" pitchFamily="34" charset="0"/>
              </a:rPr>
              <a:t>7 </a:t>
            </a:r>
            <a:r>
              <a:rPr lang="es-ES" sz="2800" b="0" i="0" dirty="0">
                <a:solidFill>
                  <a:srgbClr val="000000"/>
                </a:solidFill>
                <a:effectLst/>
                <a:latin typeface="Arial Nova Light" panose="020B0304020202020204" pitchFamily="34" charset="0"/>
              </a:rPr>
              <a:t>Y trajeron el pollino a Jesús, y echaron sobre él sus mantos, y se sentó sobre él. </a:t>
            </a:r>
            <a:r>
              <a:rPr lang="es-ES" sz="2800" b="1" i="0" baseline="30000" dirty="0">
                <a:solidFill>
                  <a:srgbClr val="000000"/>
                </a:solidFill>
                <a:effectLst/>
                <a:latin typeface="Arial Nova Light" panose="020B0304020202020204" pitchFamily="34" charset="0"/>
              </a:rPr>
              <a:t>8 </a:t>
            </a:r>
            <a:r>
              <a:rPr lang="es-ES" sz="2800" b="0" i="0" dirty="0">
                <a:solidFill>
                  <a:srgbClr val="000000"/>
                </a:solidFill>
                <a:effectLst/>
                <a:latin typeface="Arial Nova Light" panose="020B0304020202020204" pitchFamily="34" charset="0"/>
              </a:rPr>
              <a:t>También muchos tendían sus mantos por el camino, y otros cortaban ramas de los árboles, y las tendían por el camino. </a:t>
            </a:r>
            <a:r>
              <a:rPr lang="es-ES" sz="2800" b="1" i="0" baseline="30000" dirty="0">
                <a:solidFill>
                  <a:srgbClr val="000000"/>
                </a:solidFill>
                <a:effectLst/>
                <a:latin typeface="Arial Nova Light" panose="020B0304020202020204" pitchFamily="34" charset="0"/>
              </a:rPr>
              <a:t>9 </a:t>
            </a:r>
            <a:r>
              <a:rPr lang="es-ES" sz="2800" b="0" i="0" dirty="0">
                <a:solidFill>
                  <a:srgbClr val="000000"/>
                </a:solidFill>
                <a:effectLst/>
                <a:latin typeface="Arial Nova Light" panose="020B0304020202020204" pitchFamily="34" charset="0"/>
              </a:rPr>
              <a:t>Y los que iban delante y los que venían detrás daban voces, diciendo:</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880810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98585" y="652599"/>
            <a:ext cx="5697415" cy="6001643"/>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i="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t>
            </a:r>
            <a:r>
              <a:rPr lang="en-US" sz="2800" b="1" i="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“Hosanna!</a:t>
            </a:r>
          </a:p>
          <a:p>
            <a:pPr marL="0" marR="0">
              <a:spcBef>
                <a:spcPts val="0"/>
              </a:spcBef>
              <a:spcAft>
                <a:spcPts val="1600"/>
              </a:spcAft>
            </a:pPr>
            <a:r>
              <a:rPr lang="en-US" sz="2800" i="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‘Blessed is He who comes in the name of the Lord!’  10 Blessed is the kingdom of our father David That comes in the name of the </a:t>
            </a:r>
            <a:r>
              <a:rPr lang="en-US" sz="2800" i="1" dirty="0" err="1">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Lord!</a:t>
            </a:r>
            <a:r>
              <a:rPr lang="en-US" sz="2800" b="1" i="1" dirty="0" err="1">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Hosanna</a:t>
            </a:r>
            <a:r>
              <a:rPr lang="en-US" sz="2800" b="1" i="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in the highest!”</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11 And Jesus went into Jerusalem and into the temple. So when He had looked around at all things, as the hour was already late, He went out to Bethany with the twelve.</a:t>
            </a:r>
          </a:p>
        </p:txBody>
      </p:sp>
      <p:sp>
        <p:nvSpPr>
          <p:cNvPr id="4" name="TextBox 3">
            <a:extLst>
              <a:ext uri="{FF2B5EF4-FFF2-40B4-BE49-F238E27FC236}">
                <a16:creationId xmlns:a16="http://schemas.microsoft.com/office/drawing/2014/main" id="{A912A42D-85F5-BDBB-E1B4-DD0246376F11}"/>
              </a:ext>
            </a:extLst>
          </p:cNvPr>
          <p:cNvSpPr txBox="1"/>
          <p:nvPr/>
        </p:nvSpPr>
        <p:spPr>
          <a:xfrm>
            <a:off x="6504633" y="1587530"/>
            <a:ext cx="5288782" cy="4832092"/>
          </a:xfrm>
          <a:prstGeom prst="rect">
            <a:avLst/>
          </a:prstGeom>
          <a:noFill/>
        </p:spPr>
        <p:txBody>
          <a:bodyPr wrap="square">
            <a:spAutoFit/>
          </a:bodyPr>
          <a:lstStyle/>
          <a:p>
            <a:pPr algn="l"/>
            <a:r>
              <a:rPr lang="es-ES" sz="2800" b="0" i="0" dirty="0">
                <a:solidFill>
                  <a:srgbClr val="000000"/>
                </a:solidFill>
                <a:effectLst/>
                <a:latin typeface="Arial Nova Light" panose="020B0304020202020204" pitchFamily="34" charset="0"/>
              </a:rPr>
              <a:t>¡Hosanna! </a:t>
            </a:r>
          </a:p>
          <a:p>
            <a:pPr algn="l"/>
            <a:r>
              <a:rPr lang="es-ES" sz="2800" b="0" i="0" dirty="0">
                <a:solidFill>
                  <a:srgbClr val="000000"/>
                </a:solidFill>
                <a:effectLst/>
                <a:latin typeface="Arial Nova Light" panose="020B0304020202020204" pitchFamily="34" charset="0"/>
              </a:rPr>
              <a:t>¡Bendito el que viene en el nombre del Señor!</a:t>
            </a:r>
            <a:endParaRPr lang="es-ES" sz="2800" b="1" i="0" baseline="30000" dirty="0">
              <a:solidFill>
                <a:srgbClr val="000000"/>
              </a:solidFill>
              <a:effectLst/>
              <a:latin typeface="Arial Nova Light" panose="020B0304020202020204" pitchFamily="34" charset="0"/>
            </a:endParaRPr>
          </a:p>
          <a:p>
            <a:pPr algn="l"/>
            <a:r>
              <a:rPr lang="es-ES" sz="2800" b="1" i="0" baseline="30000" dirty="0">
                <a:solidFill>
                  <a:srgbClr val="000000"/>
                </a:solidFill>
                <a:effectLst/>
                <a:latin typeface="Arial Nova Light" panose="020B0304020202020204" pitchFamily="34" charset="0"/>
              </a:rPr>
              <a:t>10 </a:t>
            </a:r>
            <a:r>
              <a:rPr lang="es-ES" sz="2800" b="0" i="0" dirty="0">
                <a:solidFill>
                  <a:srgbClr val="000000"/>
                </a:solidFill>
                <a:effectLst/>
                <a:latin typeface="Arial Nova Light" panose="020B0304020202020204" pitchFamily="34" charset="0"/>
              </a:rPr>
              <a:t>¡Bendito el reino de nuestro padre David que viene! ¡Hosanna en las alturas!</a:t>
            </a:r>
          </a:p>
          <a:p>
            <a:pPr algn="l"/>
            <a:r>
              <a:rPr lang="es-ES" sz="2800" b="1" i="0" baseline="30000" dirty="0">
                <a:solidFill>
                  <a:srgbClr val="000000"/>
                </a:solidFill>
                <a:effectLst/>
                <a:latin typeface="Arial Nova Light" panose="020B0304020202020204" pitchFamily="34" charset="0"/>
              </a:rPr>
              <a:t>11 </a:t>
            </a:r>
            <a:r>
              <a:rPr lang="es-ES" sz="2800" b="0" i="0" dirty="0">
                <a:solidFill>
                  <a:srgbClr val="000000"/>
                </a:solidFill>
                <a:effectLst/>
                <a:latin typeface="Arial Nova Light" panose="020B0304020202020204" pitchFamily="34" charset="0"/>
              </a:rPr>
              <a:t>Y entró Jesús en Jerusalén, y en el templo; y habiendo mirado alrededor todas las cosas, como ya anochecía, se fue a Betania con los doce.</a:t>
            </a:r>
          </a:p>
        </p:txBody>
      </p:sp>
    </p:spTree>
    <p:extLst>
      <p:ext uri="{BB962C8B-B14F-4D97-AF65-F5344CB8AC3E}">
        <p14:creationId xmlns:p14="http://schemas.microsoft.com/office/powerpoint/2010/main" val="97123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51693" y="652599"/>
            <a:ext cx="5988817" cy="5796459"/>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12 Now the next day, when they had come out from Bethany, He was hungry. 13 And seeing from afar a fig tree having leaves, He went to see if perhaps He would find something on it. When He came to it, He found nothing but leaves, for it was not the season for figs. 14 In response Jesus said to it,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“Let no one eat fruit from you ever again.”</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His disciples heard it.</a:t>
            </a:r>
          </a:p>
        </p:txBody>
      </p:sp>
      <p:sp>
        <p:nvSpPr>
          <p:cNvPr id="4" name="TextBox 3">
            <a:extLst>
              <a:ext uri="{FF2B5EF4-FFF2-40B4-BE49-F238E27FC236}">
                <a16:creationId xmlns:a16="http://schemas.microsoft.com/office/drawing/2014/main" id="{D4F40A86-6A73-3586-5D7D-7E16255EFDC8}"/>
              </a:ext>
            </a:extLst>
          </p:cNvPr>
          <p:cNvSpPr txBox="1"/>
          <p:nvPr/>
        </p:nvSpPr>
        <p:spPr>
          <a:xfrm>
            <a:off x="6451042" y="1373309"/>
            <a:ext cx="5423598" cy="4832092"/>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12 </a:t>
            </a:r>
            <a:r>
              <a:rPr lang="es-ES" sz="2800" b="0" i="0" dirty="0">
                <a:solidFill>
                  <a:srgbClr val="000000"/>
                </a:solidFill>
                <a:effectLst/>
                <a:latin typeface="Arial Nova Light" panose="020B0304020202020204" pitchFamily="34" charset="0"/>
              </a:rPr>
              <a:t>Al día siguiente, cuando salieron de Betania, tuvo hambre. </a:t>
            </a:r>
            <a:r>
              <a:rPr lang="es-ES" sz="2800" b="1" i="0" baseline="30000" dirty="0">
                <a:solidFill>
                  <a:srgbClr val="000000"/>
                </a:solidFill>
                <a:effectLst/>
                <a:latin typeface="Arial Nova Light" panose="020B0304020202020204" pitchFamily="34" charset="0"/>
              </a:rPr>
              <a:t>13 </a:t>
            </a:r>
            <a:r>
              <a:rPr lang="es-ES" sz="2800" b="0" i="0" dirty="0">
                <a:solidFill>
                  <a:srgbClr val="000000"/>
                </a:solidFill>
                <a:effectLst/>
                <a:latin typeface="Arial Nova Light" panose="020B0304020202020204" pitchFamily="34" charset="0"/>
              </a:rPr>
              <a:t>Y viendo de lejos una higuera que tenía hojas, fue a ver si tal vez hallaba en ella algo; pero cuando llegó a ella, nada halló sino hojas, pues no era tiempo de higos. </a:t>
            </a:r>
            <a:r>
              <a:rPr lang="es-ES" sz="2800" b="1" i="0" baseline="30000" dirty="0">
                <a:solidFill>
                  <a:srgbClr val="000000"/>
                </a:solidFill>
                <a:effectLst/>
                <a:latin typeface="Arial Nova Light" panose="020B0304020202020204" pitchFamily="34" charset="0"/>
              </a:rPr>
              <a:t>14 </a:t>
            </a:r>
            <a:r>
              <a:rPr lang="es-ES" sz="2800" b="0" i="0" dirty="0">
                <a:solidFill>
                  <a:srgbClr val="000000"/>
                </a:solidFill>
                <a:effectLst/>
                <a:latin typeface="Arial Nova Light" panose="020B0304020202020204" pitchFamily="34" charset="0"/>
              </a:rPr>
              <a:t>Entonces Jesús dijo a la higuera: Nunca jamás coma nadie fruto de ti. Y lo oyeron sus discípulos.</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2680718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473529" y="652599"/>
            <a:ext cx="5404758" cy="4729500"/>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15 So they came to Jerusalem. Then Jesus went into the temple and began to drive out those who bought and sold in the temple, and overturned the tables of the money changers and the seats of those who sold doves. 16 And He would not allow anyone to carry wares through the temple. </a:t>
            </a:r>
          </a:p>
        </p:txBody>
      </p:sp>
      <p:sp>
        <p:nvSpPr>
          <p:cNvPr id="4" name="TextBox 3">
            <a:extLst>
              <a:ext uri="{FF2B5EF4-FFF2-40B4-BE49-F238E27FC236}">
                <a16:creationId xmlns:a16="http://schemas.microsoft.com/office/drawing/2014/main" id="{BF524F11-B1AB-D5E9-9A7F-069D9D93ABEF}"/>
              </a:ext>
            </a:extLst>
          </p:cNvPr>
          <p:cNvSpPr txBox="1"/>
          <p:nvPr/>
        </p:nvSpPr>
        <p:spPr>
          <a:xfrm>
            <a:off x="6222442" y="1411781"/>
            <a:ext cx="5496029" cy="3970318"/>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15 </a:t>
            </a:r>
            <a:r>
              <a:rPr lang="es-ES" sz="2800" b="0" i="0" dirty="0">
                <a:solidFill>
                  <a:srgbClr val="000000"/>
                </a:solidFill>
                <a:effectLst/>
                <a:latin typeface="Arial Nova Light" panose="020B0304020202020204" pitchFamily="34" charset="0"/>
              </a:rPr>
              <a:t>Vinieron, pues, a Jerusalén; y entrando Jesús en el templo, comenzó a echar fuera a los que vendían y compraban en el templo; y volcó las mesas de los cambistas, y las sillas de los que vendían palomas; </a:t>
            </a:r>
            <a:r>
              <a:rPr lang="es-ES" sz="2800" b="1" i="0" baseline="30000" dirty="0">
                <a:solidFill>
                  <a:srgbClr val="000000"/>
                </a:solidFill>
                <a:effectLst/>
                <a:latin typeface="Arial Nova Light" panose="020B0304020202020204" pitchFamily="34" charset="0"/>
              </a:rPr>
              <a:t>16 </a:t>
            </a:r>
            <a:r>
              <a:rPr lang="es-ES" sz="2800" b="0" i="0" dirty="0">
                <a:solidFill>
                  <a:srgbClr val="000000"/>
                </a:solidFill>
                <a:effectLst/>
                <a:latin typeface="Arial Nova Light" panose="020B0304020202020204" pitchFamily="34" charset="0"/>
              </a:rPr>
              <a:t>y no consentía que nadie atravesase el templo llevando utensilio alguno. </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97210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83094" y="652599"/>
            <a:ext cx="5404758" cy="6022161"/>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11 ] </a:t>
            </a:r>
          </a:p>
          <a:p>
            <a:pPr marL="0" marR="0">
              <a:spcBef>
                <a:spcPts val="0"/>
              </a:spcBef>
              <a:spcAft>
                <a:spcPts val="1600"/>
              </a:spcAft>
            </a:pP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17 Then He taught, saying to them, </a:t>
            </a:r>
            <a:r>
              <a:rPr lang="en-US" sz="2800"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“Is it not written, ‘My house shall be called a house of prayer for all nations’? But you have made it a ‘den of thieves.’ ” </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18 And the scribes and chief priests heard it and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sought how they might destroy Him; for they feared Him, because all the people were astonished at His teaching</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19 When evening had come, He went out of the city.</a:t>
            </a:r>
          </a:p>
        </p:txBody>
      </p:sp>
      <p:sp>
        <p:nvSpPr>
          <p:cNvPr id="4" name="TextBox 3">
            <a:extLst>
              <a:ext uri="{FF2B5EF4-FFF2-40B4-BE49-F238E27FC236}">
                <a16:creationId xmlns:a16="http://schemas.microsoft.com/office/drawing/2014/main" id="{14FC09CF-3D29-80EE-93A8-FD4F65994072}"/>
              </a:ext>
            </a:extLst>
          </p:cNvPr>
          <p:cNvSpPr txBox="1"/>
          <p:nvPr/>
        </p:nvSpPr>
        <p:spPr>
          <a:xfrm>
            <a:off x="6192296" y="1428934"/>
            <a:ext cx="5616609" cy="5262979"/>
          </a:xfrm>
          <a:prstGeom prst="rect">
            <a:avLst/>
          </a:prstGeom>
          <a:noFill/>
        </p:spPr>
        <p:txBody>
          <a:bodyPr wrap="square">
            <a:spAutoFit/>
          </a:bodyPr>
          <a:lstStyle/>
          <a:p>
            <a:r>
              <a:rPr lang="es-ES" sz="2800" b="1" i="0" baseline="30000" dirty="0">
                <a:solidFill>
                  <a:srgbClr val="000000"/>
                </a:solidFill>
                <a:effectLst/>
                <a:latin typeface="Arial Nova Light" panose="020B0304020202020204" pitchFamily="34" charset="0"/>
              </a:rPr>
              <a:t>17 </a:t>
            </a:r>
            <a:r>
              <a:rPr lang="es-ES" sz="2800" b="0" i="0" dirty="0">
                <a:solidFill>
                  <a:srgbClr val="000000"/>
                </a:solidFill>
                <a:effectLst/>
                <a:latin typeface="Arial Nova Light" panose="020B0304020202020204" pitchFamily="34" charset="0"/>
              </a:rPr>
              <a:t>Y les enseñaba, diciendo: ¿No está escrito: Mi casa será llamada casa de oración para todas las naciones? Mas vosotros la habéis hecho cueva de ladrones. </a:t>
            </a:r>
            <a:r>
              <a:rPr lang="es-ES" sz="2800" b="1" i="0" baseline="30000" dirty="0">
                <a:solidFill>
                  <a:srgbClr val="000000"/>
                </a:solidFill>
                <a:effectLst/>
                <a:latin typeface="Arial Nova Light" panose="020B0304020202020204" pitchFamily="34" charset="0"/>
              </a:rPr>
              <a:t>18 </a:t>
            </a:r>
            <a:r>
              <a:rPr lang="es-ES" sz="2800" b="0" i="0" dirty="0">
                <a:solidFill>
                  <a:srgbClr val="000000"/>
                </a:solidFill>
                <a:effectLst/>
                <a:latin typeface="Arial Nova Light" panose="020B0304020202020204" pitchFamily="34" charset="0"/>
              </a:rPr>
              <a:t>Y lo oyeron los escribas y los principales sacerdotes, y buscaban cómo matarle; porque le tenían miedo, por cuanto todo el pueblo estaba admirado de su doctrina. </a:t>
            </a:r>
            <a:r>
              <a:rPr lang="es-ES" sz="2800" b="1" i="0" baseline="30000" dirty="0">
                <a:solidFill>
                  <a:srgbClr val="000000"/>
                </a:solidFill>
                <a:effectLst/>
                <a:latin typeface="Arial Nova Light" panose="020B0304020202020204" pitchFamily="34" charset="0"/>
              </a:rPr>
              <a:t>19 </a:t>
            </a:r>
            <a:r>
              <a:rPr lang="es-ES" sz="2800" b="0" i="0" dirty="0">
                <a:solidFill>
                  <a:srgbClr val="000000"/>
                </a:solidFill>
                <a:effectLst/>
                <a:latin typeface="Arial Nova Light" panose="020B0304020202020204" pitchFamily="34" charset="0"/>
              </a:rPr>
              <a:t>Pero al llegar la noche, Jesús salió de la ciudad.</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2350910726"/>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purl.org/dc/dcmitype/"/>
    <ds:schemaRef ds:uri="http://schemas.microsoft.com/office/2006/metadata/properties"/>
    <ds:schemaRef ds:uri="http://www.w3.org/XML/1998/namespace"/>
    <ds:schemaRef ds:uri="http://schemas.microsoft.com/office/2006/documentManagement/types"/>
    <ds:schemaRef ds:uri="http://purl.org/dc/elements/1.1/"/>
    <ds:schemaRef ds:uri="16c05727-aa75-4e4a-9b5f-8a80a1165891"/>
    <ds:schemaRef ds:uri="http://schemas.microsoft.com/office/infopath/2007/PartnerControls"/>
    <ds:schemaRef ds:uri="http://schemas.openxmlformats.org/package/2006/metadata/core-properties"/>
    <ds:schemaRef ds:uri="71af3243-3dd4-4a8d-8c0d-dd76da1f02a5"/>
    <ds:schemaRef ds:uri="http://purl.org/dc/terms/"/>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TotalTime>
  <Words>1835</Words>
  <Application>Microsoft Office PowerPoint</Application>
  <PresentationFormat>Widescreen</PresentationFormat>
  <Paragraphs>63</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 Nova Light</vt:lpstr>
      <vt:lpstr>Calibri</vt:lpstr>
      <vt:lpstr>Eras Demi ITC</vt:lpstr>
      <vt:lpstr>Franklin Gothic Book</vt:lpstr>
      <vt:lpstr>Franklin Gothic Demi</vt:lpstr>
      <vt:lpstr>system-ui</vt:lpstr>
      <vt:lpstr>Verdana</vt:lpstr>
      <vt:lpstr>Wingdings 2</vt:lpstr>
      <vt:lpstr>DividendVTI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Norman</dc:creator>
  <cp:lastModifiedBy>Stacy Norman</cp:lastModifiedBy>
  <cp:revision>2</cp:revision>
  <dcterms:created xsi:type="dcterms:W3CDTF">2020-12-12T19:53:56Z</dcterms:created>
  <dcterms:modified xsi:type="dcterms:W3CDTF">2023-07-06T23:53:56Z</dcterms:modified>
</cp:coreProperties>
</file>