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801C6-0D23-4A5C-B362-9ECA3046A58F}" v="25" dt="2023-07-23T00:27:15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464801C6-0D23-4A5C-B362-9ECA3046A58F}"/>
    <pc:docChg chg="undo custSel addSld modSld modMainMaster">
      <pc:chgData name="R H" userId="7863155b6774aad0" providerId="LiveId" clId="{464801C6-0D23-4A5C-B362-9ECA3046A58F}" dt="2023-07-23T00:27:15.889" v="579"/>
      <pc:docMkLst>
        <pc:docMk/>
      </pc:docMkLst>
      <pc:sldChg chg="addSp delSp modSp mod modTransition">
        <pc:chgData name="R H" userId="7863155b6774aad0" providerId="LiveId" clId="{464801C6-0D23-4A5C-B362-9ECA3046A58F}" dt="2023-07-23T00:26:41.582" v="577"/>
        <pc:sldMkLst>
          <pc:docMk/>
          <pc:sldMk cId="829157963" sldId="256"/>
        </pc:sldMkLst>
        <pc:spChg chg="del">
          <ac:chgData name="R H" userId="7863155b6774aad0" providerId="LiveId" clId="{464801C6-0D23-4A5C-B362-9ECA3046A58F}" dt="2023-07-21T14:44:49.078" v="0" actId="478"/>
          <ac:spMkLst>
            <pc:docMk/>
            <pc:sldMk cId="829157963" sldId="256"/>
            <ac:spMk id="2" creationId="{B9998A87-5705-400F-1480-BC4B96203ED0}"/>
          </ac:spMkLst>
        </pc:spChg>
        <pc:spChg chg="del">
          <ac:chgData name="R H" userId="7863155b6774aad0" providerId="LiveId" clId="{464801C6-0D23-4A5C-B362-9ECA3046A58F}" dt="2023-07-21T14:44:49.078" v="0" actId="478"/>
          <ac:spMkLst>
            <pc:docMk/>
            <pc:sldMk cId="829157963" sldId="256"/>
            <ac:spMk id="3" creationId="{445E46DA-4472-5D18-B6E1-A601D505EF9E}"/>
          </ac:spMkLst>
        </pc:spChg>
        <pc:picChg chg="add mod">
          <ac:chgData name="R H" userId="7863155b6774aad0" providerId="LiveId" clId="{464801C6-0D23-4A5C-B362-9ECA3046A58F}" dt="2023-07-22T23:23:21.380" v="11" actId="14100"/>
          <ac:picMkLst>
            <pc:docMk/>
            <pc:sldMk cId="829157963" sldId="256"/>
            <ac:picMk id="1026" creationId="{7B87AFFF-C05B-BAD8-8B59-ED28C718A4B6}"/>
          </ac:picMkLst>
        </pc:picChg>
      </pc:sldChg>
      <pc:sldChg chg="delSp new mod modTransition setBg">
        <pc:chgData name="R H" userId="7863155b6774aad0" providerId="LiveId" clId="{464801C6-0D23-4A5C-B362-9ECA3046A58F}" dt="2023-07-23T00:26:41.582" v="577"/>
        <pc:sldMkLst>
          <pc:docMk/>
          <pc:sldMk cId="907032288" sldId="257"/>
        </pc:sldMkLst>
        <pc:spChg chg="del">
          <ac:chgData name="R H" userId="7863155b6774aad0" providerId="LiveId" clId="{464801C6-0D23-4A5C-B362-9ECA3046A58F}" dt="2023-07-21T14:45:07.294" v="6" actId="478"/>
          <ac:spMkLst>
            <pc:docMk/>
            <pc:sldMk cId="907032288" sldId="257"/>
            <ac:spMk id="2" creationId="{8A44F3C7-985D-35A0-12F4-99667D0DFE44}"/>
          </ac:spMkLst>
        </pc:spChg>
        <pc:spChg chg="del">
          <ac:chgData name="R H" userId="7863155b6774aad0" providerId="LiveId" clId="{464801C6-0D23-4A5C-B362-9ECA3046A58F}" dt="2023-07-21T14:45:07.294" v="6" actId="478"/>
          <ac:spMkLst>
            <pc:docMk/>
            <pc:sldMk cId="907032288" sldId="257"/>
            <ac:spMk id="3" creationId="{86BC2DF8-E26B-558C-0B93-BED7A99EB6AF}"/>
          </ac:spMkLst>
        </pc:spChg>
      </pc:sldChg>
      <pc:sldChg chg="modSp new mod modTransition modAnim">
        <pc:chgData name="R H" userId="7863155b6774aad0" providerId="LiveId" clId="{464801C6-0D23-4A5C-B362-9ECA3046A58F}" dt="2023-07-23T00:27:15.889" v="579"/>
        <pc:sldMkLst>
          <pc:docMk/>
          <pc:sldMk cId="3309964317" sldId="258"/>
        </pc:sldMkLst>
        <pc:spChg chg="mod">
          <ac:chgData name="R H" userId="7863155b6774aad0" providerId="LiveId" clId="{464801C6-0D23-4A5C-B362-9ECA3046A58F}" dt="2023-07-23T00:17:57.645" v="570" actId="115"/>
          <ac:spMkLst>
            <pc:docMk/>
            <pc:sldMk cId="3309964317" sldId="258"/>
            <ac:spMk id="2" creationId="{789B32AE-5511-C5F5-BAC8-047EBAF33CEA}"/>
          </ac:spMkLst>
        </pc:spChg>
        <pc:spChg chg="mod">
          <ac:chgData name="R H" userId="7863155b6774aad0" providerId="LiveId" clId="{464801C6-0D23-4A5C-B362-9ECA3046A58F}" dt="2023-07-23T00:18:40.860" v="571" actId="113"/>
          <ac:spMkLst>
            <pc:docMk/>
            <pc:sldMk cId="3309964317" sldId="258"/>
            <ac:spMk id="3" creationId="{C40F5957-5C1B-FB99-2821-FA20229E664B}"/>
          </ac:spMkLst>
        </pc:spChg>
      </pc:sldChg>
      <pc:sldChg chg="addSp delSp modSp new mod modTransition">
        <pc:chgData name="R H" userId="7863155b6774aad0" providerId="LiveId" clId="{464801C6-0D23-4A5C-B362-9ECA3046A58F}" dt="2023-07-23T00:26:41.582" v="577"/>
        <pc:sldMkLst>
          <pc:docMk/>
          <pc:sldMk cId="572633601" sldId="259"/>
        </pc:sldMkLst>
        <pc:spChg chg="del">
          <ac:chgData name="R H" userId="7863155b6774aad0" providerId="LiveId" clId="{464801C6-0D23-4A5C-B362-9ECA3046A58F}" dt="2023-07-23T00:26:09.656" v="573" actId="478"/>
          <ac:spMkLst>
            <pc:docMk/>
            <pc:sldMk cId="572633601" sldId="259"/>
            <ac:spMk id="2" creationId="{7468C8C9-CA88-F35B-FB29-C0D62E6848AF}"/>
          </ac:spMkLst>
        </pc:spChg>
        <pc:spChg chg="del">
          <ac:chgData name="R H" userId="7863155b6774aad0" providerId="LiveId" clId="{464801C6-0D23-4A5C-B362-9ECA3046A58F}" dt="2023-07-23T00:26:09.656" v="573" actId="478"/>
          <ac:spMkLst>
            <pc:docMk/>
            <pc:sldMk cId="572633601" sldId="259"/>
            <ac:spMk id="3" creationId="{ACB0361A-9E46-B679-0F06-A40E9E60D87A}"/>
          </ac:spMkLst>
        </pc:spChg>
        <pc:picChg chg="add mod">
          <ac:chgData name="R H" userId="7863155b6774aad0" providerId="LiveId" clId="{464801C6-0D23-4A5C-B362-9ECA3046A58F}" dt="2023-07-23T00:26:22.139" v="576" actId="14100"/>
          <ac:picMkLst>
            <pc:docMk/>
            <pc:sldMk cId="572633601" sldId="259"/>
            <ac:picMk id="2050" creationId="{92A7872B-CC44-A35D-8741-523726ABD986}"/>
          </ac:picMkLst>
        </pc:picChg>
      </pc:sldChg>
      <pc:sldMasterChg chg="modSp modSldLayout">
        <pc:chgData name="R H" userId="7863155b6774aad0" providerId="LiveId" clId="{464801C6-0D23-4A5C-B362-9ECA3046A58F}" dt="2023-07-21T14:44:53.697" v="1"/>
        <pc:sldMasterMkLst>
          <pc:docMk/>
          <pc:sldMasterMk cId="299968800" sldId="2147483648"/>
        </pc:sldMasterMkLst>
        <pc:spChg chg="mod">
          <ac:chgData name="R H" userId="7863155b6774aad0" providerId="LiveId" clId="{464801C6-0D23-4A5C-B362-9ECA3046A58F}" dt="2023-07-21T14:44:53.697" v="1"/>
          <ac:spMkLst>
            <pc:docMk/>
            <pc:sldMasterMk cId="299968800" sldId="2147483648"/>
            <ac:spMk id="2" creationId="{FDDB9870-97C5-D0F2-237C-C24F5C0B677D}"/>
          </ac:spMkLst>
        </pc:spChg>
        <pc:spChg chg="mod">
          <ac:chgData name="R H" userId="7863155b6774aad0" providerId="LiveId" clId="{464801C6-0D23-4A5C-B362-9ECA3046A58F}" dt="2023-07-21T14:44:53.697" v="1"/>
          <ac:spMkLst>
            <pc:docMk/>
            <pc:sldMasterMk cId="299968800" sldId="2147483648"/>
            <ac:spMk id="3" creationId="{D11F1213-8EE1-01DC-8548-90B790C3940B}"/>
          </ac:spMkLst>
        </pc:spChg>
        <pc:spChg chg="mod">
          <ac:chgData name="R H" userId="7863155b6774aad0" providerId="LiveId" clId="{464801C6-0D23-4A5C-B362-9ECA3046A58F}" dt="2023-07-21T14:44:53.697" v="1"/>
          <ac:spMkLst>
            <pc:docMk/>
            <pc:sldMasterMk cId="299968800" sldId="2147483648"/>
            <ac:spMk id="4" creationId="{E9005504-2EED-3BD9-0EF5-060AC34D634A}"/>
          </ac:spMkLst>
        </pc:spChg>
        <pc:spChg chg="mod">
          <ac:chgData name="R H" userId="7863155b6774aad0" providerId="LiveId" clId="{464801C6-0D23-4A5C-B362-9ECA3046A58F}" dt="2023-07-21T14:44:53.697" v="1"/>
          <ac:spMkLst>
            <pc:docMk/>
            <pc:sldMasterMk cId="299968800" sldId="2147483648"/>
            <ac:spMk id="5" creationId="{FE8DA435-803C-8EDA-C9E5-93F9745C7B76}"/>
          </ac:spMkLst>
        </pc:spChg>
        <pc:spChg chg="mod">
          <ac:chgData name="R H" userId="7863155b6774aad0" providerId="LiveId" clId="{464801C6-0D23-4A5C-B362-9ECA3046A58F}" dt="2023-07-21T14:44:53.697" v="1"/>
          <ac:spMkLst>
            <pc:docMk/>
            <pc:sldMasterMk cId="299968800" sldId="2147483648"/>
            <ac:spMk id="6" creationId="{653F4147-4E5D-DD07-E9D5-C40C007D11B0}"/>
          </ac:spMkLst>
        </pc:sp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467604487" sldId="2147483649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467604487" sldId="2147483649"/>
              <ac:spMk id="2" creationId="{190B3C06-7578-FE63-B3E6-672BCE6A135F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467604487" sldId="2147483649"/>
              <ac:spMk id="3" creationId="{D3946EF0-C156-58A4-38F9-70482BF2EECE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3353142698" sldId="2147483651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353142698" sldId="2147483651"/>
              <ac:spMk id="2" creationId="{1D01BC0C-FD9C-B694-532A-62D2023E48D3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353142698" sldId="2147483651"/>
              <ac:spMk id="3" creationId="{49327A5A-CFF3-1DFF-DB2B-09CD3F9EB052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50057467" sldId="2147483652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50057467" sldId="2147483652"/>
              <ac:spMk id="3" creationId="{550FFD76-6582-3D29-0504-2A73BB3E57EC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50057467" sldId="2147483652"/>
              <ac:spMk id="4" creationId="{1109FF75-7C7C-20AD-8675-68473C32A6AD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3119022108" sldId="2147483653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119022108" sldId="2147483653"/>
              <ac:spMk id="2" creationId="{D76C69FC-A4B7-367A-A1F4-C6AEFE9BAA00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119022108" sldId="2147483653"/>
              <ac:spMk id="3" creationId="{727A28A8-AE12-4079-A292-F19B567E5539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119022108" sldId="2147483653"/>
              <ac:spMk id="4" creationId="{E05695C8-5D03-5AF6-E723-47D8F2114B4A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119022108" sldId="2147483653"/>
              <ac:spMk id="5" creationId="{E29D9DA9-0175-4F96-49F3-080E3667157C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119022108" sldId="2147483653"/>
              <ac:spMk id="6" creationId="{101C8D7A-9042-B4FE-D729-4E70D6F5ACE0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1877020647" sldId="2147483656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1877020647" sldId="2147483656"/>
              <ac:spMk id="2" creationId="{E0BF4C82-DFBC-7D14-B6CE-18C95E2E16F0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1877020647" sldId="2147483656"/>
              <ac:spMk id="3" creationId="{F224D09F-02AF-8183-5246-BE310510F380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1877020647" sldId="2147483656"/>
              <ac:spMk id="4" creationId="{C928C542-2AEF-3182-66ED-33C2C0FF537C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3481447215" sldId="2147483657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481447215" sldId="2147483657"/>
              <ac:spMk id="2" creationId="{3066FAEC-FA06-B5A0-0B3B-F7D919335F99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481447215" sldId="2147483657"/>
              <ac:spMk id="3" creationId="{C193956E-C38B-BB20-6D88-A771292F3353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3481447215" sldId="2147483657"/>
              <ac:spMk id="4" creationId="{004D8EEB-2856-7995-44DA-C23E150F288B}"/>
            </ac:spMkLst>
          </pc:spChg>
        </pc:sldLayoutChg>
        <pc:sldLayoutChg chg="modSp">
          <pc:chgData name="R H" userId="7863155b6774aad0" providerId="LiveId" clId="{464801C6-0D23-4A5C-B362-9ECA3046A58F}" dt="2023-07-21T14:44:53.697" v="1"/>
          <pc:sldLayoutMkLst>
            <pc:docMk/>
            <pc:sldMasterMk cId="299968800" sldId="2147483648"/>
            <pc:sldLayoutMk cId="161365355" sldId="2147483659"/>
          </pc:sldLayoutMkLst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161365355" sldId="2147483659"/>
              <ac:spMk id="2" creationId="{E009FEF9-6A58-A6A4-BEC4-1941F484D317}"/>
            </ac:spMkLst>
          </pc:spChg>
          <pc:spChg chg="mod">
            <ac:chgData name="R H" userId="7863155b6774aad0" providerId="LiveId" clId="{464801C6-0D23-4A5C-B362-9ECA3046A58F}" dt="2023-07-21T14:44:53.697" v="1"/>
            <ac:spMkLst>
              <pc:docMk/>
              <pc:sldMasterMk cId="299968800" sldId="2147483648"/>
              <pc:sldLayoutMk cId="161365355" sldId="2147483659"/>
              <ac:spMk id="3" creationId="{70ACFE44-DD18-747E-0572-5796F2F0E4D4}"/>
            </ac:spMkLst>
          </pc:spChg>
        </pc:sldLayoutChg>
      </pc:sldMasterChg>
      <pc:sldMasterChg chg="modSp modSldLayout">
        <pc:chgData name="R H" userId="7863155b6774aad0" providerId="LiveId" clId="{464801C6-0D23-4A5C-B362-9ECA3046A58F}" dt="2023-07-22T23:23:13.196" v="9"/>
        <pc:sldMasterMkLst>
          <pc:docMk/>
          <pc:sldMasterMk cId="3006045649" sldId="2147483660"/>
        </pc:sldMasterMkLst>
        <pc:spChg chg="mod">
          <ac:chgData name="R H" userId="7863155b6774aad0" providerId="LiveId" clId="{464801C6-0D23-4A5C-B362-9ECA3046A58F}" dt="2023-07-22T23:23:13.196" v="9"/>
          <ac:spMkLst>
            <pc:docMk/>
            <pc:sldMasterMk cId="3006045649" sldId="2147483660"/>
            <ac:spMk id="2" creationId="{00000000-0000-0000-0000-000000000000}"/>
          </ac:spMkLst>
        </pc:spChg>
        <pc:spChg chg="mod">
          <ac:chgData name="R H" userId="7863155b6774aad0" providerId="LiveId" clId="{464801C6-0D23-4A5C-B362-9ECA3046A58F}" dt="2023-07-22T23:23:13.196" v="9"/>
          <ac:spMkLst>
            <pc:docMk/>
            <pc:sldMasterMk cId="3006045649" sldId="2147483660"/>
            <ac:spMk id="3" creationId="{00000000-0000-0000-0000-000000000000}"/>
          </ac:spMkLst>
        </pc:spChg>
        <pc:spChg chg="mod">
          <ac:chgData name="R H" userId="7863155b6774aad0" providerId="LiveId" clId="{464801C6-0D23-4A5C-B362-9ECA3046A58F}" dt="2023-07-22T23:23:13.196" v="9"/>
          <ac:spMkLst>
            <pc:docMk/>
            <pc:sldMasterMk cId="3006045649" sldId="2147483660"/>
            <ac:spMk id="4" creationId="{00000000-0000-0000-0000-000000000000}"/>
          </ac:spMkLst>
        </pc:spChg>
        <pc:spChg chg="mod">
          <ac:chgData name="R H" userId="7863155b6774aad0" providerId="LiveId" clId="{464801C6-0D23-4A5C-B362-9ECA3046A58F}" dt="2023-07-22T23:23:13.196" v="9"/>
          <ac:spMkLst>
            <pc:docMk/>
            <pc:sldMasterMk cId="3006045649" sldId="2147483660"/>
            <ac:spMk id="5" creationId="{00000000-0000-0000-0000-000000000000}"/>
          </ac:spMkLst>
        </pc:spChg>
        <pc:spChg chg="mod">
          <ac:chgData name="R H" userId="7863155b6774aad0" providerId="LiveId" clId="{464801C6-0D23-4A5C-B362-9ECA3046A58F}" dt="2023-07-22T23:23:13.196" v="9"/>
          <ac:spMkLst>
            <pc:docMk/>
            <pc:sldMasterMk cId="3006045649" sldId="2147483660"/>
            <ac:spMk id="6" creationId="{00000000-0000-0000-0000-000000000000}"/>
          </ac:spMkLst>
        </pc:sp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877217883" sldId="2147483661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877217883" sldId="2147483661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877217883" sldId="2147483661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1462314369" sldId="2147483663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1462314369" sldId="2147483663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1462314369" sldId="2147483663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175252731" sldId="2147483664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175252731" sldId="2147483664"/>
              <ac:spMk id="3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175252731" sldId="2147483664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927941613" sldId="2147483665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927941613" sldId="2147483665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927941613" sldId="2147483665"/>
              <ac:spMk id="3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927941613" sldId="2147483665"/>
              <ac:spMk id="4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927941613" sldId="2147483665"/>
              <ac:spMk id="5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927941613" sldId="2147483665"/>
              <ac:spMk id="6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3772222663" sldId="2147483668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3772222663" sldId="2147483668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3772222663" sldId="2147483668"/>
              <ac:spMk id="3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3772222663" sldId="2147483668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2776776356" sldId="2147483669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2776776356" sldId="2147483669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2776776356" sldId="2147483669"/>
              <ac:spMk id="3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2776776356" sldId="2147483669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464801C6-0D23-4A5C-B362-9ECA3046A58F}" dt="2023-07-22T23:23:13.196" v="9"/>
          <pc:sldLayoutMkLst>
            <pc:docMk/>
            <pc:sldMasterMk cId="3006045649" sldId="2147483660"/>
            <pc:sldLayoutMk cId="2903739928" sldId="2147483671"/>
          </pc:sldLayoutMkLst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2903739928" sldId="2147483671"/>
              <ac:spMk id="2" creationId="{00000000-0000-0000-0000-000000000000}"/>
            </ac:spMkLst>
          </pc:spChg>
          <pc:spChg chg="mod">
            <ac:chgData name="R H" userId="7863155b6774aad0" providerId="LiveId" clId="{464801C6-0D23-4A5C-B362-9ECA3046A58F}" dt="2023-07-22T23:23:13.196" v="9"/>
            <ac:spMkLst>
              <pc:docMk/>
              <pc:sldMasterMk cId="3006045649" sldId="2147483660"/>
              <pc:sldLayoutMk cId="2903739928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9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4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0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6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9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0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21D2595-B1F4-4E9C-80E0-49CBF45B5D5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2C6352A-1656-4AC6-9A2E-D648A2C3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03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of the Book | Nov 8, 2020 - YouTube">
            <a:extLst>
              <a:ext uri="{FF2B5EF4-FFF2-40B4-BE49-F238E27FC236}">
                <a16:creationId xmlns:a16="http://schemas.microsoft.com/office/drawing/2014/main" id="{7B87AFFF-C05B-BAD8-8B59-ED28C718A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15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B32AE-5511-C5F5-BAC8-047EBAF3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47446"/>
          </a:xfrm>
        </p:spPr>
        <p:txBody>
          <a:bodyPr>
            <a:normAutofit/>
          </a:bodyPr>
          <a:lstStyle/>
          <a:p>
            <a:pPr algn="ctr"/>
            <a:r>
              <a:rPr lang="en-US" sz="10000" u="sng" dirty="0"/>
              <a:t>People of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F5957-5C1B-FB99-2821-FA20229E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7684"/>
            <a:ext cx="12192000" cy="551031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Bring the book – </a:t>
            </a:r>
            <a:r>
              <a:rPr lang="en-US" sz="3000" b="1" dirty="0"/>
              <a:t>Neh 8:1; 2a</a:t>
            </a:r>
            <a:endParaRPr lang="en-US" sz="3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Open the book – </a:t>
            </a:r>
            <a:r>
              <a:rPr lang="en-US" sz="3000" b="1" dirty="0"/>
              <a:t>Neh 8:5; Luke 4:17; Acts 8:28,35</a:t>
            </a:r>
            <a:endParaRPr lang="en-US" sz="3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Read the book – </a:t>
            </a:r>
            <a:r>
              <a:rPr lang="en-US" sz="3000" b="1" dirty="0"/>
              <a:t>Neh 8:3a,8a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Listen to the book – </a:t>
            </a:r>
            <a:r>
              <a:rPr lang="en-US" sz="3000" b="1" dirty="0"/>
              <a:t>Neh 8:2-3; Matt 17:5b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Explain the book – </a:t>
            </a:r>
            <a:r>
              <a:rPr lang="en-US" sz="3000" b="1" dirty="0"/>
              <a:t>Neh 8:8,13; Acts 8:31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Understand the book – </a:t>
            </a:r>
            <a:r>
              <a:rPr lang="en-US" sz="3000" b="1" dirty="0"/>
              <a:t>Neh 8:12; 2 Tim 3:7; Heb 4:12; 2 Cor 1:13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/>
              <a:t>Respond to the book – </a:t>
            </a:r>
            <a:r>
              <a:rPr lang="en-US" sz="3000" b="1" dirty="0"/>
              <a:t>Neh 8:9-11; Acts 8:39; 2:37</a:t>
            </a:r>
          </a:p>
        </p:txBody>
      </p:sp>
    </p:spTree>
    <p:extLst>
      <p:ext uri="{BB962C8B-B14F-4D97-AF65-F5344CB8AC3E}">
        <p14:creationId xmlns:p14="http://schemas.microsoft.com/office/powerpoint/2010/main" val="330996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velation 20:12-13 | Revelation bible, Revelation 20, Book of life">
            <a:extLst>
              <a:ext uri="{FF2B5EF4-FFF2-40B4-BE49-F238E27FC236}">
                <a16:creationId xmlns:a16="http://schemas.microsoft.com/office/drawing/2014/main" id="{92A7872B-CC44-A35D-8741-523726ABD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3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2023</TotalTime>
  <Words>80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PowerPoint Presentation</vt:lpstr>
      <vt:lpstr>PowerPoint Presentation</vt:lpstr>
      <vt:lpstr>People of the book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2023-07-21T14:44:11Z</dcterms:created>
  <dcterms:modified xsi:type="dcterms:W3CDTF">2023-07-23T00:27:17Z</dcterms:modified>
</cp:coreProperties>
</file>