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sldIdLst>
    <p:sldId id="257" r:id="rId2"/>
    <p:sldId id="258" r:id="rId3"/>
    <p:sldId id="256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D0BAE3-3896-436F-B68C-4559FDF1E34B}" v="905" dt="2023-07-09T00:11:49.5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10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 H" userId="7863155b6774aad0" providerId="LiveId" clId="{D1D0BAE3-3896-436F-B68C-4559FDF1E34B}"/>
    <pc:docChg chg="undo custSel addSld modSld">
      <pc:chgData name="R H" userId="7863155b6774aad0" providerId="LiveId" clId="{D1D0BAE3-3896-436F-B68C-4559FDF1E34B}" dt="2023-07-09T00:11:49.548" v="986" actId="1076"/>
      <pc:docMkLst>
        <pc:docMk/>
      </pc:docMkLst>
      <pc:sldChg chg="modSp mod modTransition modAnim">
        <pc:chgData name="R H" userId="7863155b6774aad0" providerId="LiveId" clId="{D1D0BAE3-3896-436F-B68C-4559FDF1E34B}" dt="2023-07-08T15:59:59.492" v="384"/>
        <pc:sldMkLst>
          <pc:docMk/>
          <pc:sldMk cId="1406134029" sldId="256"/>
        </pc:sldMkLst>
        <pc:spChg chg="mod">
          <ac:chgData name="R H" userId="7863155b6774aad0" providerId="LiveId" clId="{D1D0BAE3-3896-436F-B68C-4559FDF1E34B}" dt="2023-07-08T15:58:49.666" v="363" actId="255"/>
          <ac:spMkLst>
            <pc:docMk/>
            <pc:sldMk cId="1406134029" sldId="256"/>
            <ac:spMk id="4" creationId="{00000000-0000-0000-0000-000000000000}"/>
          </ac:spMkLst>
        </pc:spChg>
        <pc:spChg chg="mod">
          <ac:chgData name="R H" userId="7863155b6774aad0" providerId="LiveId" clId="{D1D0BAE3-3896-436F-B68C-4559FDF1E34B}" dt="2023-07-08T15:59:39.797" v="378" actId="27636"/>
          <ac:spMkLst>
            <pc:docMk/>
            <pc:sldMk cId="1406134029" sldId="256"/>
            <ac:spMk id="5" creationId="{00000000-0000-0000-0000-000000000000}"/>
          </ac:spMkLst>
        </pc:spChg>
      </pc:sldChg>
      <pc:sldChg chg="modTransition">
        <pc:chgData name="R H" userId="7863155b6774aad0" providerId="LiveId" clId="{D1D0BAE3-3896-436F-B68C-4559FDF1E34B}" dt="2023-07-08T15:30:33.811" v="254"/>
        <pc:sldMkLst>
          <pc:docMk/>
          <pc:sldMk cId="3585290508" sldId="257"/>
        </pc:sldMkLst>
      </pc:sldChg>
      <pc:sldChg chg="addSp delSp modSp modTransition">
        <pc:chgData name="R H" userId="7863155b6774aad0" providerId="LiveId" clId="{D1D0BAE3-3896-436F-B68C-4559FDF1E34B}" dt="2023-07-08T15:30:33.811" v="254"/>
        <pc:sldMkLst>
          <pc:docMk/>
          <pc:sldMk cId="2295647167" sldId="258"/>
        </pc:sldMkLst>
        <pc:picChg chg="add mod">
          <ac:chgData name="R H" userId="7863155b6774aad0" providerId="LiveId" clId="{D1D0BAE3-3896-436F-B68C-4559FDF1E34B}" dt="2023-07-08T15:01:17.825" v="5" actId="1076"/>
          <ac:picMkLst>
            <pc:docMk/>
            <pc:sldMk cId="2295647167" sldId="258"/>
            <ac:picMk id="2" creationId="{41C22F13-9427-C810-4AC4-408B249EF826}"/>
          </ac:picMkLst>
        </pc:picChg>
        <pc:picChg chg="del">
          <ac:chgData name="R H" userId="7863155b6774aad0" providerId="LiveId" clId="{D1D0BAE3-3896-436F-B68C-4559FDF1E34B}" dt="2023-07-08T15:01:04.660" v="0" actId="478"/>
          <ac:picMkLst>
            <pc:docMk/>
            <pc:sldMk cId="2295647167" sldId="258"/>
            <ac:picMk id="1026" creationId="{00000000-0000-0000-0000-000000000000}"/>
          </ac:picMkLst>
        </pc:picChg>
      </pc:sldChg>
      <pc:sldChg chg="addSp delSp modSp new mod modTransition">
        <pc:chgData name="R H" userId="7863155b6774aad0" providerId="LiveId" clId="{D1D0BAE3-3896-436F-B68C-4559FDF1E34B}" dt="2023-07-09T00:11:49.548" v="986" actId="1076"/>
        <pc:sldMkLst>
          <pc:docMk/>
          <pc:sldMk cId="2776303288" sldId="259"/>
        </pc:sldMkLst>
        <pc:spChg chg="del">
          <ac:chgData name="R H" userId="7863155b6774aad0" providerId="LiveId" clId="{D1D0BAE3-3896-436F-B68C-4559FDF1E34B}" dt="2023-07-08T15:29:56.065" v="242" actId="478"/>
          <ac:spMkLst>
            <pc:docMk/>
            <pc:sldMk cId="2776303288" sldId="259"/>
            <ac:spMk id="2" creationId="{82EC2DCA-5D24-59D9-F0B1-FE83617B7B51}"/>
          </ac:spMkLst>
        </pc:spChg>
        <pc:spChg chg="del">
          <ac:chgData name="R H" userId="7863155b6774aad0" providerId="LiveId" clId="{D1D0BAE3-3896-436F-B68C-4559FDF1E34B}" dt="2023-07-08T15:29:56.065" v="242" actId="478"/>
          <ac:spMkLst>
            <pc:docMk/>
            <pc:sldMk cId="2776303288" sldId="259"/>
            <ac:spMk id="3" creationId="{A4084253-4FD1-4163-A5D6-DF83C7376117}"/>
          </ac:spMkLst>
        </pc:spChg>
        <pc:picChg chg="add mod">
          <ac:chgData name="R H" userId="7863155b6774aad0" providerId="LiveId" clId="{D1D0BAE3-3896-436F-B68C-4559FDF1E34B}" dt="2023-07-09T00:11:49.548" v="986" actId="1076"/>
          <ac:picMkLst>
            <pc:docMk/>
            <pc:sldMk cId="2776303288" sldId="259"/>
            <ac:picMk id="2050" creationId="{B0E99C4B-80FF-8C89-3D25-182084EA9F22}"/>
          </ac:picMkLst>
        </pc:picChg>
      </pc:sldChg>
      <pc:sldChg chg="modSp add mod modAnim">
        <pc:chgData name="R H" userId="7863155b6774aad0" providerId="LiveId" clId="{D1D0BAE3-3896-436F-B68C-4559FDF1E34B}" dt="2023-07-09T00:11:23.391" v="984"/>
        <pc:sldMkLst>
          <pc:docMk/>
          <pc:sldMk cId="3990137324" sldId="260"/>
        </pc:sldMkLst>
        <pc:spChg chg="mod">
          <ac:chgData name="R H" userId="7863155b6774aad0" providerId="LiveId" clId="{D1D0BAE3-3896-436F-B68C-4559FDF1E34B}" dt="2023-07-08T16:01:32.263" v="474" actId="255"/>
          <ac:spMkLst>
            <pc:docMk/>
            <pc:sldMk cId="3990137324" sldId="260"/>
            <ac:spMk id="4" creationId="{00000000-0000-0000-0000-000000000000}"/>
          </ac:spMkLst>
        </pc:spChg>
        <pc:spChg chg="mod">
          <ac:chgData name="R H" userId="7863155b6774aad0" providerId="LiveId" clId="{D1D0BAE3-3896-436F-B68C-4559FDF1E34B}" dt="2023-07-09T00:06:05.283" v="983" actId="20577"/>
          <ac:spMkLst>
            <pc:docMk/>
            <pc:sldMk cId="3990137324" sldId="260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5800" y="1346947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85800" y="4282763"/>
            <a:ext cx="7772400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85800" y="1484779"/>
            <a:ext cx="7772400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59333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6400" b="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12805" y="6272785"/>
            <a:ext cx="474573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1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4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>
            <a:lvl1pPr>
              <a:defRPr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055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19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60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6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7ADCE2-AA1D-4328-A561-38FAE8F2401F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36099" y="6272784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1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3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092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7ADCE2-AA1D-4328-A561-38FAE8F2401F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5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89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2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DCE2-AA1D-4328-A561-38FAE8F2401F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1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47ADCE2-AA1D-4328-A561-38FAE8F2401F}" type="datetimeFigureOut">
              <a:rPr lang="en-US" smtClean="0"/>
              <a:t>7/8/2023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92600B0E-CB1F-4D97-B002-BA0590B4E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99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5290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aming Your Tongue - Why? Overcoming Influences &amp; More">
            <a:extLst>
              <a:ext uri="{FF2B5EF4-FFF2-40B4-BE49-F238E27FC236}">
                <a16:creationId xmlns:a16="http://schemas.microsoft.com/office/drawing/2014/main" id="{41C22F13-9427-C810-4AC4-408B249EF8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89" y="1734728"/>
            <a:ext cx="9148589" cy="3461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647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27902"/>
          </a:xfrm>
        </p:spPr>
        <p:txBody>
          <a:bodyPr>
            <a:noAutofit/>
          </a:bodyPr>
          <a:lstStyle/>
          <a:p>
            <a:pPr algn="ctr"/>
            <a:r>
              <a:rPr lang="en-US" sz="6100" b="1" u="sng" dirty="0">
                <a:latin typeface="Rockwell" panose="02060603020205020403" pitchFamily="18" charset="0"/>
              </a:rPr>
              <a:t>Taming The Tongue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18753" y="827903"/>
            <a:ext cx="9025247" cy="603009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u="sng" dirty="0"/>
              <a:t>Power Principle (Jas 3:3-5a)</a:t>
            </a:r>
          </a:p>
          <a:p>
            <a:pPr lvl="1">
              <a:lnSpc>
                <a:spcPct val="150000"/>
              </a:lnSpc>
            </a:pPr>
            <a:r>
              <a:rPr lang="en-US" sz="2600" dirty="0"/>
              <a:t>Matt 12:34-35; 15:18; Prov 18:21</a:t>
            </a:r>
          </a:p>
          <a:p>
            <a:pPr>
              <a:lnSpc>
                <a:spcPct val="150000"/>
              </a:lnSpc>
            </a:pPr>
            <a:endParaRPr lang="en-US" sz="1000" u="sng" dirty="0"/>
          </a:p>
          <a:p>
            <a:pPr>
              <a:lnSpc>
                <a:spcPct val="150000"/>
              </a:lnSpc>
            </a:pPr>
            <a:r>
              <a:rPr lang="en-US" sz="4000" u="sng" dirty="0"/>
              <a:t>Damage Principle (Jas 3:5b-8)</a:t>
            </a:r>
          </a:p>
          <a:p>
            <a:pPr lvl="1">
              <a:lnSpc>
                <a:spcPct val="150000"/>
              </a:lnSpc>
            </a:pPr>
            <a:r>
              <a:rPr lang="en-US" sz="2600" dirty="0"/>
              <a:t>Prov 26:20; 15:4; 21:23</a:t>
            </a:r>
          </a:p>
          <a:p>
            <a:pPr lvl="1">
              <a:lnSpc>
                <a:spcPct val="150000"/>
              </a:lnSpc>
            </a:pPr>
            <a:endParaRPr lang="en-US" sz="1000" b="1" dirty="0"/>
          </a:p>
          <a:p>
            <a:pPr>
              <a:lnSpc>
                <a:spcPct val="150000"/>
              </a:lnSpc>
            </a:pPr>
            <a:r>
              <a:rPr lang="en-US" sz="4000" u="sng" dirty="0"/>
              <a:t>Ownership Principle (Jas 3:9-12)</a:t>
            </a:r>
          </a:p>
          <a:p>
            <a:pPr lvl="1">
              <a:lnSpc>
                <a:spcPct val="150000"/>
              </a:lnSpc>
            </a:pPr>
            <a:r>
              <a:rPr lang="en-US" sz="2600" dirty="0"/>
              <a:t>Ex 4:10-11; Eph 4:29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14061340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827902"/>
          </a:xfrm>
        </p:spPr>
        <p:txBody>
          <a:bodyPr>
            <a:noAutofit/>
          </a:bodyPr>
          <a:lstStyle/>
          <a:p>
            <a:pPr algn="ctr"/>
            <a:r>
              <a:rPr lang="en-US" sz="7000" b="1" u="sng" dirty="0">
                <a:latin typeface="Rockwell" panose="02060603020205020403" pitchFamily="18" charset="0"/>
              </a:rPr>
              <a:t>Application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18753" y="1007390"/>
            <a:ext cx="9025247" cy="585061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sz="4000" u="sng" dirty="0"/>
              <a:t>Who can I encourage today?</a:t>
            </a:r>
          </a:p>
          <a:p>
            <a:pPr lvl="1">
              <a:lnSpc>
                <a:spcPct val="150000"/>
              </a:lnSpc>
            </a:pPr>
            <a:r>
              <a:rPr lang="en-US" sz="2600" dirty="0"/>
              <a:t>Eph 4:29</a:t>
            </a:r>
          </a:p>
          <a:p>
            <a:pPr>
              <a:lnSpc>
                <a:spcPct val="150000"/>
              </a:lnSpc>
            </a:pPr>
            <a:r>
              <a:rPr lang="en-US" sz="4000" u="sng" dirty="0"/>
              <a:t>Will I stop damaging talk?</a:t>
            </a:r>
          </a:p>
          <a:p>
            <a:pPr lvl="1">
              <a:lnSpc>
                <a:spcPct val="150000"/>
              </a:lnSpc>
            </a:pPr>
            <a:r>
              <a:rPr lang="en-US" sz="2600" dirty="0"/>
              <a:t>Prov 20:19</a:t>
            </a:r>
          </a:p>
          <a:p>
            <a:pPr>
              <a:lnSpc>
                <a:spcPct val="150000"/>
              </a:lnSpc>
            </a:pPr>
            <a:r>
              <a:rPr lang="en-US" sz="4000" u="sng" dirty="0"/>
              <a:t>Will I share the good news?</a:t>
            </a:r>
          </a:p>
          <a:p>
            <a:pPr lvl="1">
              <a:lnSpc>
                <a:spcPct val="150000"/>
              </a:lnSpc>
            </a:pPr>
            <a:r>
              <a:rPr lang="en-US" sz="2600" dirty="0"/>
              <a:t>Psa 40:10</a:t>
            </a:r>
          </a:p>
          <a:p>
            <a:pPr>
              <a:lnSpc>
                <a:spcPct val="150000"/>
              </a:lnSpc>
            </a:pPr>
            <a:r>
              <a:rPr lang="en-US" sz="4000" u="sng" dirty="0"/>
              <a:t>What will Jesus say to me at Judgment?</a:t>
            </a:r>
          </a:p>
          <a:p>
            <a:pPr lvl="1">
              <a:lnSpc>
                <a:spcPct val="150000"/>
              </a:lnSpc>
            </a:pPr>
            <a:r>
              <a:rPr lang="en-US" sz="2600" b="1" dirty="0"/>
              <a:t>Matt 12:36-37; 1 Pet 3:10</a:t>
            </a:r>
          </a:p>
          <a:p>
            <a:pPr lvl="1">
              <a:lnSpc>
                <a:spcPct val="150000"/>
              </a:lnSpc>
            </a:pP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990137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n on People To Follow">
            <a:extLst>
              <a:ext uri="{FF2B5EF4-FFF2-40B4-BE49-F238E27FC236}">
                <a16:creationId xmlns:a16="http://schemas.microsoft.com/office/drawing/2014/main" id="{B0E99C4B-80FF-8C89-3D25-182084EA9F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5093" y="526941"/>
            <a:ext cx="4901530" cy="5788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3032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742</TotalTime>
  <Words>80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Rockwell</vt:lpstr>
      <vt:lpstr>Rockwell Condensed</vt:lpstr>
      <vt:lpstr>Wingdings</vt:lpstr>
      <vt:lpstr>Wood Type</vt:lpstr>
      <vt:lpstr>PowerPoint Presentation</vt:lpstr>
      <vt:lpstr>PowerPoint Presentation</vt:lpstr>
      <vt:lpstr>Taming The Tongue</vt:lpstr>
      <vt:lpstr>Application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ryan.h.hasty@gmail.com</dc:creator>
  <cp:lastModifiedBy>R H</cp:lastModifiedBy>
  <cp:revision>14</cp:revision>
  <dcterms:created xsi:type="dcterms:W3CDTF">2018-05-25T17:25:52Z</dcterms:created>
  <dcterms:modified xsi:type="dcterms:W3CDTF">2023-07-09T00:11:54Z</dcterms:modified>
</cp:coreProperties>
</file>