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78" r:id="rId3"/>
    <p:sldId id="457" r:id="rId4"/>
    <p:sldId id="458" r:id="rId5"/>
    <p:sldId id="486" r:id="rId6"/>
    <p:sldId id="487" r:id="rId7"/>
    <p:sldId id="488" r:id="rId8"/>
    <p:sldId id="489" r:id="rId9"/>
    <p:sldId id="490" r:id="rId10"/>
    <p:sldId id="464" r:id="rId11"/>
    <p:sldId id="491" r:id="rId12"/>
    <p:sldId id="465" r:id="rId13"/>
    <p:sldId id="492" r:id="rId14"/>
    <p:sldId id="493" r:id="rId15"/>
    <p:sldId id="494" r:id="rId16"/>
    <p:sldId id="495" r:id="rId17"/>
    <p:sldId id="496" r:id="rId18"/>
    <p:sldId id="466" r:id="rId19"/>
    <p:sldId id="497" r:id="rId20"/>
    <p:sldId id="498" r:id="rId21"/>
    <p:sldId id="499" r:id="rId22"/>
    <p:sldId id="467" r:id="rId23"/>
    <p:sldId id="500" r:id="rId24"/>
    <p:sldId id="501" r:id="rId25"/>
    <p:sldId id="459" r:id="rId26"/>
    <p:sldId id="502" r:id="rId27"/>
    <p:sldId id="503" r:id="rId28"/>
    <p:sldId id="504" r:id="rId29"/>
    <p:sldId id="468" r:id="rId30"/>
    <p:sldId id="505" r:id="rId31"/>
    <p:sldId id="469" r:id="rId32"/>
    <p:sldId id="506" r:id="rId33"/>
    <p:sldId id="507" r:id="rId34"/>
    <p:sldId id="508" r:id="rId35"/>
    <p:sldId id="470" r:id="rId36"/>
    <p:sldId id="288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971" autoAdjust="0"/>
    <p:restoredTop sz="95946" autoAdjust="0"/>
  </p:normalViewPr>
  <p:slideViewPr>
    <p:cSldViewPr snapToGrid="0" snapToObjects="1">
      <p:cViewPr>
        <p:scale>
          <a:sx n="95" d="100"/>
          <a:sy n="95" d="100"/>
        </p:scale>
        <p:origin x="760" y="5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9/9/23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9/9/23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9/9/23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9/9/23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9/9/23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9/9/23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6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9/9/23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9/9/23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9/9/23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1" y="273052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1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9/9/23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1EE1AC-C9C9-6E4B-B312-86B4310CBFEA}" type="datetimeFigureOut">
              <a:rPr lang="en-US" smtClean="0"/>
              <a:t>9/9/23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1EE1AC-C9C9-6E4B-B312-86B4310CBFEA}" type="datetimeFigureOut">
              <a:rPr lang="en-US" smtClean="0"/>
              <a:t>9/9/23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BFD01-1AD5-E745-9704-EED3D11382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rayer for Every Season 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3"/>
            <a:ext cx="12192000" cy="68537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5</a:t>
            </a:r>
            <a:r>
              <a:rPr lang="en-US" dirty="0"/>
              <a:t> You hem me in, behind and before,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lay your hand upon me.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6</a:t>
            </a:r>
            <a:r>
              <a:rPr lang="en-US" dirty="0"/>
              <a:t> Such knowledge is too wonderful for me;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it is high; I cannot attain it. </a:t>
            </a:r>
          </a:p>
        </p:txBody>
      </p:sp>
    </p:spTree>
    <p:extLst>
      <p:ext uri="{BB962C8B-B14F-4D97-AF65-F5344CB8AC3E}">
        <p14:creationId xmlns:p14="http://schemas.microsoft.com/office/powerpoint/2010/main" val="21671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5</a:t>
            </a:r>
            <a:r>
              <a:rPr lang="en-US" dirty="0"/>
              <a:t> You hem me in, behind and before,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</a:t>
            </a:r>
            <a:r>
              <a:rPr lang="en-US" b="1" u="sng" dirty="0">
                <a:solidFill>
                  <a:srgbClr val="FFFF00"/>
                </a:solidFill>
              </a:rPr>
              <a:t>lay your hand upon me</a:t>
            </a:r>
            <a:r>
              <a:rPr lang="en-US" dirty="0"/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6</a:t>
            </a:r>
            <a:r>
              <a:rPr lang="en-US" dirty="0"/>
              <a:t> Such knowledge is too wonderful for me;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it is high; I cannot attain it. </a:t>
            </a:r>
          </a:p>
        </p:txBody>
      </p:sp>
    </p:spTree>
    <p:extLst>
      <p:ext uri="{BB962C8B-B14F-4D97-AF65-F5344CB8AC3E}">
        <p14:creationId xmlns:p14="http://schemas.microsoft.com/office/powerpoint/2010/main" val="22454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7</a:t>
            </a:r>
            <a:r>
              <a:rPr lang="en-US" dirty="0"/>
              <a:t> Where shall I go from your Spirit?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Or where shall I flee from your presence?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8</a:t>
            </a:r>
            <a:r>
              <a:rPr lang="en-US" dirty="0"/>
              <a:t> If I ascend to heaven, you are there!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If I make my bed in </a:t>
            </a:r>
            <a:r>
              <a:rPr lang="en-US" dirty="0" err="1"/>
              <a:t>Sheol</a:t>
            </a:r>
            <a:r>
              <a:rPr lang="en-US" dirty="0"/>
              <a:t>, you are there!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9</a:t>
            </a:r>
            <a:r>
              <a:rPr lang="en-US" dirty="0"/>
              <a:t> If I take the wings of the morning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dwell in the uttermost parts of the sea,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10</a:t>
            </a:r>
            <a:r>
              <a:rPr lang="en-US" dirty="0"/>
              <a:t> even there your hand shall lead me,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your right hand shall hold me.</a:t>
            </a:r>
          </a:p>
        </p:txBody>
      </p:sp>
    </p:spTree>
    <p:extLst>
      <p:ext uri="{BB962C8B-B14F-4D97-AF65-F5344CB8AC3E}">
        <p14:creationId xmlns:p14="http://schemas.microsoft.com/office/powerpoint/2010/main" val="284148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7</a:t>
            </a:r>
            <a:r>
              <a:rPr lang="en-US" dirty="0"/>
              <a:t> </a:t>
            </a:r>
            <a:r>
              <a:rPr lang="en-US" b="1" u="sng" dirty="0">
                <a:solidFill>
                  <a:srgbClr val="FFFF00"/>
                </a:solidFill>
              </a:rPr>
              <a:t>Where shall I go from your Spirit</a:t>
            </a:r>
            <a:r>
              <a:rPr lang="en-US" dirty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Or where shall I flee from your presence?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8</a:t>
            </a:r>
            <a:r>
              <a:rPr lang="en-US" dirty="0"/>
              <a:t> If I ascend to heaven, you are there!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If I make my bed in </a:t>
            </a:r>
            <a:r>
              <a:rPr lang="en-US" dirty="0" err="1"/>
              <a:t>Sheol</a:t>
            </a:r>
            <a:r>
              <a:rPr lang="en-US" dirty="0"/>
              <a:t>, you are there!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9</a:t>
            </a:r>
            <a:r>
              <a:rPr lang="en-US" dirty="0"/>
              <a:t> If I take the wings of the morning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dwell in the uttermost parts of the sea,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10</a:t>
            </a:r>
            <a:r>
              <a:rPr lang="en-US" dirty="0"/>
              <a:t> even there your hand shall lead me,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your right hand shall hold me.</a:t>
            </a:r>
          </a:p>
        </p:txBody>
      </p:sp>
    </p:spTree>
    <p:extLst>
      <p:ext uri="{BB962C8B-B14F-4D97-AF65-F5344CB8AC3E}">
        <p14:creationId xmlns:p14="http://schemas.microsoft.com/office/powerpoint/2010/main" val="220426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7</a:t>
            </a:r>
            <a:r>
              <a:rPr lang="en-US" dirty="0"/>
              <a:t> </a:t>
            </a:r>
            <a:r>
              <a:rPr lang="en-US" b="1" u="sng" dirty="0">
                <a:solidFill>
                  <a:srgbClr val="FFFF00"/>
                </a:solidFill>
              </a:rPr>
              <a:t>Where shall I go from your Spirit</a:t>
            </a:r>
            <a:r>
              <a:rPr lang="en-US" dirty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Or where shall I flee from your presence?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8</a:t>
            </a:r>
            <a:r>
              <a:rPr lang="en-US" dirty="0"/>
              <a:t> If I ascend to </a:t>
            </a:r>
            <a:r>
              <a:rPr lang="en-US" b="1" u="sng" dirty="0">
                <a:solidFill>
                  <a:srgbClr val="FFFF00"/>
                </a:solidFill>
              </a:rPr>
              <a:t>heaven</a:t>
            </a:r>
            <a:r>
              <a:rPr lang="en-US" dirty="0"/>
              <a:t>, you are there!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If I make my bed in </a:t>
            </a:r>
            <a:r>
              <a:rPr lang="en-US" dirty="0" err="1"/>
              <a:t>Sheol</a:t>
            </a:r>
            <a:r>
              <a:rPr lang="en-US" dirty="0"/>
              <a:t>, you are there!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9</a:t>
            </a:r>
            <a:r>
              <a:rPr lang="en-US" dirty="0"/>
              <a:t> If I take the wings of the morning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dwell in the uttermost parts of the sea,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10</a:t>
            </a:r>
            <a:r>
              <a:rPr lang="en-US" dirty="0"/>
              <a:t> even there your hand shall lead me,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your right hand shall hold me.</a:t>
            </a:r>
          </a:p>
        </p:txBody>
      </p:sp>
    </p:spTree>
    <p:extLst>
      <p:ext uri="{BB962C8B-B14F-4D97-AF65-F5344CB8AC3E}">
        <p14:creationId xmlns:p14="http://schemas.microsoft.com/office/powerpoint/2010/main" val="174837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7</a:t>
            </a:r>
            <a:r>
              <a:rPr lang="en-US" dirty="0"/>
              <a:t> </a:t>
            </a:r>
            <a:r>
              <a:rPr lang="en-US" b="1" u="sng" dirty="0">
                <a:solidFill>
                  <a:srgbClr val="FFFF00"/>
                </a:solidFill>
              </a:rPr>
              <a:t>Where shall I go from your Spirit</a:t>
            </a:r>
            <a:r>
              <a:rPr lang="en-US" dirty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Or where shall I flee from your presence?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8</a:t>
            </a:r>
            <a:r>
              <a:rPr lang="en-US" dirty="0"/>
              <a:t> If I ascend to </a:t>
            </a:r>
            <a:r>
              <a:rPr lang="en-US" b="1" u="sng" dirty="0">
                <a:solidFill>
                  <a:srgbClr val="FFFF00"/>
                </a:solidFill>
              </a:rPr>
              <a:t>heaven</a:t>
            </a:r>
            <a:r>
              <a:rPr lang="en-US" dirty="0"/>
              <a:t>, you are there!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If I make my bed in </a:t>
            </a:r>
            <a:r>
              <a:rPr lang="en-US" b="1" u="sng" dirty="0" err="1">
                <a:solidFill>
                  <a:srgbClr val="FFFF00"/>
                </a:solidFill>
              </a:rPr>
              <a:t>Sheol</a:t>
            </a:r>
            <a:r>
              <a:rPr lang="en-US" dirty="0"/>
              <a:t>, you are there!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9</a:t>
            </a:r>
            <a:r>
              <a:rPr lang="en-US" dirty="0"/>
              <a:t> If I take the wings of the morning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dwell in the uttermost parts of the sea,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10</a:t>
            </a:r>
            <a:r>
              <a:rPr lang="en-US" dirty="0"/>
              <a:t> even there your hand shall lead me,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your right hand shall hold me.</a:t>
            </a:r>
          </a:p>
        </p:txBody>
      </p:sp>
    </p:spTree>
    <p:extLst>
      <p:ext uri="{BB962C8B-B14F-4D97-AF65-F5344CB8AC3E}">
        <p14:creationId xmlns:p14="http://schemas.microsoft.com/office/powerpoint/2010/main" val="2127186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7</a:t>
            </a:r>
            <a:r>
              <a:rPr lang="en-US" dirty="0"/>
              <a:t> </a:t>
            </a:r>
            <a:r>
              <a:rPr lang="en-US" b="1" u="sng" dirty="0">
                <a:solidFill>
                  <a:srgbClr val="FFFF00"/>
                </a:solidFill>
              </a:rPr>
              <a:t>Where shall I go from your Spirit</a:t>
            </a:r>
            <a:r>
              <a:rPr lang="en-US" dirty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Or where shall I flee from your presence?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8</a:t>
            </a:r>
            <a:r>
              <a:rPr lang="en-US" dirty="0"/>
              <a:t> If I ascend to </a:t>
            </a:r>
            <a:r>
              <a:rPr lang="en-US" b="1" u="sng" dirty="0">
                <a:solidFill>
                  <a:srgbClr val="FFFF00"/>
                </a:solidFill>
              </a:rPr>
              <a:t>heaven</a:t>
            </a:r>
            <a:r>
              <a:rPr lang="en-US" dirty="0"/>
              <a:t>, you are there!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If I make my bed in </a:t>
            </a:r>
            <a:r>
              <a:rPr lang="en-US" b="1" u="sng" dirty="0" err="1">
                <a:solidFill>
                  <a:srgbClr val="FFFF00"/>
                </a:solidFill>
              </a:rPr>
              <a:t>Sheol</a:t>
            </a:r>
            <a:r>
              <a:rPr lang="en-US" dirty="0"/>
              <a:t>, you are there!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9</a:t>
            </a:r>
            <a:r>
              <a:rPr lang="en-US" dirty="0"/>
              <a:t> If I take the </a:t>
            </a:r>
            <a:r>
              <a:rPr lang="en-US" b="1" u="sng" dirty="0">
                <a:solidFill>
                  <a:srgbClr val="FFFF00"/>
                </a:solidFill>
              </a:rPr>
              <a:t>wings of the morning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dwell in the uttermost parts of the sea,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10</a:t>
            </a:r>
            <a:r>
              <a:rPr lang="en-US" dirty="0"/>
              <a:t> even there your hand shall lead me,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your right hand shall hold me.</a:t>
            </a:r>
          </a:p>
        </p:txBody>
      </p:sp>
    </p:spTree>
    <p:extLst>
      <p:ext uri="{BB962C8B-B14F-4D97-AF65-F5344CB8AC3E}">
        <p14:creationId xmlns:p14="http://schemas.microsoft.com/office/powerpoint/2010/main" val="339360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7</a:t>
            </a:r>
            <a:r>
              <a:rPr lang="en-US" dirty="0"/>
              <a:t> </a:t>
            </a:r>
            <a:r>
              <a:rPr lang="en-US" b="1" u="sng" dirty="0">
                <a:solidFill>
                  <a:srgbClr val="FFFF00"/>
                </a:solidFill>
              </a:rPr>
              <a:t>Where shall I go from your Spirit</a:t>
            </a:r>
            <a:r>
              <a:rPr lang="en-US" dirty="0"/>
              <a:t>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Or where shall I flee from your presence?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8</a:t>
            </a:r>
            <a:r>
              <a:rPr lang="en-US" dirty="0"/>
              <a:t> If I ascend to </a:t>
            </a:r>
            <a:r>
              <a:rPr lang="en-US" b="1" u="sng" dirty="0">
                <a:solidFill>
                  <a:srgbClr val="FFFF00"/>
                </a:solidFill>
              </a:rPr>
              <a:t>heaven</a:t>
            </a:r>
            <a:r>
              <a:rPr lang="en-US" dirty="0"/>
              <a:t>, you are there!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If I make my bed in </a:t>
            </a:r>
            <a:r>
              <a:rPr lang="en-US" b="1" u="sng" dirty="0" err="1">
                <a:solidFill>
                  <a:srgbClr val="FFFF00"/>
                </a:solidFill>
              </a:rPr>
              <a:t>Sheol</a:t>
            </a:r>
            <a:r>
              <a:rPr lang="en-US" dirty="0"/>
              <a:t>, you are there!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9</a:t>
            </a:r>
            <a:r>
              <a:rPr lang="en-US" dirty="0"/>
              <a:t> If I take the </a:t>
            </a:r>
            <a:r>
              <a:rPr lang="en-US" b="1" u="sng" dirty="0">
                <a:solidFill>
                  <a:srgbClr val="FFFF00"/>
                </a:solidFill>
              </a:rPr>
              <a:t>wings of the morning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dwell in the </a:t>
            </a:r>
            <a:r>
              <a:rPr lang="en-US" b="1" u="sng" dirty="0">
                <a:solidFill>
                  <a:srgbClr val="FFFF00"/>
                </a:solidFill>
              </a:rPr>
              <a:t>uttermost parts of the sea</a:t>
            </a:r>
            <a:r>
              <a:rPr lang="en-US" dirty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10</a:t>
            </a:r>
            <a:r>
              <a:rPr lang="en-US" dirty="0"/>
              <a:t> even there your hand shall lead me,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your right hand shall hold me.</a:t>
            </a:r>
          </a:p>
        </p:txBody>
      </p:sp>
    </p:spTree>
    <p:extLst>
      <p:ext uri="{BB962C8B-B14F-4D97-AF65-F5344CB8AC3E}">
        <p14:creationId xmlns:p14="http://schemas.microsoft.com/office/powerpoint/2010/main" val="107424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11</a:t>
            </a:r>
            <a:r>
              <a:rPr lang="en-US" dirty="0"/>
              <a:t> If I say, “Surely the darkness shall cover me,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the light about me be night.”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12</a:t>
            </a:r>
            <a:r>
              <a:rPr lang="en-US" dirty="0"/>
              <a:t> even the darkness is not dark to you;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the night is bright as the day,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for darkness is as light with you.</a:t>
            </a:r>
          </a:p>
        </p:txBody>
      </p:sp>
    </p:spTree>
    <p:extLst>
      <p:ext uri="{BB962C8B-B14F-4D97-AF65-F5344CB8AC3E}">
        <p14:creationId xmlns:p14="http://schemas.microsoft.com/office/powerpoint/2010/main" val="113039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11</a:t>
            </a:r>
            <a:r>
              <a:rPr lang="en-US" dirty="0"/>
              <a:t> If I say, “</a:t>
            </a:r>
            <a:r>
              <a:rPr lang="en-US" b="1" u="sng" dirty="0">
                <a:solidFill>
                  <a:srgbClr val="FFFF00"/>
                </a:solidFill>
              </a:rPr>
              <a:t>Surely the darkness shall cover me</a:t>
            </a:r>
            <a:r>
              <a:rPr lang="en-US" dirty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the light about me be night.”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12</a:t>
            </a:r>
            <a:r>
              <a:rPr lang="en-US" dirty="0"/>
              <a:t> even the darkness is not dark to you;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the night is bright as the day,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for darkness is as light with you.</a:t>
            </a:r>
          </a:p>
        </p:txBody>
      </p:sp>
    </p:spTree>
    <p:extLst>
      <p:ext uri="{BB962C8B-B14F-4D97-AF65-F5344CB8AC3E}">
        <p14:creationId xmlns:p14="http://schemas.microsoft.com/office/powerpoint/2010/main" val="53534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0237"/>
            <a:ext cx="12192000" cy="70633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0" y="2895527"/>
            <a:ext cx="9144000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en-US" sz="20000" b="1" spc="-300" dirty="0">
                <a:latin typeface="Century Gothic"/>
                <a:cs typeface="Century Gothic"/>
              </a:rPr>
              <a:t>Worry</a:t>
            </a:r>
          </a:p>
          <a:p>
            <a:pPr algn="ctr">
              <a:lnSpc>
                <a:spcPct val="70000"/>
              </a:lnSpc>
            </a:pPr>
            <a:r>
              <a:rPr lang="en-US" sz="6000" dirty="0">
                <a:latin typeface="Century Gothic"/>
                <a:cs typeface="Century Gothic"/>
              </a:rPr>
              <a:t>Psalm 139</a:t>
            </a:r>
          </a:p>
        </p:txBody>
      </p:sp>
    </p:spTree>
    <p:extLst>
      <p:ext uri="{BB962C8B-B14F-4D97-AF65-F5344CB8AC3E}">
        <p14:creationId xmlns:p14="http://schemas.microsoft.com/office/powerpoint/2010/main" val="1824125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11</a:t>
            </a:r>
            <a:r>
              <a:rPr lang="en-US" dirty="0"/>
              <a:t> If I say, “</a:t>
            </a:r>
            <a:r>
              <a:rPr lang="en-US" b="1" u="sng" dirty="0">
                <a:solidFill>
                  <a:srgbClr val="FFFF00"/>
                </a:solidFill>
              </a:rPr>
              <a:t>Surely the darkness shall cover me</a:t>
            </a:r>
            <a:r>
              <a:rPr lang="en-US" dirty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the light about me be night.”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12</a:t>
            </a:r>
            <a:r>
              <a:rPr lang="en-US" dirty="0"/>
              <a:t> even the darkness is not dark to you;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b="1" u="sng" dirty="0">
                <a:solidFill>
                  <a:srgbClr val="FFFF00"/>
                </a:solidFill>
              </a:rPr>
              <a:t>the night is bright as the day</a:t>
            </a:r>
            <a:r>
              <a:rPr lang="en-US" dirty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for darkness is as light with you.</a:t>
            </a:r>
          </a:p>
        </p:txBody>
      </p:sp>
    </p:spTree>
    <p:extLst>
      <p:ext uri="{BB962C8B-B14F-4D97-AF65-F5344CB8AC3E}">
        <p14:creationId xmlns:p14="http://schemas.microsoft.com/office/powerpoint/2010/main" val="1768091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11</a:t>
            </a:r>
            <a:r>
              <a:rPr lang="en-US" dirty="0"/>
              <a:t> If I say, “</a:t>
            </a:r>
            <a:r>
              <a:rPr lang="en-US" b="1" u="sng" dirty="0">
                <a:solidFill>
                  <a:srgbClr val="FFFF00"/>
                </a:solidFill>
              </a:rPr>
              <a:t>Surely the darkness shall cover me</a:t>
            </a:r>
            <a:r>
              <a:rPr lang="en-US" dirty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the light about me be night.”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12</a:t>
            </a:r>
            <a:r>
              <a:rPr lang="en-US" dirty="0"/>
              <a:t> even the darkness is not dark to you;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b="1" u="sng" dirty="0">
                <a:solidFill>
                  <a:srgbClr val="FFFF00"/>
                </a:solidFill>
              </a:rPr>
              <a:t>the night is bright as the day</a:t>
            </a:r>
            <a:r>
              <a:rPr lang="en-US" dirty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for </a:t>
            </a:r>
            <a:r>
              <a:rPr lang="en-US" b="1" u="sng" dirty="0">
                <a:solidFill>
                  <a:srgbClr val="FFFF00"/>
                </a:solidFill>
              </a:rPr>
              <a:t>darkness is as light</a:t>
            </a:r>
            <a:r>
              <a:rPr lang="en-US" dirty="0"/>
              <a:t> with you.</a:t>
            </a:r>
          </a:p>
        </p:txBody>
      </p:sp>
    </p:spTree>
    <p:extLst>
      <p:ext uri="{BB962C8B-B14F-4D97-AF65-F5344CB8AC3E}">
        <p14:creationId xmlns:p14="http://schemas.microsoft.com/office/powerpoint/2010/main" val="306331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13</a:t>
            </a:r>
            <a:r>
              <a:rPr lang="en-US" dirty="0"/>
              <a:t> For you formed my inward parts;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you knitted me together in my mother’s 		womb.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14</a:t>
            </a:r>
            <a:r>
              <a:rPr lang="en-US" dirty="0"/>
              <a:t> I will praise you, for I am fearfully and 			wonderfully made.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Wonderful are your works;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	my soul knows it very well. </a:t>
            </a:r>
          </a:p>
        </p:txBody>
      </p:sp>
    </p:spTree>
    <p:extLst>
      <p:ext uri="{BB962C8B-B14F-4D97-AF65-F5344CB8AC3E}">
        <p14:creationId xmlns:p14="http://schemas.microsoft.com/office/powerpoint/2010/main" val="113039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13</a:t>
            </a:r>
            <a:r>
              <a:rPr lang="en-US" dirty="0"/>
              <a:t> For you formed my inward parts;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you </a:t>
            </a:r>
            <a:r>
              <a:rPr lang="en-US" b="1" u="sng" dirty="0">
                <a:solidFill>
                  <a:srgbClr val="FFFF00"/>
                </a:solidFill>
              </a:rPr>
              <a:t>knitted me together</a:t>
            </a:r>
            <a:r>
              <a:rPr lang="en-US" dirty="0"/>
              <a:t> in my mother’s 		womb.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14</a:t>
            </a:r>
            <a:r>
              <a:rPr lang="en-US" dirty="0"/>
              <a:t> I will praise you, for I am fearfully and 			wonderfully made.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Wonderful are your works;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	my soul knows it very well. </a:t>
            </a:r>
          </a:p>
        </p:txBody>
      </p:sp>
    </p:spTree>
    <p:extLst>
      <p:ext uri="{BB962C8B-B14F-4D97-AF65-F5344CB8AC3E}">
        <p14:creationId xmlns:p14="http://schemas.microsoft.com/office/powerpoint/2010/main" val="2334056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13</a:t>
            </a:r>
            <a:r>
              <a:rPr lang="en-US" dirty="0"/>
              <a:t> For you formed my inward parts;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you </a:t>
            </a:r>
            <a:r>
              <a:rPr lang="en-US" b="1" u="sng" dirty="0">
                <a:solidFill>
                  <a:srgbClr val="FFFF00"/>
                </a:solidFill>
              </a:rPr>
              <a:t>knitted me together</a:t>
            </a:r>
            <a:r>
              <a:rPr lang="en-US" dirty="0"/>
              <a:t> in my mother’s 		womb.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14</a:t>
            </a:r>
            <a:r>
              <a:rPr lang="en-US" dirty="0"/>
              <a:t> I will praise you, for </a:t>
            </a:r>
            <a:r>
              <a:rPr lang="en-US" b="1" u="sng" dirty="0">
                <a:solidFill>
                  <a:srgbClr val="FFFF00"/>
                </a:solidFill>
              </a:rPr>
              <a:t>I am fearfully and</a:t>
            </a:r>
            <a:r>
              <a:rPr lang="en-US" b="1" dirty="0">
                <a:solidFill>
                  <a:srgbClr val="FFFF00"/>
                </a:solidFill>
              </a:rPr>
              <a:t> 			</a:t>
            </a:r>
            <a:r>
              <a:rPr lang="en-US" b="1" u="sng" dirty="0">
                <a:solidFill>
                  <a:srgbClr val="FFFF00"/>
                </a:solidFill>
              </a:rPr>
              <a:t>wonderfully made</a:t>
            </a:r>
            <a:r>
              <a:rPr lang="en-US" dirty="0"/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Wonderful are your works;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	my soul knows it very well. </a:t>
            </a:r>
          </a:p>
        </p:txBody>
      </p:sp>
    </p:spTree>
    <p:extLst>
      <p:ext uri="{BB962C8B-B14F-4D97-AF65-F5344CB8AC3E}">
        <p14:creationId xmlns:p14="http://schemas.microsoft.com/office/powerpoint/2010/main" val="345747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15</a:t>
            </a:r>
            <a:r>
              <a:rPr lang="en-US" dirty="0"/>
              <a:t> My frame was not hidden from you,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when I was being made in secret,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	intricately woven in the depths of the 			earth.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16</a:t>
            </a:r>
            <a:r>
              <a:rPr lang="en-US" dirty="0"/>
              <a:t> Your eyes saw my unformed substance;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in your book were written, every one of 			them,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	the days that were formed for me,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	when as yet there was none of them.</a:t>
            </a:r>
          </a:p>
        </p:txBody>
      </p:sp>
    </p:spTree>
    <p:extLst>
      <p:ext uri="{BB962C8B-B14F-4D97-AF65-F5344CB8AC3E}">
        <p14:creationId xmlns:p14="http://schemas.microsoft.com/office/powerpoint/2010/main" val="2692989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15</a:t>
            </a:r>
            <a:r>
              <a:rPr lang="en-US" dirty="0"/>
              <a:t> </a:t>
            </a:r>
            <a:r>
              <a:rPr lang="en-US" b="1" u="sng" dirty="0">
                <a:solidFill>
                  <a:srgbClr val="FFFF00"/>
                </a:solidFill>
              </a:rPr>
              <a:t>My frame was not hidden from you</a:t>
            </a:r>
            <a:r>
              <a:rPr lang="en-US" dirty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when I was being made in secret,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	intricately woven in the depths of the 			earth.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16</a:t>
            </a:r>
            <a:r>
              <a:rPr lang="en-US" dirty="0"/>
              <a:t> Your eyes saw my unformed substance;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in your book were written, every one of 			them,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	the days that were formed for me,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	when as yet there was none of them.</a:t>
            </a:r>
          </a:p>
        </p:txBody>
      </p:sp>
    </p:spTree>
    <p:extLst>
      <p:ext uri="{BB962C8B-B14F-4D97-AF65-F5344CB8AC3E}">
        <p14:creationId xmlns:p14="http://schemas.microsoft.com/office/powerpoint/2010/main" val="81717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15</a:t>
            </a:r>
            <a:r>
              <a:rPr lang="en-US" dirty="0"/>
              <a:t> </a:t>
            </a:r>
            <a:r>
              <a:rPr lang="en-US" b="1" u="sng" dirty="0">
                <a:solidFill>
                  <a:srgbClr val="FFFF00"/>
                </a:solidFill>
              </a:rPr>
              <a:t>My frame was not hidden from you</a:t>
            </a:r>
            <a:r>
              <a:rPr lang="en-US" dirty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when I was being </a:t>
            </a:r>
            <a:r>
              <a:rPr lang="en-US" b="1" u="sng" dirty="0">
                <a:solidFill>
                  <a:srgbClr val="FFFF00"/>
                </a:solidFill>
              </a:rPr>
              <a:t>made in secret</a:t>
            </a:r>
            <a:r>
              <a:rPr lang="en-US" dirty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	intricately woven in the depths of the 			earth.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16</a:t>
            </a:r>
            <a:r>
              <a:rPr lang="en-US" dirty="0"/>
              <a:t> Your eyes saw my unformed substance;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in your book were written, every one of 			them,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	the days that were formed for me,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	when as yet there was none of them.</a:t>
            </a:r>
          </a:p>
        </p:txBody>
      </p:sp>
    </p:spTree>
    <p:extLst>
      <p:ext uri="{BB962C8B-B14F-4D97-AF65-F5344CB8AC3E}">
        <p14:creationId xmlns:p14="http://schemas.microsoft.com/office/powerpoint/2010/main" val="114747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15</a:t>
            </a:r>
            <a:r>
              <a:rPr lang="en-US" dirty="0"/>
              <a:t> </a:t>
            </a:r>
            <a:r>
              <a:rPr lang="en-US" b="1" u="sng" dirty="0">
                <a:solidFill>
                  <a:srgbClr val="FFFF00"/>
                </a:solidFill>
              </a:rPr>
              <a:t>My frame was not hidden from you</a:t>
            </a:r>
            <a:r>
              <a:rPr lang="en-US" dirty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when I was being </a:t>
            </a:r>
            <a:r>
              <a:rPr lang="en-US" b="1" u="sng" dirty="0">
                <a:solidFill>
                  <a:srgbClr val="FFFF00"/>
                </a:solidFill>
              </a:rPr>
              <a:t>made in secret</a:t>
            </a:r>
            <a:r>
              <a:rPr lang="en-US" dirty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	intricately woven in the depths of the 			earth.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16</a:t>
            </a:r>
            <a:r>
              <a:rPr lang="en-US" dirty="0"/>
              <a:t> Your eyes saw my unformed substance;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</a:t>
            </a:r>
            <a:r>
              <a:rPr lang="en-US" b="1" u="sng" dirty="0">
                <a:solidFill>
                  <a:srgbClr val="FFFF00"/>
                </a:solidFill>
              </a:rPr>
              <a:t>in your book were written</a:t>
            </a:r>
            <a:r>
              <a:rPr lang="en-US" dirty="0"/>
              <a:t>, every one of				them,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	the days that were formed for me,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	when as yet there was none of them.</a:t>
            </a:r>
          </a:p>
        </p:txBody>
      </p:sp>
    </p:spTree>
    <p:extLst>
      <p:ext uri="{BB962C8B-B14F-4D97-AF65-F5344CB8AC3E}">
        <p14:creationId xmlns:p14="http://schemas.microsoft.com/office/powerpoint/2010/main" val="118872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17</a:t>
            </a:r>
            <a:r>
              <a:rPr lang="en-US" dirty="0"/>
              <a:t> How precious to me are your thoughts, O 		God!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How vast is the sum of them!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18</a:t>
            </a:r>
            <a:r>
              <a:rPr lang="en-US" dirty="0"/>
              <a:t> If I would count them, they are more than 		the sand.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I awake, and I am still with you.</a:t>
            </a:r>
          </a:p>
        </p:txBody>
      </p:sp>
    </p:spTree>
    <p:extLst>
      <p:ext uri="{BB962C8B-B14F-4D97-AF65-F5344CB8AC3E}">
        <p14:creationId xmlns:p14="http://schemas.microsoft.com/office/powerpoint/2010/main" val="79995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98498"/>
            <a:ext cx="12192000" cy="706338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-499778"/>
            <a:ext cx="12192000" cy="7665941"/>
          </a:xfrm>
          <a:prstGeom prst="rect">
            <a:avLst/>
          </a:prstGeom>
          <a:solidFill>
            <a:srgbClr val="000000">
              <a:alpha val="5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0" y="843677"/>
            <a:ext cx="91440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600"/>
              </a:spcBef>
            </a:pPr>
            <a:r>
              <a:rPr lang="en-US" sz="6000" dirty="0">
                <a:latin typeface="Century Gothic"/>
                <a:cs typeface="Century Gothic"/>
              </a:rPr>
              <a:t>Omniscience.</a:t>
            </a:r>
          </a:p>
          <a:p>
            <a:pPr algn="ctr">
              <a:spcBef>
                <a:spcPts val="3600"/>
              </a:spcBef>
            </a:pPr>
            <a:r>
              <a:rPr lang="en-US" sz="6000" dirty="0">
                <a:latin typeface="Century Gothic"/>
                <a:cs typeface="Century Gothic"/>
              </a:rPr>
              <a:t>Omnipresence.</a:t>
            </a:r>
          </a:p>
          <a:p>
            <a:pPr algn="ctr">
              <a:spcBef>
                <a:spcPts val="3600"/>
              </a:spcBef>
            </a:pPr>
            <a:r>
              <a:rPr lang="en-US" sz="6000" dirty="0">
                <a:latin typeface="Century Gothic"/>
                <a:cs typeface="Century Gothic"/>
              </a:rPr>
              <a:t>Omnipotence.</a:t>
            </a:r>
          </a:p>
          <a:p>
            <a:pPr algn="ctr">
              <a:spcBef>
                <a:spcPts val="3600"/>
              </a:spcBef>
            </a:pPr>
            <a:r>
              <a:rPr lang="en-US" sz="6000" dirty="0">
                <a:latin typeface="Century Gothic"/>
                <a:cs typeface="Century Gothic"/>
              </a:rPr>
              <a:t>Justice.</a:t>
            </a:r>
          </a:p>
        </p:txBody>
      </p:sp>
    </p:spTree>
    <p:extLst>
      <p:ext uri="{BB962C8B-B14F-4D97-AF65-F5344CB8AC3E}">
        <p14:creationId xmlns:p14="http://schemas.microsoft.com/office/powerpoint/2010/main" val="64549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17</a:t>
            </a:r>
            <a:r>
              <a:rPr lang="en-US" dirty="0"/>
              <a:t> How precious to me are your thoughts, O 		God!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How vast is the sum of them!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18</a:t>
            </a:r>
            <a:r>
              <a:rPr lang="en-US" dirty="0"/>
              <a:t> If I would count them, </a:t>
            </a:r>
            <a:r>
              <a:rPr lang="en-US" b="1" u="sng" dirty="0">
                <a:solidFill>
                  <a:srgbClr val="FFFF00"/>
                </a:solidFill>
              </a:rPr>
              <a:t>they are more than</a:t>
            </a:r>
            <a:r>
              <a:rPr lang="en-US" b="1" dirty="0">
                <a:solidFill>
                  <a:srgbClr val="FFFF00"/>
                </a:solidFill>
              </a:rPr>
              <a:t> 		</a:t>
            </a:r>
            <a:r>
              <a:rPr lang="en-US" b="1" u="sng" dirty="0">
                <a:solidFill>
                  <a:srgbClr val="FFFF00"/>
                </a:solidFill>
              </a:rPr>
              <a:t>the sand</a:t>
            </a:r>
            <a:r>
              <a:rPr lang="en-US" dirty="0"/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I awake, and I am still with you.</a:t>
            </a:r>
          </a:p>
        </p:txBody>
      </p:sp>
    </p:spTree>
    <p:extLst>
      <p:ext uri="{BB962C8B-B14F-4D97-AF65-F5344CB8AC3E}">
        <p14:creationId xmlns:p14="http://schemas.microsoft.com/office/powerpoint/2010/main" val="183845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411633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19</a:t>
            </a:r>
            <a:r>
              <a:rPr lang="en-US" dirty="0"/>
              <a:t> Oh that you would slay the wicked, O God!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O men of blood, depart from me!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20</a:t>
            </a:r>
            <a:r>
              <a:rPr lang="en-US" dirty="0"/>
              <a:t> They speak against you with malicious intent;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your enemies take your name in vain.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21</a:t>
            </a:r>
            <a:r>
              <a:rPr lang="en-US" dirty="0"/>
              <a:t> Do I not hate those who hate you, O LORD?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do I not loathe those who rise up 		against you?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22 I hate them with complete hatred;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I count them my enemies. </a:t>
            </a:r>
          </a:p>
        </p:txBody>
      </p:sp>
    </p:spTree>
    <p:extLst>
      <p:ext uri="{BB962C8B-B14F-4D97-AF65-F5344CB8AC3E}">
        <p14:creationId xmlns:p14="http://schemas.microsoft.com/office/powerpoint/2010/main" val="349495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4328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19</a:t>
            </a:r>
            <a:r>
              <a:rPr lang="en-US" dirty="0"/>
              <a:t> Oh that you would </a:t>
            </a:r>
            <a:r>
              <a:rPr lang="en-US" b="1" u="sng" dirty="0">
                <a:solidFill>
                  <a:srgbClr val="FFFF00"/>
                </a:solidFill>
              </a:rPr>
              <a:t>slay the wicked</a:t>
            </a:r>
            <a:r>
              <a:rPr lang="en-US" dirty="0"/>
              <a:t>, O God!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O men of blood, depart from me!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20</a:t>
            </a:r>
            <a:r>
              <a:rPr lang="en-US" dirty="0"/>
              <a:t> They speak against you with malicious intent;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your enemies take your name in vain.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21</a:t>
            </a:r>
            <a:r>
              <a:rPr lang="en-US" dirty="0"/>
              <a:t> Do I not hate those who hate you, O LORD?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do I not loathe those who rise up 		against you?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22 I hate them with complete hatred;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I count them my enemies. </a:t>
            </a:r>
          </a:p>
        </p:txBody>
      </p:sp>
    </p:spTree>
    <p:extLst>
      <p:ext uri="{BB962C8B-B14F-4D97-AF65-F5344CB8AC3E}">
        <p14:creationId xmlns:p14="http://schemas.microsoft.com/office/powerpoint/2010/main" val="190059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199" y="769661"/>
            <a:ext cx="8538634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19</a:t>
            </a:r>
            <a:r>
              <a:rPr lang="en-US" dirty="0"/>
              <a:t> Oh that you would </a:t>
            </a:r>
            <a:r>
              <a:rPr lang="en-US" b="1" u="sng" dirty="0">
                <a:solidFill>
                  <a:srgbClr val="FFFF00"/>
                </a:solidFill>
              </a:rPr>
              <a:t>slay the wicked</a:t>
            </a:r>
            <a:r>
              <a:rPr lang="en-US" dirty="0"/>
              <a:t>, O God!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O men of blood, depart from me!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20</a:t>
            </a:r>
            <a:r>
              <a:rPr lang="en-US" dirty="0"/>
              <a:t> </a:t>
            </a:r>
            <a:r>
              <a:rPr lang="en-US" b="1" u="sng" dirty="0">
                <a:solidFill>
                  <a:srgbClr val="FFFF00"/>
                </a:solidFill>
              </a:rPr>
              <a:t>They speak against you</a:t>
            </a:r>
            <a:r>
              <a:rPr lang="en-US" dirty="0"/>
              <a:t> with malicious intent;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your enemies take your name in vain.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21</a:t>
            </a:r>
            <a:r>
              <a:rPr lang="en-US" dirty="0"/>
              <a:t> Do I not hate those who hate you, O LORD?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do I not loathe those who rise up 			against you?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22 I hate them with complete hatred;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I count them my enemies. </a:t>
            </a:r>
          </a:p>
        </p:txBody>
      </p:sp>
    </p:spTree>
    <p:extLst>
      <p:ext uri="{BB962C8B-B14F-4D97-AF65-F5344CB8AC3E}">
        <p14:creationId xmlns:p14="http://schemas.microsoft.com/office/powerpoint/2010/main" val="93158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199" y="769661"/>
            <a:ext cx="8538634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19</a:t>
            </a:r>
            <a:r>
              <a:rPr lang="en-US" dirty="0"/>
              <a:t> Oh that you would </a:t>
            </a:r>
            <a:r>
              <a:rPr lang="en-US" b="1" u="sng" dirty="0">
                <a:solidFill>
                  <a:srgbClr val="FFFF00"/>
                </a:solidFill>
              </a:rPr>
              <a:t>slay the wicked</a:t>
            </a:r>
            <a:r>
              <a:rPr lang="en-US" dirty="0"/>
              <a:t>, O God!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O men of blood, depart from me!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20</a:t>
            </a:r>
            <a:r>
              <a:rPr lang="en-US" dirty="0"/>
              <a:t> </a:t>
            </a:r>
            <a:r>
              <a:rPr lang="en-US" b="1" u="sng" dirty="0">
                <a:solidFill>
                  <a:srgbClr val="FFFF00"/>
                </a:solidFill>
              </a:rPr>
              <a:t>They speak against you</a:t>
            </a:r>
            <a:r>
              <a:rPr lang="en-US" dirty="0"/>
              <a:t> with malicious intent;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your enemies take your name in vain.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21</a:t>
            </a:r>
            <a:r>
              <a:rPr lang="en-US" dirty="0"/>
              <a:t> </a:t>
            </a:r>
            <a:r>
              <a:rPr lang="en-US" b="1" u="sng" dirty="0">
                <a:solidFill>
                  <a:srgbClr val="FFFF00"/>
                </a:solidFill>
              </a:rPr>
              <a:t>Do I not hate those who hate you</a:t>
            </a:r>
            <a:r>
              <a:rPr lang="en-US" dirty="0"/>
              <a:t>, O LORD?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do I not loathe those who rise up 			against you?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22 I hate them with complete hatred;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I count them my enemies. </a:t>
            </a:r>
          </a:p>
        </p:txBody>
      </p:sp>
    </p:spTree>
    <p:extLst>
      <p:ext uri="{BB962C8B-B14F-4D97-AF65-F5344CB8AC3E}">
        <p14:creationId xmlns:p14="http://schemas.microsoft.com/office/powerpoint/2010/main" val="28671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23</a:t>
            </a:r>
            <a:r>
              <a:rPr lang="en-US" dirty="0"/>
              <a:t> Search me, O God, and know my heart!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Try me and know my thoughts!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24</a:t>
            </a:r>
            <a:r>
              <a:rPr lang="en-US" dirty="0"/>
              <a:t> And see if there be any grievous way in me,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lead me in the way everlasting.</a:t>
            </a:r>
          </a:p>
        </p:txBody>
      </p:sp>
    </p:spTree>
    <p:extLst>
      <p:ext uri="{BB962C8B-B14F-4D97-AF65-F5344CB8AC3E}">
        <p14:creationId xmlns:p14="http://schemas.microsoft.com/office/powerpoint/2010/main" val="1573778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36153" b="29901"/>
          <a:stretch/>
        </p:blipFill>
        <p:spPr>
          <a:xfrm>
            <a:off x="30958" y="2031"/>
            <a:ext cx="12188562" cy="275461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12151" y="3091425"/>
            <a:ext cx="9226176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20700" indent="-520700">
              <a:spcBef>
                <a:spcPts val="2400"/>
              </a:spcBef>
              <a:buFont typeface="+mj-lt"/>
              <a:buAutoNum type="arabicPeriod"/>
            </a:pPr>
            <a:r>
              <a:rPr lang="en-US" sz="3400" dirty="0">
                <a:latin typeface="Century Gothic"/>
                <a:cs typeface="Century Gothic"/>
              </a:rPr>
              <a:t>Make a list of the titles and descriptions of God.</a:t>
            </a:r>
          </a:p>
          <a:p>
            <a:pPr marL="520700" indent="-520700">
              <a:spcBef>
                <a:spcPts val="2400"/>
              </a:spcBef>
              <a:buFont typeface="+mj-lt"/>
              <a:buAutoNum type="arabicPeriod"/>
            </a:pPr>
            <a:r>
              <a:rPr lang="en-US" sz="3400" dirty="0">
                <a:latin typeface="Century Gothic"/>
                <a:cs typeface="Century Gothic"/>
              </a:rPr>
              <a:t>Make a list of God’s promises. </a:t>
            </a:r>
          </a:p>
          <a:p>
            <a:pPr marL="520700" indent="-520700">
              <a:spcBef>
                <a:spcPts val="2400"/>
              </a:spcBef>
              <a:buFont typeface="+mj-lt"/>
              <a:buAutoNum type="arabicPeriod"/>
            </a:pPr>
            <a:r>
              <a:rPr lang="en-US" sz="3400" dirty="0">
                <a:latin typeface="Century Gothic"/>
                <a:cs typeface="Century Gothic"/>
              </a:rPr>
              <a:t>Post these in places where you’ll see them throughout the day. </a:t>
            </a:r>
          </a:p>
        </p:txBody>
      </p:sp>
    </p:spTree>
    <p:extLst>
      <p:ext uri="{BB962C8B-B14F-4D97-AF65-F5344CB8AC3E}">
        <p14:creationId xmlns:p14="http://schemas.microsoft.com/office/powerpoint/2010/main" val="22060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</a:t>
            </a:r>
            <a:r>
              <a:rPr lang="en-US" dirty="0"/>
              <a:t> O LORD, you have searched me and known 		me!,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2</a:t>
            </a:r>
            <a:r>
              <a:rPr lang="en-US" dirty="0"/>
              <a:t> You know when I sit down and when I rise up;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you discern my thoughts from afar.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3</a:t>
            </a:r>
            <a:r>
              <a:rPr lang="en-US" dirty="0"/>
              <a:t> You search out my path and my lying down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are acquainted with all my ways.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4</a:t>
            </a:r>
            <a:r>
              <a:rPr lang="en-US" dirty="0"/>
              <a:t> Even before a word is on my tongue,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behold, O LORD, you know it altogether. </a:t>
            </a:r>
          </a:p>
        </p:txBody>
      </p:sp>
    </p:spTree>
    <p:extLst>
      <p:ext uri="{BB962C8B-B14F-4D97-AF65-F5344CB8AC3E}">
        <p14:creationId xmlns:p14="http://schemas.microsoft.com/office/powerpoint/2010/main" val="300068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</a:t>
            </a:r>
            <a:r>
              <a:rPr lang="en-US" dirty="0"/>
              <a:t> O LORD, you have </a:t>
            </a:r>
            <a:r>
              <a:rPr lang="en-US" b="1" u="sng" dirty="0">
                <a:solidFill>
                  <a:srgbClr val="FFFF00"/>
                </a:solidFill>
              </a:rPr>
              <a:t>searched me and known</a:t>
            </a:r>
            <a:r>
              <a:rPr lang="en-US" b="1" dirty="0">
                <a:solidFill>
                  <a:srgbClr val="FFFF00"/>
                </a:solidFill>
              </a:rPr>
              <a:t> 		</a:t>
            </a:r>
            <a:r>
              <a:rPr lang="en-US" b="1" u="sng" dirty="0">
                <a:solidFill>
                  <a:srgbClr val="FFFF00"/>
                </a:solidFill>
              </a:rPr>
              <a:t>me</a:t>
            </a:r>
            <a:r>
              <a:rPr lang="en-US" dirty="0"/>
              <a:t>!,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2</a:t>
            </a:r>
            <a:r>
              <a:rPr lang="en-US" dirty="0"/>
              <a:t> You know when I sit down and when I rise up;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you discern my thoughts from afar.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3</a:t>
            </a:r>
            <a:r>
              <a:rPr lang="en-US" dirty="0"/>
              <a:t> You search out my path and my lying down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are acquainted with all my ways.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4</a:t>
            </a:r>
            <a:r>
              <a:rPr lang="en-US" dirty="0"/>
              <a:t> Even before a word is on my tongue,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behold, O LORD, you know it altogether. </a:t>
            </a:r>
          </a:p>
        </p:txBody>
      </p:sp>
    </p:spTree>
    <p:extLst>
      <p:ext uri="{BB962C8B-B14F-4D97-AF65-F5344CB8AC3E}">
        <p14:creationId xmlns:p14="http://schemas.microsoft.com/office/powerpoint/2010/main" val="3209239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</a:t>
            </a:r>
            <a:r>
              <a:rPr lang="en-US" dirty="0"/>
              <a:t> O LORD, you have </a:t>
            </a:r>
            <a:r>
              <a:rPr lang="en-US" b="1" u="sng" dirty="0">
                <a:solidFill>
                  <a:srgbClr val="FFFF00"/>
                </a:solidFill>
              </a:rPr>
              <a:t>searched me and known</a:t>
            </a:r>
            <a:r>
              <a:rPr lang="en-US" b="1" dirty="0">
                <a:solidFill>
                  <a:srgbClr val="FFFF00"/>
                </a:solidFill>
              </a:rPr>
              <a:t> 		</a:t>
            </a:r>
            <a:r>
              <a:rPr lang="en-US" b="1" u="sng" dirty="0">
                <a:solidFill>
                  <a:srgbClr val="FFFF00"/>
                </a:solidFill>
              </a:rPr>
              <a:t>me</a:t>
            </a:r>
            <a:r>
              <a:rPr lang="en-US" dirty="0"/>
              <a:t>!,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2</a:t>
            </a:r>
            <a:r>
              <a:rPr lang="en-US" dirty="0"/>
              <a:t> You know when I </a:t>
            </a:r>
            <a:r>
              <a:rPr lang="en-US" b="1" u="sng" dirty="0">
                <a:solidFill>
                  <a:srgbClr val="FFFF00"/>
                </a:solidFill>
              </a:rPr>
              <a:t>sit down</a:t>
            </a:r>
            <a:r>
              <a:rPr lang="en-US" dirty="0"/>
              <a:t> and when I </a:t>
            </a:r>
            <a:r>
              <a:rPr lang="en-US" b="1" u="sng" dirty="0">
                <a:solidFill>
                  <a:srgbClr val="FFFF00"/>
                </a:solidFill>
              </a:rPr>
              <a:t>rise up</a:t>
            </a:r>
            <a:r>
              <a:rPr lang="en-US" dirty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you discern my thoughts from afar.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3</a:t>
            </a:r>
            <a:r>
              <a:rPr lang="en-US" dirty="0"/>
              <a:t> You search out my path and my lying down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are acquainted with all my ways.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4</a:t>
            </a:r>
            <a:r>
              <a:rPr lang="en-US" dirty="0"/>
              <a:t> Even before a word is on my tongue,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behold, O LORD, you know it altogether. </a:t>
            </a:r>
          </a:p>
        </p:txBody>
      </p:sp>
    </p:spTree>
    <p:extLst>
      <p:ext uri="{BB962C8B-B14F-4D97-AF65-F5344CB8AC3E}">
        <p14:creationId xmlns:p14="http://schemas.microsoft.com/office/powerpoint/2010/main" val="20988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</a:t>
            </a:r>
            <a:r>
              <a:rPr lang="en-US" dirty="0"/>
              <a:t> O LORD, you have </a:t>
            </a:r>
            <a:r>
              <a:rPr lang="en-US" b="1" u="sng" dirty="0">
                <a:solidFill>
                  <a:srgbClr val="FFFF00"/>
                </a:solidFill>
              </a:rPr>
              <a:t>searched me and known</a:t>
            </a:r>
            <a:r>
              <a:rPr lang="en-US" b="1" dirty="0">
                <a:solidFill>
                  <a:srgbClr val="FFFF00"/>
                </a:solidFill>
              </a:rPr>
              <a:t> 		</a:t>
            </a:r>
            <a:r>
              <a:rPr lang="en-US" b="1" u="sng" dirty="0">
                <a:solidFill>
                  <a:srgbClr val="FFFF00"/>
                </a:solidFill>
              </a:rPr>
              <a:t>me</a:t>
            </a:r>
            <a:r>
              <a:rPr lang="en-US" dirty="0"/>
              <a:t>!,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2</a:t>
            </a:r>
            <a:r>
              <a:rPr lang="en-US" dirty="0"/>
              <a:t> You know when I </a:t>
            </a:r>
            <a:r>
              <a:rPr lang="en-US" b="1" u="sng" dirty="0">
                <a:solidFill>
                  <a:srgbClr val="FFFF00"/>
                </a:solidFill>
              </a:rPr>
              <a:t>sit down</a:t>
            </a:r>
            <a:r>
              <a:rPr lang="en-US" dirty="0"/>
              <a:t> and when I </a:t>
            </a:r>
            <a:r>
              <a:rPr lang="en-US" b="1" u="sng" dirty="0">
                <a:solidFill>
                  <a:srgbClr val="FFFF00"/>
                </a:solidFill>
              </a:rPr>
              <a:t>rise up</a:t>
            </a:r>
            <a:r>
              <a:rPr lang="en-US" dirty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you discern my thoughts from afar.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3</a:t>
            </a:r>
            <a:r>
              <a:rPr lang="en-US" dirty="0"/>
              <a:t> You search out </a:t>
            </a:r>
            <a:r>
              <a:rPr lang="en-US" b="1" u="sng" dirty="0">
                <a:solidFill>
                  <a:srgbClr val="FFFF00"/>
                </a:solidFill>
              </a:rPr>
              <a:t>my path</a:t>
            </a:r>
            <a:r>
              <a:rPr lang="en-US" dirty="0"/>
              <a:t> and </a:t>
            </a:r>
            <a:r>
              <a:rPr lang="en-US" b="1" u="sng" dirty="0">
                <a:solidFill>
                  <a:srgbClr val="FFFF00"/>
                </a:solidFill>
              </a:rPr>
              <a:t>my lying down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are acquainted with all my ways.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4</a:t>
            </a:r>
            <a:r>
              <a:rPr lang="en-US" dirty="0"/>
              <a:t> Even before a word is on my tongue,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behold, O LORD, you know it altogether. </a:t>
            </a:r>
          </a:p>
        </p:txBody>
      </p:sp>
    </p:spTree>
    <p:extLst>
      <p:ext uri="{BB962C8B-B14F-4D97-AF65-F5344CB8AC3E}">
        <p14:creationId xmlns:p14="http://schemas.microsoft.com/office/powerpoint/2010/main" val="78986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</a:t>
            </a:r>
            <a:r>
              <a:rPr lang="en-US" dirty="0"/>
              <a:t> O LORD, you have </a:t>
            </a:r>
            <a:r>
              <a:rPr lang="en-US" b="1" u="sng" dirty="0">
                <a:solidFill>
                  <a:srgbClr val="FFFF00"/>
                </a:solidFill>
              </a:rPr>
              <a:t>searched me and known</a:t>
            </a:r>
            <a:r>
              <a:rPr lang="en-US" b="1" dirty="0">
                <a:solidFill>
                  <a:srgbClr val="FFFF00"/>
                </a:solidFill>
              </a:rPr>
              <a:t> 		</a:t>
            </a:r>
            <a:r>
              <a:rPr lang="en-US" b="1" u="sng" dirty="0">
                <a:solidFill>
                  <a:srgbClr val="FFFF00"/>
                </a:solidFill>
              </a:rPr>
              <a:t>me</a:t>
            </a:r>
            <a:r>
              <a:rPr lang="en-US" dirty="0"/>
              <a:t>!,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2</a:t>
            </a:r>
            <a:r>
              <a:rPr lang="en-US" dirty="0"/>
              <a:t> You know when I </a:t>
            </a:r>
            <a:r>
              <a:rPr lang="en-US" b="1" u="sng" dirty="0">
                <a:solidFill>
                  <a:srgbClr val="FFFF00"/>
                </a:solidFill>
              </a:rPr>
              <a:t>sit down</a:t>
            </a:r>
            <a:r>
              <a:rPr lang="en-US" dirty="0"/>
              <a:t> and when I </a:t>
            </a:r>
            <a:r>
              <a:rPr lang="en-US" b="1" u="sng" dirty="0">
                <a:solidFill>
                  <a:srgbClr val="FFFF00"/>
                </a:solidFill>
              </a:rPr>
              <a:t>rise up</a:t>
            </a:r>
            <a:r>
              <a:rPr lang="en-US" dirty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you discern my thoughts from afar.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3</a:t>
            </a:r>
            <a:r>
              <a:rPr lang="en-US" dirty="0"/>
              <a:t> You search out </a:t>
            </a:r>
            <a:r>
              <a:rPr lang="en-US" b="1" u="sng" dirty="0">
                <a:solidFill>
                  <a:srgbClr val="FFFF00"/>
                </a:solidFill>
              </a:rPr>
              <a:t>my path</a:t>
            </a:r>
            <a:r>
              <a:rPr lang="en-US" dirty="0"/>
              <a:t> and </a:t>
            </a:r>
            <a:r>
              <a:rPr lang="en-US" b="1" u="sng" dirty="0">
                <a:solidFill>
                  <a:srgbClr val="FFFF00"/>
                </a:solidFill>
              </a:rPr>
              <a:t>my lying down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are acquainted with </a:t>
            </a:r>
            <a:r>
              <a:rPr lang="en-US" b="1" u="sng" dirty="0">
                <a:solidFill>
                  <a:srgbClr val="FFFF00"/>
                </a:solidFill>
              </a:rPr>
              <a:t>all my ways</a:t>
            </a:r>
            <a:r>
              <a:rPr lang="en-US" dirty="0"/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4</a:t>
            </a:r>
            <a:r>
              <a:rPr lang="en-US" dirty="0"/>
              <a:t> Even before a word is on my tongue,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behold, O LORD, you know it altogether. </a:t>
            </a:r>
          </a:p>
        </p:txBody>
      </p:sp>
    </p:spTree>
    <p:extLst>
      <p:ext uri="{BB962C8B-B14F-4D97-AF65-F5344CB8AC3E}">
        <p14:creationId xmlns:p14="http://schemas.microsoft.com/office/powerpoint/2010/main" val="63808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81200" y="769661"/>
            <a:ext cx="8229600" cy="5356502"/>
          </a:xfrm>
        </p:spPr>
        <p:txBody>
          <a:bodyPr anchor="ctr">
            <a:normAutofit/>
          </a:bodyPr>
          <a:lstStyle/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1</a:t>
            </a:r>
            <a:r>
              <a:rPr lang="en-US" dirty="0"/>
              <a:t> O LORD, you have </a:t>
            </a:r>
            <a:r>
              <a:rPr lang="en-US" b="1" u="sng" dirty="0">
                <a:solidFill>
                  <a:srgbClr val="FFFF00"/>
                </a:solidFill>
              </a:rPr>
              <a:t>searched me and known</a:t>
            </a:r>
            <a:r>
              <a:rPr lang="en-US" b="1" dirty="0">
                <a:solidFill>
                  <a:srgbClr val="FFFF00"/>
                </a:solidFill>
              </a:rPr>
              <a:t> 		</a:t>
            </a:r>
            <a:r>
              <a:rPr lang="en-US" b="1" u="sng" dirty="0">
                <a:solidFill>
                  <a:srgbClr val="FFFF00"/>
                </a:solidFill>
              </a:rPr>
              <a:t>me</a:t>
            </a:r>
            <a:r>
              <a:rPr lang="en-US" dirty="0"/>
              <a:t>!,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2</a:t>
            </a:r>
            <a:r>
              <a:rPr lang="en-US" dirty="0"/>
              <a:t> You know when I </a:t>
            </a:r>
            <a:r>
              <a:rPr lang="en-US" b="1" u="sng" dirty="0">
                <a:solidFill>
                  <a:srgbClr val="FFFF00"/>
                </a:solidFill>
              </a:rPr>
              <a:t>sit down</a:t>
            </a:r>
            <a:r>
              <a:rPr lang="en-US" dirty="0"/>
              <a:t> and when I </a:t>
            </a:r>
            <a:r>
              <a:rPr lang="en-US" b="1" u="sng" dirty="0">
                <a:solidFill>
                  <a:srgbClr val="FFFF00"/>
                </a:solidFill>
              </a:rPr>
              <a:t>rise up</a:t>
            </a:r>
            <a:r>
              <a:rPr lang="en-US" dirty="0"/>
              <a:t>;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you discern my thoughts from afar.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3</a:t>
            </a:r>
            <a:r>
              <a:rPr lang="en-US" dirty="0"/>
              <a:t> You search out </a:t>
            </a:r>
            <a:r>
              <a:rPr lang="en-US" b="1" u="sng" dirty="0">
                <a:solidFill>
                  <a:srgbClr val="FFFF00"/>
                </a:solidFill>
              </a:rPr>
              <a:t>my path</a:t>
            </a:r>
            <a:r>
              <a:rPr lang="en-US" dirty="0"/>
              <a:t> and </a:t>
            </a:r>
            <a:r>
              <a:rPr lang="en-US" b="1" u="sng" dirty="0">
                <a:solidFill>
                  <a:srgbClr val="FFFF00"/>
                </a:solidFill>
              </a:rPr>
              <a:t>my lying down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and are acquainted with </a:t>
            </a:r>
            <a:r>
              <a:rPr lang="en-US" b="1" u="sng" dirty="0">
                <a:solidFill>
                  <a:srgbClr val="FFFF00"/>
                </a:solidFill>
              </a:rPr>
              <a:t>all my ways</a:t>
            </a:r>
            <a:r>
              <a:rPr lang="en-US" dirty="0"/>
              <a:t>.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b="1" dirty="0"/>
              <a:t>4</a:t>
            </a:r>
            <a:r>
              <a:rPr lang="en-US" dirty="0"/>
              <a:t> </a:t>
            </a:r>
            <a:r>
              <a:rPr lang="en-US" b="1" u="sng" dirty="0">
                <a:solidFill>
                  <a:srgbClr val="FFFF00"/>
                </a:solidFill>
              </a:rPr>
              <a:t>Even before a word is on my tongue</a:t>
            </a:r>
            <a:r>
              <a:rPr lang="en-US" dirty="0"/>
              <a:t>,</a:t>
            </a:r>
          </a:p>
          <a:p>
            <a:pPr marL="0" indent="0">
              <a:spcBef>
                <a:spcPts val="0"/>
              </a:spcBef>
              <a:buNone/>
              <a:tabLst>
                <a:tab pos="635000" algn="l"/>
              </a:tabLst>
            </a:pPr>
            <a:r>
              <a:rPr lang="en-US" dirty="0"/>
              <a:t>	behold, O LORD, you know it altogether. </a:t>
            </a:r>
          </a:p>
        </p:txBody>
      </p:sp>
    </p:spTree>
    <p:extLst>
      <p:ext uri="{BB962C8B-B14F-4D97-AF65-F5344CB8AC3E}">
        <p14:creationId xmlns:p14="http://schemas.microsoft.com/office/powerpoint/2010/main" val="96872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theme/theme1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Black .thmx</Template>
  <TotalTime>6548</TotalTime>
  <Words>2187</Words>
  <Application>Microsoft Macintosh PowerPoint</Application>
  <PresentationFormat>Widescreen</PresentationFormat>
  <Paragraphs>214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Arial</vt:lpstr>
      <vt:lpstr>Calibri</vt:lpstr>
      <vt:lpstr>Century Gothic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Auburn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Joshua Carter</dc:creator>
  <cp:lastModifiedBy>David Maxson</cp:lastModifiedBy>
  <cp:revision>105</cp:revision>
  <dcterms:created xsi:type="dcterms:W3CDTF">2015-10-29T03:17:02Z</dcterms:created>
  <dcterms:modified xsi:type="dcterms:W3CDTF">2023-09-10T03:30:47Z</dcterms:modified>
</cp:coreProperties>
</file>