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65" r:id="rId1"/>
  </p:sldMasterIdLst>
  <p:sldIdLst>
    <p:sldId id="256" r:id="rId2"/>
    <p:sldId id="258" r:id="rId3"/>
    <p:sldId id="263" r:id="rId4"/>
    <p:sldId id="259" r:id="rId5"/>
    <p:sldId id="260" r:id="rId6"/>
    <p:sldId id="261" r:id="rId7"/>
    <p:sldId id="262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09"/>
    <p:restoredTop sz="95940"/>
  </p:normalViewPr>
  <p:slideViewPr>
    <p:cSldViewPr snapToGrid="0">
      <p:cViewPr varScale="1">
        <p:scale>
          <a:sx n="91" d="100"/>
          <a:sy n="91" d="100"/>
        </p:scale>
        <p:origin x="208" y="6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0DCFB061-4267-4D9F-8017-6F550D3068DF}" type="datetime1">
              <a:rPr lang="en-US" smtClean="0"/>
              <a:t>9/22/23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1108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1BC61-5547-4A60-8DA1-6699760D9972}" type="datetime1">
              <a:rPr lang="en-US" smtClean="0"/>
              <a:t>9/22/23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814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9D1C6-60D0-4CD1-8F31-F912522EB041}" type="datetime1">
              <a:rPr lang="en-US" smtClean="0"/>
              <a:t>9/22/23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65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ED5C-5A53-433E-8A55-46F54CE81DA5}" type="datetime1">
              <a:rPr lang="en-US" smtClean="0"/>
              <a:t>9/22/23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713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BC0C-B6DF-45E9-B954-11C99AA62C3E}" type="datetime1">
              <a:rPr lang="en-US" smtClean="0"/>
              <a:t>9/22/23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8411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B71B9-2624-4F21-93EE-35A78B1A0DAD}" type="datetime1">
              <a:rPr lang="en-US" smtClean="0"/>
              <a:t>9/22/23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458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8082C-0922-4249-A612-B415F5231620}" type="datetime1">
              <a:rPr lang="en-US" smtClean="0"/>
              <a:t>9/22/23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613668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D215-1C45-48A0-8534-39FFE8A7C95A}" type="datetime1">
              <a:rPr lang="en-US" smtClean="0"/>
              <a:t>9/22/23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478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63A0F-DEF3-4134-98D0-2E1276938A8B}" type="datetime1">
              <a:rPr lang="en-US" smtClean="0"/>
              <a:t>9/22/23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091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2E4C8-2960-4ADD-862C-4D9643CB15AC}" type="datetime1">
              <a:rPr lang="en-US" smtClean="0"/>
              <a:t>9/22/23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682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48BDEA15-09CD-4275-A8E0-385C965F48B0}" type="datetime1">
              <a:rPr lang="en-US" smtClean="0"/>
              <a:t>9/22/23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125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4AF8082C-0922-4249-A612-B415F5231620}" type="datetime1">
              <a:rPr lang="en-US" smtClean="0"/>
              <a:t>9/22/23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035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67" r:id="rId2"/>
    <p:sldLayoutId id="2147483868" r:id="rId3"/>
    <p:sldLayoutId id="2147483869" r:id="rId4"/>
    <p:sldLayoutId id="2147483870" r:id="rId5"/>
    <p:sldLayoutId id="2147483871" r:id="rId6"/>
    <p:sldLayoutId id="2147483872" r:id="rId7"/>
    <p:sldLayoutId id="2147483873" r:id="rId8"/>
    <p:sldLayoutId id="2147483874" r:id="rId9"/>
    <p:sldLayoutId id="2147483875" r:id="rId10"/>
    <p:sldLayoutId id="2147483876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erial view of skyscrapers">
            <a:extLst>
              <a:ext uri="{FF2B5EF4-FFF2-40B4-BE49-F238E27FC236}">
                <a16:creationId xmlns:a16="http://schemas.microsoft.com/office/drawing/2014/main" id="{C14FC48D-BA0E-FA16-82C2-094AE1EA502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2568" b="27432"/>
          <a:stretch/>
        </p:blipFill>
        <p:spPr>
          <a:xfrm>
            <a:off x="20" y="10"/>
            <a:ext cx="12191980" cy="4571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678FFE4-C101-145E-3472-DA27E84D6F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3753529"/>
            <a:ext cx="8991600" cy="1645759"/>
          </a:xfrm>
        </p:spPr>
        <p:txBody>
          <a:bodyPr>
            <a:normAutofit/>
          </a:bodyPr>
          <a:lstStyle/>
          <a:p>
            <a:r>
              <a:rPr lang="en-US" dirty="0"/>
              <a:t>Everywhere in every church…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47978A-03C9-A1A5-C002-8A4ADA3E45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5194" y="5704731"/>
            <a:ext cx="6801612" cy="513189"/>
          </a:xfrm>
        </p:spPr>
        <p:txBody>
          <a:bodyPr>
            <a:noAutofit/>
          </a:bodyPr>
          <a:lstStyle/>
          <a:p>
            <a:r>
              <a:rPr lang="en-US" sz="3400" dirty="0"/>
              <a:t>The Lord’s Supper (1 Cor 11:17-34)</a:t>
            </a:r>
          </a:p>
        </p:txBody>
      </p:sp>
    </p:spTree>
    <p:extLst>
      <p:ext uri="{BB962C8B-B14F-4D97-AF65-F5344CB8AC3E}">
        <p14:creationId xmlns:p14="http://schemas.microsoft.com/office/powerpoint/2010/main" val="36227145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6DFDF-C705-CE9E-CFF9-619D1828B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An appeal to authority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75E6C8-1A31-7D03-31A9-7D1A351647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solidFill>
                  <a:srgbClr val="000000"/>
                </a:solidFill>
                <a:effectLst/>
                <a:latin typeface="Helvetica Light" panose="020B0403020202020204" pitchFamily="34" charset="0"/>
              </a:rPr>
              <a:t>Now I commend you because you remember me in everything and maintain the </a:t>
            </a:r>
            <a:r>
              <a:rPr lang="en-US" sz="3200" b="1" u="sng" dirty="0">
                <a:solidFill>
                  <a:srgbClr val="000000"/>
                </a:solidFill>
                <a:effectLst/>
                <a:latin typeface="Helvetica" pitchFamily="2" charset="0"/>
              </a:rPr>
              <a:t>traditions</a:t>
            </a:r>
            <a:r>
              <a:rPr lang="en-US" sz="3200" dirty="0">
                <a:solidFill>
                  <a:srgbClr val="000000"/>
                </a:solidFill>
                <a:effectLst/>
                <a:latin typeface="Helvetica Light" panose="020B0403020202020204" pitchFamily="34" charset="0"/>
              </a:rPr>
              <a:t> even as I </a:t>
            </a:r>
            <a:r>
              <a:rPr lang="en-US" sz="3200" b="1" u="sng" dirty="0">
                <a:solidFill>
                  <a:srgbClr val="000000"/>
                </a:solidFill>
                <a:effectLst/>
                <a:latin typeface="Helvetica" pitchFamily="2" charset="0"/>
              </a:rPr>
              <a:t>delivered</a:t>
            </a:r>
            <a:r>
              <a:rPr lang="en-US" sz="3200" dirty="0">
                <a:solidFill>
                  <a:srgbClr val="000000"/>
                </a:solidFill>
                <a:effectLst/>
                <a:latin typeface="Helvetica Light" panose="020B0403020202020204" pitchFamily="34" charset="0"/>
              </a:rPr>
              <a:t> them to you.  1 Cor 11:2</a:t>
            </a:r>
            <a:endParaRPr lang="en-US" sz="3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740479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6DFDF-C705-CE9E-CFF9-619D1828B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An appeal to authority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75E6C8-1A31-7D03-31A9-7D1A351647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solidFill>
                  <a:srgbClr val="000000"/>
                </a:solidFill>
                <a:effectLst/>
                <a:latin typeface="Helvetica Light" panose="020B0403020202020204" pitchFamily="34" charset="0"/>
              </a:rPr>
              <a:t>For I received from the </a:t>
            </a:r>
            <a:r>
              <a:rPr lang="en-US" sz="3200" b="1" u="sng" dirty="0">
                <a:solidFill>
                  <a:srgbClr val="000000"/>
                </a:solidFill>
                <a:effectLst/>
                <a:latin typeface="Helvetica" pitchFamily="2" charset="0"/>
              </a:rPr>
              <a:t>Lord</a:t>
            </a:r>
            <a:r>
              <a:rPr lang="en-US" sz="3200" dirty="0">
                <a:solidFill>
                  <a:srgbClr val="000000"/>
                </a:solidFill>
                <a:effectLst/>
                <a:latin typeface="Helvetica Light" panose="020B0403020202020204" pitchFamily="34" charset="0"/>
              </a:rPr>
              <a:t> what I also </a:t>
            </a:r>
            <a:r>
              <a:rPr lang="en-US" sz="3200" b="1" u="sng" dirty="0">
                <a:solidFill>
                  <a:srgbClr val="000000"/>
                </a:solidFill>
                <a:effectLst/>
                <a:latin typeface="Helvetica" pitchFamily="2" charset="0"/>
              </a:rPr>
              <a:t>delivered</a:t>
            </a:r>
            <a:r>
              <a:rPr lang="en-US" sz="3200" dirty="0">
                <a:solidFill>
                  <a:srgbClr val="000000"/>
                </a:solidFill>
                <a:effectLst/>
                <a:latin typeface="Helvetica Light" panose="020B0403020202020204" pitchFamily="34" charset="0"/>
              </a:rPr>
              <a:t> to you, that the </a:t>
            </a:r>
            <a:r>
              <a:rPr lang="en-US" sz="3200" b="1" u="sng" dirty="0">
                <a:solidFill>
                  <a:srgbClr val="000000"/>
                </a:solidFill>
                <a:effectLst/>
                <a:latin typeface="Helvetica" pitchFamily="2" charset="0"/>
              </a:rPr>
              <a:t>Lord</a:t>
            </a:r>
            <a:r>
              <a:rPr lang="en-US" sz="3200" dirty="0">
                <a:solidFill>
                  <a:srgbClr val="000000"/>
                </a:solidFill>
                <a:effectLst/>
                <a:latin typeface="Helvetica Light" panose="020B0403020202020204" pitchFamily="34" charset="0"/>
              </a:rPr>
              <a:t> Jesus on the night when he was betrayed took bread… 1 Cor 11:23</a:t>
            </a:r>
          </a:p>
        </p:txBody>
      </p:sp>
    </p:spTree>
    <p:extLst>
      <p:ext uri="{BB962C8B-B14F-4D97-AF65-F5344CB8AC3E}">
        <p14:creationId xmlns:p14="http://schemas.microsoft.com/office/powerpoint/2010/main" val="5334564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6DFDF-C705-CE9E-CFF9-619D1828B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An appeal to authority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75E6C8-1A31-7D03-31A9-7D1A351647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solidFill>
                  <a:srgbClr val="000000"/>
                </a:solidFill>
                <a:effectLst/>
                <a:latin typeface="Helvetica Light" panose="020B0403020202020204" pitchFamily="34" charset="0"/>
              </a:rPr>
              <a:t>About the other things I will give </a:t>
            </a:r>
            <a:r>
              <a:rPr lang="en-US" sz="3200" b="1" u="sng" dirty="0">
                <a:solidFill>
                  <a:srgbClr val="000000"/>
                </a:solidFill>
                <a:effectLst/>
                <a:latin typeface="Helvetica" pitchFamily="2" charset="0"/>
              </a:rPr>
              <a:t>directions</a:t>
            </a:r>
            <a:r>
              <a:rPr lang="en-US" sz="3200" dirty="0">
                <a:solidFill>
                  <a:srgbClr val="000000"/>
                </a:solidFill>
                <a:effectLst/>
                <a:latin typeface="Helvetica Light" panose="020B0403020202020204" pitchFamily="34" charset="0"/>
              </a:rPr>
              <a:t> when I come.  1 Cor 11:34</a:t>
            </a:r>
          </a:p>
        </p:txBody>
      </p:sp>
    </p:spTree>
    <p:extLst>
      <p:ext uri="{BB962C8B-B14F-4D97-AF65-F5344CB8AC3E}">
        <p14:creationId xmlns:p14="http://schemas.microsoft.com/office/powerpoint/2010/main" val="18332386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6DFDF-C705-CE9E-CFF9-619D1828B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 call to unity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75E6C8-1A31-7D03-31A9-7D1A351647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solidFill>
                  <a:srgbClr val="000000"/>
                </a:solidFill>
                <a:effectLst/>
                <a:latin typeface="Helvetica Light" panose="020B0403020202020204" pitchFamily="34" charset="0"/>
              </a:rPr>
              <a:t>If anyone is inclined to be contentious, we have no such practice, nor do the </a:t>
            </a:r>
            <a:r>
              <a:rPr lang="en-US" sz="3200" b="1" u="sng" dirty="0">
                <a:solidFill>
                  <a:srgbClr val="000000"/>
                </a:solidFill>
                <a:effectLst/>
                <a:latin typeface="Helvetica" pitchFamily="2" charset="0"/>
              </a:rPr>
              <a:t>churches</a:t>
            </a:r>
            <a:r>
              <a:rPr lang="en-US" sz="3200" dirty="0">
                <a:solidFill>
                  <a:srgbClr val="000000"/>
                </a:solidFill>
                <a:effectLst/>
                <a:latin typeface="Helvetica Light" panose="020B0403020202020204" pitchFamily="34" charset="0"/>
              </a:rPr>
              <a:t> of </a:t>
            </a:r>
            <a:r>
              <a:rPr lang="en-US" sz="3200" b="1" u="sng" dirty="0">
                <a:solidFill>
                  <a:srgbClr val="000000"/>
                </a:solidFill>
                <a:effectLst/>
                <a:latin typeface="Helvetica" pitchFamily="2" charset="0"/>
              </a:rPr>
              <a:t>God</a:t>
            </a:r>
            <a:r>
              <a:rPr lang="en-US" sz="3200" dirty="0">
                <a:solidFill>
                  <a:srgbClr val="000000"/>
                </a:solidFill>
                <a:effectLst/>
                <a:latin typeface="Helvetica Light" panose="020B0403020202020204" pitchFamily="34" charset="0"/>
              </a:rPr>
              <a:t>.  1 Cor 11:16</a:t>
            </a:r>
          </a:p>
        </p:txBody>
      </p:sp>
    </p:spTree>
    <p:extLst>
      <p:ext uri="{BB962C8B-B14F-4D97-AF65-F5344CB8AC3E}">
        <p14:creationId xmlns:p14="http://schemas.microsoft.com/office/powerpoint/2010/main" val="5846867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6DFDF-C705-CE9E-CFF9-619D1828B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 call to unity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75E6C8-1A31-7D03-31A9-7D1A351647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101983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rgbClr val="000000"/>
                </a:solidFill>
                <a:effectLst/>
                <a:latin typeface="Helvetica Light" panose="020B0403020202020204" pitchFamily="34" charset="0"/>
              </a:rPr>
              <a:t>But in the following instructions I do not commend you, because when you come together it is not for the better but for the worse. For, in the first place, when you come together as a church, I hear that there are </a:t>
            </a:r>
            <a:r>
              <a:rPr lang="en-US" sz="3200" b="1" u="sng" dirty="0">
                <a:solidFill>
                  <a:srgbClr val="000000"/>
                </a:solidFill>
                <a:effectLst/>
                <a:latin typeface="Helvetica" pitchFamily="2" charset="0"/>
              </a:rPr>
              <a:t>divisions</a:t>
            </a:r>
            <a:r>
              <a:rPr lang="en-US" sz="3200" dirty="0">
                <a:solidFill>
                  <a:srgbClr val="000000"/>
                </a:solidFill>
                <a:effectLst/>
                <a:latin typeface="Helvetica Light" panose="020B0403020202020204" pitchFamily="34" charset="0"/>
              </a:rPr>
              <a:t> among you.  1 Cor 11:17-18</a:t>
            </a:r>
          </a:p>
        </p:txBody>
      </p:sp>
    </p:spTree>
    <p:extLst>
      <p:ext uri="{BB962C8B-B14F-4D97-AF65-F5344CB8AC3E}">
        <p14:creationId xmlns:p14="http://schemas.microsoft.com/office/powerpoint/2010/main" val="2293204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6DFDF-C705-CE9E-CFF9-619D1828B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 simple plea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75E6C8-1A31-7D03-31A9-7D1A351647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solidFill>
                  <a:srgbClr val="000000"/>
                </a:solidFill>
                <a:effectLst/>
                <a:latin typeface="Helvetica Light" panose="020B0403020202020204" pitchFamily="34" charset="0"/>
              </a:rPr>
              <a:t>So then, my brothers, when you come together to eat, </a:t>
            </a:r>
            <a:r>
              <a:rPr lang="en-US" sz="3200" b="1" u="sng" dirty="0">
                <a:solidFill>
                  <a:srgbClr val="000000"/>
                </a:solidFill>
                <a:effectLst/>
                <a:latin typeface="Helvetica" pitchFamily="2" charset="0"/>
              </a:rPr>
              <a:t>wait</a:t>
            </a:r>
            <a:r>
              <a:rPr lang="en-US" sz="3200" dirty="0">
                <a:solidFill>
                  <a:srgbClr val="000000"/>
                </a:solidFill>
                <a:effectLst/>
                <a:latin typeface="Helvetica Light" panose="020B0403020202020204" pitchFamily="34" charset="0"/>
              </a:rPr>
              <a:t> for one another…   1 Cor 11:33</a:t>
            </a:r>
          </a:p>
        </p:txBody>
      </p:sp>
    </p:spTree>
    <p:extLst>
      <p:ext uri="{BB962C8B-B14F-4D97-AF65-F5344CB8AC3E}">
        <p14:creationId xmlns:p14="http://schemas.microsoft.com/office/powerpoint/2010/main" val="3125552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747978A-03C9-A1A5-C002-8A4ADA3E45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20963" y="1322455"/>
            <a:ext cx="5928358" cy="4213089"/>
          </a:xfrm>
        </p:spPr>
        <p:txBody>
          <a:bodyPr anchor="ctr">
            <a:normAutofit/>
          </a:bodyPr>
          <a:lstStyle/>
          <a:p>
            <a:r>
              <a:rPr lang="en-US" sz="3600" dirty="0"/>
              <a:t>Maintain unity by seeking the authority of Christ in everything.</a:t>
            </a:r>
          </a:p>
        </p:txBody>
      </p:sp>
      <p:pic>
        <p:nvPicPr>
          <p:cNvPr id="4" name="Picture 3" descr="Aerial view of skyscrapers">
            <a:extLst>
              <a:ext uri="{FF2B5EF4-FFF2-40B4-BE49-F238E27FC236}">
                <a16:creationId xmlns:a16="http://schemas.microsoft.com/office/drawing/2014/main" id="{C14FC48D-BA0E-FA16-82C2-094AE1EA502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568" r="28532"/>
          <a:stretch/>
        </p:blipFill>
        <p:spPr>
          <a:xfrm>
            <a:off x="20" y="10"/>
            <a:ext cx="4654277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613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747978A-03C9-A1A5-C002-8A4ADA3E45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20963" y="1322455"/>
            <a:ext cx="5928358" cy="4213089"/>
          </a:xfrm>
        </p:spPr>
        <p:txBody>
          <a:bodyPr anchor="ctr">
            <a:normAutofit/>
          </a:bodyPr>
          <a:lstStyle/>
          <a:p>
            <a:r>
              <a:rPr lang="en-US" sz="3600" dirty="0"/>
              <a:t>Where there is disagreement, allow for individual conscience to preserve unity.</a:t>
            </a:r>
          </a:p>
        </p:txBody>
      </p:sp>
      <p:pic>
        <p:nvPicPr>
          <p:cNvPr id="4" name="Picture 3" descr="Aerial view of skyscrapers">
            <a:extLst>
              <a:ext uri="{FF2B5EF4-FFF2-40B4-BE49-F238E27FC236}">
                <a16:creationId xmlns:a16="http://schemas.microsoft.com/office/drawing/2014/main" id="{C14FC48D-BA0E-FA16-82C2-094AE1EA502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568" r="28532"/>
          <a:stretch/>
        </p:blipFill>
        <p:spPr>
          <a:xfrm>
            <a:off x="20" y="10"/>
            <a:ext cx="4654277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3684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{7102F924-A99D-2946-B17E-EADF5B3CC8DE}tf10001120</Template>
  <TotalTime>1983</TotalTime>
  <Words>229</Words>
  <Application>Microsoft Macintosh PowerPoint</Application>
  <PresentationFormat>Widescreen</PresentationFormat>
  <Paragraphs>16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Gill Sans MT</vt:lpstr>
      <vt:lpstr>Helvetica</vt:lpstr>
      <vt:lpstr>Helvetica Light</vt:lpstr>
      <vt:lpstr>Parcel</vt:lpstr>
      <vt:lpstr>Everywhere in every church…</vt:lpstr>
      <vt:lpstr>An appeal to authority</vt:lpstr>
      <vt:lpstr>An appeal to authority</vt:lpstr>
      <vt:lpstr>An appeal to authority</vt:lpstr>
      <vt:lpstr>A call to unity</vt:lpstr>
      <vt:lpstr>A call to unity</vt:lpstr>
      <vt:lpstr>A simple plea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Everywhere in every church…</dc:title>
  <dc:creator>David Maxson</dc:creator>
  <cp:lastModifiedBy>David Maxson</cp:lastModifiedBy>
  <cp:revision>2</cp:revision>
  <dcterms:created xsi:type="dcterms:W3CDTF">2023-09-22T15:44:22Z</dcterms:created>
  <dcterms:modified xsi:type="dcterms:W3CDTF">2023-09-24T00:48:13Z</dcterms:modified>
</cp:coreProperties>
</file>