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sldIdLst>
    <p:sldId id="256" r:id="rId2"/>
    <p:sldId id="260" r:id="rId3"/>
    <p:sldId id="268" r:id="rId4"/>
    <p:sldId id="284" r:id="rId5"/>
    <p:sldId id="283" r:id="rId6"/>
    <p:sldId id="279" r:id="rId7"/>
    <p:sldId id="287" r:id="rId8"/>
    <p:sldId id="299" r:id="rId9"/>
    <p:sldId id="300" r:id="rId10"/>
    <p:sldId id="301" r:id="rId11"/>
    <p:sldId id="290" r:id="rId12"/>
    <p:sldId id="292" r:id="rId13"/>
    <p:sldId id="291" r:id="rId14"/>
    <p:sldId id="293" r:id="rId15"/>
    <p:sldId id="285" r:id="rId16"/>
    <p:sldId id="296" r:id="rId17"/>
    <p:sldId id="297" r:id="rId18"/>
    <p:sldId id="295" r:id="rId1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4D4D4D"/>
    <a:srgbClr val="002060"/>
    <a:srgbClr val="FFFFFF"/>
    <a:srgbClr val="DDDDDD"/>
    <a:srgbClr val="EAEAEA"/>
    <a:srgbClr val="C0C0C0"/>
    <a:srgbClr val="4D4C26"/>
    <a:srgbClr val="37767D"/>
    <a:srgbClr val="C65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3" autoAdjust="0"/>
    <p:restoredTop sz="95946" autoAdjust="0"/>
  </p:normalViewPr>
  <p:slideViewPr>
    <p:cSldViewPr showGuides="1">
      <p:cViewPr varScale="1">
        <p:scale>
          <a:sx n="50" d="100"/>
          <a:sy n="50" d="100"/>
        </p:scale>
        <p:origin x="160" y="13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3593236627001896E-2"/>
          <c:y val="9.1666666666666702E-2"/>
          <c:w val="0.84674573285049703"/>
          <c:h val="0.81666666666666599"/>
        </c:manualLayout>
      </c:layout>
      <c:pie3D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D959-A846-96CE-191D91637051}"/>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F8926-87F1-7B42-A77B-49F0C8D4CEA5}"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n-US"/>
        </a:p>
      </dgm:t>
    </dgm:pt>
    <dgm:pt modelId="{35266E39-6BE2-D741-8D52-89728CC977C1}">
      <dgm:prSet phldrT="[Text]" custT="1"/>
      <dgm:spPr/>
      <dgm:t>
        <a:bodyPr/>
        <a:lstStyle/>
        <a:p>
          <a:r>
            <a:rPr lang="en-US" sz="3600" b="1" dirty="0"/>
            <a:t>Christ</a:t>
          </a:r>
        </a:p>
      </dgm:t>
    </dgm:pt>
    <dgm:pt modelId="{3F751381-12C8-4042-BC98-86CDD352E8FF}" type="parTrans" cxnId="{1339F248-C75A-C44D-8AF5-14BDBC810F8D}">
      <dgm:prSet/>
      <dgm:spPr/>
      <dgm:t>
        <a:bodyPr/>
        <a:lstStyle/>
        <a:p>
          <a:endParaRPr lang="en-US"/>
        </a:p>
      </dgm:t>
    </dgm:pt>
    <dgm:pt modelId="{2E000186-F181-C046-98DA-97888B14F1B3}" type="sibTrans" cxnId="{1339F248-C75A-C44D-8AF5-14BDBC810F8D}">
      <dgm:prSet/>
      <dgm:spPr/>
      <dgm:t>
        <a:bodyPr/>
        <a:lstStyle/>
        <a:p>
          <a:endParaRPr lang="en-US"/>
        </a:p>
      </dgm:t>
    </dgm:pt>
    <dgm:pt modelId="{95ABFB7E-FF6E-1E41-AEBC-D3DA0FC925EA}" type="asst">
      <dgm:prSet phldrT="[Text]" custT="1"/>
      <dgm:spPr/>
      <dgm:t>
        <a:bodyPr/>
        <a:lstStyle/>
        <a:p>
          <a:r>
            <a:rPr lang="en-US" sz="2400" b="1" dirty="0"/>
            <a:t>Apostles/Prophets</a:t>
          </a:r>
        </a:p>
        <a:p>
          <a:r>
            <a:rPr lang="en-US" sz="2200" dirty="0"/>
            <a:t>Evangelists, Pastors, Teachers</a:t>
          </a:r>
        </a:p>
      </dgm:t>
    </dgm:pt>
    <dgm:pt modelId="{5F4A926B-628A-EC4D-BDEC-EA5D0F732887}" type="parTrans" cxnId="{1CAE9F43-8447-2745-8F7F-772F760BE67F}">
      <dgm:prSet/>
      <dgm:spPr/>
      <dgm:t>
        <a:bodyPr/>
        <a:lstStyle/>
        <a:p>
          <a:endParaRPr lang="en-US"/>
        </a:p>
      </dgm:t>
    </dgm:pt>
    <dgm:pt modelId="{2FEB8C80-15BE-F94A-BA23-878EFC2B9556}" type="sibTrans" cxnId="{1CAE9F43-8447-2745-8F7F-772F760BE67F}">
      <dgm:prSet/>
      <dgm:spPr/>
      <dgm:t>
        <a:bodyPr/>
        <a:lstStyle/>
        <a:p>
          <a:endParaRPr lang="en-US"/>
        </a:p>
      </dgm:t>
    </dgm:pt>
    <dgm:pt modelId="{52E6DB44-F488-5F49-8305-75BD1C977900}">
      <dgm:prSet phldrT="[Text]" custT="1"/>
      <dgm:spPr/>
      <dgm:t>
        <a:bodyPr/>
        <a:lstStyle/>
        <a:p>
          <a:r>
            <a:rPr lang="en-US" sz="2200" dirty="0"/>
            <a:t>Encourager</a:t>
          </a:r>
        </a:p>
      </dgm:t>
    </dgm:pt>
    <dgm:pt modelId="{E6C390E5-95C2-0C4E-AC9F-E5E3B407DB4D}" type="parTrans" cxnId="{F30258D1-4CB2-4245-AB9F-EAEE0BD102A6}">
      <dgm:prSet/>
      <dgm:spPr/>
      <dgm:t>
        <a:bodyPr/>
        <a:lstStyle/>
        <a:p>
          <a:endParaRPr lang="en-US"/>
        </a:p>
      </dgm:t>
    </dgm:pt>
    <dgm:pt modelId="{71DAC527-95FF-E74F-B1C6-A68AFC7EB7DB}" type="sibTrans" cxnId="{F30258D1-4CB2-4245-AB9F-EAEE0BD102A6}">
      <dgm:prSet/>
      <dgm:spPr/>
      <dgm:t>
        <a:bodyPr/>
        <a:lstStyle/>
        <a:p>
          <a:endParaRPr lang="en-US"/>
        </a:p>
      </dgm:t>
    </dgm:pt>
    <dgm:pt modelId="{1289B6D9-FAA0-4B4A-8072-28CA1C7E631B}">
      <dgm:prSet phldrT="[Text]" custT="1"/>
      <dgm:spPr/>
      <dgm:t>
        <a:bodyPr/>
        <a:lstStyle/>
        <a:p>
          <a:r>
            <a:rPr lang="en-US" sz="2200" dirty="0"/>
            <a:t>Servant</a:t>
          </a:r>
        </a:p>
      </dgm:t>
    </dgm:pt>
    <dgm:pt modelId="{D88C6DD1-5A8C-C84B-8A0A-CDE44CFAE17A}" type="parTrans" cxnId="{4DF10FFF-749D-654A-B04E-59DD5ACEDB3F}">
      <dgm:prSet/>
      <dgm:spPr/>
      <dgm:t>
        <a:bodyPr/>
        <a:lstStyle/>
        <a:p>
          <a:endParaRPr lang="en-US"/>
        </a:p>
      </dgm:t>
    </dgm:pt>
    <dgm:pt modelId="{152D3FFE-E2B4-9F48-93DB-8AD1B00A13F6}" type="sibTrans" cxnId="{4DF10FFF-749D-654A-B04E-59DD5ACEDB3F}">
      <dgm:prSet/>
      <dgm:spPr/>
      <dgm:t>
        <a:bodyPr/>
        <a:lstStyle/>
        <a:p>
          <a:endParaRPr lang="en-US"/>
        </a:p>
      </dgm:t>
    </dgm:pt>
    <dgm:pt modelId="{B69016F3-4780-8040-AD3F-92DEC5FD79C2}">
      <dgm:prSet phldrT="[Text]" custT="1"/>
      <dgm:spPr/>
      <dgm:t>
        <a:bodyPr/>
        <a:lstStyle/>
        <a:p>
          <a:r>
            <a:rPr lang="en-US" sz="2200" dirty="0"/>
            <a:t>Giver</a:t>
          </a:r>
        </a:p>
      </dgm:t>
    </dgm:pt>
    <dgm:pt modelId="{F3C3166D-D7F9-2A4E-9C9F-BDA1D1518BD6}" type="parTrans" cxnId="{59889760-FB62-F446-9F65-79674BB43276}">
      <dgm:prSet/>
      <dgm:spPr/>
      <dgm:t>
        <a:bodyPr/>
        <a:lstStyle/>
        <a:p>
          <a:endParaRPr lang="en-US"/>
        </a:p>
      </dgm:t>
    </dgm:pt>
    <dgm:pt modelId="{9E09D2EE-FD54-A44F-BBB0-77956C2AA2AF}" type="sibTrans" cxnId="{59889760-FB62-F446-9F65-79674BB43276}">
      <dgm:prSet/>
      <dgm:spPr/>
      <dgm:t>
        <a:bodyPr/>
        <a:lstStyle/>
        <a:p>
          <a:endParaRPr lang="en-US"/>
        </a:p>
      </dgm:t>
    </dgm:pt>
    <dgm:pt modelId="{B254AD8B-FDC9-A64F-A64F-32A2B758E614}">
      <dgm:prSet phldrT="[Text]" custT="1"/>
      <dgm:spPr/>
      <dgm:t>
        <a:bodyPr/>
        <a:lstStyle/>
        <a:p>
          <a:r>
            <a:rPr lang="en-US" sz="2200" dirty="0"/>
            <a:t>Teacher</a:t>
          </a:r>
        </a:p>
      </dgm:t>
    </dgm:pt>
    <dgm:pt modelId="{7604CAA4-ABA3-534A-BF4C-892BAD9911B5}" type="parTrans" cxnId="{086B7AB5-BF2C-214D-A0C7-F89686829FF9}">
      <dgm:prSet/>
      <dgm:spPr/>
      <dgm:t>
        <a:bodyPr/>
        <a:lstStyle/>
        <a:p>
          <a:endParaRPr lang="en-US"/>
        </a:p>
      </dgm:t>
    </dgm:pt>
    <dgm:pt modelId="{511469FE-C5BA-054C-A916-C48083290218}" type="sibTrans" cxnId="{086B7AB5-BF2C-214D-A0C7-F89686829FF9}">
      <dgm:prSet/>
      <dgm:spPr/>
      <dgm:t>
        <a:bodyPr/>
        <a:lstStyle/>
        <a:p>
          <a:endParaRPr lang="en-US"/>
        </a:p>
      </dgm:t>
    </dgm:pt>
    <dgm:pt modelId="{51D2A67D-4059-9B43-B4F2-EA3B26FAD158}" type="pres">
      <dgm:prSet presAssocID="{FE6F8926-87F1-7B42-A77B-49F0C8D4CEA5}" presName="Name0" presStyleCnt="0">
        <dgm:presLayoutVars>
          <dgm:orgChart val="1"/>
          <dgm:chPref val="1"/>
          <dgm:dir/>
          <dgm:animOne val="branch"/>
          <dgm:animLvl val="lvl"/>
          <dgm:resizeHandles/>
        </dgm:presLayoutVars>
      </dgm:prSet>
      <dgm:spPr/>
    </dgm:pt>
    <dgm:pt modelId="{DEBE745B-0150-9040-80B2-470F29906A5E}" type="pres">
      <dgm:prSet presAssocID="{35266E39-6BE2-D741-8D52-89728CC977C1}" presName="hierRoot1" presStyleCnt="0">
        <dgm:presLayoutVars>
          <dgm:hierBranch val="init"/>
        </dgm:presLayoutVars>
      </dgm:prSet>
      <dgm:spPr/>
    </dgm:pt>
    <dgm:pt modelId="{A045D664-549A-F641-8EEE-BB4FC425C9CE}" type="pres">
      <dgm:prSet presAssocID="{35266E39-6BE2-D741-8D52-89728CC977C1}" presName="rootComposite1" presStyleCnt="0"/>
      <dgm:spPr/>
    </dgm:pt>
    <dgm:pt modelId="{3E4B5D75-A21D-0149-AF70-C6535DFAD0D1}" type="pres">
      <dgm:prSet presAssocID="{35266E39-6BE2-D741-8D52-89728CC977C1}" presName="rootText1" presStyleLbl="alignAcc1" presStyleIdx="0" presStyleCnt="0">
        <dgm:presLayoutVars>
          <dgm:chPref val="3"/>
        </dgm:presLayoutVars>
      </dgm:prSet>
      <dgm:spPr/>
    </dgm:pt>
    <dgm:pt modelId="{7C88B1D8-4A00-6446-8C53-32BAAE8B51DC}" type="pres">
      <dgm:prSet presAssocID="{35266E39-6BE2-D741-8D52-89728CC977C1}" presName="topArc1" presStyleLbl="parChTrans1D1" presStyleIdx="0" presStyleCnt="12"/>
      <dgm:spPr/>
    </dgm:pt>
    <dgm:pt modelId="{D8A74232-A78B-634C-8089-268604E2627A}" type="pres">
      <dgm:prSet presAssocID="{35266E39-6BE2-D741-8D52-89728CC977C1}" presName="bottomArc1" presStyleLbl="parChTrans1D1" presStyleIdx="1" presStyleCnt="12"/>
      <dgm:spPr/>
    </dgm:pt>
    <dgm:pt modelId="{9EA57244-B3B4-8941-8673-62D7F7D77950}" type="pres">
      <dgm:prSet presAssocID="{35266E39-6BE2-D741-8D52-89728CC977C1}" presName="topConnNode1" presStyleLbl="node1" presStyleIdx="0" presStyleCnt="0"/>
      <dgm:spPr/>
    </dgm:pt>
    <dgm:pt modelId="{8F106F28-F4F6-D342-91EF-D582282E1997}" type="pres">
      <dgm:prSet presAssocID="{35266E39-6BE2-D741-8D52-89728CC977C1}" presName="hierChild2" presStyleCnt="0"/>
      <dgm:spPr/>
    </dgm:pt>
    <dgm:pt modelId="{BD494F78-CA9B-524E-AF32-2CF1367649FD}" type="pres">
      <dgm:prSet presAssocID="{E6C390E5-95C2-0C4E-AC9F-E5E3B407DB4D}" presName="Name28" presStyleLbl="parChTrans1D2" presStyleIdx="0" presStyleCnt="5"/>
      <dgm:spPr/>
    </dgm:pt>
    <dgm:pt modelId="{0B81F2AA-7CA9-234B-941B-743CE3DC4E47}" type="pres">
      <dgm:prSet presAssocID="{52E6DB44-F488-5F49-8305-75BD1C977900}" presName="hierRoot2" presStyleCnt="0">
        <dgm:presLayoutVars>
          <dgm:hierBranch val="init"/>
        </dgm:presLayoutVars>
      </dgm:prSet>
      <dgm:spPr/>
    </dgm:pt>
    <dgm:pt modelId="{B0197584-3387-BC47-BAAA-3BEA27D11C22}" type="pres">
      <dgm:prSet presAssocID="{52E6DB44-F488-5F49-8305-75BD1C977900}" presName="rootComposite2" presStyleCnt="0"/>
      <dgm:spPr/>
    </dgm:pt>
    <dgm:pt modelId="{E71E461F-1EF6-A448-984F-37E8A0A00E96}" type="pres">
      <dgm:prSet presAssocID="{52E6DB44-F488-5F49-8305-75BD1C977900}" presName="rootText2" presStyleLbl="alignAcc1" presStyleIdx="0" presStyleCnt="0">
        <dgm:presLayoutVars>
          <dgm:chPref val="3"/>
        </dgm:presLayoutVars>
      </dgm:prSet>
      <dgm:spPr/>
    </dgm:pt>
    <dgm:pt modelId="{27C55B38-5193-3447-BA50-813B52DD2FA9}" type="pres">
      <dgm:prSet presAssocID="{52E6DB44-F488-5F49-8305-75BD1C977900}" presName="topArc2" presStyleLbl="parChTrans1D1" presStyleIdx="2" presStyleCnt="12"/>
      <dgm:spPr/>
    </dgm:pt>
    <dgm:pt modelId="{65122C8D-0DD6-B142-ACEA-426587BA762E}" type="pres">
      <dgm:prSet presAssocID="{52E6DB44-F488-5F49-8305-75BD1C977900}" presName="bottomArc2" presStyleLbl="parChTrans1D1" presStyleIdx="3" presStyleCnt="12"/>
      <dgm:spPr/>
    </dgm:pt>
    <dgm:pt modelId="{E204B4C7-9176-0643-99F9-9EA8D3D06A10}" type="pres">
      <dgm:prSet presAssocID="{52E6DB44-F488-5F49-8305-75BD1C977900}" presName="topConnNode2" presStyleLbl="node2" presStyleIdx="0" presStyleCnt="0"/>
      <dgm:spPr/>
    </dgm:pt>
    <dgm:pt modelId="{BFE23050-ADB6-1842-B68E-D60D2D465432}" type="pres">
      <dgm:prSet presAssocID="{52E6DB44-F488-5F49-8305-75BD1C977900}" presName="hierChild4" presStyleCnt="0"/>
      <dgm:spPr/>
    </dgm:pt>
    <dgm:pt modelId="{4D3C5110-3275-BF4F-88CB-F4EEB3D0B6E5}" type="pres">
      <dgm:prSet presAssocID="{52E6DB44-F488-5F49-8305-75BD1C977900}" presName="hierChild5" presStyleCnt="0"/>
      <dgm:spPr/>
    </dgm:pt>
    <dgm:pt modelId="{03DF3E91-BB63-C34D-BF0B-4D98CCCE1E29}" type="pres">
      <dgm:prSet presAssocID="{D88C6DD1-5A8C-C84B-8A0A-CDE44CFAE17A}" presName="Name28" presStyleLbl="parChTrans1D2" presStyleIdx="1" presStyleCnt="5"/>
      <dgm:spPr/>
    </dgm:pt>
    <dgm:pt modelId="{F921A984-D0B9-0E44-8E4F-BEFEB061F2E4}" type="pres">
      <dgm:prSet presAssocID="{1289B6D9-FAA0-4B4A-8072-28CA1C7E631B}" presName="hierRoot2" presStyleCnt="0">
        <dgm:presLayoutVars>
          <dgm:hierBranch val="init"/>
        </dgm:presLayoutVars>
      </dgm:prSet>
      <dgm:spPr/>
    </dgm:pt>
    <dgm:pt modelId="{963A441C-716E-5942-9A8C-F281DF561FB1}" type="pres">
      <dgm:prSet presAssocID="{1289B6D9-FAA0-4B4A-8072-28CA1C7E631B}" presName="rootComposite2" presStyleCnt="0"/>
      <dgm:spPr/>
    </dgm:pt>
    <dgm:pt modelId="{41BD83CE-D0E9-C648-BD0E-18F8816E43DB}" type="pres">
      <dgm:prSet presAssocID="{1289B6D9-FAA0-4B4A-8072-28CA1C7E631B}" presName="rootText2" presStyleLbl="alignAcc1" presStyleIdx="0" presStyleCnt="0">
        <dgm:presLayoutVars>
          <dgm:chPref val="3"/>
        </dgm:presLayoutVars>
      </dgm:prSet>
      <dgm:spPr/>
    </dgm:pt>
    <dgm:pt modelId="{60E987E2-EF4F-744B-AA3A-75409CA12425}" type="pres">
      <dgm:prSet presAssocID="{1289B6D9-FAA0-4B4A-8072-28CA1C7E631B}" presName="topArc2" presStyleLbl="parChTrans1D1" presStyleIdx="4" presStyleCnt="12"/>
      <dgm:spPr/>
    </dgm:pt>
    <dgm:pt modelId="{D442D450-F9D6-964F-A4C9-6D0CFD4EEA8B}" type="pres">
      <dgm:prSet presAssocID="{1289B6D9-FAA0-4B4A-8072-28CA1C7E631B}" presName="bottomArc2" presStyleLbl="parChTrans1D1" presStyleIdx="5" presStyleCnt="12"/>
      <dgm:spPr/>
    </dgm:pt>
    <dgm:pt modelId="{870BD048-4578-3C45-8583-3F99F8CFDAC1}" type="pres">
      <dgm:prSet presAssocID="{1289B6D9-FAA0-4B4A-8072-28CA1C7E631B}" presName="topConnNode2" presStyleLbl="node2" presStyleIdx="0" presStyleCnt="0"/>
      <dgm:spPr/>
    </dgm:pt>
    <dgm:pt modelId="{9385A5E2-F882-604E-8B0F-C68831E6803E}" type="pres">
      <dgm:prSet presAssocID="{1289B6D9-FAA0-4B4A-8072-28CA1C7E631B}" presName="hierChild4" presStyleCnt="0"/>
      <dgm:spPr/>
    </dgm:pt>
    <dgm:pt modelId="{BDF18507-944A-9644-B45B-C4BD2CC85165}" type="pres">
      <dgm:prSet presAssocID="{1289B6D9-FAA0-4B4A-8072-28CA1C7E631B}" presName="hierChild5" presStyleCnt="0"/>
      <dgm:spPr/>
    </dgm:pt>
    <dgm:pt modelId="{F998839F-FE80-7244-814A-095B6F96F3E2}" type="pres">
      <dgm:prSet presAssocID="{F3C3166D-D7F9-2A4E-9C9F-BDA1D1518BD6}" presName="Name28" presStyleLbl="parChTrans1D2" presStyleIdx="2" presStyleCnt="5"/>
      <dgm:spPr/>
    </dgm:pt>
    <dgm:pt modelId="{1B01BB53-A90E-2A41-854B-55C658104F4F}" type="pres">
      <dgm:prSet presAssocID="{B69016F3-4780-8040-AD3F-92DEC5FD79C2}" presName="hierRoot2" presStyleCnt="0">
        <dgm:presLayoutVars>
          <dgm:hierBranch val="init"/>
        </dgm:presLayoutVars>
      </dgm:prSet>
      <dgm:spPr/>
    </dgm:pt>
    <dgm:pt modelId="{0FCC2CCB-EFAA-554D-829B-657C253BAD64}" type="pres">
      <dgm:prSet presAssocID="{B69016F3-4780-8040-AD3F-92DEC5FD79C2}" presName="rootComposite2" presStyleCnt="0"/>
      <dgm:spPr/>
    </dgm:pt>
    <dgm:pt modelId="{EC0C39AD-C796-2F48-8EEA-288A4167AE50}" type="pres">
      <dgm:prSet presAssocID="{B69016F3-4780-8040-AD3F-92DEC5FD79C2}" presName="rootText2" presStyleLbl="alignAcc1" presStyleIdx="0" presStyleCnt="0">
        <dgm:presLayoutVars>
          <dgm:chPref val="3"/>
        </dgm:presLayoutVars>
      </dgm:prSet>
      <dgm:spPr/>
    </dgm:pt>
    <dgm:pt modelId="{DCF31BDF-0A30-0045-AC41-B76B894F4ED8}" type="pres">
      <dgm:prSet presAssocID="{B69016F3-4780-8040-AD3F-92DEC5FD79C2}" presName="topArc2" presStyleLbl="parChTrans1D1" presStyleIdx="6" presStyleCnt="12"/>
      <dgm:spPr/>
    </dgm:pt>
    <dgm:pt modelId="{96AFE074-2B7F-0F49-BF74-E57F3B98BA59}" type="pres">
      <dgm:prSet presAssocID="{B69016F3-4780-8040-AD3F-92DEC5FD79C2}" presName="bottomArc2" presStyleLbl="parChTrans1D1" presStyleIdx="7" presStyleCnt="12"/>
      <dgm:spPr/>
    </dgm:pt>
    <dgm:pt modelId="{295A146D-A888-CB4B-85F4-13BBE947851E}" type="pres">
      <dgm:prSet presAssocID="{B69016F3-4780-8040-AD3F-92DEC5FD79C2}" presName="topConnNode2" presStyleLbl="node2" presStyleIdx="0" presStyleCnt="0"/>
      <dgm:spPr/>
    </dgm:pt>
    <dgm:pt modelId="{0E44988B-9762-6E41-BA91-F7EC8D0CFE9A}" type="pres">
      <dgm:prSet presAssocID="{B69016F3-4780-8040-AD3F-92DEC5FD79C2}" presName="hierChild4" presStyleCnt="0"/>
      <dgm:spPr/>
    </dgm:pt>
    <dgm:pt modelId="{18DB1EE9-1765-FA4E-A174-F3A98AF6CA42}" type="pres">
      <dgm:prSet presAssocID="{B69016F3-4780-8040-AD3F-92DEC5FD79C2}" presName="hierChild5" presStyleCnt="0"/>
      <dgm:spPr/>
    </dgm:pt>
    <dgm:pt modelId="{3CE37356-9F2D-2D4B-920B-798E4DAE97E8}" type="pres">
      <dgm:prSet presAssocID="{7604CAA4-ABA3-534A-BF4C-892BAD9911B5}" presName="Name28" presStyleLbl="parChTrans1D2" presStyleIdx="3" presStyleCnt="5"/>
      <dgm:spPr/>
    </dgm:pt>
    <dgm:pt modelId="{D3A47EEF-9E89-7148-AF56-CD21047567FF}" type="pres">
      <dgm:prSet presAssocID="{B254AD8B-FDC9-A64F-A64F-32A2B758E614}" presName="hierRoot2" presStyleCnt="0">
        <dgm:presLayoutVars>
          <dgm:hierBranch val="init"/>
        </dgm:presLayoutVars>
      </dgm:prSet>
      <dgm:spPr/>
    </dgm:pt>
    <dgm:pt modelId="{4BB51A24-A5DF-A94E-81D3-75100E30E314}" type="pres">
      <dgm:prSet presAssocID="{B254AD8B-FDC9-A64F-A64F-32A2B758E614}" presName="rootComposite2" presStyleCnt="0"/>
      <dgm:spPr/>
    </dgm:pt>
    <dgm:pt modelId="{C7AFF2BE-D24E-FE41-99FB-DA322C8A05BA}" type="pres">
      <dgm:prSet presAssocID="{B254AD8B-FDC9-A64F-A64F-32A2B758E614}" presName="rootText2" presStyleLbl="alignAcc1" presStyleIdx="0" presStyleCnt="0">
        <dgm:presLayoutVars>
          <dgm:chPref val="3"/>
        </dgm:presLayoutVars>
      </dgm:prSet>
      <dgm:spPr/>
    </dgm:pt>
    <dgm:pt modelId="{B663852D-9E57-AC48-8A37-27CF3DB392B6}" type="pres">
      <dgm:prSet presAssocID="{B254AD8B-FDC9-A64F-A64F-32A2B758E614}" presName="topArc2" presStyleLbl="parChTrans1D1" presStyleIdx="8" presStyleCnt="12"/>
      <dgm:spPr/>
    </dgm:pt>
    <dgm:pt modelId="{13589AAC-3C18-C04E-8E6B-2AEF864CBAC1}" type="pres">
      <dgm:prSet presAssocID="{B254AD8B-FDC9-A64F-A64F-32A2B758E614}" presName="bottomArc2" presStyleLbl="parChTrans1D1" presStyleIdx="9" presStyleCnt="12"/>
      <dgm:spPr/>
    </dgm:pt>
    <dgm:pt modelId="{D2518F4D-53B4-0F4E-8E71-834CF658183C}" type="pres">
      <dgm:prSet presAssocID="{B254AD8B-FDC9-A64F-A64F-32A2B758E614}" presName="topConnNode2" presStyleLbl="node2" presStyleIdx="0" presStyleCnt="0"/>
      <dgm:spPr/>
    </dgm:pt>
    <dgm:pt modelId="{146E9568-0F15-864D-8A66-4F953C66534B}" type="pres">
      <dgm:prSet presAssocID="{B254AD8B-FDC9-A64F-A64F-32A2B758E614}" presName="hierChild4" presStyleCnt="0"/>
      <dgm:spPr/>
    </dgm:pt>
    <dgm:pt modelId="{BEB69E7F-821F-9B44-81EF-1D512C4FF193}" type="pres">
      <dgm:prSet presAssocID="{B254AD8B-FDC9-A64F-A64F-32A2B758E614}" presName="hierChild5" presStyleCnt="0"/>
      <dgm:spPr/>
    </dgm:pt>
    <dgm:pt modelId="{79FD883B-ABE1-B84E-AB2F-66A17073FD89}" type="pres">
      <dgm:prSet presAssocID="{35266E39-6BE2-D741-8D52-89728CC977C1}" presName="hierChild3" presStyleCnt="0"/>
      <dgm:spPr/>
    </dgm:pt>
    <dgm:pt modelId="{1978C87A-FD1A-C641-9428-20DED97FDA53}" type="pres">
      <dgm:prSet presAssocID="{5F4A926B-628A-EC4D-BDEC-EA5D0F732887}" presName="Name101" presStyleLbl="parChTrans1D2" presStyleIdx="4" presStyleCnt="5"/>
      <dgm:spPr/>
    </dgm:pt>
    <dgm:pt modelId="{2188D624-16BB-D841-B139-7C26CCE57303}" type="pres">
      <dgm:prSet presAssocID="{95ABFB7E-FF6E-1E41-AEBC-D3DA0FC925EA}" presName="hierRoot3" presStyleCnt="0">
        <dgm:presLayoutVars>
          <dgm:hierBranch val="init"/>
        </dgm:presLayoutVars>
      </dgm:prSet>
      <dgm:spPr/>
    </dgm:pt>
    <dgm:pt modelId="{30939DAF-1454-504F-B8BA-4926EBF2BE1A}" type="pres">
      <dgm:prSet presAssocID="{95ABFB7E-FF6E-1E41-AEBC-D3DA0FC925EA}" presName="rootComposite3" presStyleCnt="0"/>
      <dgm:spPr/>
    </dgm:pt>
    <dgm:pt modelId="{49D7815E-C266-4946-803B-6CECB25FC6D5}" type="pres">
      <dgm:prSet presAssocID="{95ABFB7E-FF6E-1E41-AEBC-D3DA0FC925EA}" presName="rootText3" presStyleLbl="alignAcc1" presStyleIdx="0" presStyleCnt="0" custScaleX="197960" custScaleY="106890">
        <dgm:presLayoutVars>
          <dgm:chPref val="3"/>
        </dgm:presLayoutVars>
      </dgm:prSet>
      <dgm:spPr/>
    </dgm:pt>
    <dgm:pt modelId="{2D2D04A0-EEA8-434B-9B7F-DD9D45DAD53C}" type="pres">
      <dgm:prSet presAssocID="{95ABFB7E-FF6E-1E41-AEBC-D3DA0FC925EA}" presName="topArc3" presStyleLbl="parChTrans1D1" presStyleIdx="10" presStyleCnt="12"/>
      <dgm:spPr/>
    </dgm:pt>
    <dgm:pt modelId="{9240EF4C-8FE3-1A4B-804A-9D7DBB8DD92C}" type="pres">
      <dgm:prSet presAssocID="{95ABFB7E-FF6E-1E41-AEBC-D3DA0FC925EA}" presName="bottomArc3" presStyleLbl="parChTrans1D1" presStyleIdx="11" presStyleCnt="12"/>
      <dgm:spPr/>
    </dgm:pt>
    <dgm:pt modelId="{9368213F-68E5-BD4A-9BA9-DC6154B43578}" type="pres">
      <dgm:prSet presAssocID="{95ABFB7E-FF6E-1E41-AEBC-D3DA0FC925EA}" presName="topConnNode3" presStyleLbl="asst1" presStyleIdx="0" presStyleCnt="0"/>
      <dgm:spPr/>
    </dgm:pt>
    <dgm:pt modelId="{3283B86B-53FA-5B44-B3BA-57DACD5BFE5E}" type="pres">
      <dgm:prSet presAssocID="{95ABFB7E-FF6E-1E41-AEBC-D3DA0FC925EA}" presName="hierChild6" presStyleCnt="0"/>
      <dgm:spPr/>
    </dgm:pt>
    <dgm:pt modelId="{408CBFC0-6A9C-524E-BF5C-42E56FEC2842}" type="pres">
      <dgm:prSet presAssocID="{95ABFB7E-FF6E-1E41-AEBC-D3DA0FC925EA}" presName="hierChild7" presStyleCnt="0"/>
      <dgm:spPr/>
    </dgm:pt>
  </dgm:ptLst>
  <dgm:cxnLst>
    <dgm:cxn modelId="{5D9BCD11-C102-5A4A-9F78-3559B1ACF028}" type="presOf" srcId="{35266E39-6BE2-D741-8D52-89728CC977C1}" destId="{3E4B5D75-A21D-0149-AF70-C6535DFAD0D1}" srcOrd="0" destOrd="0" presId="urn:microsoft.com/office/officeart/2008/layout/HalfCircleOrganizationChart"/>
    <dgm:cxn modelId="{5DC7CF18-E880-D54A-800E-B50ECA22226A}" type="presOf" srcId="{5F4A926B-628A-EC4D-BDEC-EA5D0F732887}" destId="{1978C87A-FD1A-C641-9428-20DED97FDA53}" srcOrd="0" destOrd="0" presId="urn:microsoft.com/office/officeart/2008/layout/HalfCircleOrganizationChart"/>
    <dgm:cxn modelId="{4E858741-098C-8B46-9C2A-7C301778F107}" type="presOf" srcId="{95ABFB7E-FF6E-1E41-AEBC-D3DA0FC925EA}" destId="{49D7815E-C266-4946-803B-6CECB25FC6D5}" srcOrd="0" destOrd="0" presId="urn:microsoft.com/office/officeart/2008/layout/HalfCircleOrganizationChart"/>
    <dgm:cxn modelId="{5CB40143-3A31-E746-8E1E-9A70A2F5B92C}" type="presOf" srcId="{F3C3166D-D7F9-2A4E-9C9F-BDA1D1518BD6}" destId="{F998839F-FE80-7244-814A-095B6F96F3E2}" srcOrd="0" destOrd="0" presId="urn:microsoft.com/office/officeart/2008/layout/HalfCircleOrganizationChart"/>
    <dgm:cxn modelId="{659C0E43-312C-704D-BABD-4171447A3CB6}" type="presOf" srcId="{FE6F8926-87F1-7B42-A77B-49F0C8D4CEA5}" destId="{51D2A67D-4059-9B43-B4F2-EA3B26FAD158}" srcOrd="0" destOrd="0" presId="urn:microsoft.com/office/officeart/2008/layout/HalfCircleOrganizationChart"/>
    <dgm:cxn modelId="{1CAE9F43-8447-2745-8F7F-772F760BE67F}" srcId="{35266E39-6BE2-D741-8D52-89728CC977C1}" destId="{95ABFB7E-FF6E-1E41-AEBC-D3DA0FC925EA}" srcOrd="0" destOrd="0" parTransId="{5F4A926B-628A-EC4D-BDEC-EA5D0F732887}" sibTransId="{2FEB8C80-15BE-F94A-BA23-878EFC2B9556}"/>
    <dgm:cxn modelId="{5D8B5145-0892-7142-A5B3-27EEDA760CB1}" type="presOf" srcId="{1289B6D9-FAA0-4B4A-8072-28CA1C7E631B}" destId="{41BD83CE-D0E9-C648-BD0E-18F8816E43DB}" srcOrd="0" destOrd="0" presId="urn:microsoft.com/office/officeart/2008/layout/HalfCircleOrganizationChart"/>
    <dgm:cxn modelId="{1339F248-C75A-C44D-8AF5-14BDBC810F8D}" srcId="{FE6F8926-87F1-7B42-A77B-49F0C8D4CEA5}" destId="{35266E39-6BE2-D741-8D52-89728CC977C1}" srcOrd="0" destOrd="0" parTransId="{3F751381-12C8-4042-BC98-86CDD352E8FF}" sibTransId="{2E000186-F181-C046-98DA-97888B14F1B3}"/>
    <dgm:cxn modelId="{F0F4344A-523F-4F42-BDAF-D022AC8D1620}" type="presOf" srcId="{D88C6DD1-5A8C-C84B-8A0A-CDE44CFAE17A}" destId="{03DF3E91-BB63-C34D-BF0B-4D98CCCE1E29}" srcOrd="0" destOrd="0" presId="urn:microsoft.com/office/officeart/2008/layout/HalfCircleOrganizationChart"/>
    <dgm:cxn modelId="{7CAA834A-8123-1141-92CB-8B7E46477AC3}" type="presOf" srcId="{1289B6D9-FAA0-4B4A-8072-28CA1C7E631B}" destId="{870BD048-4578-3C45-8583-3F99F8CFDAC1}" srcOrd="1" destOrd="0" presId="urn:microsoft.com/office/officeart/2008/layout/HalfCircleOrganizationChart"/>
    <dgm:cxn modelId="{59889760-FB62-F446-9F65-79674BB43276}" srcId="{35266E39-6BE2-D741-8D52-89728CC977C1}" destId="{B69016F3-4780-8040-AD3F-92DEC5FD79C2}" srcOrd="3" destOrd="0" parTransId="{F3C3166D-D7F9-2A4E-9C9F-BDA1D1518BD6}" sibTransId="{9E09D2EE-FD54-A44F-BBB0-77956C2AA2AF}"/>
    <dgm:cxn modelId="{0F582F63-FC87-7446-8134-26607B04908C}" type="presOf" srcId="{B254AD8B-FDC9-A64F-A64F-32A2B758E614}" destId="{D2518F4D-53B4-0F4E-8E71-834CF658183C}" srcOrd="1" destOrd="0" presId="urn:microsoft.com/office/officeart/2008/layout/HalfCircleOrganizationChart"/>
    <dgm:cxn modelId="{C2654C65-9A2F-F24B-9BC6-A06AB6C07FDD}" type="presOf" srcId="{B254AD8B-FDC9-A64F-A64F-32A2B758E614}" destId="{C7AFF2BE-D24E-FE41-99FB-DA322C8A05BA}" srcOrd="0" destOrd="0" presId="urn:microsoft.com/office/officeart/2008/layout/HalfCircleOrganizationChart"/>
    <dgm:cxn modelId="{9713C08C-F76C-5E4E-AE84-3795A478EF69}" type="presOf" srcId="{95ABFB7E-FF6E-1E41-AEBC-D3DA0FC925EA}" destId="{9368213F-68E5-BD4A-9BA9-DC6154B43578}" srcOrd="1" destOrd="0" presId="urn:microsoft.com/office/officeart/2008/layout/HalfCircleOrganizationChart"/>
    <dgm:cxn modelId="{6D455FA1-9221-E44B-A941-EA453BE869F0}" type="presOf" srcId="{52E6DB44-F488-5F49-8305-75BD1C977900}" destId="{E71E461F-1EF6-A448-984F-37E8A0A00E96}" srcOrd="0" destOrd="0" presId="urn:microsoft.com/office/officeart/2008/layout/HalfCircleOrganizationChart"/>
    <dgm:cxn modelId="{169540A4-8248-5845-97E3-0EB05C1878BD}" type="presOf" srcId="{B69016F3-4780-8040-AD3F-92DEC5FD79C2}" destId="{EC0C39AD-C796-2F48-8EEA-288A4167AE50}" srcOrd="0" destOrd="0" presId="urn:microsoft.com/office/officeart/2008/layout/HalfCircleOrganizationChart"/>
    <dgm:cxn modelId="{A3C3BBA9-BB90-7743-8EBD-707FFAFA3B37}" type="presOf" srcId="{E6C390E5-95C2-0C4E-AC9F-E5E3B407DB4D}" destId="{BD494F78-CA9B-524E-AF32-2CF1367649FD}" srcOrd="0" destOrd="0" presId="urn:microsoft.com/office/officeart/2008/layout/HalfCircleOrganizationChart"/>
    <dgm:cxn modelId="{F41DB3B4-38CA-AB49-BFB5-485505363B95}" type="presOf" srcId="{35266E39-6BE2-D741-8D52-89728CC977C1}" destId="{9EA57244-B3B4-8941-8673-62D7F7D77950}" srcOrd="1" destOrd="0" presId="urn:microsoft.com/office/officeart/2008/layout/HalfCircleOrganizationChart"/>
    <dgm:cxn modelId="{086B7AB5-BF2C-214D-A0C7-F89686829FF9}" srcId="{35266E39-6BE2-D741-8D52-89728CC977C1}" destId="{B254AD8B-FDC9-A64F-A64F-32A2B758E614}" srcOrd="4" destOrd="0" parTransId="{7604CAA4-ABA3-534A-BF4C-892BAD9911B5}" sibTransId="{511469FE-C5BA-054C-A916-C48083290218}"/>
    <dgm:cxn modelId="{F30258D1-4CB2-4245-AB9F-EAEE0BD102A6}" srcId="{35266E39-6BE2-D741-8D52-89728CC977C1}" destId="{52E6DB44-F488-5F49-8305-75BD1C977900}" srcOrd="1" destOrd="0" parTransId="{E6C390E5-95C2-0C4E-AC9F-E5E3B407DB4D}" sibTransId="{71DAC527-95FF-E74F-B1C6-A68AFC7EB7DB}"/>
    <dgm:cxn modelId="{FB3E4CE9-98CF-9649-B581-0356AE391EAA}" type="presOf" srcId="{7604CAA4-ABA3-534A-BF4C-892BAD9911B5}" destId="{3CE37356-9F2D-2D4B-920B-798E4DAE97E8}" srcOrd="0" destOrd="0" presId="urn:microsoft.com/office/officeart/2008/layout/HalfCircleOrganizationChart"/>
    <dgm:cxn modelId="{A84A1EEB-6375-9741-9C10-CADB0A0E34ED}" type="presOf" srcId="{52E6DB44-F488-5F49-8305-75BD1C977900}" destId="{E204B4C7-9176-0643-99F9-9EA8D3D06A10}" srcOrd="1" destOrd="0" presId="urn:microsoft.com/office/officeart/2008/layout/HalfCircleOrganizationChart"/>
    <dgm:cxn modelId="{4A01C5ED-751C-5048-B974-06DEC17BD2BB}" type="presOf" srcId="{B69016F3-4780-8040-AD3F-92DEC5FD79C2}" destId="{295A146D-A888-CB4B-85F4-13BBE947851E}" srcOrd="1" destOrd="0" presId="urn:microsoft.com/office/officeart/2008/layout/HalfCircleOrganizationChart"/>
    <dgm:cxn modelId="{4DF10FFF-749D-654A-B04E-59DD5ACEDB3F}" srcId="{35266E39-6BE2-D741-8D52-89728CC977C1}" destId="{1289B6D9-FAA0-4B4A-8072-28CA1C7E631B}" srcOrd="2" destOrd="0" parTransId="{D88C6DD1-5A8C-C84B-8A0A-CDE44CFAE17A}" sibTransId="{152D3FFE-E2B4-9F48-93DB-8AD1B00A13F6}"/>
    <dgm:cxn modelId="{7C7ADFF8-85AC-9D4D-8BA9-1CB1DD62DBCC}" type="presParOf" srcId="{51D2A67D-4059-9B43-B4F2-EA3B26FAD158}" destId="{DEBE745B-0150-9040-80B2-470F29906A5E}" srcOrd="0" destOrd="0" presId="urn:microsoft.com/office/officeart/2008/layout/HalfCircleOrganizationChart"/>
    <dgm:cxn modelId="{AC9661C8-0DCC-6B4B-B773-48E225142D14}" type="presParOf" srcId="{DEBE745B-0150-9040-80B2-470F29906A5E}" destId="{A045D664-549A-F641-8EEE-BB4FC425C9CE}" srcOrd="0" destOrd="0" presId="urn:microsoft.com/office/officeart/2008/layout/HalfCircleOrganizationChart"/>
    <dgm:cxn modelId="{C883667C-CCD4-5342-A292-54E4040F967E}" type="presParOf" srcId="{A045D664-549A-F641-8EEE-BB4FC425C9CE}" destId="{3E4B5D75-A21D-0149-AF70-C6535DFAD0D1}" srcOrd="0" destOrd="0" presId="urn:microsoft.com/office/officeart/2008/layout/HalfCircleOrganizationChart"/>
    <dgm:cxn modelId="{89CF96DB-5387-7A4D-A93C-E5028DCBD4AC}" type="presParOf" srcId="{A045D664-549A-F641-8EEE-BB4FC425C9CE}" destId="{7C88B1D8-4A00-6446-8C53-32BAAE8B51DC}" srcOrd="1" destOrd="0" presId="urn:microsoft.com/office/officeart/2008/layout/HalfCircleOrganizationChart"/>
    <dgm:cxn modelId="{740EDC07-3EE7-0446-A07A-8AA317ED6592}" type="presParOf" srcId="{A045D664-549A-F641-8EEE-BB4FC425C9CE}" destId="{D8A74232-A78B-634C-8089-268604E2627A}" srcOrd="2" destOrd="0" presId="urn:microsoft.com/office/officeart/2008/layout/HalfCircleOrganizationChart"/>
    <dgm:cxn modelId="{978BA381-B78B-ED45-B95D-BDA8D81A6631}" type="presParOf" srcId="{A045D664-549A-F641-8EEE-BB4FC425C9CE}" destId="{9EA57244-B3B4-8941-8673-62D7F7D77950}" srcOrd="3" destOrd="0" presId="urn:microsoft.com/office/officeart/2008/layout/HalfCircleOrganizationChart"/>
    <dgm:cxn modelId="{85E55672-D1F0-214B-8A42-CED85D9E15E7}" type="presParOf" srcId="{DEBE745B-0150-9040-80B2-470F29906A5E}" destId="{8F106F28-F4F6-D342-91EF-D582282E1997}" srcOrd="1" destOrd="0" presId="urn:microsoft.com/office/officeart/2008/layout/HalfCircleOrganizationChart"/>
    <dgm:cxn modelId="{077A3C9B-09B4-EF40-B960-D93A521E6BFC}" type="presParOf" srcId="{8F106F28-F4F6-D342-91EF-D582282E1997}" destId="{BD494F78-CA9B-524E-AF32-2CF1367649FD}" srcOrd="0" destOrd="0" presId="urn:microsoft.com/office/officeart/2008/layout/HalfCircleOrganizationChart"/>
    <dgm:cxn modelId="{AD09467D-B8EA-4A42-A7FF-EAFE32589A86}" type="presParOf" srcId="{8F106F28-F4F6-D342-91EF-D582282E1997}" destId="{0B81F2AA-7CA9-234B-941B-743CE3DC4E47}" srcOrd="1" destOrd="0" presId="urn:microsoft.com/office/officeart/2008/layout/HalfCircleOrganizationChart"/>
    <dgm:cxn modelId="{D8DA26FA-7F2E-0641-B8E6-61AFEAFFB6A7}" type="presParOf" srcId="{0B81F2AA-7CA9-234B-941B-743CE3DC4E47}" destId="{B0197584-3387-BC47-BAAA-3BEA27D11C22}" srcOrd="0" destOrd="0" presId="urn:microsoft.com/office/officeart/2008/layout/HalfCircleOrganizationChart"/>
    <dgm:cxn modelId="{8FE0165A-0AAA-BE4B-83D6-C8E2929EF68C}" type="presParOf" srcId="{B0197584-3387-BC47-BAAA-3BEA27D11C22}" destId="{E71E461F-1EF6-A448-984F-37E8A0A00E96}" srcOrd="0" destOrd="0" presId="urn:microsoft.com/office/officeart/2008/layout/HalfCircleOrganizationChart"/>
    <dgm:cxn modelId="{8181AA8C-CE1F-184E-B559-48F1DD2ECCED}" type="presParOf" srcId="{B0197584-3387-BC47-BAAA-3BEA27D11C22}" destId="{27C55B38-5193-3447-BA50-813B52DD2FA9}" srcOrd="1" destOrd="0" presId="urn:microsoft.com/office/officeart/2008/layout/HalfCircleOrganizationChart"/>
    <dgm:cxn modelId="{1EB2D6F5-55FE-CB45-A5EA-76E61DBFD27F}" type="presParOf" srcId="{B0197584-3387-BC47-BAAA-3BEA27D11C22}" destId="{65122C8D-0DD6-B142-ACEA-426587BA762E}" srcOrd="2" destOrd="0" presId="urn:microsoft.com/office/officeart/2008/layout/HalfCircleOrganizationChart"/>
    <dgm:cxn modelId="{56C54732-C603-A248-94ED-3459DD970F04}" type="presParOf" srcId="{B0197584-3387-BC47-BAAA-3BEA27D11C22}" destId="{E204B4C7-9176-0643-99F9-9EA8D3D06A10}" srcOrd="3" destOrd="0" presId="urn:microsoft.com/office/officeart/2008/layout/HalfCircleOrganizationChart"/>
    <dgm:cxn modelId="{DC96BD59-7249-8E40-ABFF-96AD6BF1A1B9}" type="presParOf" srcId="{0B81F2AA-7CA9-234B-941B-743CE3DC4E47}" destId="{BFE23050-ADB6-1842-B68E-D60D2D465432}" srcOrd="1" destOrd="0" presId="urn:microsoft.com/office/officeart/2008/layout/HalfCircleOrganizationChart"/>
    <dgm:cxn modelId="{08422934-9948-854F-B789-D5E05D446A54}" type="presParOf" srcId="{0B81F2AA-7CA9-234B-941B-743CE3DC4E47}" destId="{4D3C5110-3275-BF4F-88CB-F4EEB3D0B6E5}" srcOrd="2" destOrd="0" presId="urn:microsoft.com/office/officeart/2008/layout/HalfCircleOrganizationChart"/>
    <dgm:cxn modelId="{FCF9D511-6870-C346-BC43-FCC78D23702A}" type="presParOf" srcId="{8F106F28-F4F6-D342-91EF-D582282E1997}" destId="{03DF3E91-BB63-C34D-BF0B-4D98CCCE1E29}" srcOrd="2" destOrd="0" presId="urn:microsoft.com/office/officeart/2008/layout/HalfCircleOrganizationChart"/>
    <dgm:cxn modelId="{F241FED9-E110-1143-9A3C-E6ED44D9DC12}" type="presParOf" srcId="{8F106F28-F4F6-D342-91EF-D582282E1997}" destId="{F921A984-D0B9-0E44-8E4F-BEFEB061F2E4}" srcOrd="3" destOrd="0" presId="urn:microsoft.com/office/officeart/2008/layout/HalfCircleOrganizationChart"/>
    <dgm:cxn modelId="{7E77B1F5-8C12-9441-B299-A1FEDD17A069}" type="presParOf" srcId="{F921A984-D0B9-0E44-8E4F-BEFEB061F2E4}" destId="{963A441C-716E-5942-9A8C-F281DF561FB1}" srcOrd="0" destOrd="0" presId="urn:microsoft.com/office/officeart/2008/layout/HalfCircleOrganizationChart"/>
    <dgm:cxn modelId="{54B5825F-978F-E343-974B-5DDB5FA9C603}" type="presParOf" srcId="{963A441C-716E-5942-9A8C-F281DF561FB1}" destId="{41BD83CE-D0E9-C648-BD0E-18F8816E43DB}" srcOrd="0" destOrd="0" presId="urn:microsoft.com/office/officeart/2008/layout/HalfCircleOrganizationChart"/>
    <dgm:cxn modelId="{48930115-9855-3947-A3E3-E84E0AE78D4E}" type="presParOf" srcId="{963A441C-716E-5942-9A8C-F281DF561FB1}" destId="{60E987E2-EF4F-744B-AA3A-75409CA12425}" srcOrd="1" destOrd="0" presId="urn:microsoft.com/office/officeart/2008/layout/HalfCircleOrganizationChart"/>
    <dgm:cxn modelId="{27347055-9411-0D4F-8481-36342E549E45}" type="presParOf" srcId="{963A441C-716E-5942-9A8C-F281DF561FB1}" destId="{D442D450-F9D6-964F-A4C9-6D0CFD4EEA8B}" srcOrd="2" destOrd="0" presId="urn:microsoft.com/office/officeart/2008/layout/HalfCircleOrganizationChart"/>
    <dgm:cxn modelId="{E8689771-356E-234F-ABB2-50EAAC001D0D}" type="presParOf" srcId="{963A441C-716E-5942-9A8C-F281DF561FB1}" destId="{870BD048-4578-3C45-8583-3F99F8CFDAC1}" srcOrd="3" destOrd="0" presId="urn:microsoft.com/office/officeart/2008/layout/HalfCircleOrganizationChart"/>
    <dgm:cxn modelId="{66B50030-0623-374F-8129-8BAB1C93F6D1}" type="presParOf" srcId="{F921A984-D0B9-0E44-8E4F-BEFEB061F2E4}" destId="{9385A5E2-F882-604E-8B0F-C68831E6803E}" srcOrd="1" destOrd="0" presId="urn:microsoft.com/office/officeart/2008/layout/HalfCircleOrganizationChart"/>
    <dgm:cxn modelId="{255ED62F-39A5-FB4C-8530-4078D4E5E817}" type="presParOf" srcId="{F921A984-D0B9-0E44-8E4F-BEFEB061F2E4}" destId="{BDF18507-944A-9644-B45B-C4BD2CC85165}" srcOrd="2" destOrd="0" presId="urn:microsoft.com/office/officeart/2008/layout/HalfCircleOrganizationChart"/>
    <dgm:cxn modelId="{2E40102D-EF97-1B48-8876-1751A8999968}" type="presParOf" srcId="{8F106F28-F4F6-D342-91EF-D582282E1997}" destId="{F998839F-FE80-7244-814A-095B6F96F3E2}" srcOrd="4" destOrd="0" presId="urn:microsoft.com/office/officeart/2008/layout/HalfCircleOrganizationChart"/>
    <dgm:cxn modelId="{4B0ECB17-B45E-3948-84C9-2B57F4AB8A6D}" type="presParOf" srcId="{8F106F28-F4F6-D342-91EF-D582282E1997}" destId="{1B01BB53-A90E-2A41-854B-55C658104F4F}" srcOrd="5" destOrd="0" presId="urn:microsoft.com/office/officeart/2008/layout/HalfCircleOrganizationChart"/>
    <dgm:cxn modelId="{F65638BB-F516-0F45-B1FF-BDC120F716D8}" type="presParOf" srcId="{1B01BB53-A90E-2A41-854B-55C658104F4F}" destId="{0FCC2CCB-EFAA-554D-829B-657C253BAD64}" srcOrd="0" destOrd="0" presId="urn:microsoft.com/office/officeart/2008/layout/HalfCircleOrganizationChart"/>
    <dgm:cxn modelId="{C92C8850-9CA0-A544-ADA9-82E31346114B}" type="presParOf" srcId="{0FCC2CCB-EFAA-554D-829B-657C253BAD64}" destId="{EC0C39AD-C796-2F48-8EEA-288A4167AE50}" srcOrd="0" destOrd="0" presId="urn:microsoft.com/office/officeart/2008/layout/HalfCircleOrganizationChart"/>
    <dgm:cxn modelId="{98ACD020-F8B0-EE42-A2A5-C8FDD1616635}" type="presParOf" srcId="{0FCC2CCB-EFAA-554D-829B-657C253BAD64}" destId="{DCF31BDF-0A30-0045-AC41-B76B894F4ED8}" srcOrd="1" destOrd="0" presId="urn:microsoft.com/office/officeart/2008/layout/HalfCircleOrganizationChart"/>
    <dgm:cxn modelId="{FBE8DFD0-4D9B-D64F-8C2F-0C32A76712F6}" type="presParOf" srcId="{0FCC2CCB-EFAA-554D-829B-657C253BAD64}" destId="{96AFE074-2B7F-0F49-BF74-E57F3B98BA59}" srcOrd="2" destOrd="0" presId="urn:microsoft.com/office/officeart/2008/layout/HalfCircleOrganizationChart"/>
    <dgm:cxn modelId="{2CC1B286-0686-2B4A-B9EE-7C22733F0AA9}" type="presParOf" srcId="{0FCC2CCB-EFAA-554D-829B-657C253BAD64}" destId="{295A146D-A888-CB4B-85F4-13BBE947851E}" srcOrd="3" destOrd="0" presId="urn:microsoft.com/office/officeart/2008/layout/HalfCircleOrganizationChart"/>
    <dgm:cxn modelId="{3107D95E-4803-B846-AF18-18899D56EC8B}" type="presParOf" srcId="{1B01BB53-A90E-2A41-854B-55C658104F4F}" destId="{0E44988B-9762-6E41-BA91-F7EC8D0CFE9A}" srcOrd="1" destOrd="0" presId="urn:microsoft.com/office/officeart/2008/layout/HalfCircleOrganizationChart"/>
    <dgm:cxn modelId="{ACACBF9C-1A61-DF48-9464-62075C5DD912}" type="presParOf" srcId="{1B01BB53-A90E-2A41-854B-55C658104F4F}" destId="{18DB1EE9-1765-FA4E-A174-F3A98AF6CA42}" srcOrd="2" destOrd="0" presId="urn:microsoft.com/office/officeart/2008/layout/HalfCircleOrganizationChart"/>
    <dgm:cxn modelId="{1D816518-438E-A44C-9E8B-DE29FB8775CA}" type="presParOf" srcId="{8F106F28-F4F6-D342-91EF-D582282E1997}" destId="{3CE37356-9F2D-2D4B-920B-798E4DAE97E8}" srcOrd="6" destOrd="0" presId="urn:microsoft.com/office/officeart/2008/layout/HalfCircleOrganizationChart"/>
    <dgm:cxn modelId="{1893EC8E-1E68-1B48-A184-B48C8BE8C9DB}" type="presParOf" srcId="{8F106F28-F4F6-D342-91EF-D582282E1997}" destId="{D3A47EEF-9E89-7148-AF56-CD21047567FF}" srcOrd="7" destOrd="0" presId="urn:microsoft.com/office/officeart/2008/layout/HalfCircleOrganizationChart"/>
    <dgm:cxn modelId="{0E09C615-5C35-2445-8F5B-E2684D45B869}" type="presParOf" srcId="{D3A47EEF-9E89-7148-AF56-CD21047567FF}" destId="{4BB51A24-A5DF-A94E-81D3-75100E30E314}" srcOrd="0" destOrd="0" presId="urn:microsoft.com/office/officeart/2008/layout/HalfCircleOrganizationChart"/>
    <dgm:cxn modelId="{65B83E9F-6DE6-7E45-ADE7-E67AFB39071E}" type="presParOf" srcId="{4BB51A24-A5DF-A94E-81D3-75100E30E314}" destId="{C7AFF2BE-D24E-FE41-99FB-DA322C8A05BA}" srcOrd="0" destOrd="0" presId="urn:microsoft.com/office/officeart/2008/layout/HalfCircleOrganizationChart"/>
    <dgm:cxn modelId="{0810DA21-BBAE-CA48-B656-87E96B0019FE}" type="presParOf" srcId="{4BB51A24-A5DF-A94E-81D3-75100E30E314}" destId="{B663852D-9E57-AC48-8A37-27CF3DB392B6}" srcOrd="1" destOrd="0" presId="urn:microsoft.com/office/officeart/2008/layout/HalfCircleOrganizationChart"/>
    <dgm:cxn modelId="{AEE32E50-4D83-A747-9A7A-9516099F5CE2}" type="presParOf" srcId="{4BB51A24-A5DF-A94E-81D3-75100E30E314}" destId="{13589AAC-3C18-C04E-8E6B-2AEF864CBAC1}" srcOrd="2" destOrd="0" presId="urn:microsoft.com/office/officeart/2008/layout/HalfCircleOrganizationChart"/>
    <dgm:cxn modelId="{E0CB0D20-23F8-4E49-AB30-3FD9BBAB0466}" type="presParOf" srcId="{4BB51A24-A5DF-A94E-81D3-75100E30E314}" destId="{D2518F4D-53B4-0F4E-8E71-834CF658183C}" srcOrd="3" destOrd="0" presId="urn:microsoft.com/office/officeart/2008/layout/HalfCircleOrganizationChart"/>
    <dgm:cxn modelId="{16855634-F7D7-2447-A1B3-0276E6D612D0}" type="presParOf" srcId="{D3A47EEF-9E89-7148-AF56-CD21047567FF}" destId="{146E9568-0F15-864D-8A66-4F953C66534B}" srcOrd="1" destOrd="0" presId="urn:microsoft.com/office/officeart/2008/layout/HalfCircleOrganizationChart"/>
    <dgm:cxn modelId="{3273B3B3-CC27-0C43-8BAF-5AC591EBF7A0}" type="presParOf" srcId="{D3A47EEF-9E89-7148-AF56-CD21047567FF}" destId="{BEB69E7F-821F-9B44-81EF-1D512C4FF193}" srcOrd="2" destOrd="0" presId="urn:microsoft.com/office/officeart/2008/layout/HalfCircleOrganizationChart"/>
    <dgm:cxn modelId="{CAEB83A1-4874-D64B-9D5A-422BB8F6273C}" type="presParOf" srcId="{DEBE745B-0150-9040-80B2-470F29906A5E}" destId="{79FD883B-ABE1-B84E-AB2F-66A17073FD89}" srcOrd="2" destOrd="0" presId="urn:microsoft.com/office/officeart/2008/layout/HalfCircleOrganizationChart"/>
    <dgm:cxn modelId="{0335A772-AAA0-E944-8EBC-C8820575D3AC}" type="presParOf" srcId="{79FD883B-ABE1-B84E-AB2F-66A17073FD89}" destId="{1978C87A-FD1A-C641-9428-20DED97FDA53}" srcOrd="0" destOrd="0" presId="urn:microsoft.com/office/officeart/2008/layout/HalfCircleOrganizationChart"/>
    <dgm:cxn modelId="{187DA400-BD22-9C4F-B4D4-21C1B00404AD}" type="presParOf" srcId="{79FD883B-ABE1-B84E-AB2F-66A17073FD89}" destId="{2188D624-16BB-D841-B139-7C26CCE57303}" srcOrd="1" destOrd="0" presId="urn:microsoft.com/office/officeart/2008/layout/HalfCircleOrganizationChart"/>
    <dgm:cxn modelId="{21654194-5269-F14D-8724-D3FA0EC5DD6A}" type="presParOf" srcId="{2188D624-16BB-D841-B139-7C26CCE57303}" destId="{30939DAF-1454-504F-B8BA-4926EBF2BE1A}" srcOrd="0" destOrd="0" presId="urn:microsoft.com/office/officeart/2008/layout/HalfCircleOrganizationChart"/>
    <dgm:cxn modelId="{C4569117-9D02-D842-9A81-B0B5DB160B70}" type="presParOf" srcId="{30939DAF-1454-504F-B8BA-4926EBF2BE1A}" destId="{49D7815E-C266-4946-803B-6CECB25FC6D5}" srcOrd="0" destOrd="0" presId="urn:microsoft.com/office/officeart/2008/layout/HalfCircleOrganizationChart"/>
    <dgm:cxn modelId="{135CF140-96B1-2341-80CA-6EED2CE51C1D}" type="presParOf" srcId="{30939DAF-1454-504F-B8BA-4926EBF2BE1A}" destId="{2D2D04A0-EEA8-434B-9B7F-DD9D45DAD53C}" srcOrd="1" destOrd="0" presId="urn:microsoft.com/office/officeart/2008/layout/HalfCircleOrganizationChart"/>
    <dgm:cxn modelId="{BAB33B15-18DD-3E47-9239-038E361B6482}" type="presParOf" srcId="{30939DAF-1454-504F-B8BA-4926EBF2BE1A}" destId="{9240EF4C-8FE3-1A4B-804A-9D7DBB8DD92C}" srcOrd="2" destOrd="0" presId="urn:microsoft.com/office/officeart/2008/layout/HalfCircleOrganizationChart"/>
    <dgm:cxn modelId="{D210D9DD-4620-6E41-9910-57F683087F0A}" type="presParOf" srcId="{30939DAF-1454-504F-B8BA-4926EBF2BE1A}" destId="{9368213F-68E5-BD4A-9BA9-DC6154B43578}" srcOrd="3" destOrd="0" presId="urn:microsoft.com/office/officeart/2008/layout/HalfCircleOrganizationChart"/>
    <dgm:cxn modelId="{A651EF57-595A-414F-AD28-98ED0CF80BD4}" type="presParOf" srcId="{2188D624-16BB-D841-B139-7C26CCE57303}" destId="{3283B86B-53FA-5B44-B3BA-57DACD5BFE5E}" srcOrd="1" destOrd="0" presId="urn:microsoft.com/office/officeart/2008/layout/HalfCircleOrganizationChart"/>
    <dgm:cxn modelId="{DE77B7F7-0222-464A-9C38-4A012CE0C840}" type="presParOf" srcId="{2188D624-16BB-D841-B139-7C26CCE57303}" destId="{408CBFC0-6A9C-524E-BF5C-42E56FEC284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8C87A-FD1A-C641-9428-20DED97FDA53}">
      <dsp:nvSpPr>
        <dsp:cNvPr id="0" name=""/>
        <dsp:cNvSpPr/>
      </dsp:nvSpPr>
      <dsp:spPr>
        <a:xfrm>
          <a:off x="3259259" y="1160697"/>
          <a:ext cx="1465140" cy="653036"/>
        </a:xfrm>
        <a:custGeom>
          <a:avLst/>
          <a:gdLst/>
          <a:ahLst/>
          <a:cxnLst/>
          <a:rect l="0" t="0" r="0" b="0"/>
          <a:pathLst>
            <a:path>
              <a:moveTo>
                <a:pt x="1465140" y="0"/>
              </a:moveTo>
              <a:lnTo>
                <a:pt x="1465140" y="653036"/>
              </a:lnTo>
              <a:lnTo>
                <a:pt x="0" y="65303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E37356-9F2D-2D4B-920B-798E4DAE97E8}">
      <dsp:nvSpPr>
        <dsp:cNvPr id="0" name=""/>
        <dsp:cNvSpPr/>
      </dsp:nvSpPr>
      <dsp:spPr>
        <a:xfrm>
          <a:off x="4724400" y="1160697"/>
          <a:ext cx="3700179" cy="1945805"/>
        </a:xfrm>
        <a:custGeom>
          <a:avLst/>
          <a:gdLst/>
          <a:ahLst/>
          <a:cxnLst/>
          <a:rect l="0" t="0" r="0" b="0"/>
          <a:pathLst>
            <a:path>
              <a:moveTo>
                <a:pt x="0" y="0"/>
              </a:moveTo>
              <a:lnTo>
                <a:pt x="0" y="1731745"/>
              </a:lnTo>
              <a:lnTo>
                <a:pt x="3700179" y="1731745"/>
              </a:lnTo>
              <a:lnTo>
                <a:pt x="3700179" y="1945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98839F-FE80-7244-814A-095B6F96F3E2}">
      <dsp:nvSpPr>
        <dsp:cNvPr id="0" name=""/>
        <dsp:cNvSpPr/>
      </dsp:nvSpPr>
      <dsp:spPr>
        <a:xfrm>
          <a:off x="4724400" y="1160697"/>
          <a:ext cx="1233393" cy="1945805"/>
        </a:xfrm>
        <a:custGeom>
          <a:avLst/>
          <a:gdLst/>
          <a:ahLst/>
          <a:cxnLst/>
          <a:rect l="0" t="0" r="0" b="0"/>
          <a:pathLst>
            <a:path>
              <a:moveTo>
                <a:pt x="0" y="0"/>
              </a:moveTo>
              <a:lnTo>
                <a:pt x="0" y="1731745"/>
              </a:lnTo>
              <a:lnTo>
                <a:pt x="1233393" y="1731745"/>
              </a:lnTo>
              <a:lnTo>
                <a:pt x="1233393" y="1945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DF3E91-BB63-C34D-BF0B-4D98CCCE1E29}">
      <dsp:nvSpPr>
        <dsp:cNvPr id="0" name=""/>
        <dsp:cNvSpPr/>
      </dsp:nvSpPr>
      <dsp:spPr>
        <a:xfrm>
          <a:off x="3491006" y="1160697"/>
          <a:ext cx="1233393" cy="1945805"/>
        </a:xfrm>
        <a:custGeom>
          <a:avLst/>
          <a:gdLst/>
          <a:ahLst/>
          <a:cxnLst/>
          <a:rect l="0" t="0" r="0" b="0"/>
          <a:pathLst>
            <a:path>
              <a:moveTo>
                <a:pt x="1233393" y="0"/>
              </a:moveTo>
              <a:lnTo>
                <a:pt x="1233393" y="1731745"/>
              </a:lnTo>
              <a:lnTo>
                <a:pt x="0" y="1731745"/>
              </a:lnTo>
              <a:lnTo>
                <a:pt x="0" y="1945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494F78-CA9B-524E-AF32-2CF1367649FD}">
      <dsp:nvSpPr>
        <dsp:cNvPr id="0" name=""/>
        <dsp:cNvSpPr/>
      </dsp:nvSpPr>
      <dsp:spPr>
        <a:xfrm>
          <a:off x="1024220" y="1160697"/>
          <a:ext cx="3700179" cy="1945805"/>
        </a:xfrm>
        <a:custGeom>
          <a:avLst/>
          <a:gdLst/>
          <a:ahLst/>
          <a:cxnLst/>
          <a:rect l="0" t="0" r="0" b="0"/>
          <a:pathLst>
            <a:path>
              <a:moveTo>
                <a:pt x="3700179" y="0"/>
              </a:moveTo>
              <a:lnTo>
                <a:pt x="3700179" y="1731745"/>
              </a:lnTo>
              <a:lnTo>
                <a:pt x="0" y="1731745"/>
              </a:lnTo>
              <a:lnTo>
                <a:pt x="0" y="19458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8B1D8-4A00-6446-8C53-32BAAE8B51DC}">
      <dsp:nvSpPr>
        <dsp:cNvPr id="0" name=""/>
        <dsp:cNvSpPr/>
      </dsp:nvSpPr>
      <dsp:spPr>
        <a:xfrm>
          <a:off x="4214733" y="141364"/>
          <a:ext cx="1019333" cy="101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A74232-A78B-634C-8089-268604E2627A}">
      <dsp:nvSpPr>
        <dsp:cNvPr id="0" name=""/>
        <dsp:cNvSpPr/>
      </dsp:nvSpPr>
      <dsp:spPr>
        <a:xfrm>
          <a:off x="4214733" y="141364"/>
          <a:ext cx="1019333" cy="101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4B5D75-A21D-0149-AF70-C6535DFAD0D1}">
      <dsp:nvSpPr>
        <dsp:cNvPr id="0" name=""/>
        <dsp:cNvSpPr/>
      </dsp:nvSpPr>
      <dsp:spPr>
        <a:xfrm>
          <a:off x="3705066" y="324844"/>
          <a:ext cx="2038666" cy="6523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Christ</a:t>
          </a:r>
        </a:p>
      </dsp:txBody>
      <dsp:txXfrm>
        <a:off x="3705066" y="324844"/>
        <a:ext cx="2038666" cy="652373"/>
      </dsp:txXfrm>
    </dsp:sp>
    <dsp:sp modelId="{27C55B38-5193-3447-BA50-813B52DD2FA9}">
      <dsp:nvSpPr>
        <dsp:cNvPr id="0" name=""/>
        <dsp:cNvSpPr/>
      </dsp:nvSpPr>
      <dsp:spPr>
        <a:xfrm>
          <a:off x="514554" y="3106502"/>
          <a:ext cx="1019333" cy="101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122C8D-0DD6-B142-ACEA-426587BA762E}">
      <dsp:nvSpPr>
        <dsp:cNvPr id="0" name=""/>
        <dsp:cNvSpPr/>
      </dsp:nvSpPr>
      <dsp:spPr>
        <a:xfrm>
          <a:off x="514554" y="3106502"/>
          <a:ext cx="1019333" cy="101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1E461F-1EF6-A448-984F-37E8A0A00E96}">
      <dsp:nvSpPr>
        <dsp:cNvPr id="0" name=""/>
        <dsp:cNvSpPr/>
      </dsp:nvSpPr>
      <dsp:spPr>
        <a:xfrm>
          <a:off x="4887" y="3289982"/>
          <a:ext cx="2038666" cy="6523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Encourager</a:t>
          </a:r>
        </a:p>
      </dsp:txBody>
      <dsp:txXfrm>
        <a:off x="4887" y="3289982"/>
        <a:ext cx="2038666" cy="652373"/>
      </dsp:txXfrm>
    </dsp:sp>
    <dsp:sp modelId="{60E987E2-EF4F-744B-AA3A-75409CA12425}">
      <dsp:nvSpPr>
        <dsp:cNvPr id="0" name=""/>
        <dsp:cNvSpPr/>
      </dsp:nvSpPr>
      <dsp:spPr>
        <a:xfrm>
          <a:off x="2981340" y="3106502"/>
          <a:ext cx="1019333" cy="101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42D450-F9D6-964F-A4C9-6D0CFD4EEA8B}">
      <dsp:nvSpPr>
        <dsp:cNvPr id="0" name=""/>
        <dsp:cNvSpPr/>
      </dsp:nvSpPr>
      <dsp:spPr>
        <a:xfrm>
          <a:off x="2981340" y="3106502"/>
          <a:ext cx="1019333" cy="101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BD83CE-D0E9-C648-BD0E-18F8816E43DB}">
      <dsp:nvSpPr>
        <dsp:cNvPr id="0" name=""/>
        <dsp:cNvSpPr/>
      </dsp:nvSpPr>
      <dsp:spPr>
        <a:xfrm>
          <a:off x="2471673" y="3289982"/>
          <a:ext cx="2038666" cy="6523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Servant</a:t>
          </a:r>
        </a:p>
      </dsp:txBody>
      <dsp:txXfrm>
        <a:off x="2471673" y="3289982"/>
        <a:ext cx="2038666" cy="652373"/>
      </dsp:txXfrm>
    </dsp:sp>
    <dsp:sp modelId="{DCF31BDF-0A30-0045-AC41-B76B894F4ED8}">
      <dsp:nvSpPr>
        <dsp:cNvPr id="0" name=""/>
        <dsp:cNvSpPr/>
      </dsp:nvSpPr>
      <dsp:spPr>
        <a:xfrm>
          <a:off x="5448126" y="3106502"/>
          <a:ext cx="1019333" cy="101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FE074-2B7F-0F49-BF74-E57F3B98BA59}">
      <dsp:nvSpPr>
        <dsp:cNvPr id="0" name=""/>
        <dsp:cNvSpPr/>
      </dsp:nvSpPr>
      <dsp:spPr>
        <a:xfrm>
          <a:off x="5448126" y="3106502"/>
          <a:ext cx="1019333" cy="101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0C39AD-C796-2F48-8EEA-288A4167AE50}">
      <dsp:nvSpPr>
        <dsp:cNvPr id="0" name=""/>
        <dsp:cNvSpPr/>
      </dsp:nvSpPr>
      <dsp:spPr>
        <a:xfrm>
          <a:off x="4938459" y="3289982"/>
          <a:ext cx="2038666" cy="6523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Giver</a:t>
          </a:r>
        </a:p>
      </dsp:txBody>
      <dsp:txXfrm>
        <a:off x="4938459" y="3289982"/>
        <a:ext cx="2038666" cy="652373"/>
      </dsp:txXfrm>
    </dsp:sp>
    <dsp:sp modelId="{B663852D-9E57-AC48-8A37-27CF3DB392B6}">
      <dsp:nvSpPr>
        <dsp:cNvPr id="0" name=""/>
        <dsp:cNvSpPr/>
      </dsp:nvSpPr>
      <dsp:spPr>
        <a:xfrm>
          <a:off x="7914912" y="3106502"/>
          <a:ext cx="1019333" cy="1019333"/>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589AAC-3C18-C04E-8E6B-2AEF864CBAC1}">
      <dsp:nvSpPr>
        <dsp:cNvPr id="0" name=""/>
        <dsp:cNvSpPr/>
      </dsp:nvSpPr>
      <dsp:spPr>
        <a:xfrm>
          <a:off x="7914912" y="3106502"/>
          <a:ext cx="1019333" cy="1019333"/>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AFF2BE-D24E-FE41-99FB-DA322C8A05BA}">
      <dsp:nvSpPr>
        <dsp:cNvPr id="0" name=""/>
        <dsp:cNvSpPr/>
      </dsp:nvSpPr>
      <dsp:spPr>
        <a:xfrm>
          <a:off x="7405246" y="3289982"/>
          <a:ext cx="2038666" cy="65237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Teacher</a:t>
          </a:r>
        </a:p>
      </dsp:txBody>
      <dsp:txXfrm>
        <a:off x="7405246" y="3289982"/>
        <a:ext cx="2038666" cy="652373"/>
      </dsp:txXfrm>
    </dsp:sp>
    <dsp:sp modelId="{2D2D04A0-EEA8-434B-9B7F-DD9D45DAD53C}">
      <dsp:nvSpPr>
        <dsp:cNvPr id="0" name=""/>
        <dsp:cNvSpPr/>
      </dsp:nvSpPr>
      <dsp:spPr>
        <a:xfrm>
          <a:off x="1483532" y="1588817"/>
          <a:ext cx="2017871" cy="1089565"/>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40EF4C-8FE3-1A4B-804A-9D7DBB8DD92C}">
      <dsp:nvSpPr>
        <dsp:cNvPr id="0" name=""/>
        <dsp:cNvSpPr/>
      </dsp:nvSpPr>
      <dsp:spPr>
        <a:xfrm>
          <a:off x="1483532" y="1588817"/>
          <a:ext cx="2017871" cy="1089565"/>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D7815E-C266-4946-803B-6CECB25FC6D5}">
      <dsp:nvSpPr>
        <dsp:cNvPr id="0" name=""/>
        <dsp:cNvSpPr/>
      </dsp:nvSpPr>
      <dsp:spPr>
        <a:xfrm>
          <a:off x="474596" y="1784939"/>
          <a:ext cx="4035743" cy="69732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Apostles/Prophets</a:t>
          </a:r>
        </a:p>
        <a:p>
          <a:pPr marL="0" lvl="0" indent="0" algn="ctr" defTabSz="1066800">
            <a:lnSpc>
              <a:spcPct val="90000"/>
            </a:lnSpc>
            <a:spcBef>
              <a:spcPct val="0"/>
            </a:spcBef>
            <a:spcAft>
              <a:spcPct val="35000"/>
            </a:spcAft>
            <a:buNone/>
          </a:pPr>
          <a:r>
            <a:rPr lang="en-US" sz="2200" kern="1200" dirty="0"/>
            <a:t>Evangelists, Pastors, Teachers</a:t>
          </a:r>
        </a:p>
      </dsp:txBody>
      <dsp:txXfrm>
        <a:off x="474596" y="1784939"/>
        <a:ext cx="4035743" cy="69732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50DD-3AF3-4ED7-AF1C-29E5631F0DA9}" type="slidenum">
              <a:rPr lang="en-US" smtClean="0"/>
              <a:pPr/>
              <a:t>‹#›</a:t>
            </a:fld>
            <a:endParaRPr lang="en-US"/>
          </a:p>
        </p:txBody>
      </p:sp>
    </p:spTree>
    <p:extLst>
      <p:ext uri="{BB962C8B-B14F-4D97-AF65-F5344CB8AC3E}">
        <p14:creationId xmlns:p14="http://schemas.microsoft.com/office/powerpoint/2010/main" val="394209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6E8E5-CE4D-45F8-9D39-D42462FAF5F3}" type="slidenum">
              <a:rPr lang="en-US" smtClean="0"/>
              <a:pPr/>
              <a:t>‹#›</a:t>
            </a:fld>
            <a:endParaRPr lang="en-US"/>
          </a:p>
        </p:txBody>
      </p:sp>
    </p:spTree>
    <p:extLst>
      <p:ext uri="{BB962C8B-B14F-4D97-AF65-F5344CB8AC3E}">
        <p14:creationId xmlns:p14="http://schemas.microsoft.com/office/powerpoint/2010/main" val="141032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86B09-E4AF-44D5-B21B-6F9974DF2A72}" type="slidenum">
              <a:rPr lang="en-US" smtClean="0"/>
              <a:pPr/>
              <a:t>‹#›</a:t>
            </a:fld>
            <a:endParaRPr lang="en-US"/>
          </a:p>
        </p:txBody>
      </p:sp>
    </p:spTree>
    <p:extLst>
      <p:ext uri="{BB962C8B-B14F-4D97-AF65-F5344CB8AC3E}">
        <p14:creationId xmlns:p14="http://schemas.microsoft.com/office/powerpoint/2010/main" val="34234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31B66-6456-4DD4-A6A7-899DE39CBDCA}" type="slidenum">
              <a:rPr lang="en-US" smtClean="0"/>
              <a:pPr/>
              <a:t>‹#›</a:t>
            </a:fld>
            <a:endParaRPr lang="en-US"/>
          </a:p>
        </p:txBody>
      </p:sp>
    </p:spTree>
    <p:extLst>
      <p:ext uri="{BB962C8B-B14F-4D97-AF65-F5344CB8AC3E}">
        <p14:creationId xmlns:p14="http://schemas.microsoft.com/office/powerpoint/2010/main" val="254028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01CE-4157-450E-9E18-511091104A53}" type="slidenum">
              <a:rPr lang="en-US" smtClean="0"/>
              <a:pPr/>
              <a:t>‹#›</a:t>
            </a:fld>
            <a:endParaRPr lang="en-US"/>
          </a:p>
        </p:txBody>
      </p:sp>
    </p:spTree>
    <p:extLst>
      <p:ext uri="{BB962C8B-B14F-4D97-AF65-F5344CB8AC3E}">
        <p14:creationId xmlns:p14="http://schemas.microsoft.com/office/powerpoint/2010/main" val="123796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6C386-5232-4591-8D22-340FD01FE30D}" type="slidenum">
              <a:rPr lang="en-US" smtClean="0"/>
              <a:pPr/>
              <a:t>‹#›</a:t>
            </a:fld>
            <a:endParaRPr lang="en-US"/>
          </a:p>
        </p:txBody>
      </p:sp>
    </p:spTree>
    <p:extLst>
      <p:ext uri="{BB962C8B-B14F-4D97-AF65-F5344CB8AC3E}">
        <p14:creationId xmlns:p14="http://schemas.microsoft.com/office/powerpoint/2010/main" val="404415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1C4FA-FE76-41C1-977F-B83080DDBEC7}" type="slidenum">
              <a:rPr lang="en-US" smtClean="0"/>
              <a:pPr/>
              <a:t>‹#›</a:t>
            </a:fld>
            <a:endParaRPr lang="en-US"/>
          </a:p>
        </p:txBody>
      </p:sp>
    </p:spTree>
    <p:extLst>
      <p:ext uri="{BB962C8B-B14F-4D97-AF65-F5344CB8AC3E}">
        <p14:creationId xmlns:p14="http://schemas.microsoft.com/office/powerpoint/2010/main" val="37860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BB6C8-13BF-4A8E-A76A-CD31913AFE35}" type="slidenum">
              <a:rPr lang="en-US" smtClean="0"/>
              <a:pPr/>
              <a:t>‹#›</a:t>
            </a:fld>
            <a:endParaRPr lang="en-US"/>
          </a:p>
        </p:txBody>
      </p:sp>
    </p:spTree>
    <p:extLst>
      <p:ext uri="{BB962C8B-B14F-4D97-AF65-F5344CB8AC3E}">
        <p14:creationId xmlns:p14="http://schemas.microsoft.com/office/powerpoint/2010/main" val="78109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BD6F2-2DF9-4571-B4B6-97568FC91C7B}" type="slidenum">
              <a:rPr lang="en-US" smtClean="0"/>
              <a:pPr/>
              <a:t>‹#›</a:t>
            </a:fld>
            <a:endParaRPr lang="en-US"/>
          </a:p>
        </p:txBody>
      </p:sp>
    </p:spTree>
    <p:extLst>
      <p:ext uri="{BB962C8B-B14F-4D97-AF65-F5344CB8AC3E}">
        <p14:creationId xmlns:p14="http://schemas.microsoft.com/office/powerpoint/2010/main" val="335222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5E098-84FC-425A-86F7-8E0157AF0E82}" type="slidenum">
              <a:rPr lang="en-US" smtClean="0"/>
              <a:pPr/>
              <a:t>‹#›</a:t>
            </a:fld>
            <a:endParaRPr lang="en-US"/>
          </a:p>
        </p:txBody>
      </p:sp>
    </p:spTree>
    <p:extLst>
      <p:ext uri="{BB962C8B-B14F-4D97-AF65-F5344CB8AC3E}">
        <p14:creationId xmlns:p14="http://schemas.microsoft.com/office/powerpoint/2010/main" val="210785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554D2-C544-4E50-9622-39D164A300E6}" type="slidenum">
              <a:rPr lang="en-US" smtClean="0"/>
              <a:pPr/>
              <a:t>‹#›</a:t>
            </a:fld>
            <a:endParaRPr lang="en-US"/>
          </a:p>
        </p:txBody>
      </p:sp>
    </p:spTree>
    <p:extLst>
      <p:ext uri="{BB962C8B-B14F-4D97-AF65-F5344CB8AC3E}">
        <p14:creationId xmlns:p14="http://schemas.microsoft.com/office/powerpoint/2010/main" val="44271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76F2C-FB6D-4EB9-A4CA-0D94135D1EA6}" type="slidenum">
              <a:rPr lang="en-US" smtClean="0"/>
              <a:pPr/>
              <a:t>‹#›</a:t>
            </a:fld>
            <a:endParaRPr lang="en-US"/>
          </a:p>
        </p:txBody>
      </p:sp>
    </p:spTree>
    <p:extLst>
      <p:ext uri="{BB962C8B-B14F-4D97-AF65-F5344CB8AC3E}">
        <p14:creationId xmlns:p14="http://schemas.microsoft.com/office/powerpoint/2010/main" val="42753848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udylight.org/desk/?query=eph+4:12&amp;sr=1&amp;t=esv" TargetMode="External"/><Relationship Id="rId2" Type="http://schemas.openxmlformats.org/officeDocument/2006/relationships/hyperlink" Target="http://studylight.org/desk/?query=eph+4:11&amp;sr=1&amp;t=esv" TargetMode="External"/><Relationship Id="rId1" Type="http://schemas.openxmlformats.org/officeDocument/2006/relationships/slideLayout" Target="../slideLayouts/slideLayout2.xml"/><Relationship Id="rId5" Type="http://schemas.openxmlformats.org/officeDocument/2006/relationships/hyperlink" Target="http://studylight.org/desk/?query=eph+4:14&amp;sr=1&amp;t=esv" TargetMode="External"/><Relationship Id="rId4" Type="http://schemas.openxmlformats.org/officeDocument/2006/relationships/hyperlink" Target="http://studylight.org/desk/?query=eph+4:13&amp;sr=1&amp;t=es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udylight.org/desk/?query=eph+4:12&amp;sr=1&amp;t=esv" TargetMode="External"/><Relationship Id="rId2" Type="http://schemas.openxmlformats.org/officeDocument/2006/relationships/hyperlink" Target="http://studylight.org/desk/?query=eph+4:11&amp;sr=1&amp;t=esv" TargetMode="External"/><Relationship Id="rId1" Type="http://schemas.openxmlformats.org/officeDocument/2006/relationships/slideLayout" Target="../slideLayouts/slideLayout2.xml"/><Relationship Id="rId5" Type="http://schemas.openxmlformats.org/officeDocument/2006/relationships/hyperlink" Target="http://studylight.org/desk/?query=eph+4:14&amp;sr=1&amp;t=esv" TargetMode="External"/><Relationship Id="rId4" Type="http://schemas.openxmlformats.org/officeDocument/2006/relationships/hyperlink" Target="http://studylight.org/desk/?query=eph+4:13&amp;sr=1&amp;t=es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udylight.org/desk/?query=eph+4:12&amp;sr=1&amp;t=esv" TargetMode="External"/><Relationship Id="rId2" Type="http://schemas.openxmlformats.org/officeDocument/2006/relationships/hyperlink" Target="http://studylight.org/desk/?query=eph+4:11&amp;sr=1&amp;t=esv" TargetMode="External"/><Relationship Id="rId1" Type="http://schemas.openxmlformats.org/officeDocument/2006/relationships/slideLayout" Target="../slideLayouts/slideLayout2.xml"/><Relationship Id="rId5" Type="http://schemas.openxmlformats.org/officeDocument/2006/relationships/hyperlink" Target="http://studylight.org/desk/?query=eph+4:14&amp;sr=1&amp;t=esv" TargetMode="External"/><Relationship Id="rId4" Type="http://schemas.openxmlformats.org/officeDocument/2006/relationships/hyperlink" Target="http://studylight.org/desk/?query=eph+4:13&amp;sr=1&amp;t=es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udylight.org/desk/?query=eph+4:12&amp;sr=1&amp;t=esv" TargetMode="External"/><Relationship Id="rId2" Type="http://schemas.openxmlformats.org/officeDocument/2006/relationships/hyperlink" Target="http://studylight.org/desk/?query=eph+4:11&amp;sr=1&amp;t=esv" TargetMode="External"/><Relationship Id="rId1" Type="http://schemas.openxmlformats.org/officeDocument/2006/relationships/slideLayout" Target="../slideLayouts/slideLayout2.xml"/><Relationship Id="rId5" Type="http://schemas.openxmlformats.org/officeDocument/2006/relationships/hyperlink" Target="http://studylight.org/desk/?query=eph+4:14&amp;sr=1&amp;t=esv" TargetMode="External"/><Relationship Id="rId4" Type="http://schemas.openxmlformats.org/officeDocument/2006/relationships/hyperlink" Target="http://studylight.org/desk/?query=eph+4:13&amp;sr=1&amp;t=es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284"/>
            <a:ext cx="12192000" cy="7081316"/>
          </a:xfrm>
          <a:prstGeom prst="rect">
            <a:avLst/>
          </a:prstGeom>
        </p:spPr>
      </p:pic>
      <p:sp>
        <p:nvSpPr>
          <p:cNvPr id="4" name="Rectangle 3"/>
          <p:cNvSpPr/>
          <p:nvPr/>
        </p:nvSpPr>
        <p:spPr>
          <a:xfrm>
            <a:off x="381000" y="0"/>
            <a:ext cx="678180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22" name="Rectangle 2"/>
          <p:cNvSpPr>
            <a:spLocks noGrp="1" noChangeArrowheads="1"/>
          </p:cNvSpPr>
          <p:nvPr>
            <p:ph type="ctrTitle"/>
          </p:nvPr>
        </p:nvSpPr>
        <p:spPr>
          <a:xfrm>
            <a:off x="914400" y="914400"/>
            <a:ext cx="6019800" cy="1470025"/>
          </a:xfrm>
        </p:spPr>
        <p:txBody>
          <a:bodyPr>
            <a:normAutofit/>
          </a:bodyPr>
          <a:lstStyle/>
          <a:p>
            <a:pPr algn="l">
              <a:lnSpc>
                <a:spcPct val="80000"/>
              </a:lnSpc>
            </a:pPr>
            <a:r>
              <a:rPr lang="en-US" sz="4000" b="1" spc="-150" dirty="0">
                <a:latin typeface="Calibri"/>
                <a:cs typeface="Calibri"/>
              </a:rPr>
              <a:t>The Church:</a:t>
            </a:r>
            <a:br>
              <a:rPr lang="en-US" sz="4000" b="1" spc="-150" dirty="0">
                <a:latin typeface="Calibri"/>
                <a:cs typeface="Calibri"/>
              </a:rPr>
            </a:br>
            <a:r>
              <a:rPr lang="en-US" sz="3600" spc="-150" dirty="0">
                <a:latin typeface="Calibri Light"/>
                <a:cs typeface="Calibri Light"/>
              </a:rPr>
              <a:t>God’s Plan to Grow Disciples</a:t>
            </a:r>
            <a:endParaRPr lang="en-US" sz="3600" spc="-150" dirty="0">
              <a:solidFill>
                <a:srgbClr val="7F7F7F"/>
              </a:solidFill>
              <a:latin typeface="Calibri Light"/>
              <a:cs typeface="Calibri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668000" cy="2057400"/>
          </a:xfrm>
          <a:prstGeom prst="rect">
            <a:avLst/>
          </a:prstGeom>
          <a:solidFill>
            <a:schemeClr val="accent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838200" y="-457200"/>
            <a:ext cx="1752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0" b="1" dirty="0">
                <a:solidFill>
                  <a:schemeClr val="bg1"/>
                </a:solidFill>
                <a:effectLst>
                  <a:outerShdw blurRad="38100" dist="38100" dir="2700000" algn="tl">
                    <a:srgbClr val="000000">
                      <a:alpha val="43137"/>
                    </a:srgbClr>
                  </a:outerShdw>
                </a:effectLst>
              </a:rPr>
              <a:t>?</a:t>
            </a:r>
          </a:p>
        </p:txBody>
      </p:sp>
      <p:sp>
        <p:nvSpPr>
          <p:cNvPr id="7" name="Rectangle 6"/>
          <p:cNvSpPr/>
          <p:nvPr/>
        </p:nvSpPr>
        <p:spPr>
          <a:xfrm>
            <a:off x="2971800" y="0"/>
            <a:ext cx="9220200" cy="2057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3657600" y="0"/>
            <a:ext cx="7620000" cy="20574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bg1"/>
                </a:solidFill>
                <a:effectLst>
                  <a:outerShdw blurRad="50800" dist="38100" dir="2700000" algn="tl" rotWithShape="0">
                    <a:prstClr val="black">
                      <a:alpha val="40000"/>
                    </a:prstClr>
                  </a:outerShdw>
                </a:effectLst>
              </a:rPr>
              <a:t>Do we have </a:t>
            </a:r>
            <a:r>
              <a:rPr lang="en-US" sz="4000" b="1" u="sng" dirty="0">
                <a:solidFill>
                  <a:schemeClr val="bg1"/>
                </a:solidFill>
                <a:effectLst>
                  <a:outerShdw blurRad="50800" dist="38100" dir="2700000" algn="tl" rotWithShape="0">
                    <a:prstClr val="black">
                      <a:alpha val="40000"/>
                    </a:prstClr>
                  </a:outerShdw>
                </a:effectLst>
              </a:rPr>
              <a:t>teachers</a:t>
            </a:r>
            <a:r>
              <a:rPr lang="en-US" sz="4000" b="1" dirty="0">
                <a:solidFill>
                  <a:schemeClr val="bg1"/>
                </a:solidFill>
                <a:effectLst>
                  <a:outerShdw blurRad="50800" dist="38100" dir="2700000" algn="tl" rotWithShape="0">
                    <a:prstClr val="black">
                      <a:alpha val="40000"/>
                    </a:prstClr>
                  </a:outerShdw>
                </a:effectLst>
              </a:rPr>
              <a:t>?</a:t>
            </a:r>
          </a:p>
        </p:txBody>
      </p:sp>
      <p:sp>
        <p:nvSpPr>
          <p:cNvPr id="8" name="TextBox 7"/>
          <p:cNvSpPr txBox="1"/>
          <p:nvPr/>
        </p:nvSpPr>
        <p:spPr>
          <a:xfrm>
            <a:off x="1828800" y="2590800"/>
            <a:ext cx="8534400" cy="2554545"/>
          </a:xfrm>
          <a:prstGeom prst="rect">
            <a:avLst/>
          </a:prstGeom>
          <a:noFill/>
        </p:spPr>
        <p:txBody>
          <a:bodyPr wrap="square" rtlCol="0">
            <a:spAutoFit/>
          </a:bodyPr>
          <a:lstStyle/>
          <a:p>
            <a:pPr algn="ctr"/>
            <a:r>
              <a:rPr lang="en-US" sz="3200" b="1" dirty="0">
                <a:latin typeface="+mn-lt"/>
              </a:rPr>
              <a:t>Acts 13:1</a:t>
            </a:r>
          </a:p>
          <a:p>
            <a:pPr algn="ctr"/>
            <a:r>
              <a:rPr lang="en-US" sz="3200" dirty="0">
                <a:latin typeface="+mn-lt"/>
              </a:rPr>
              <a:t>Now there were in the church at Antioch prophets and </a:t>
            </a:r>
            <a:r>
              <a:rPr lang="en-US" sz="3200" b="1" u="sng" dirty="0">
                <a:latin typeface="+mn-lt"/>
              </a:rPr>
              <a:t>teachers</a:t>
            </a:r>
            <a:r>
              <a:rPr lang="en-US" sz="3200" dirty="0">
                <a:latin typeface="+mn-lt"/>
              </a:rPr>
              <a:t>, Barnabas, Simeon who was called Niger, Lucius of Cyrene, Manaen a lifelong friend of Herod the tetrarch, and Saul.</a:t>
            </a:r>
          </a:p>
        </p:txBody>
      </p:sp>
    </p:spTree>
    <p:extLst>
      <p:ext uri="{BB962C8B-B14F-4D97-AF65-F5344CB8AC3E}">
        <p14:creationId xmlns:p14="http://schemas.microsoft.com/office/powerpoint/2010/main" val="110660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4342306"/>
              </p:ext>
            </p:extLst>
          </p:nvPr>
        </p:nvGraphicFramePr>
        <p:xfrm>
          <a:off x="1371600" y="1295400"/>
          <a:ext cx="9448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086600" y="2133600"/>
            <a:ext cx="2667000" cy="2000250"/>
          </a:xfrm>
          <a:prstGeom prst="rect">
            <a:avLst/>
          </a:prstGeom>
        </p:spPr>
      </p:pic>
      <p:sp>
        <p:nvSpPr>
          <p:cNvPr id="6" name="Oval 5"/>
          <p:cNvSpPr/>
          <p:nvPr/>
        </p:nvSpPr>
        <p:spPr>
          <a:xfrm>
            <a:off x="9220200" y="4495800"/>
            <a:ext cx="1143000" cy="838200"/>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glow rad="228600">
                  <a:schemeClr val="accent1">
                    <a:satMod val="175000"/>
                    <a:alpha val="40000"/>
                  </a:schemeClr>
                </a:glow>
              </a:effectLst>
            </a:endParaRPr>
          </a:p>
        </p:txBody>
      </p:sp>
      <p:cxnSp>
        <p:nvCxnSpPr>
          <p:cNvPr id="8" name="Straight Arrow Connector 7"/>
          <p:cNvCxnSpPr/>
          <p:nvPr/>
        </p:nvCxnSpPr>
        <p:spPr>
          <a:xfrm>
            <a:off x="8915400" y="3733800"/>
            <a:ext cx="533400" cy="7620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18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C88B1D8-4A00-6446-8C53-32BAAE8B51DC}"/>
                                            </p:graphicEl>
                                          </p:spTgt>
                                        </p:tgtEl>
                                        <p:attrNameLst>
                                          <p:attrName>style.visibility</p:attrName>
                                        </p:attrNameLst>
                                      </p:cBhvr>
                                      <p:to>
                                        <p:strVal val="visible"/>
                                      </p:to>
                                    </p:set>
                                    <p:animEffect transition="in" filter="fade">
                                      <p:cBhvr>
                                        <p:cTn id="7" dur="500"/>
                                        <p:tgtEl>
                                          <p:spTgt spid="4">
                                            <p:graphicEl>
                                              <a:dgm id="{7C88B1D8-4A00-6446-8C53-32BAAE8B51D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8A74232-A78B-634C-8089-268604E2627A}"/>
                                            </p:graphicEl>
                                          </p:spTgt>
                                        </p:tgtEl>
                                        <p:attrNameLst>
                                          <p:attrName>style.visibility</p:attrName>
                                        </p:attrNameLst>
                                      </p:cBhvr>
                                      <p:to>
                                        <p:strVal val="visible"/>
                                      </p:to>
                                    </p:set>
                                    <p:animEffect transition="in" filter="fade">
                                      <p:cBhvr>
                                        <p:cTn id="10" dur="500"/>
                                        <p:tgtEl>
                                          <p:spTgt spid="4">
                                            <p:graphicEl>
                                              <a:dgm id="{D8A74232-A78B-634C-8089-268604E2627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3E4B5D75-A21D-0149-AF70-C6535DFAD0D1}"/>
                                            </p:graphicEl>
                                          </p:spTgt>
                                        </p:tgtEl>
                                        <p:attrNameLst>
                                          <p:attrName>style.visibility</p:attrName>
                                        </p:attrNameLst>
                                      </p:cBhvr>
                                      <p:to>
                                        <p:strVal val="visible"/>
                                      </p:to>
                                    </p:set>
                                    <p:animEffect transition="in" filter="fade">
                                      <p:cBhvr>
                                        <p:cTn id="13" dur="500"/>
                                        <p:tgtEl>
                                          <p:spTgt spid="4">
                                            <p:graphicEl>
                                              <a:dgm id="{3E4B5D75-A21D-0149-AF70-C6535DFAD0D1}"/>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1978C87A-FD1A-C641-9428-20DED97FDA53}"/>
                                            </p:graphicEl>
                                          </p:spTgt>
                                        </p:tgtEl>
                                        <p:attrNameLst>
                                          <p:attrName>style.visibility</p:attrName>
                                        </p:attrNameLst>
                                      </p:cBhvr>
                                      <p:to>
                                        <p:strVal val="visible"/>
                                      </p:to>
                                    </p:set>
                                    <p:animEffect transition="in" filter="fade">
                                      <p:cBhvr>
                                        <p:cTn id="18" dur="500"/>
                                        <p:tgtEl>
                                          <p:spTgt spid="4">
                                            <p:graphicEl>
                                              <a:dgm id="{1978C87A-FD1A-C641-9428-20DED97FDA5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2D2D04A0-EEA8-434B-9B7F-DD9D45DAD53C}"/>
                                            </p:graphicEl>
                                          </p:spTgt>
                                        </p:tgtEl>
                                        <p:attrNameLst>
                                          <p:attrName>style.visibility</p:attrName>
                                        </p:attrNameLst>
                                      </p:cBhvr>
                                      <p:to>
                                        <p:strVal val="visible"/>
                                      </p:to>
                                    </p:set>
                                    <p:animEffect transition="in" filter="fade">
                                      <p:cBhvr>
                                        <p:cTn id="21" dur="500"/>
                                        <p:tgtEl>
                                          <p:spTgt spid="4">
                                            <p:graphicEl>
                                              <a:dgm id="{2D2D04A0-EEA8-434B-9B7F-DD9D45DAD53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9240EF4C-8FE3-1A4B-804A-9D7DBB8DD92C}"/>
                                            </p:graphicEl>
                                          </p:spTgt>
                                        </p:tgtEl>
                                        <p:attrNameLst>
                                          <p:attrName>style.visibility</p:attrName>
                                        </p:attrNameLst>
                                      </p:cBhvr>
                                      <p:to>
                                        <p:strVal val="visible"/>
                                      </p:to>
                                    </p:set>
                                    <p:animEffect transition="in" filter="fade">
                                      <p:cBhvr>
                                        <p:cTn id="24" dur="500"/>
                                        <p:tgtEl>
                                          <p:spTgt spid="4">
                                            <p:graphicEl>
                                              <a:dgm id="{9240EF4C-8FE3-1A4B-804A-9D7DBB8DD92C}"/>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49D7815E-C266-4946-803B-6CECB25FC6D5}"/>
                                            </p:graphicEl>
                                          </p:spTgt>
                                        </p:tgtEl>
                                        <p:attrNameLst>
                                          <p:attrName>style.visibility</p:attrName>
                                        </p:attrNameLst>
                                      </p:cBhvr>
                                      <p:to>
                                        <p:strVal val="visible"/>
                                      </p:to>
                                    </p:set>
                                    <p:animEffect transition="in" filter="fade">
                                      <p:cBhvr>
                                        <p:cTn id="27" dur="500"/>
                                        <p:tgtEl>
                                          <p:spTgt spid="4">
                                            <p:graphicEl>
                                              <a:dgm id="{49D7815E-C266-4946-803B-6CECB25FC6D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BD494F78-CA9B-524E-AF32-2CF1367649FD}"/>
                                            </p:graphicEl>
                                          </p:spTgt>
                                        </p:tgtEl>
                                        <p:attrNameLst>
                                          <p:attrName>style.visibility</p:attrName>
                                        </p:attrNameLst>
                                      </p:cBhvr>
                                      <p:to>
                                        <p:strVal val="visible"/>
                                      </p:to>
                                    </p:set>
                                    <p:animEffect transition="in" filter="fade">
                                      <p:cBhvr>
                                        <p:cTn id="32" dur="500"/>
                                        <p:tgtEl>
                                          <p:spTgt spid="4">
                                            <p:graphicEl>
                                              <a:dgm id="{BD494F78-CA9B-524E-AF32-2CF1367649F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65122C8D-0DD6-B142-ACEA-426587BA762E}"/>
                                            </p:graphicEl>
                                          </p:spTgt>
                                        </p:tgtEl>
                                        <p:attrNameLst>
                                          <p:attrName>style.visibility</p:attrName>
                                        </p:attrNameLst>
                                      </p:cBhvr>
                                      <p:to>
                                        <p:strVal val="visible"/>
                                      </p:to>
                                    </p:set>
                                    <p:animEffect transition="in" filter="fade">
                                      <p:cBhvr>
                                        <p:cTn id="35" dur="500"/>
                                        <p:tgtEl>
                                          <p:spTgt spid="4">
                                            <p:graphicEl>
                                              <a:dgm id="{65122C8D-0DD6-B142-ACEA-426587BA762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27C55B38-5193-3447-BA50-813B52DD2FA9}"/>
                                            </p:graphicEl>
                                          </p:spTgt>
                                        </p:tgtEl>
                                        <p:attrNameLst>
                                          <p:attrName>style.visibility</p:attrName>
                                        </p:attrNameLst>
                                      </p:cBhvr>
                                      <p:to>
                                        <p:strVal val="visible"/>
                                      </p:to>
                                    </p:set>
                                    <p:animEffect transition="in" filter="fade">
                                      <p:cBhvr>
                                        <p:cTn id="38" dur="500"/>
                                        <p:tgtEl>
                                          <p:spTgt spid="4">
                                            <p:graphicEl>
                                              <a:dgm id="{27C55B38-5193-3447-BA50-813B52DD2FA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E71E461F-1EF6-A448-984F-37E8A0A00E96}"/>
                                            </p:graphicEl>
                                          </p:spTgt>
                                        </p:tgtEl>
                                        <p:attrNameLst>
                                          <p:attrName>style.visibility</p:attrName>
                                        </p:attrNameLst>
                                      </p:cBhvr>
                                      <p:to>
                                        <p:strVal val="visible"/>
                                      </p:to>
                                    </p:set>
                                    <p:animEffect transition="in" filter="fade">
                                      <p:cBhvr>
                                        <p:cTn id="41" dur="500"/>
                                        <p:tgtEl>
                                          <p:spTgt spid="4">
                                            <p:graphicEl>
                                              <a:dgm id="{E71E461F-1EF6-A448-984F-37E8A0A00E9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03DF3E91-BB63-C34D-BF0B-4D98CCCE1E29}"/>
                                            </p:graphicEl>
                                          </p:spTgt>
                                        </p:tgtEl>
                                        <p:attrNameLst>
                                          <p:attrName>style.visibility</p:attrName>
                                        </p:attrNameLst>
                                      </p:cBhvr>
                                      <p:to>
                                        <p:strVal val="visible"/>
                                      </p:to>
                                    </p:set>
                                    <p:animEffect transition="in" filter="fade">
                                      <p:cBhvr>
                                        <p:cTn id="46" dur="500"/>
                                        <p:tgtEl>
                                          <p:spTgt spid="4">
                                            <p:graphicEl>
                                              <a:dgm id="{03DF3E91-BB63-C34D-BF0B-4D98CCCE1E29}"/>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D442D450-F9D6-964F-A4C9-6D0CFD4EEA8B}"/>
                                            </p:graphicEl>
                                          </p:spTgt>
                                        </p:tgtEl>
                                        <p:attrNameLst>
                                          <p:attrName>style.visibility</p:attrName>
                                        </p:attrNameLst>
                                      </p:cBhvr>
                                      <p:to>
                                        <p:strVal val="visible"/>
                                      </p:to>
                                    </p:set>
                                    <p:animEffect transition="in" filter="fade">
                                      <p:cBhvr>
                                        <p:cTn id="49" dur="500"/>
                                        <p:tgtEl>
                                          <p:spTgt spid="4">
                                            <p:graphicEl>
                                              <a:dgm id="{D442D450-F9D6-964F-A4C9-6D0CFD4EEA8B}"/>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60E987E2-EF4F-744B-AA3A-75409CA12425}"/>
                                            </p:graphicEl>
                                          </p:spTgt>
                                        </p:tgtEl>
                                        <p:attrNameLst>
                                          <p:attrName>style.visibility</p:attrName>
                                        </p:attrNameLst>
                                      </p:cBhvr>
                                      <p:to>
                                        <p:strVal val="visible"/>
                                      </p:to>
                                    </p:set>
                                    <p:animEffect transition="in" filter="fade">
                                      <p:cBhvr>
                                        <p:cTn id="52" dur="500"/>
                                        <p:tgtEl>
                                          <p:spTgt spid="4">
                                            <p:graphicEl>
                                              <a:dgm id="{60E987E2-EF4F-744B-AA3A-75409CA1242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41BD83CE-D0E9-C648-BD0E-18F8816E43DB}"/>
                                            </p:graphicEl>
                                          </p:spTgt>
                                        </p:tgtEl>
                                        <p:attrNameLst>
                                          <p:attrName>style.visibility</p:attrName>
                                        </p:attrNameLst>
                                      </p:cBhvr>
                                      <p:to>
                                        <p:strVal val="visible"/>
                                      </p:to>
                                    </p:set>
                                    <p:animEffect transition="in" filter="fade">
                                      <p:cBhvr>
                                        <p:cTn id="55" dur="500"/>
                                        <p:tgtEl>
                                          <p:spTgt spid="4">
                                            <p:graphicEl>
                                              <a:dgm id="{41BD83CE-D0E9-C648-BD0E-18F8816E43D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F998839F-FE80-7244-814A-095B6F96F3E2}"/>
                                            </p:graphicEl>
                                          </p:spTgt>
                                        </p:tgtEl>
                                        <p:attrNameLst>
                                          <p:attrName>style.visibility</p:attrName>
                                        </p:attrNameLst>
                                      </p:cBhvr>
                                      <p:to>
                                        <p:strVal val="visible"/>
                                      </p:to>
                                    </p:set>
                                    <p:animEffect transition="in" filter="fade">
                                      <p:cBhvr>
                                        <p:cTn id="60" dur="500"/>
                                        <p:tgtEl>
                                          <p:spTgt spid="4">
                                            <p:graphicEl>
                                              <a:dgm id="{F998839F-FE80-7244-814A-095B6F96F3E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DCF31BDF-0A30-0045-AC41-B76B894F4ED8}"/>
                                            </p:graphicEl>
                                          </p:spTgt>
                                        </p:tgtEl>
                                        <p:attrNameLst>
                                          <p:attrName>style.visibility</p:attrName>
                                        </p:attrNameLst>
                                      </p:cBhvr>
                                      <p:to>
                                        <p:strVal val="visible"/>
                                      </p:to>
                                    </p:set>
                                    <p:animEffect transition="in" filter="fade">
                                      <p:cBhvr>
                                        <p:cTn id="63" dur="500"/>
                                        <p:tgtEl>
                                          <p:spTgt spid="4">
                                            <p:graphicEl>
                                              <a:dgm id="{DCF31BDF-0A30-0045-AC41-B76B894F4ED8}"/>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96AFE074-2B7F-0F49-BF74-E57F3B98BA59}"/>
                                            </p:graphicEl>
                                          </p:spTgt>
                                        </p:tgtEl>
                                        <p:attrNameLst>
                                          <p:attrName>style.visibility</p:attrName>
                                        </p:attrNameLst>
                                      </p:cBhvr>
                                      <p:to>
                                        <p:strVal val="visible"/>
                                      </p:to>
                                    </p:set>
                                    <p:animEffect transition="in" filter="fade">
                                      <p:cBhvr>
                                        <p:cTn id="66" dur="500"/>
                                        <p:tgtEl>
                                          <p:spTgt spid="4">
                                            <p:graphicEl>
                                              <a:dgm id="{96AFE074-2B7F-0F49-BF74-E57F3B98BA59}"/>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EC0C39AD-C796-2F48-8EEA-288A4167AE50}"/>
                                            </p:graphicEl>
                                          </p:spTgt>
                                        </p:tgtEl>
                                        <p:attrNameLst>
                                          <p:attrName>style.visibility</p:attrName>
                                        </p:attrNameLst>
                                      </p:cBhvr>
                                      <p:to>
                                        <p:strVal val="visible"/>
                                      </p:to>
                                    </p:set>
                                    <p:animEffect transition="in" filter="fade">
                                      <p:cBhvr>
                                        <p:cTn id="69" dur="500"/>
                                        <p:tgtEl>
                                          <p:spTgt spid="4">
                                            <p:graphicEl>
                                              <a:dgm id="{EC0C39AD-C796-2F48-8EEA-288A4167AE5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graphicEl>
                                              <a:dgm id="{3CE37356-9F2D-2D4B-920B-798E4DAE97E8}"/>
                                            </p:graphicEl>
                                          </p:spTgt>
                                        </p:tgtEl>
                                        <p:attrNameLst>
                                          <p:attrName>style.visibility</p:attrName>
                                        </p:attrNameLst>
                                      </p:cBhvr>
                                      <p:to>
                                        <p:strVal val="visible"/>
                                      </p:to>
                                    </p:set>
                                    <p:animEffect transition="in" filter="fade">
                                      <p:cBhvr>
                                        <p:cTn id="74" dur="500"/>
                                        <p:tgtEl>
                                          <p:spTgt spid="4">
                                            <p:graphicEl>
                                              <a:dgm id="{3CE37356-9F2D-2D4B-920B-798E4DAE97E8}"/>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
                                            <p:graphicEl>
                                              <a:dgm id="{B663852D-9E57-AC48-8A37-27CF3DB392B6}"/>
                                            </p:graphicEl>
                                          </p:spTgt>
                                        </p:tgtEl>
                                        <p:attrNameLst>
                                          <p:attrName>style.visibility</p:attrName>
                                        </p:attrNameLst>
                                      </p:cBhvr>
                                      <p:to>
                                        <p:strVal val="visible"/>
                                      </p:to>
                                    </p:set>
                                    <p:animEffect transition="in" filter="fade">
                                      <p:cBhvr>
                                        <p:cTn id="77" dur="500"/>
                                        <p:tgtEl>
                                          <p:spTgt spid="4">
                                            <p:graphicEl>
                                              <a:dgm id="{B663852D-9E57-AC48-8A37-27CF3DB392B6}"/>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graphicEl>
                                              <a:dgm id="{13589AAC-3C18-C04E-8E6B-2AEF864CBAC1}"/>
                                            </p:graphicEl>
                                          </p:spTgt>
                                        </p:tgtEl>
                                        <p:attrNameLst>
                                          <p:attrName>style.visibility</p:attrName>
                                        </p:attrNameLst>
                                      </p:cBhvr>
                                      <p:to>
                                        <p:strVal val="visible"/>
                                      </p:to>
                                    </p:set>
                                    <p:animEffect transition="in" filter="fade">
                                      <p:cBhvr>
                                        <p:cTn id="80" dur="500"/>
                                        <p:tgtEl>
                                          <p:spTgt spid="4">
                                            <p:graphicEl>
                                              <a:dgm id="{13589AAC-3C18-C04E-8E6B-2AEF864CBAC1}"/>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
                                            <p:graphicEl>
                                              <a:dgm id="{C7AFF2BE-D24E-FE41-99FB-DA322C8A05BA}"/>
                                            </p:graphicEl>
                                          </p:spTgt>
                                        </p:tgtEl>
                                        <p:attrNameLst>
                                          <p:attrName>style.visibility</p:attrName>
                                        </p:attrNameLst>
                                      </p:cBhvr>
                                      <p:to>
                                        <p:strVal val="visible"/>
                                      </p:to>
                                    </p:set>
                                    <p:animEffect transition="in" filter="fade">
                                      <p:cBhvr>
                                        <p:cTn id="83" dur="500"/>
                                        <p:tgtEl>
                                          <p:spTgt spid="4">
                                            <p:graphicEl>
                                              <a:dgm id="{C7AFF2BE-D24E-FE41-99FB-DA322C8A05BA}"/>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strVal val="#ppt_w*0.70"/>
                                          </p:val>
                                        </p:tav>
                                        <p:tav tm="100000">
                                          <p:val>
                                            <p:strVal val="#ppt_w"/>
                                          </p:val>
                                        </p:tav>
                                      </p:tavLst>
                                    </p:anim>
                                    <p:anim calcmode="lin" valueType="num">
                                      <p:cBhvr>
                                        <p:cTn id="99" dur="1000" fill="hold"/>
                                        <p:tgtEl>
                                          <p:spTgt spid="6"/>
                                        </p:tgtEl>
                                        <p:attrNameLst>
                                          <p:attrName>ppt_h</p:attrName>
                                        </p:attrNameLst>
                                      </p:cBhvr>
                                      <p:tavLst>
                                        <p:tav tm="0">
                                          <p:val>
                                            <p:strVal val="#ppt_h"/>
                                          </p:val>
                                        </p:tav>
                                        <p:tav tm="100000">
                                          <p:val>
                                            <p:strVal val="#ppt_h"/>
                                          </p:val>
                                        </p:tav>
                                      </p:tavLst>
                                    </p:anim>
                                    <p:animEffect transition="in" filter="fade">
                                      <p:cBhvr>
                                        <p:cTn id="10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normAutofit/>
          </a:bodyPr>
          <a:lstStyle/>
          <a:p>
            <a:pPr>
              <a:lnSpc>
                <a:spcPct val="80000"/>
              </a:lnSpc>
            </a:pPr>
            <a:r>
              <a:rPr lang="en-US" sz="4000" b="1" dirty="0"/>
              <a:t>Can churches fund institutions to do God’s work?</a:t>
            </a:r>
          </a:p>
        </p:txBody>
      </p:sp>
      <p:sp>
        <p:nvSpPr>
          <p:cNvPr id="3" name="Content Placeholder 2"/>
          <p:cNvSpPr>
            <a:spLocks noGrp="1"/>
          </p:cNvSpPr>
          <p:nvPr>
            <p:ph idx="1"/>
          </p:nvPr>
        </p:nvSpPr>
        <p:spPr>
          <a:xfrm>
            <a:off x="1219200" y="2255837"/>
            <a:ext cx="8229600" cy="4144963"/>
          </a:xfrm>
        </p:spPr>
        <p:txBody>
          <a:bodyPr/>
          <a:lstStyle/>
          <a:p>
            <a:pPr>
              <a:spcBef>
                <a:spcPts val="1968"/>
              </a:spcBef>
            </a:pPr>
            <a:r>
              <a:rPr lang="en-US" dirty="0"/>
              <a:t>Where is the </a:t>
            </a:r>
            <a:r>
              <a:rPr lang="en-US" b="1" u="sng" dirty="0"/>
              <a:t>authority</a:t>
            </a:r>
            <a:r>
              <a:rPr lang="en-US" dirty="0"/>
              <a:t>?</a:t>
            </a:r>
          </a:p>
        </p:txBody>
      </p:sp>
      <p:sp>
        <p:nvSpPr>
          <p:cNvPr id="5" name="TextBox 4"/>
          <p:cNvSpPr txBox="1"/>
          <p:nvPr/>
        </p:nvSpPr>
        <p:spPr>
          <a:xfrm>
            <a:off x="2057400" y="3429000"/>
            <a:ext cx="3200400" cy="1938992"/>
          </a:xfrm>
          <a:prstGeom prst="rect">
            <a:avLst/>
          </a:prstGeom>
          <a:noFill/>
        </p:spPr>
        <p:txBody>
          <a:bodyPr wrap="square" rtlCol="0">
            <a:spAutoFit/>
          </a:bodyPr>
          <a:lstStyle/>
          <a:p>
            <a:r>
              <a:rPr lang="en-US" dirty="0">
                <a:latin typeface="+mn-lt"/>
              </a:rPr>
              <a:t>2 Corinthians 11:8</a:t>
            </a:r>
          </a:p>
          <a:p>
            <a:r>
              <a:rPr lang="en-US" dirty="0">
                <a:latin typeface="+mn-lt"/>
              </a:rPr>
              <a:t>I robbed other churches by accepting support from them in order to serve you.</a:t>
            </a:r>
          </a:p>
        </p:txBody>
      </p:sp>
      <p:sp>
        <p:nvSpPr>
          <p:cNvPr id="6" name="Oval 5"/>
          <p:cNvSpPr/>
          <p:nvPr/>
        </p:nvSpPr>
        <p:spPr>
          <a:xfrm>
            <a:off x="6019800" y="28194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19800" y="39624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19800" y="51054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a:off x="6934200" y="3505200"/>
            <a:ext cx="21336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V="1">
            <a:off x="6934200" y="4517017"/>
            <a:ext cx="2133600" cy="740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a:off x="6934200" y="4343400"/>
            <a:ext cx="2133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0"/>
          <p:cNvGrpSpPr>
            <a:grpSpLocks/>
          </p:cNvGrpSpPr>
          <p:nvPr/>
        </p:nvGrpSpPr>
        <p:grpSpPr bwMode="auto">
          <a:xfrm>
            <a:off x="9478151" y="3276601"/>
            <a:ext cx="961249" cy="1859845"/>
            <a:chOff x="2608514" y="1401170"/>
            <a:chExt cx="1050610" cy="1897072"/>
          </a:xfrm>
        </p:grpSpPr>
        <p:sp>
          <p:nvSpPr>
            <p:cNvPr id="25" name="Smiley Face 24"/>
            <p:cNvSpPr/>
            <p:nvPr/>
          </p:nvSpPr>
          <p:spPr>
            <a:xfrm>
              <a:off x="2789435" y="1401170"/>
              <a:ext cx="669724" cy="609603"/>
            </a:xfrm>
            <a:prstGeom prst="smileyFace">
              <a:avLst/>
            </a:prstGeom>
            <a:solidFill>
              <a:srgbClr val="FFFFFF">
                <a:alpha val="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6" name="Straight Connector 25"/>
            <p:cNvCxnSpPr/>
            <p:nvPr/>
          </p:nvCxnSpPr>
          <p:spPr>
            <a:xfrm>
              <a:off x="3124297" y="2010773"/>
              <a:ext cx="0" cy="6556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6660000">
              <a:off x="2875134" y="1887029"/>
              <a:ext cx="0" cy="5332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43342" y="2666414"/>
              <a:ext cx="209487" cy="6318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95766" y="2666414"/>
              <a:ext cx="228531" cy="60960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6660000">
              <a:off x="3392504" y="1887029"/>
              <a:ext cx="0" cy="5332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43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255837"/>
            <a:ext cx="8229600" cy="4144963"/>
          </a:xfrm>
        </p:spPr>
        <p:txBody>
          <a:bodyPr/>
          <a:lstStyle/>
          <a:p>
            <a:pPr>
              <a:spcBef>
                <a:spcPts val="1968"/>
              </a:spcBef>
            </a:pPr>
            <a:r>
              <a:rPr lang="en-US" dirty="0"/>
              <a:t>What does it do to </a:t>
            </a:r>
            <a:r>
              <a:rPr lang="en-US" b="1" u="sng" dirty="0"/>
              <a:t>autonomy</a:t>
            </a:r>
            <a:r>
              <a:rPr lang="en-US" dirty="0"/>
              <a:t>?</a:t>
            </a:r>
          </a:p>
        </p:txBody>
      </p:sp>
      <p:pic>
        <p:nvPicPr>
          <p:cNvPr id="4" name="Picture 3"/>
          <p:cNvPicPr>
            <a:picLocks noChangeAspect="1"/>
          </p:cNvPicPr>
          <p:nvPr/>
        </p:nvPicPr>
        <p:blipFill>
          <a:blip r:embed="rId2"/>
          <a:stretch>
            <a:fillRect/>
          </a:stretch>
        </p:blipFill>
        <p:spPr>
          <a:xfrm>
            <a:off x="7061200" y="3505200"/>
            <a:ext cx="3149600" cy="2362200"/>
          </a:xfrm>
          <a:prstGeom prst="rect">
            <a:avLst/>
          </a:prstGeom>
        </p:spPr>
      </p:pic>
      <p:sp>
        <p:nvSpPr>
          <p:cNvPr id="5" name="Oval 4"/>
          <p:cNvSpPr/>
          <p:nvPr/>
        </p:nvSpPr>
        <p:spPr>
          <a:xfrm>
            <a:off x="2667000" y="31242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667000" y="42672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667000" y="5410200"/>
            <a:ext cx="838200" cy="838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cxnSpLocks/>
          </p:cNvCxnSpPr>
          <p:nvPr/>
        </p:nvCxnSpPr>
        <p:spPr>
          <a:xfrm>
            <a:off x="3581400" y="3733800"/>
            <a:ext cx="3276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V="1">
            <a:off x="3581400" y="4724400"/>
            <a:ext cx="3276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flipV="1">
            <a:off x="3581400" y="4648200"/>
            <a:ext cx="3200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1981200" y="685800"/>
            <a:ext cx="8229600" cy="1143000"/>
          </a:xfrm>
        </p:spPr>
        <p:txBody>
          <a:bodyPr>
            <a:normAutofit/>
          </a:bodyPr>
          <a:lstStyle/>
          <a:p>
            <a:pPr>
              <a:lnSpc>
                <a:spcPct val="80000"/>
              </a:lnSpc>
            </a:pPr>
            <a:r>
              <a:rPr lang="en-US" sz="4000" b="1" dirty="0"/>
              <a:t>Can churches fund institutions to do God’s work?</a:t>
            </a:r>
          </a:p>
        </p:txBody>
      </p:sp>
    </p:spTree>
    <p:extLst>
      <p:ext uri="{BB962C8B-B14F-4D97-AF65-F5344CB8AC3E}">
        <p14:creationId xmlns:p14="http://schemas.microsoft.com/office/powerpoint/2010/main" val="23496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62200"/>
            <a:ext cx="8229600" cy="3687764"/>
          </a:xfrm>
        </p:spPr>
        <p:txBody>
          <a:bodyPr/>
          <a:lstStyle/>
          <a:p>
            <a:pPr>
              <a:spcBef>
                <a:spcPts val="1968"/>
              </a:spcBef>
            </a:pPr>
            <a:r>
              <a:rPr lang="en-US" dirty="0"/>
              <a:t>Where is the </a:t>
            </a:r>
            <a:r>
              <a:rPr lang="en-US" b="1" u="sng" dirty="0"/>
              <a:t>authority</a:t>
            </a:r>
            <a:r>
              <a:rPr lang="en-US" dirty="0"/>
              <a:t>?</a:t>
            </a:r>
          </a:p>
          <a:p>
            <a:pPr>
              <a:spcBef>
                <a:spcPts val="1968"/>
              </a:spcBef>
            </a:pPr>
            <a:r>
              <a:rPr lang="en-US" dirty="0"/>
              <a:t>What does it do to </a:t>
            </a:r>
            <a:r>
              <a:rPr lang="en-US" b="1" u="sng" dirty="0"/>
              <a:t>autonomy</a:t>
            </a:r>
            <a:r>
              <a:rPr lang="en-US" dirty="0"/>
              <a:t>?</a:t>
            </a:r>
          </a:p>
          <a:p>
            <a:pPr>
              <a:spcBef>
                <a:spcPts val="1968"/>
              </a:spcBef>
            </a:pPr>
            <a:r>
              <a:rPr lang="en-US" dirty="0"/>
              <a:t>Does it diminish </a:t>
            </a:r>
            <a:r>
              <a:rPr lang="en-US" b="1" u="sng" dirty="0"/>
              <a:t>our</a:t>
            </a:r>
            <a:r>
              <a:rPr lang="en-US" b="1" dirty="0"/>
              <a:t> </a:t>
            </a:r>
            <a:r>
              <a:rPr lang="en-US" b="1" u="sng" dirty="0"/>
              <a:t>mission</a:t>
            </a:r>
            <a:r>
              <a:rPr lang="en-US" dirty="0"/>
              <a:t>?</a:t>
            </a:r>
          </a:p>
        </p:txBody>
      </p:sp>
      <p:sp>
        <p:nvSpPr>
          <p:cNvPr id="7" name="Title 1"/>
          <p:cNvSpPr>
            <a:spLocks noGrp="1"/>
          </p:cNvSpPr>
          <p:nvPr>
            <p:ph type="title"/>
          </p:nvPr>
        </p:nvSpPr>
        <p:spPr>
          <a:xfrm>
            <a:off x="1981200" y="685800"/>
            <a:ext cx="8229600" cy="1143000"/>
          </a:xfrm>
        </p:spPr>
        <p:txBody>
          <a:bodyPr>
            <a:normAutofit/>
          </a:bodyPr>
          <a:lstStyle/>
          <a:p>
            <a:pPr>
              <a:lnSpc>
                <a:spcPct val="80000"/>
              </a:lnSpc>
            </a:pPr>
            <a:r>
              <a:rPr lang="en-US" sz="4000" b="1" dirty="0"/>
              <a:t>Can churches fund institutions to do God’s work?</a:t>
            </a:r>
          </a:p>
        </p:txBody>
      </p:sp>
    </p:spTree>
    <p:extLst>
      <p:ext uri="{BB962C8B-B14F-4D97-AF65-F5344CB8AC3E}">
        <p14:creationId xmlns:p14="http://schemas.microsoft.com/office/powerpoint/2010/main" val="357943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209800" y="914400"/>
            <a:ext cx="7772400" cy="4419600"/>
          </a:xfrm>
        </p:spPr>
        <p:txBody>
          <a:bodyPr>
            <a:noAutofit/>
          </a:bodyPr>
          <a:lstStyle/>
          <a:p>
            <a:pPr marL="0" indent="0" algn="ctr">
              <a:buNone/>
            </a:pPr>
            <a:r>
              <a:rPr lang="en-US" sz="2800" u="sng" baseline="30000" dirty="0">
                <a:hlinkClick r:id="rId2"/>
              </a:rPr>
              <a:t>11</a:t>
            </a:r>
            <a:r>
              <a:rPr lang="en-US" sz="2800" dirty="0"/>
              <a:t> And he gave the </a:t>
            </a:r>
            <a:r>
              <a:rPr lang="en-US" sz="2800" b="1" u="sng" dirty="0"/>
              <a:t>apostles</a:t>
            </a:r>
            <a:r>
              <a:rPr lang="en-US" sz="2800" dirty="0"/>
              <a:t>, the </a:t>
            </a:r>
            <a:r>
              <a:rPr lang="en-US" sz="2800" b="1" u="sng" dirty="0"/>
              <a:t>prophets</a:t>
            </a:r>
            <a:r>
              <a:rPr lang="en-US" sz="2800" dirty="0"/>
              <a:t>, the </a:t>
            </a:r>
            <a:r>
              <a:rPr lang="en-US" sz="2800" b="1" u="sng" dirty="0"/>
              <a:t>evangelists</a:t>
            </a:r>
            <a:r>
              <a:rPr lang="en-US" sz="2800" dirty="0"/>
              <a:t>, the </a:t>
            </a:r>
            <a:r>
              <a:rPr lang="en-US" sz="2800" b="1" u="sng" dirty="0"/>
              <a:t>pastors</a:t>
            </a:r>
            <a:r>
              <a:rPr lang="en-US" sz="2800" dirty="0"/>
              <a:t> and </a:t>
            </a:r>
            <a:r>
              <a:rPr lang="en-US" sz="2800" b="1" u="sng" dirty="0"/>
              <a:t>teachers</a:t>
            </a:r>
            <a:r>
              <a:rPr lang="en-US" sz="2800" dirty="0"/>
              <a:t>, </a:t>
            </a:r>
            <a:r>
              <a:rPr lang="en-US" sz="2800" u="sng" baseline="30000" dirty="0">
                <a:hlinkClick r:id="rId3"/>
              </a:rPr>
              <a:t>12</a:t>
            </a:r>
            <a:r>
              <a:rPr lang="en-US" sz="2800" dirty="0"/>
              <a:t> to equip the saints for the work of ministry, for building up the body of Christ, </a:t>
            </a:r>
            <a:r>
              <a:rPr lang="en-US" sz="2800" u="sng" baseline="30000" dirty="0">
                <a:hlinkClick r:id="rId4"/>
              </a:rPr>
              <a:t>13</a:t>
            </a:r>
            <a:r>
              <a:rPr lang="en-US" sz="2800" dirty="0"/>
              <a:t> until we all attain to the unity of the faith and of the knowledge of the Son of God, to mature manhood, to the measure of the stature of the fullness of Christ, </a:t>
            </a:r>
            <a:r>
              <a:rPr lang="en-US" sz="2800" u="sng" baseline="30000" dirty="0">
                <a:hlinkClick r:id="rId5"/>
              </a:rPr>
              <a:t>14</a:t>
            </a:r>
            <a:r>
              <a:rPr lang="en-US" sz="2800" dirty="0"/>
              <a:t> so that we may no longer be children, tossed to and fro by the waves and carried about by every wind of doctrine, by human cunning, by craftiness in deceitful schemes.</a:t>
            </a:r>
          </a:p>
        </p:txBody>
      </p:sp>
    </p:spTree>
    <p:extLst>
      <p:ext uri="{BB962C8B-B14F-4D97-AF65-F5344CB8AC3E}">
        <p14:creationId xmlns:p14="http://schemas.microsoft.com/office/powerpoint/2010/main" val="69063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209800" y="914400"/>
            <a:ext cx="7772400" cy="4419600"/>
          </a:xfrm>
        </p:spPr>
        <p:txBody>
          <a:bodyPr>
            <a:noAutofit/>
          </a:bodyPr>
          <a:lstStyle/>
          <a:p>
            <a:pPr marL="0" indent="0" algn="ctr">
              <a:buNone/>
            </a:pPr>
            <a:r>
              <a:rPr lang="en-US" sz="2800" u="sng" baseline="30000" dirty="0">
                <a:hlinkClick r:id="rId2"/>
              </a:rPr>
              <a:t>11</a:t>
            </a:r>
            <a:r>
              <a:rPr lang="en-US" sz="2800" dirty="0"/>
              <a:t> And he gave the </a:t>
            </a:r>
            <a:r>
              <a:rPr lang="en-US" sz="2800" b="1" u="sng" dirty="0"/>
              <a:t>apostles</a:t>
            </a:r>
            <a:r>
              <a:rPr lang="en-US" sz="2800" dirty="0"/>
              <a:t>, the </a:t>
            </a:r>
            <a:r>
              <a:rPr lang="en-US" sz="2800" b="1" u="sng" dirty="0"/>
              <a:t>prophets</a:t>
            </a:r>
            <a:r>
              <a:rPr lang="en-US" sz="2800" dirty="0"/>
              <a:t>, the </a:t>
            </a:r>
            <a:r>
              <a:rPr lang="en-US" sz="2800" b="1" u="sng" dirty="0"/>
              <a:t>evangelists</a:t>
            </a:r>
            <a:r>
              <a:rPr lang="en-US" sz="2800" dirty="0"/>
              <a:t>, the </a:t>
            </a:r>
            <a:r>
              <a:rPr lang="en-US" sz="2800" b="1" u="sng" dirty="0"/>
              <a:t>pastors</a:t>
            </a:r>
            <a:r>
              <a:rPr lang="en-US" sz="2800" dirty="0"/>
              <a:t> and </a:t>
            </a:r>
            <a:r>
              <a:rPr lang="en-US" sz="2800" b="1" u="sng" dirty="0"/>
              <a:t>teachers</a:t>
            </a:r>
            <a:r>
              <a:rPr lang="en-US" sz="2800" dirty="0"/>
              <a:t>, </a:t>
            </a:r>
            <a:r>
              <a:rPr lang="en-US" sz="2800" u="sng" baseline="30000" dirty="0">
                <a:hlinkClick r:id="rId3"/>
              </a:rPr>
              <a:t>12</a:t>
            </a:r>
            <a:r>
              <a:rPr lang="en-US" sz="2800" dirty="0"/>
              <a:t> to </a:t>
            </a:r>
            <a:r>
              <a:rPr lang="en-US" sz="2800" b="1" u="sng" dirty="0"/>
              <a:t>equip the saints for the work of ministry</a:t>
            </a:r>
            <a:r>
              <a:rPr lang="en-US" sz="2800" dirty="0"/>
              <a:t>, for building up the body of Christ, </a:t>
            </a:r>
            <a:r>
              <a:rPr lang="en-US" sz="2800" u="sng" baseline="30000" dirty="0">
                <a:hlinkClick r:id="rId4"/>
              </a:rPr>
              <a:t>13</a:t>
            </a:r>
            <a:r>
              <a:rPr lang="en-US" sz="2800" dirty="0"/>
              <a:t> until we all attain to the unity of the faith and of the knowledge of the Son of God, to mature manhood, to the measure of the stature of the fullness of Christ, </a:t>
            </a:r>
            <a:r>
              <a:rPr lang="en-US" sz="2800" u="sng" baseline="30000" dirty="0">
                <a:hlinkClick r:id="rId5"/>
              </a:rPr>
              <a:t>14</a:t>
            </a:r>
            <a:r>
              <a:rPr lang="en-US" sz="2800" dirty="0"/>
              <a:t> so that we may no longer be children, tossed to and fro by the waves and carried about by every wind of doctrine, by human cunning, by craftiness in deceitful schemes.</a:t>
            </a:r>
          </a:p>
        </p:txBody>
      </p:sp>
    </p:spTree>
    <p:extLst>
      <p:ext uri="{BB962C8B-B14F-4D97-AF65-F5344CB8AC3E}">
        <p14:creationId xmlns:p14="http://schemas.microsoft.com/office/powerpoint/2010/main" val="230055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209800" y="914400"/>
            <a:ext cx="7772400" cy="4419600"/>
          </a:xfrm>
        </p:spPr>
        <p:txBody>
          <a:bodyPr>
            <a:noAutofit/>
          </a:bodyPr>
          <a:lstStyle/>
          <a:p>
            <a:pPr marL="0" indent="0" algn="ctr">
              <a:buNone/>
            </a:pPr>
            <a:r>
              <a:rPr lang="en-US" sz="2800" u="sng" baseline="30000" dirty="0">
                <a:hlinkClick r:id="rId2"/>
              </a:rPr>
              <a:t>11</a:t>
            </a:r>
            <a:r>
              <a:rPr lang="en-US" sz="2800" dirty="0"/>
              <a:t> And he gave the </a:t>
            </a:r>
            <a:r>
              <a:rPr lang="en-US" sz="2800" b="1" u="sng" dirty="0"/>
              <a:t>apostles</a:t>
            </a:r>
            <a:r>
              <a:rPr lang="en-US" sz="2800" dirty="0"/>
              <a:t>, the </a:t>
            </a:r>
            <a:r>
              <a:rPr lang="en-US" sz="2800" b="1" u="sng" dirty="0"/>
              <a:t>prophets</a:t>
            </a:r>
            <a:r>
              <a:rPr lang="en-US" sz="2800" dirty="0"/>
              <a:t>, the </a:t>
            </a:r>
            <a:r>
              <a:rPr lang="en-US" sz="2800" b="1" u="sng" dirty="0"/>
              <a:t>evangelists</a:t>
            </a:r>
            <a:r>
              <a:rPr lang="en-US" sz="2800" dirty="0"/>
              <a:t>, the </a:t>
            </a:r>
            <a:r>
              <a:rPr lang="en-US" sz="2800" b="1" u="sng" dirty="0"/>
              <a:t>pastors</a:t>
            </a:r>
            <a:r>
              <a:rPr lang="en-US" sz="2800" dirty="0"/>
              <a:t> and </a:t>
            </a:r>
            <a:r>
              <a:rPr lang="en-US" sz="2800" b="1" u="sng" dirty="0"/>
              <a:t>teachers</a:t>
            </a:r>
            <a:r>
              <a:rPr lang="en-US" sz="2800" dirty="0"/>
              <a:t>, </a:t>
            </a:r>
            <a:r>
              <a:rPr lang="en-US" sz="2800" u="sng" baseline="30000" dirty="0">
                <a:hlinkClick r:id="rId3"/>
              </a:rPr>
              <a:t>12</a:t>
            </a:r>
            <a:r>
              <a:rPr lang="en-US" sz="2800" dirty="0"/>
              <a:t> to </a:t>
            </a:r>
            <a:r>
              <a:rPr lang="en-US" sz="2800" b="1" u="sng" dirty="0"/>
              <a:t>equip the saints for the work of ministry</a:t>
            </a:r>
            <a:r>
              <a:rPr lang="en-US" sz="2800" dirty="0"/>
              <a:t>, </a:t>
            </a:r>
            <a:r>
              <a:rPr lang="en-US" sz="2800" b="1" u="sng" dirty="0"/>
              <a:t>for building up the body of Christ</a:t>
            </a:r>
            <a:r>
              <a:rPr lang="en-US" sz="2800" dirty="0"/>
              <a:t>, </a:t>
            </a:r>
            <a:r>
              <a:rPr lang="en-US" sz="2800" u="sng" baseline="30000" dirty="0">
                <a:hlinkClick r:id="rId4"/>
              </a:rPr>
              <a:t>13</a:t>
            </a:r>
            <a:r>
              <a:rPr lang="en-US" sz="2800" dirty="0"/>
              <a:t> until we all attain to the unity of the faith and of the knowledge of the Son of God, to mature manhood, to the measure of the stature of the fullness of Christ, </a:t>
            </a:r>
            <a:r>
              <a:rPr lang="en-US" sz="2800" u="sng" baseline="30000" dirty="0">
                <a:hlinkClick r:id="rId5"/>
              </a:rPr>
              <a:t>14</a:t>
            </a:r>
            <a:r>
              <a:rPr lang="en-US" sz="2800" dirty="0"/>
              <a:t> so that we may no longer be children, tossed to and fro by the waves and carried about by every wind of doctrine, by human cunning, by craftiness in deceitful schemes.</a:t>
            </a:r>
          </a:p>
        </p:txBody>
      </p:sp>
    </p:spTree>
    <p:extLst>
      <p:ext uri="{BB962C8B-B14F-4D97-AF65-F5344CB8AC3E}">
        <p14:creationId xmlns:p14="http://schemas.microsoft.com/office/powerpoint/2010/main" val="30638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503" r="10631"/>
          <a:stretch/>
        </p:blipFill>
        <p:spPr>
          <a:xfrm>
            <a:off x="1313259" y="609600"/>
            <a:ext cx="3030141" cy="5181600"/>
          </a:xfrm>
          <a:prstGeom prst="rect">
            <a:avLst/>
          </a:prstGeom>
        </p:spPr>
      </p:pic>
      <p:sp>
        <p:nvSpPr>
          <p:cNvPr id="3" name="Rectangle 2"/>
          <p:cNvSpPr/>
          <p:nvPr/>
        </p:nvSpPr>
        <p:spPr>
          <a:xfrm>
            <a:off x="990600" y="533400"/>
            <a:ext cx="990600" cy="1981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278041" y="1182231"/>
            <a:ext cx="5867400" cy="4493538"/>
          </a:xfrm>
          <a:prstGeom prst="rect">
            <a:avLst/>
          </a:prstGeom>
          <a:noFill/>
        </p:spPr>
        <p:txBody>
          <a:bodyPr wrap="square" rtlCol="0">
            <a:spAutoFit/>
          </a:bodyPr>
          <a:lstStyle/>
          <a:p>
            <a:pPr marL="342900" indent="-342900">
              <a:spcBef>
                <a:spcPts val="1800"/>
              </a:spcBef>
              <a:buFont typeface="Arial"/>
              <a:buChar char="•"/>
            </a:pPr>
            <a:r>
              <a:rPr lang="en-US" sz="2800" dirty="0">
                <a:latin typeface="Calibri Light"/>
                <a:cs typeface="Calibri Light"/>
              </a:rPr>
              <a:t>Bible classes for all ages (Sun/Wed)</a:t>
            </a:r>
          </a:p>
          <a:p>
            <a:pPr marL="342900" indent="-342900">
              <a:spcBef>
                <a:spcPts val="1800"/>
              </a:spcBef>
              <a:buFont typeface="Arial"/>
              <a:buChar char="•"/>
            </a:pPr>
            <a:r>
              <a:rPr lang="en-US" sz="2800" dirty="0">
                <a:latin typeface="Calibri Light"/>
                <a:cs typeface="Calibri Light"/>
              </a:rPr>
              <a:t>Work groups</a:t>
            </a:r>
          </a:p>
          <a:p>
            <a:pPr marL="342900" indent="-342900">
              <a:spcBef>
                <a:spcPts val="1800"/>
              </a:spcBef>
              <a:buFont typeface="Arial"/>
              <a:buChar char="•"/>
            </a:pPr>
            <a:r>
              <a:rPr lang="en-US" sz="2800" dirty="0">
                <a:latin typeface="Calibri Light"/>
                <a:cs typeface="Calibri Light"/>
              </a:rPr>
              <a:t>Men’s leadership class</a:t>
            </a:r>
          </a:p>
          <a:p>
            <a:pPr marL="342900" indent="-342900">
              <a:spcBef>
                <a:spcPts val="1800"/>
              </a:spcBef>
              <a:buFont typeface="Arial"/>
              <a:buChar char="•"/>
            </a:pPr>
            <a:r>
              <a:rPr lang="en-US" sz="2800" dirty="0">
                <a:latin typeface="Calibri Light"/>
                <a:cs typeface="Calibri Light"/>
              </a:rPr>
              <a:t>Women’s classes</a:t>
            </a:r>
          </a:p>
          <a:p>
            <a:pPr marL="342900" indent="-342900">
              <a:spcBef>
                <a:spcPts val="1800"/>
              </a:spcBef>
              <a:buFont typeface="Arial"/>
              <a:buChar char="•"/>
            </a:pPr>
            <a:r>
              <a:rPr lang="en-US" sz="2800" dirty="0">
                <a:latin typeface="Calibri Light"/>
                <a:cs typeface="Calibri Light"/>
              </a:rPr>
              <a:t>College/youth </a:t>
            </a:r>
            <a:r>
              <a:rPr lang="en-US" sz="2800" dirty="0" err="1">
                <a:latin typeface="Calibri Light"/>
                <a:cs typeface="Calibri Light"/>
              </a:rPr>
              <a:t>devos</a:t>
            </a:r>
            <a:r>
              <a:rPr lang="en-US" sz="2800" dirty="0">
                <a:latin typeface="Calibri Light"/>
                <a:cs typeface="Calibri Light"/>
              </a:rPr>
              <a:t> </a:t>
            </a:r>
          </a:p>
          <a:p>
            <a:pPr marL="342900" indent="-342900">
              <a:spcBef>
                <a:spcPts val="1800"/>
              </a:spcBef>
              <a:buFont typeface="Arial"/>
              <a:buChar char="•"/>
            </a:pPr>
            <a:r>
              <a:rPr lang="en-US" sz="2800" dirty="0">
                <a:latin typeface="Calibri Light"/>
                <a:cs typeface="Calibri Light"/>
              </a:rPr>
              <a:t>Teacher mentoring/training</a:t>
            </a:r>
          </a:p>
          <a:p>
            <a:pPr marL="342900" indent="-342900">
              <a:spcBef>
                <a:spcPts val="1800"/>
              </a:spcBef>
              <a:buFont typeface="Arial"/>
              <a:buChar char="•"/>
            </a:pPr>
            <a:r>
              <a:rPr lang="en-US" sz="2800" dirty="0">
                <a:latin typeface="Calibri Light"/>
                <a:cs typeface="Calibri Light"/>
              </a:rPr>
              <a:t>Worship leaders training</a:t>
            </a:r>
          </a:p>
        </p:txBody>
      </p:sp>
    </p:spTree>
    <p:extLst>
      <p:ext uri="{BB962C8B-B14F-4D97-AF65-F5344CB8AC3E}">
        <p14:creationId xmlns:p14="http://schemas.microsoft.com/office/powerpoint/2010/main" val="344665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981200" y="304800"/>
            <a:ext cx="8229600" cy="990600"/>
          </a:xfrm>
        </p:spPr>
        <p:txBody>
          <a:bodyPr>
            <a:normAutofit/>
          </a:bodyPr>
          <a:lstStyle/>
          <a:p>
            <a:r>
              <a:rPr lang="en-US" sz="3600" b="1" dirty="0">
                <a:latin typeface="+mn-lt"/>
              </a:rPr>
              <a:t>Misconceptions of the Church</a:t>
            </a:r>
          </a:p>
        </p:txBody>
      </p:sp>
      <p:grpSp>
        <p:nvGrpSpPr>
          <p:cNvPr id="19" name="Group 18"/>
          <p:cNvGrpSpPr/>
          <p:nvPr/>
        </p:nvGrpSpPr>
        <p:grpSpPr>
          <a:xfrm>
            <a:off x="1447800" y="3067050"/>
            <a:ext cx="9654114" cy="1409700"/>
            <a:chOff x="196014" y="3067050"/>
            <a:chExt cx="8795586" cy="1409700"/>
          </a:xfrm>
        </p:grpSpPr>
        <p:sp>
          <p:nvSpPr>
            <p:cNvPr id="14" name="Rectangle 17"/>
            <p:cNvSpPr>
              <a:spLocks noChangeArrowheads="1"/>
            </p:cNvSpPr>
            <p:nvPr/>
          </p:nvSpPr>
          <p:spPr bwMode="auto">
            <a:xfrm>
              <a:off x="2286000" y="3276600"/>
              <a:ext cx="6705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b="1" dirty="0">
                  <a:latin typeface="+mn-lt"/>
                </a:rPr>
                <a:t>Pie – </a:t>
              </a:r>
              <a:r>
                <a:rPr lang="en-US" sz="2800" dirty="0">
                  <a:latin typeface="+mn-lt"/>
                </a:rPr>
                <a:t>Life has </a:t>
              </a:r>
              <a:r>
                <a:rPr lang="en-US" sz="2800" i="1" dirty="0">
                  <a:latin typeface="+mn-lt"/>
                </a:rPr>
                <a:t>independent </a:t>
              </a:r>
              <a:r>
                <a:rPr lang="en-US" sz="2800" dirty="0">
                  <a:latin typeface="+mn-lt"/>
                </a:rPr>
                <a:t>compartments. Keep separate, distinct, &amp; balanced.</a:t>
              </a:r>
              <a:endParaRPr lang="en-US" sz="2800" b="1" dirty="0">
                <a:latin typeface="+mn-lt"/>
              </a:endParaRPr>
            </a:p>
          </p:txBody>
        </p:sp>
        <p:graphicFrame>
          <p:nvGraphicFramePr>
            <p:cNvPr id="2" name="Chart 1"/>
            <p:cNvGraphicFramePr/>
            <p:nvPr>
              <p:extLst>
                <p:ext uri="{D42A27DB-BD31-4B8C-83A1-F6EECF244321}">
                  <p14:modId xmlns:p14="http://schemas.microsoft.com/office/powerpoint/2010/main" val="151385475"/>
                </p:ext>
              </p:extLst>
            </p:nvPr>
          </p:nvGraphicFramePr>
          <p:xfrm>
            <a:off x="196014" y="3067050"/>
            <a:ext cx="1729314" cy="140970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3" name="Group 2"/>
          <p:cNvGrpSpPr/>
          <p:nvPr/>
        </p:nvGrpSpPr>
        <p:grpSpPr>
          <a:xfrm>
            <a:off x="1524000" y="1387206"/>
            <a:ext cx="9565311" cy="1432194"/>
            <a:chOff x="276920" y="1242806"/>
            <a:chExt cx="8714680" cy="1432194"/>
          </a:xfrm>
        </p:grpSpPr>
        <p:sp>
          <p:nvSpPr>
            <p:cNvPr id="17" name="Rectangle 20"/>
            <p:cNvSpPr>
              <a:spLocks noChangeArrowheads="1"/>
            </p:cNvSpPr>
            <p:nvPr/>
          </p:nvSpPr>
          <p:spPr bwMode="auto">
            <a:xfrm>
              <a:off x="2286000" y="1524000"/>
              <a:ext cx="6705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b="1" dirty="0">
                  <a:latin typeface="+mn-lt"/>
                </a:rPr>
                <a:t>Train – </a:t>
              </a:r>
              <a:r>
                <a:rPr lang="en-US" sz="2800" dirty="0">
                  <a:latin typeface="+mn-lt"/>
                </a:rPr>
                <a:t>Join the right church &amp; stay onboard. Little effort required.</a:t>
              </a:r>
            </a:p>
          </p:txBody>
        </p:sp>
        <p:pic>
          <p:nvPicPr>
            <p:cNvPr id="1030" name="Picture 6" descr="C:\Users\David\AppData\Local\Microsoft\Windows\Temporary Internet Files\Content.IE5\5EQ4111N\MC9004134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20" y="1242806"/>
              <a:ext cx="1600199" cy="143219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0" name="Group 19"/>
          <p:cNvGrpSpPr/>
          <p:nvPr/>
        </p:nvGrpSpPr>
        <p:grpSpPr>
          <a:xfrm>
            <a:off x="1752600" y="4724401"/>
            <a:ext cx="9314459" cy="1383565"/>
            <a:chOff x="505464" y="4864835"/>
            <a:chExt cx="8486136" cy="1383565"/>
          </a:xfrm>
        </p:grpSpPr>
        <p:sp>
          <p:nvSpPr>
            <p:cNvPr id="11" name="Rectangle 16"/>
            <p:cNvSpPr>
              <a:spLocks noChangeArrowheads="1"/>
            </p:cNvSpPr>
            <p:nvPr/>
          </p:nvSpPr>
          <p:spPr bwMode="auto">
            <a:xfrm>
              <a:off x="2286000" y="5029200"/>
              <a:ext cx="6705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b="1" dirty="0">
                  <a:latin typeface="+mn-lt"/>
                </a:rPr>
                <a:t>Checklist – </a:t>
              </a:r>
              <a:r>
                <a:rPr lang="en-US" sz="2800" dirty="0">
                  <a:latin typeface="+mn-lt"/>
                </a:rPr>
                <a:t>Do the minimum to maintain acceptable status.</a:t>
              </a:r>
            </a:p>
          </p:txBody>
        </p:sp>
        <p:pic>
          <p:nvPicPr>
            <p:cNvPr id="1031" name="Picture 7" descr="C:\Users\David\AppData\Local\Microsoft\Windows\Temporary Internet Files\Content.IE5\B1SE191E\MC9002509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64" y="4864835"/>
              <a:ext cx="1372225" cy="138356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17343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828800" y="2743200"/>
            <a:ext cx="8534400" cy="3733800"/>
          </a:xfrm>
        </p:spPr>
        <p:txBody>
          <a:bodyPr>
            <a:noAutofit/>
          </a:bodyPr>
          <a:lstStyle/>
          <a:p>
            <a:r>
              <a:rPr lang="en-US" sz="2800" dirty="0"/>
              <a:t>…we are to grow up in every way into him who is the head, into Christ, from whom the </a:t>
            </a:r>
            <a:r>
              <a:rPr lang="en-US" sz="2800" b="1" u="sng" dirty="0"/>
              <a:t>whole</a:t>
            </a:r>
            <a:r>
              <a:rPr lang="en-US" sz="2800" b="1" dirty="0"/>
              <a:t> </a:t>
            </a:r>
            <a:r>
              <a:rPr lang="en-US" sz="2800" b="1" u="sng" dirty="0"/>
              <a:t>body</a:t>
            </a:r>
            <a:r>
              <a:rPr lang="en-US" sz="2800" dirty="0"/>
              <a:t>, joined and held together by every joint with which it is equipped, when each part is working properly, makes the body grow so that it builds itself up in love.  </a:t>
            </a:r>
            <a:br>
              <a:rPr lang="en-US" sz="2800" dirty="0"/>
            </a:br>
            <a:r>
              <a:rPr lang="en-US" sz="2800" dirty="0"/>
              <a:t>Ephesians 4:15-16</a:t>
            </a:r>
          </a:p>
        </p:txBody>
      </p:sp>
      <p:pic>
        <p:nvPicPr>
          <p:cNvPr id="5" name="Picture 4"/>
          <p:cNvPicPr>
            <a:picLocks noChangeAspect="1"/>
          </p:cNvPicPr>
          <p:nvPr/>
        </p:nvPicPr>
        <p:blipFill rotWithShape="1">
          <a:blip r:embed="rId2"/>
          <a:srcRect l="40836" r="-40836"/>
          <a:stretch/>
        </p:blipFill>
        <p:spPr>
          <a:xfrm>
            <a:off x="4795080" y="182952"/>
            <a:ext cx="4425120" cy="2865048"/>
          </a:xfrm>
          <a:prstGeom prst="rect">
            <a:avLst/>
          </a:prstGeom>
        </p:spPr>
      </p:pic>
      <p:sp>
        <p:nvSpPr>
          <p:cNvPr id="6" name="Rectangle 5"/>
          <p:cNvSpPr/>
          <p:nvPr/>
        </p:nvSpPr>
        <p:spPr>
          <a:xfrm>
            <a:off x="4419600" y="8930"/>
            <a:ext cx="1143000" cy="1210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68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828800" y="2743200"/>
            <a:ext cx="8534400" cy="3733800"/>
          </a:xfrm>
        </p:spPr>
        <p:txBody>
          <a:bodyPr>
            <a:noAutofit/>
          </a:bodyPr>
          <a:lstStyle/>
          <a:p>
            <a:r>
              <a:rPr lang="en-US" sz="2800" dirty="0"/>
              <a:t>…we are to grow up in every way into him who is the head, into Christ, from whom the whole body, joined and held together by </a:t>
            </a:r>
            <a:r>
              <a:rPr lang="en-US" sz="2800" b="1" u="sng" dirty="0"/>
              <a:t>every</a:t>
            </a:r>
            <a:r>
              <a:rPr lang="en-US" sz="2800" b="1" dirty="0"/>
              <a:t> </a:t>
            </a:r>
            <a:r>
              <a:rPr lang="en-US" sz="2800" b="1" u="sng" dirty="0"/>
              <a:t>joint</a:t>
            </a:r>
            <a:r>
              <a:rPr lang="en-US" sz="2800" dirty="0"/>
              <a:t> with which it is equipped, when </a:t>
            </a:r>
            <a:r>
              <a:rPr lang="en-US" sz="2800" b="1" u="sng" dirty="0"/>
              <a:t>each</a:t>
            </a:r>
            <a:r>
              <a:rPr lang="en-US" sz="2800" b="1" dirty="0"/>
              <a:t> </a:t>
            </a:r>
            <a:r>
              <a:rPr lang="en-US" sz="2800" b="1" u="sng" dirty="0"/>
              <a:t>part</a:t>
            </a:r>
            <a:r>
              <a:rPr lang="en-US" sz="2800" dirty="0"/>
              <a:t> is working properly, makes the body grow so that it builds itself up in love.  </a:t>
            </a:r>
            <a:br>
              <a:rPr lang="en-US" sz="2800" dirty="0"/>
            </a:br>
            <a:r>
              <a:rPr lang="en-US" sz="2800" dirty="0"/>
              <a:t>Ephesians 4:15-16</a:t>
            </a:r>
          </a:p>
        </p:txBody>
      </p:sp>
      <p:pic>
        <p:nvPicPr>
          <p:cNvPr id="5" name="Picture 4"/>
          <p:cNvPicPr>
            <a:picLocks noChangeAspect="1"/>
          </p:cNvPicPr>
          <p:nvPr/>
        </p:nvPicPr>
        <p:blipFill rotWithShape="1">
          <a:blip r:embed="rId2"/>
          <a:srcRect l="40836" r="-40836"/>
          <a:stretch/>
        </p:blipFill>
        <p:spPr>
          <a:xfrm>
            <a:off x="4795080" y="182952"/>
            <a:ext cx="4425120" cy="2865048"/>
          </a:xfrm>
          <a:prstGeom prst="rect">
            <a:avLst/>
          </a:prstGeom>
        </p:spPr>
      </p:pic>
      <p:sp>
        <p:nvSpPr>
          <p:cNvPr id="6" name="Rectangle 5"/>
          <p:cNvSpPr/>
          <p:nvPr/>
        </p:nvSpPr>
        <p:spPr>
          <a:xfrm>
            <a:off x="4495800" y="8930"/>
            <a:ext cx="10668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52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1828800" y="2743200"/>
            <a:ext cx="8534400" cy="3733800"/>
          </a:xfrm>
        </p:spPr>
        <p:txBody>
          <a:bodyPr>
            <a:noAutofit/>
          </a:bodyPr>
          <a:lstStyle/>
          <a:p>
            <a:r>
              <a:rPr lang="en-US" sz="2800" dirty="0"/>
              <a:t>…we are to grow up in every way into him who is the head, into Christ, from whom the whole body, joined and held together by every joint with which it is equipped, when each part is working properly, makes the body grow so that it </a:t>
            </a:r>
            <a:r>
              <a:rPr lang="en-US" sz="2800" b="1" u="sng" dirty="0"/>
              <a:t>builds</a:t>
            </a:r>
            <a:r>
              <a:rPr lang="en-US" sz="2800" b="1" dirty="0"/>
              <a:t> </a:t>
            </a:r>
            <a:r>
              <a:rPr lang="en-US" sz="2800" b="1" u="sng" dirty="0"/>
              <a:t>itself</a:t>
            </a:r>
            <a:r>
              <a:rPr lang="en-US" sz="2800" b="1" dirty="0"/>
              <a:t> </a:t>
            </a:r>
            <a:r>
              <a:rPr lang="en-US" sz="2800" b="1" u="sng" dirty="0"/>
              <a:t>up</a:t>
            </a:r>
            <a:r>
              <a:rPr lang="en-US" sz="2800" b="1" dirty="0"/>
              <a:t> </a:t>
            </a:r>
            <a:r>
              <a:rPr lang="en-US" sz="2800" dirty="0"/>
              <a:t>in love.  </a:t>
            </a:r>
            <a:br>
              <a:rPr lang="en-US" sz="2800" dirty="0"/>
            </a:br>
            <a:r>
              <a:rPr lang="en-US" sz="2800" dirty="0"/>
              <a:t>Ephesians 4:15-16</a:t>
            </a:r>
          </a:p>
        </p:txBody>
      </p:sp>
      <p:grpSp>
        <p:nvGrpSpPr>
          <p:cNvPr id="2" name="Group 1"/>
          <p:cNvGrpSpPr/>
          <p:nvPr/>
        </p:nvGrpSpPr>
        <p:grpSpPr>
          <a:xfrm>
            <a:off x="4495800" y="8930"/>
            <a:ext cx="4724400" cy="3039070"/>
            <a:chOff x="2971800" y="8930"/>
            <a:chExt cx="4724400" cy="3039070"/>
          </a:xfrm>
        </p:grpSpPr>
        <p:pic>
          <p:nvPicPr>
            <p:cNvPr id="5" name="Picture 4"/>
            <p:cNvPicPr>
              <a:picLocks noChangeAspect="1"/>
            </p:cNvPicPr>
            <p:nvPr/>
          </p:nvPicPr>
          <p:blipFill rotWithShape="1">
            <a:blip r:embed="rId2"/>
            <a:srcRect l="40836" r="-40836"/>
            <a:stretch/>
          </p:blipFill>
          <p:spPr>
            <a:xfrm>
              <a:off x="3271080" y="182952"/>
              <a:ext cx="4425120" cy="2865048"/>
            </a:xfrm>
            <a:prstGeom prst="rect">
              <a:avLst/>
            </a:prstGeom>
          </p:spPr>
        </p:pic>
        <p:sp>
          <p:nvSpPr>
            <p:cNvPr id="6" name="Rectangle 5"/>
            <p:cNvSpPr/>
            <p:nvPr/>
          </p:nvSpPr>
          <p:spPr>
            <a:xfrm>
              <a:off x="2971800" y="8930"/>
              <a:ext cx="10668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25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2133600" y="1200150"/>
            <a:ext cx="7924800" cy="4457700"/>
          </a:xfrm>
        </p:spPr>
        <p:txBody>
          <a:bodyPr>
            <a:noAutofit/>
          </a:bodyPr>
          <a:lstStyle/>
          <a:p>
            <a:pPr marL="0" indent="0">
              <a:buNone/>
            </a:pPr>
            <a:r>
              <a:rPr lang="en-US" sz="2800" u="sng" baseline="30000" dirty="0">
                <a:hlinkClick r:id="rId2"/>
              </a:rPr>
              <a:t>11</a:t>
            </a:r>
            <a:r>
              <a:rPr lang="en-US" sz="2800" dirty="0"/>
              <a:t> And he gave the </a:t>
            </a:r>
            <a:r>
              <a:rPr lang="en-US" sz="2800" b="1" u="sng" dirty="0"/>
              <a:t>apostles</a:t>
            </a:r>
            <a:r>
              <a:rPr lang="en-US" sz="2800" dirty="0"/>
              <a:t>, the </a:t>
            </a:r>
            <a:r>
              <a:rPr lang="en-US" sz="2800" b="1" u="sng" dirty="0"/>
              <a:t>prophets</a:t>
            </a:r>
            <a:r>
              <a:rPr lang="en-US" sz="2800" dirty="0"/>
              <a:t>, the </a:t>
            </a:r>
            <a:r>
              <a:rPr lang="en-US" sz="2800" b="1" u="sng" dirty="0"/>
              <a:t>evangelists</a:t>
            </a:r>
            <a:r>
              <a:rPr lang="en-US" sz="2800" dirty="0"/>
              <a:t>, the </a:t>
            </a:r>
            <a:r>
              <a:rPr lang="en-US" sz="2800" b="1" u="sng" dirty="0"/>
              <a:t>pastors</a:t>
            </a:r>
            <a:r>
              <a:rPr lang="en-US" sz="2800" dirty="0"/>
              <a:t> and </a:t>
            </a:r>
            <a:r>
              <a:rPr lang="en-US" sz="2800" b="1" u="sng" dirty="0"/>
              <a:t>teachers</a:t>
            </a:r>
            <a:r>
              <a:rPr lang="en-US" sz="2800" dirty="0"/>
              <a:t>, </a:t>
            </a:r>
            <a:r>
              <a:rPr lang="en-US" sz="2800" u="sng" baseline="30000" dirty="0">
                <a:hlinkClick r:id="rId3"/>
              </a:rPr>
              <a:t>12</a:t>
            </a:r>
            <a:r>
              <a:rPr lang="en-US" sz="2800" dirty="0"/>
              <a:t> to equip the saints for the work of ministry, for building up the body of Christ, </a:t>
            </a:r>
            <a:r>
              <a:rPr lang="en-US" sz="2800" u="sng" baseline="30000" dirty="0">
                <a:hlinkClick r:id="rId4"/>
              </a:rPr>
              <a:t>13</a:t>
            </a:r>
            <a:r>
              <a:rPr lang="en-US" sz="2800" dirty="0"/>
              <a:t> until we all attain to the unity of the faith and of the knowledge of the Son of God, to mature manhood, to the measure of the stature of the fullness of Christ, </a:t>
            </a:r>
            <a:r>
              <a:rPr lang="en-US" sz="2800" u="sng" baseline="30000" dirty="0">
                <a:hlinkClick r:id="rId5"/>
              </a:rPr>
              <a:t>14</a:t>
            </a:r>
            <a:r>
              <a:rPr lang="en-US" sz="2800" dirty="0"/>
              <a:t> so that we may no longer be children, tossed to and fro by the waves and carried about by every wind of doctrine, by human cunning, by craftiness in deceitful schemes.</a:t>
            </a:r>
          </a:p>
        </p:txBody>
      </p:sp>
    </p:spTree>
    <p:extLst>
      <p:ext uri="{BB962C8B-B14F-4D97-AF65-F5344CB8AC3E}">
        <p14:creationId xmlns:p14="http://schemas.microsoft.com/office/powerpoint/2010/main" val="297903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668000" cy="2057400"/>
          </a:xfrm>
          <a:prstGeom prst="rect">
            <a:avLst/>
          </a:prstGeom>
          <a:solidFill>
            <a:schemeClr val="accent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838200" y="-457200"/>
            <a:ext cx="1752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0" b="1" dirty="0">
                <a:solidFill>
                  <a:schemeClr val="bg1"/>
                </a:solidFill>
                <a:effectLst>
                  <a:outerShdw blurRad="38100" dist="38100" dir="2700000" algn="tl">
                    <a:srgbClr val="000000">
                      <a:alpha val="43137"/>
                    </a:srgbClr>
                  </a:outerShdw>
                </a:effectLst>
              </a:rPr>
              <a:t>?</a:t>
            </a:r>
          </a:p>
        </p:txBody>
      </p:sp>
      <p:sp>
        <p:nvSpPr>
          <p:cNvPr id="7" name="Rectangle 6"/>
          <p:cNvSpPr/>
          <p:nvPr/>
        </p:nvSpPr>
        <p:spPr>
          <a:xfrm>
            <a:off x="2971800" y="0"/>
            <a:ext cx="9220200" cy="2057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3657600" y="0"/>
            <a:ext cx="7620000" cy="20574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bg1"/>
                </a:solidFill>
                <a:effectLst>
                  <a:outerShdw blurRad="50800" dist="38100" dir="2700000" algn="tl" rotWithShape="0">
                    <a:prstClr val="black">
                      <a:alpha val="40000"/>
                    </a:prstClr>
                  </a:outerShdw>
                </a:effectLst>
              </a:rPr>
              <a:t>Do we have </a:t>
            </a:r>
            <a:r>
              <a:rPr lang="en-US" sz="4000" b="1" u="sng" dirty="0">
                <a:solidFill>
                  <a:schemeClr val="bg1"/>
                </a:solidFill>
                <a:effectLst>
                  <a:outerShdw blurRad="50800" dist="38100" dir="2700000" algn="tl" rotWithShape="0">
                    <a:prstClr val="black">
                      <a:alpha val="40000"/>
                    </a:prstClr>
                  </a:outerShdw>
                </a:effectLst>
              </a:rPr>
              <a:t>apostles</a:t>
            </a:r>
            <a:r>
              <a:rPr lang="en-US" sz="4000" b="1" dirty="0">
                <a:solidFill>
                  <a:schemeClr val="bg1"/>
                </a:solidFill>
                <a:effectLst>
                  <a:outerShdw blurRad="50800" dist="38100" dir="2700000" algn="tl" rotWithShape="0">
                    <a:prstClr val="black">
                      <a:alpha val="40000"/>
                    </a:prstClr>
                  </a:outerShdw>
                </a:effectLst>
              </a:rPr>
              <a:t> &amp; </a:t>
            </a:r>
            <a:r>
              <a:rPr lang="en-US" sz="4000" b="1" u="sng" dirty="0">
                <a:solidFill>
                  <a:schemeClr val="bg1"/>
                </a:solidFill>
                <a:effectLst>
                  <a:outerShdw blurRad="50800" dist="38100" dir="2700000" algn="tl" rotWithShape="0">
                    <a:prstClr val="black">
                      <a:alpha val="40000"/>
                    </a:prstClr>
                  </a:outerShdw>
                </a:effectLst>
              </a:rPr>
              <a:t>prophets</a:t>
            </a:r>
            <a:r>
              <a:rPr lang="en-US" sz="4000" b="1" dirty="0">
                <a:solidFill>
                  <a:schemeClr val="bg1"/>
                </a:solidFill>
                <a:effectLst>
                  <a:outerShdw blurRad="50800" dist="38100" dir="2700000" algn="tl" rotWithShape="0">
                    <a:prstClr val="black">
                      <a:alpha val="40000"/>
                    </a:prstClr>
                  </a:outerShdw>
                </a:effectLst>
              </a:rPr>
              <a:t>?</a:t>
            </a:r>
          </a:p>
        </p:txBody>
      </p:sp>
      <p:sp>
        <p:nvSpPr>
          <p:cNvPr id="8" name="TextBox 7"/>
          <p:cNvSpPr txBox="1"/>
          <p:nvPr/>
        </p:nvSpPr>
        <p:spPr>
          <a:xfrm>
            <a:off x="1828800" y="2590800"/>
            <a:ext cx="8534400" cy="3046988"/>
          </a:xfrm>
          <a:prstGeom prst="rect">
            <a:avLst/>
          </a:prstGeom>
          <a:noFill/>
        </p:spPr>
        <p:txBody>
          <a:bodyPr wrap="square" rtlCol="0">
            <a:spAutoFit/>
          </a:bodyPr>
          <a:lstStyle/>
          <a:p>
            <a:pPr algn="ctr"/>
            <a:r>
              <a:rPr lang="en-US" sz="3200" b="1" dirty="0">
                <a:latin typeface="+mn-lt"/>
              </a:rPr>
              <a:t>Ephesians 2</a:t>
            </a:r>
          </a:p>
          <a:p>
            <a:pPr algn="ctr"/>
            <a:r>
              <a:rPr lang="en-US" sz="3200" dirty="0">
                <a:latin typeface="+mn-lt"/>
              </a:rPr>
              <a:t>19 So then you are no longer strangers and aliens, but you are fellow citizens with the saints and members of the household of God, 20 </a:t>
            </a:r>
            <a:r>
              <a:rPr lang="en-US" sz="3200" b="1" u="sng" dirty="0">
                <a:latin typeface="+mn-lt"/>
              </a:rPr>
              <a:t>built</a:t>
            </a:r>
            <a:r>
              <a:rPr lang="en-US" sz="3200" b="1" dirty="0">
                <a:latin typeface="+mn-lt"/>
              </a:rPr>
              <a:t> </a:t>
            </a:r>
            <a:r>
              <a:rPr lang="en-US" sz="3200" b="1" u="sng" dirty="0">
                <a:latin typeface="+mn-lt"/>
              </a:rPr>
              <a:t>on</a:t>
            </a:r>
            <a:r>
              <a:rPr lang="en-US" sz="3200" b="1" dirty="0">
                <a:latin typeface="+mn-lt"/>
              </a:rPr>
              <a:t> </a:t>
            </a:r>
            <a:r>
              <a:rPr lang="en-US" sz="3200" b="1" u="sng" dirty="0">
                <a:latin typeface="+mn-lt"/>
              </a:rPr>
              <a:t>the</a:t>
            </a:r>
            <a:r>
              <a:rPr lang="en-US" sz="3200" b="1" dirty="0">
                <a:latin typeface="+mn-lt"/>
              </a:rPr>
              <a:t> </a:t>
            </a:r>
            <a:r>
              <a:rPr lang="en-US" sz="3200" b="1" u="sng" dirty="0">
                <a:latin typeface="+mn-lt"/>
              </a:rPr>
              <a:t>foundation</a:t>
            </a:r>
            <a:r>
              <a:rPr lang="en-US" sz="3200" b="1" dirty="0">
                <a:latin typeface="+mn-lt"/>
              </a:rPr>
              <a:t> </a:t>
            </a:r>
            <a:r>
              <a:rPr lang="en-US" sz="3200" b="1" u="sng" dirty="0">
                <a:latin typeface="+mn-lt"/>
              </a:rPr>
              <a:t>of</a:t>
            </a:r>
            <a:r>
              <a:rPr lang="en-US" sz="3200" b="1" dirty="0">
                <a:latin typeface="+mn-lt"/>
              </a:rPr>
              <a:t> </a:t>
            </a:r>
            <a:r>
              <a:rPr lang="en-US" sz="3200" b="1" u="sng" dirty="0">
                <a:latin typeface="+mn-lt"/>
              </a:rPr>
              <a:t>the</a:t>
            </a:r>
            <a:r>
              <a:rPr lang="en-US" sz="3200" b="1" dirty="0">
                <a:latin typeface="+mn-lt"/>
              </a:rPr>
              <a:t> </a:t>
            </a:r>
            <a:r>
              <a:rPr lang="en-US" sz="3200" b="1" u="sng" dirty="0">
                <a:latin typeface="+mn-lt"/>
              </a:rPr>
              <a:t>apostles</a:t>
            </a:r>
            <a:r>
              <a:rPr lang="en-US" sz="3200" b="1" dirty="0">
                <a:latin typeface="+mn-lt"/>
              </a:rPr>
              <a:t> </a:t>
            </a:r>
            <a:r>
              <a:rPr lang="en-US" sz="3200" b="1" u="sng" dirty="0">
                <a:latin typeface="+mn-lt"/>
              </a:rPr>
              <a:t>and</a:t>
            </a:r>
            <a:r>
              <a:rPr lang="en-US" sz="3200" b="1" dirty="0">
                <a:latin typeface="+mn-lt"/>
              </a:rPr>
              <a:t> </a:t>
            </a:r>
            <a:r>
              <a:rPr lang="en-US" sz="3200" b="1" u="sng" dirty="0">
                <a:latin typeface="+mn-lt"/>
              </a:rPr>
              <a:t>prophets</a:t>
            </a:r>
            <a:r>
              <a:rPr lang="en-US" sz="3200" dirty="0">
                <a:latin typeface="+mn-lt"/>
              </a:rPr>
              <a:t>, Christ Jesus himself being the cornerstone…</a:t>
            </a:r>
          </a:p>
        </p:txBody>
      </p:sp>
    </p:spTree>
    <p:extLst>
      <p:ext uri="{BB962C8B-B14F-4D97-AF65-F5344CB8AC3E}">
        <p14:creationId xmlns:p14="http://schemas.microsoft.com/office/powerpoint/2010/main" val="13797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668000" cy="2057400"/>
          </a:xfrm>
          <a:prstGeom prst="rect">
            <a:avLst/>
          </a:prstGeom>
          <a:solidFill>
            <a:schemeClr val="accent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838200" y="-457200"/>
            <a:ext cx="1752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0" b="1" dirty="0">
                <a:solidFill>
                  <a:schemeClr val="bg1"/>
                </a:solidFill>
                <a:effectLst>
                  <a:outerShdw blurRad="38100" dist="38100" dir="2700000" algn="tl">
                    <a:srgbClr val="000000">
                      <a:alpha val="43137"/>
                    </a:srgbClr>
                  </a:outerShdw>
                </a:effectLst>
              </a:rPr>
              <a:t>?</a:t>
            </a:r>
          </a:p>
        </p:txBody>
      </p:sp>
      <p:sp>
        <p:nvSpPr>
          <p:cNvPr id="7" name="Rectangle 6"/>
          <p:cNvSpPr/>
          <p:nvPr/>
        </p:nvSpPr>
        <p:spPr>
          <a:xfrm>
            <a:off x="2971800" y="0"/>
            <a:ext cx="9220200" cy="2057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3657600" y="0"/>
            <a:ext cx="7620000" cy="20574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bg1"/>
                </a:solidFill>
                <a:effectLst>
                  <a:outerShdw blurRad="50800" dist="38100" dir="2700000" algn="tl" rotWithShape="0">
                    <a:prstClr val="black">
                      <a:alpha val="40000"/>
                    </a:prstClr>
                  </a:outerShdw>
                </a:effectLst>
              </a:rPr>
              <a:t>Do we have </a:t>
            </a:r>
            <a:r>
              <a:rPr lang="en-US" sz="4000" b="1" u="sng" dirty="0">
                <a:solidFill>
                  <a:schemeClr val="bg1"/>
                </a:solidFill>
                <a:effectLst>
                  <a:outerShdw blurRad="50800" dist="38100" dir="2700000" algn="tl" rotWithShape="0">
                    <a:prstClr val="black">
                      <a:alpha val="40000"/>
                    </a:prstClr>
                  </a:outerShdw>
                </a:effectLst>
              </a:rPr>
              <a:t>evangelists</a:t>
            </a:r>
            <a:r>
              <a:rPr lang="en-US" sz="4000" b="1" dirty="0">
                <a:solidFill>
                  <a:schemeClr val="bg1"/>
                </a:solidFill>
                <a:effectLst>
                  <a:outerShdw blurRad="50800" dist="38100" dir="2700000" algn="tl" rotWithShape="0">
                    <a:prstClr val="black">
                      <a:alpha val="40000"/>
                    </a:prstClr>
                  </a:outerShdw>
                </a:effectLst>
              </a:rPr>
              <a:t>?</a:t>
            </a:r>
          </a:p>
        </p:txBody>
      </p:sp>
      <p:sp>
        <p:nvSpPr>
          <p:cNvPr id="8" name="TextBox 7"/>
          <p:cNvSpPr txBox="1"/>
          <p:nvPr/>
        </p:nvSpPr>
        <p:spPr>
          <a:xfrm>
            <a:off x="1828800" y="2590800"/>
            <a:ext cx="8534400" cy="2554545"/>
          </a:xfrm>
          <a:prstGeom prst="rect">
            <a:avLst/>
          </a:prstGeom>
          <a:noFill/>
        </p:spPr>
        <p:txBody>
          <a:bodyPr wrap="square" rtlCol="0">
            <a:spAutoFit/>
          </a:bodyPr>
          <a:lstStyle/>
          <a:p>
            <a:pPr algn="ctr"/>
            <a:r>
              <a:rPr lang="en-US" sz="3200" b="1" dirty="0">
                <a:latin typeface="+mn-lt"/>
              </a:rPr>
              <a:t>2 Timothy 4</a:t>
            </a:r>
          </a:p>
          <a:p>
            <a:pPr algn="ctr"/>
            <a:r>
              <a:rPr lang="en-US" sz="3200" dirty="0">
                <a:latin typeface="+mn-lt"/>
              </a:rPr>
              <a:t>1 I charge you in the presence of God and of Christ Jesus, who is to judge the living and the dead, and by his appearing and his kingdom: </a:t>
            </a:r>
          </a:p>
          <a:p>
            <a:pPr algn="ctr"/>
            <a:r>
              <a:rPr lang="en-US" sz="3200" dirty="0">
                <a:latin typeface="+mn-lt"/>
              </a:rPr>
              <a:t>2 </a:t>
            </a:r>
            <a:r>
              <a:rPr lang="en-US" sz="3200" b="1" u="sng" dirty="0">
                <a:latin typeface="+mn-lt"/>
              </a:rPr>
              <a:t>preach</a:t>
            </a:r>
            <a:r>
              <a:rPr lang="en-US" sz="3200" b="1" dirty="0">
                <a:latin typeface="+mn-lt"/>
              </a:rPr>
              <a:t> </a:t>
            </a:r>
            <a:r>
              <a:rPr lang="en-US" sz="3200" b="1" u="sng" dirty="0">
                <a:latin typeface="+mn-lt"/>
              </a:rPr>
              <a:t>the</a:t>
            </a:r>
            <a:r>
              <a:rPr lang="en-US" sz="3200" b="1" dirty="0">
                <a:latin typeface="+mn-lt"/>
              </a:rPr>
              <a:t> </a:t>
            </a:r>
            <a:r>
              <a:rPr lang="en-US" sz="3200" b="1" u="sng" dirty="0">
                <a:latin typeface="+mn-lt"/>
              </a:rPr>
              <a:t>word</a:t>
            </a:r>
            <a:r>
              <a:rPr lang="en-US" sz="3200" dirty="0">
                <a:latin typeface="+mn-lt"/>
              </a:rPr>
              <a:t>…</a:t>
            </a:r>
          </a:p>
        </p:txBody>
      </p:sp>
    </p:spTree>
    <p:extLst>
      <p:ext uri="{BB962C8B-B14F-4D97-AF65-F5344CB8AC3E}">
        <p14:creationId xmlns:p14="http://schemas.microsoft.com/office/powerpoint/2010/main" val="142270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668000" cy="2057400"/>
          </a:xfrm>
          <a:prstGeom prst="rect">
            <a:avLst/>
          </a:prstGeom>
          <a:solidFill>
            <a:schemeClr val="accent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838200" y="-457200"/>
            <a:ext cx="1752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0" b="1" dirty="0">
                <a:solidFill>
                  <a:schemeClr val="bg1"/>
                </a:solidFill>
                <a:effectLst>
                  <a:outerShdw blurRad="38100" dist="38100" dir="2700000" algn="tl">
                    <a:srgbClr val="000000">
                      <a:alpha val="43137"/>
                    </a:srgbClr>
                  </a:outerShdw>
                </a:effectLst>
              </a:rPr>
              <a:t>?</a:t>
            </a:r>
          </a:p>
        </p:txBody>
      </p:sp>
      <p:sp>
        <p:nvSpPr>
          <p:cNvPr id="7" name="Rectangle 6"/>
          <p:cNvSpPr/>
          <p:nvPr/>
        </p:nvSpPr>
        <p:spPr>
          <a:xfrm>
            <a:off x="2971800" y="0"/>
            <a:ext cx="9220200" cy="2057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3657600" y="0"/>
            <a:ext cx="7620000" cy="20574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bg1"/>
                </a:solidFill>
                <a:effectLst>
                  <a:outerShdw blurRad="50800" dist="38100" dir="2700000" algn="tl" rotWithShape="0">
                    <a:prstClr val="black">
                      <a:alpha val="40000"/>
                    </a:prstClr>
                  </a:outerShdw>
                </a:effectLst>
              </a:rPr>
              <a:t>Do we have </a:t>
            </a:r>
            <a:r>
              <a:rPr lang="en-US" sz="4000" b="1" u="sng" dirty="0">
                <a:solidFill>
                  <a:schemeClr val="bg1"/>
                </a:solidFill>
                <a:effectLst>
                  <a:outerShdw blurRad="50800" dist="38100" dir="2700000" algn="tl" rotWithShape="0">
                    <a:prstClr val="black">
                      <a:alpha val="40000"/>
                    </a:prstClr>
                  </a:outerShdw>
                </a:effectLst>
              </a:rPr>
              <a:t>pastors</a:t>
            </a:r>
            <a:r>
              <a:rPr lang="en-US" sz="4000" b="1" dirty="0">
                <a:solidFill>
                  <a:schemeClr val="bg1"/>
                </a:solidFill>
                <a:effectLst>
                  <a:outerShdw blurRad="50800" dist="38100" dir="2700000" algn="tl" rotWithShape="0">
                    <a:prstClr val="black">
                      <a:alpha val="40000"/>
                    </a:prstClr>
                  </a:outerShdw>
                </a:effectLst>
              </a:rPr>
              <a:t>?</a:t>
            </a:r>
          </a:p>
        </p:txBody>
      </p:sp>
      <p:sp>
        <p:nvSpPr>
          <p:cNvPr id="8" name="TextBox 7"/>
          <p:cNvSpPr txBox="1"/>
          <p:nvPr/>
        </p:nvSpPr>
        <p:spPr>
          <a:xfrm>
            <a:off x="1828800" y="2590800"/>
            <a:ext cx="8534400" cy="2554545"/>
          </a:xfrm>
          <a:prstGeom prst="rect">
            <a:avLst/>
          </a:prstGeom>
          <a:noFill/>
        </p:spPr>
        <p:txBody>
          <a:bodyPr wrap="square" rtlCol="0">
            <a:spAutoFit/>
          </a:bodyPr>
          <a:lstStyle/>
          <a:p>
            <a:pPr algn="ctr"/>
            <a:r>
              <a:rPr lang="en-US" sz="3200" b="1" dirty="0">
                <a:latin typeface="+mn-lt"/>
              </a:rPr>
              <a:t>Acts 20:28</a:t>
            </a:r>
          </a:p>
          <a:p>
            <a:pPr algn="ctr"/>
            <a:r>
              <a:rPr lang="en-US" sz="3200" dirty="0">
                <a:latin typeface="+mn-lt"/>
              </a:rPr>
              <a:t>Pay careful attention to yourselves and to all the flock, in which the Holy Spirit has made you </a:t>
            </a:r>
            <a:r>
              <a:rPr lang="en-US" sz="3200" b="1" u="sng" dirty="0">
                <a:latin typeface="+mn-lt"/>
              </a:rPr>
              <a:t>overseers</a:t>
            </a:r>
            <a:r>
              <a:rPr lang="en-US" sz="3200" dirty="0">
                <a:latin typeface="+mn-lt"/>
              </a:rPr>
              <a:t>, to care for the church of God, which he obtained with his own blood.</a:t>
            </a:r>
          </a:p>
        </p:txBody>
      </p:sp>
    </p:spTree>
    <p:extLst>
      <p:ext uri="{BB962C8B-B14F-4D97-AF65-F5344CB8AC3E}">
        <p14:creationId xmlns:p14="http://schemas.microsoft.com/office/powerpoint/2010/main" val="375510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4640</TotalTime>
  <Words>981</Words>
  <Application>Microsoft Macintosh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The Church: God’s Plan to Grow Disciples</vt:lpstr>
      <vt:lpstr>Misconceptions of the Church</vt:lpstr>
      <vt:lpstr>…we are to grow up in every way into him who is the head, into Christ, from whom the whole body, joined and held together by every joint with which it is equipped, when each part is working properly, makes the body grow so that it builds itself up in love.   Ephesians 4:15-16</vt:lpstr>
      <vt:lpstr>…we are to grow up in every way into him who is the head, into Christ, from whom the whole body, joined and held together by every joint with which it is equipped, when each part is working properly, makes the body grow so that it builds itself up in love.   Ephesians 4:15-16</vt:lpstr>
      <vt:lpstr>…we are to grow up in every way into him who is the head, into Christ, from whom the whole body, joined and held together by every joint with which it is equipped, when each part is working properly, makes the body grow so that it builds itself up in love.   Ephesians 4:15-16</vt:lpstr>
      <vt:lpstr>PowerPoint Presentation</vt:lpstr>
      <vt:lpstr>PowerPoint Presentation</vt:lpstr>
      <vt:lpstr>PowerPoint Presentation</vt:lpstr>
      <vt:lpstr>PowerPoint Presentation</vt:lpstr>
      <vt:lpstr>PowerPoint Presentation</vt:lpstr>
      <vt:lpstr>PowerPoint Presentation</vt:lpstr>
      <vt:lpstr>Can churches fund institutions to do God’s work?</vt:lpstr>
      <vt:lpstr>Can churches fund institutions to do God’s work?</vt:lpstr>
      <vt:lpstr>Can churches fund institutions to do God’s work?</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Body Grows</dc:title>
  <dc:creator>David</dc:creator>
  <cp:lastModifiedBy>David Maxson</cp:lastModifiedBy>
  <cp:revision>68</cp:revision>
  <dcterms:created xsi:type="dcterms:W3CDTF">2011-12-24T20:14:05Z</dcterms:created>
  <dcterms:modified xsi:type="dcterms:W3CDTF">2023-09-24T18:00:14Z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TC011408221033</vt:lpwstr>
  </property>
</Properties>
</file>