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Lst>
  <p:notesMasterIdLst>
    <p:notesMasterId r:id="rId29"/>
  </p:notesMasterIdLst>
  <p:sldIdLst>
    <p:sldId id="300" r:id="rId4"/>
    <p:sldId id="299" r:id="rId5"/>
    <p:sldId id="258" r:id="rId6"/>
    <p:sldId id="302" r:id="rId7"/>
    <p:sldId id="260" r:id="rId8"/>
    <p:sldId id="301" r:id="rId9"/>
    <p:sldId id="259" r:id="rId10"/>
    <p:sldId id="268" r:id="rId11"/>
    <p:sldId id="269" r:id="rId12"/>
    <p:sldId id="270" r:id="rId13"/>
    <p:sldId id="271" r:id="rId14"/>
    <p:sldId id="277" r:id="rId15"/>
    <p:sldId id="272" r:id="rId16"/>
    <p:sldId id="278" r:id="rId17"/>
    <p:sldId id="303" r:id="rId18"/>
    <p:sldId id="279" r:id="rId19"/>
    <p:sldId id="281" r:id="rId20"/>
    <p:sldId id="282" r:id="rId21"/>
    <p:sldId id="283" r:id="rId22"/>
    <p:sldId id="284" r:id="rId23"/>
    <p:sldId id="287" r:id="rId24"/>
    <p:sldId id="288" r:id="rId25"/>
    <p:sldId id="289" r:id="rId26"/>
    <p:sldId id="292" r:id="rId27"/>
    <p:sldId id="304" r:id="rId28"/>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B2321C-E680-4836-9A76-736F53299BC0}" v="1068" dt="2023-10-22T01:48:20.7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753" autoAdjust="0"/>
  </p:normalViewPr>
  <p:slideViewPr>
    <p:cSldViewPr snapToGrid="0">
      <p:cViewPr>
        <p:scale>
          <a:sx n="50" d="100"/>
          <a:sy n="50" d="100"/>
        </p:scale>
        <p:origin x="246" y="1056"/>
      </p:cViewPr>
      <p:guideLst/>
    </p:cSldViewPr>
  </p:slideViewPr>
  <p:notesTextViewPr>
    <p:cViewPr>
      <p:scale>
        <a:sx n="1" d="1"/>
        <a:sy n="1" d="1"/>
      </p:scale>
      <p:origin x="0" y="0"/>
    </p:cViewPr>
  </p:notesTextViewPr>
  <p:notesViewPr>
    <p:cSldViewPr snapToGrid="0">
      <p:cViewPr varScale="1">
        <p:scale>
          <a:sx n="116" d="100"/>
          <a:sy n="116" d="100"/>
        </p:scale>
        <p:origin x="238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 H" userId="7863155b6774aad0" providerId="LiveId" clId="{09B2321C-E680-4836-9A76-736F53299BC0}"/>
    <pc:docChg chg="undo custSel addSld delSld modSld sldOrd modMainMaster modNotesMaster">
      <pc:chgData name="R H" userId="7863155b6774aad0" providerId="LiveId" clId="{09B2321C-E680-4836-9A76-736F53299BC0}" dt="2023-10-22T01:48:20.706" v="1474"/>
      <pc:docMkLst>
        <pc:docMk/>
      </pc:docMkLst>
      <pc:sldChg chg="del modNotesTx">
        <pc:chgData name="R H" userId="7863155b6774aad0" providerId="LiveId" clId="{09B2321C-E680-4836-9A76-736F53299BC0}" dt="2023-10-21T02:30:10.610" v="129" actId="47"/>
        <pc:sldMkLst>
          <pc:docMk/>
          <pc:sldMk cId="3311958240" sldId="257"/>
        </pc:sldMkLst>
      </pc:sldChg>
      <pc:sldChg chg="addSp modSp mod modTransition addAnim delAnim modAnim modNotes modNotesTx">
        <pc:chgData name="R H" userId="7863155b6774aad0" providerId="LiveId" clId="{09B2321C-E680-4836-9A76-736F53299BC0}" dt="2023-10-22T01:48:20.706" v="1474"/>
        <pc:sldMkLst>
          <pc:docMk/>
          <pc:sldMk cId="2124385549" sldId="258"/>
        </pc:sldMkLst>
        <pc:spChg chg="add mod">
          <ac:chgData name="R H" userId="7863155b6774aad0" providerId="LiveId" clId="{09B2321C-E680-4836-9A76-736F53299BC0}" dt="2023-10-21T02:42:11.528" v="152"/>
          <ac:spMkLst>
            <pc:docMk/>
            <pc:sldMk cId="2124385549" sldId="258"/>
            <ac:spMk id="2" creationId="{B10F490E-560A-79EE-0C17-E484EBD4D6CE}"/>
          </ac:spMkLst>
        </pc:spChg>
        <pc:spChg chg="mod">
          <ac:chgData name="R H" userId="7863155b6774aad0" providerId="LiveId" clId="{09B2321C-E680-4836-9A76-736F53299BC0}" dt="2023-10-21T20:13:10.430" v="1408" actId="255"/>
          <ac:spMkLst>
            <pc:docMk/>
            <pc:sldMk cId="2124385549" sldId="258"/>
            <ac:spMk id="4" creationId="{00000000-0000-0000-0000-000000000000}"/>
          </ac:spMkLst>
        </pc:spChg>
        <pc:spChg chg="mod">
          <ac:chgData name="R H" userId="7863155b6774aad0" providerId="LiveId" clId="{09B2321C-E680-4836-9A76-736F53299BC0}" dt="2023-10-21T20:13:38.892" v="1459" actId="255"/>
          <ac:spMkLst>
            <pc:docMk/>
            <pc:sldMk cId="2124385549" sldId="258"/>
            <ac:spMk id="5" creationId="{00000000-0000-0000-0000-000000000000}"/>
          </ac:spMkLst>
        </pc:spChg>
      </pc:sldChg>
      <pc:sldChg chg="addSp modSp add del mod modTransition modAnim modNotes modNotesTx">
        <pc:chgData name="R H" userId="7863155b6774aad0" providerId="LiveId" clId="{09B2321C-E680-4836-9A76-736F53299BC0}" dt="2023-10-22T01:48:20.706" v="1474"/>
        <pc:sldMkLst>
          <pc:docMk/>
          <pc:sldMk cId="2055024520" sldId="259"/>
        </pc:sldMkLst>
        <pc:spChg chg="mod">
          <ac:chgData name="R H" userId="7863155b6774aad0" providerId="LiveId" clId="{09B2321C-E680-4836-9A76-736F53299BC0}" dt="2023-10-21T02:44:59.248" v="185" actId="255"/>
          <ac:spMkLst>
            <pc:docMk/>
            <pc:sldMk cId="2055024520" sldId="259"/>
            <ac:spMk id="2" creationId="{00000000-0000-0000-0000-000000000000}"/>
          </ac:spMkLst>
        </pc:spChg>
        <pc:spChg chg="add mod">
          <ac:chgData name="R H" userId="7863155b6774aad0" providerId="LiveId" clId="{09B2321C-E680-4836-9A76-736F53299BC0}" dt="2023-10-21T02:43:27.203" v="168"/>
          <ac:spMkLst>
            <pc:docMk/>
            <pc:sldMk cId="2055024520" sldId="259"/>
            <ac:spMk id="3" creationId="{65D25F90-ED52-BC05-01C0-714DC61B22D9}"/>
          </ac:spMkLst>
        </pc:spChg>
        <pc:spChg chg="mod">
          <ac:chgData name="R H" userId="7863155b6774aad0" providerId="LiveId" clId="{09B2321C-E680-4836-9A76-736F53299BC0}" dt="2023-10-21T02:43:11.524" v="165" actId="255"/>
          <ac:spMkLst>
            <pc:docMk/>
            <pc:sldMk cId="2055024520" sldId="259"/>
            <ac:spMk id="4" creationId="{00000000-0000-0000-0000-000000000000}"/>
          </ac:spMkLst>
        </pc:spChg>
      </pc:sldChg>
      <pc:sldChg chg="addSp modSp mod ord modTransition modAnim modNotes modNotesTx">
        <pc:chgData name="R H" userId="7863155b6774aad0" providerId="LiveId" clId="{09B2321C-E680-4836-9A76-736F53299BC0}" dt="2023-10-22T01:48:20.706" v="1474"/>
        <pc:sldMkLst>
          <pc:docMk/>
          <pc:sldMk cId="670721015" sldId="260"/>
        </pc:sldMkLst>
        <pc:spChg chg="add mod">
          <ac:chgData name="R H" userId="7863155b6774aad0" providerId="LiveId" clId="{09B2321C-E680-4836-9A76-736F53299BC0}" dt="2023-10-21T02:46:08.790" v="189"/>
          <ac:spMkLst>
            <pc:docMk/>
            <pc:sldMk cId="670721015" sldId="260"/>
            <ac:spMk id="2" creationId="{9AB14788-09BB-C487-49EA-4345B902FF7C}"/>
          </ac:spMkLst>
        </pc:spChg>
        <pc:spChg chg="mod">
          <ac:chgData name="R H" userId="7863155b6774aad0" providerId="LiveId" clId="{09B2321C-E680-4836-9A76-736F53299BC0}" dt="2023-10-21T02:47:09.147" v="202" actId="1076"/>
          <ac:spMkLst>
            <pc:docMk/>
            <pc:sldMk cId="670721015" sldId="260"/>
            <ac:spMk id="4" creationId="{00000000-0000-0000-0000-000000000000}"/>
          </ac:spMkLst>
        </pc:spChg>
        <pc:spChg chg="mod">
          <ac:chgData name="R H" userId="7863155b6774aad0" providerId="LiveId" clId="{09B2321C-E680-4836-9A76-736F53299BC0}" dt="2023-10-21T02:46:41.634" v="195" actId="1076"/>
          <ac:spMkLst>
            <pc:docMk/>
            <pc:sldMk cId="670721015" sldId="260"/>
            <ac:spMk id="6" creationId="{00000000-0000-0000-0000-000000000000}"/>
          </ac:spMkLst>
        </pc:spChg>
        <pc:picChg chg="mod">
          <ac:chgData name="R H" userId="7863155b6774aad0" providerId="LiveId" clId="{09B2321C-E680-4836-9A76-736F53299BC0}" dt="2023-10-21T02:49:19.488" v="221" actId="14100"/>
          <ac:picMkLst>
            <pc:docMk/>
            <pc:sldMk cId="670721015" sldId="260"/>
            <ac:picMk id="2050" creationId="{00000000-0000-0000-0000-000000000000}"/>
          </ac:picMkLst>
        </pc:picChg>
        <pc:picChg chg="mod">
          <ac:chgData name="R H" userId="7863155b6774aad0" providerId="LiveId" clId="{09B2321C-E680-4836-9A76-736F53299BC0}" dt="2023-10-21T02:47:27.261" v="209" actId="1076"/>
          <ac:picMkLst>
            <pc:docMk/>
            <pc:sldMk cId="670721015" sldId="260"/>
            <ac:picMk id="2056" creationId="{00000000-0000-0000-0000-000000000000}"/>
          </ac:picMkLst>
        </pc:picChg>
      </pc:sldChg>
      <pc:sldChg chg="modSp del mod modTransition modAnim modNotes modNotesTx">
        <pc:chgData name="R H" userId="7863155b6774aad0" providerId="LiveId" clId="{09B2321C-E680-4836-9A76-736F53299BC0}" dt="2023-10-21T02:49:27.411" v="222" actId="47"/>
        <pc:sldMkLst>
          <pc:docMk/>
          <pc:sldMk cId="2975001233" sldId="261"/>
        </pc:sldMkLst>
        <pc:spChg chg="mod">
          <ac:chgData name="R H" userId="7863155b6774aad0" providerId="LiveId" clId="{09B2321C-E680-4836-9A76-736F53299BC0}" dt="2023-10-21T02:48:47.832" v="215" actId="21"/>
          <ac:spMkLst>
            <pc:docMk/>
            <pc:sldMk cId="2975001233" sldId="261"/>
            <ac:spMk id="4" creationId="{00000000-0000-0000-0000-000000000000}"/>
          </ac:spMkLst>
        </pc:spChg>
        <pc:spChg chg="mod">
          <ac:chgData name="R H" userId="7863155b6774aad0" providerId="LiveId" clId="{09B2321C-E680-4836-9A76-736F53299BC0}" dt="2023-10-21T02:30:47.654" v="132"/>
          <ac:spMkLst>
            <pc:docMk/>
            <pc:sldMk cId="2975001233" sldId="261"/>
            <ac:spMk id="5" creationId="{00000000-0000-0000-0000-000000000000}"/>
          </ac:spMkLst>
        </pc:spChg>
        <pc:picChg chg="mod">
          <ac:chgData name="R H" userId="7863155b6774aad0" providerId="LiveId" clId="{09B2321C-E680-4836-9A76-736F53299BC0}" dt="2023-10-21T02:30:47.654" v="132"/>
          <ac:picMkLst>
            <pc:docMk/>
            <pc:sldMk cId="2975001233" sldId="261"/>
            <ac:picMk id="2050" creationId="{00000000-0000-0000-0000-000000000000}"/>
          </ac:picMkLst>
        </pc:picChg>
        <pc:picChg chg="mod">
          <ac:chgData name="R H" userId="7863155b6774aad0" providerId="LiveId" clId="{09B2321C-E680-4836-9A76-736F53299BC0}" dt="2023-10-21T02:30:47.654" v="132"/>
          <ac:picMkLst>
            <pc:docMk/>
            <pc:sldMk cId="2975001233" sldId="261"/>
            <ac:picMk id="2056" creationId="{00000000-0000-0000-0000-000000000000}"/>
          </ac:picMkLst>
        </pc:picChg>
      </pc:sldChg>
      <pc:sldChg chg="modSp del modTransition modNotes modNotesTx">
        <pc:chgData name="R H" userId="7863155b6774aad0" providerId="LiveId" clId="{09B2321C-E680-4836-9A76-736F53299BC0}" dt="2023-10-21T02:50:18.064" v="223" actId="47"/>
        <pc:sldMkLst>
          <pc:docMk/>
          <pc:sldMk cId="1844298486" sldId="264"/>
        </pc:sldMkLst>
        <pc:spChg chg="mod">
          <ac:chgData name="R H" userId="7863155b6774aad0" providerId="LiveId" clId="{09B2321C-E680-4836-9A76-736F53299BC0}" dt="2023-10-21T02:30:47.654" v="132"/>
          <ac:spMkLst>
            <pc:docMk/>
            <pc:sldMk cId="1844298486" sldId="264"/>
            <ac:spMk id="2" creationId="{00000000-0000-0000-0000-000000000000}"/>
          </ac:spMkLst>
        </pc:spChg>
        <pc:spChg chg="mod">
          <ac:chgData name="R H" userId="7863155b6774aad0" providerId="LiveId" clId="{09B2321C-E680-4836-9A76-736F53299BC0}" dt="2023-10-21T02:30:47.654" v="132"/>
          <ac:spMkLst>
            <pc:docMk/>
            <pc:sldMk cId="1844298486" sldId="264"/>
            <ac:spMk id="3" creationId="{00000000-0000-0000-0000-000000000000}"/>
          </ac:spMkLst>
        </pc:spChg>
        <pc:picChg chg="mod">
          <ac:chgData name="R H" userId="7863155b6774aad0" providerId="LiveId" clId="{09B2321C-E680-4836-9A76-736F53299BC0}" dt="2023-10-21T02:30:47.654" v="132"/>
          <ac:picMkLst>
            <pc:docMk/>
            <pc:sldMk cId="1844298486" sldId="264"/>
            <ac:picMk id="2050" creationId="{00000000-0000-0000-0000-000000000000}"/>
          </ac:picMkLst>
        </pc:picChg>
      </pc:sldChg>
      <pc:sldChg chg="addSp modSp add del mod modTransition modAnim modNotes modNotesTx">
        <pc:chgData name="R H" userId="7863155b6774aad0" providerId="LiveId" clId="{09B2321C-E680-4836-9A76-736F53299BC0}" dt="2023-10-22T01:48:20.706" v="1474"/>
        <pc:sldMkLst>
          <pc:docMk/>
          <pc:sldMk cId="3604598237" sldId="268"/>
        </pc:sldMkLst>
        <pc:spChg chg="add mod">
          <ac:chgData name="R H" userId="7863155b6774aad0" providerId="LiveId" clId="{09B2321C-E680-4836-9A76-736F53299BC0}" dt="2023-10-21T16:04:28.913" v="322"/>
          <ac:spMkLst>
            <pc:docMk/>
            <pc:sldMk cId="3604598237" sldId="268"/>
            <ac:spMk id="2" creationId="{44326393-93DE-972B-5687-6C285C6212FC}"/>
          </ac:spMkLst>
        </pc:spChg>
        <pc:spChg chg="mod">
          <ac:chgData name="R H" userId="7863155b6774aad0" providerId="LiveId" clId="{09B2321C-E680-4836-9A76-736F53299BC0}" dt="2023-10-21T16:07:49.248" v="360" actId="20577"/>
          <ac:spMkLst>
            <pc:docMk/>
            <pc:sldMk cId="3604598237" sldId="268"/>
            <ac:spMk id="5" creationId="{00000000-0000-0000-0000-000000000000}"/>
          </ac:spMkLst>
        </pc:spChg>
      </pc:sldChg>
      <pc:sldChg chg="addSp modSp mod modTransition modAnim modNotes modNotesTx">
        <pc:chgData name="R H" userId="7863155b6774aad0" providerId="LiveId" clId="{09B2321C-E680-4836-9A76-736F53299BC0}" dt="2023-10-22T01:48:20.706" v="1474"/>
        <pc:sldMkLst>
          <pc:docMk/>
          <pc:sldMk cId="3594212068" sldId="269"/>
        </pc:sldMkLst>
        <pc:spChg chg="mod">
          <ac:chgData name="R H" userId="7863155b6774aad0" providerId="LiveId" clId="{09B2321C-E680-4836-9A76-736F53299BC0}" dt="2023-10-21T16:14:01.073" v="376" actId="255"/>
          <ac:spMkLst>
            <pc:docMk/>
            <pc:sldMk cId="3594212068" sldId="269"/>
            <ac:spMk id="2" creationId="{00000000-0000-0000-0000-000000000000}"/>
          </ac:spMkLst>
        </pc:spChg>
        <pc:spChg chg="add mod">
          <ac:chgData name="R H" userId="7863155b6774aad0" providerId="LiveId" clId="{09B2321C-E680-4836-9A76-736F53299BC0}" dt="2023-10-21T16:11:35.375" v="363"/>
          <ac:spMkLst>
            <pc:docMk/>
            <pc:sldMk cId="3594212068" sldId="269"/>
            <ac:spMk id="3" creationId="{0102B4B2-11BA-B3AE-F27E-0400EC084766}"/>
          </ac:spMkLst>
        </pc:spChg>
      </pc:sldChg>
      <pc:sldChg chg="addSp modSp mod modTransition modAnim modNotes modNotesTx">
        <pc:chgData name="R H" userId="7863155b6774aad0" providerId="LiveId" clId="{09B2321C-E680-4836-9A76-736F53299BC0}" dt="2023-10-22T01:48:20.706" v="1474"/>
        <pc:sldMkLst>
          <pc:docMk/>
          <pc:sldMk cId="827291568" sldId="270"/>
        </pc:sldMkLst>
        <pc:spChg chg="mod">
          <ac:chgData name="R H" userId="7863155b6774aad0" providerId="LiveId" clId="{09B2321C-E680-4836-9A76-736F53299BC0}" dt="2023-10-21T16:26:18.033" v="425" actId="12"/>
          <ac:spMkLst>
            <pc:docMk/>
            <pc:sldMk cId="827291568" sldId="270"/>
            <ac:spMk id="2" creationId="{00000000-0000-0000-0000-000000000000}"/>
          </ac:spMkLst>
        </pc:spChg>
        <pc:spChg chg="mod">
          <ac:chgData name="R H" userId="7863155b6774aad0" providerId="LiveId" clId="{09B2321C-E680-4836-9A76-736F53299BC0}" dt="2023-10-21T16:21:10.828" v="391" actId="255"/>
          <ac:spMkLst>
            <pc:docMk/>
            <pc:sldMk cId="827291568" sldId="270"/>
            <ac:spMk id="3" creationId="{00000000-0000-0000-0000-000000000000}"/>
          </ac:spMkLst>
        </pc:spChg>
        <pc:spChg chg="add mod">
          <ac:chgData name="R H" userId="7863155b6774aad0" providerId="LiveId" clId="{09B2321C-E680-4836-9A76-736F53299BC0}" dt="2023-10-21T16:20:41.072" v="382"/>
          <ac:spMkLst>
            <pc:docMk/>
            <pc:sldMk cId="827291568" sldId="270"/>
            <ac:spMk id="4" creationId="{78FC0A05-0121-9FEA-C41A-83C5973BBA1E}"/>
          </ac:spMkLst>
        </pc:spChg>
        <pc:spChg chg="mod">
          <ac:chgData name="R H" userId="7863155b6774aad0" providerId="LiveId" clId="{09B2321C-E680-4836-9A76-736F53299BC0}" dt="2023-10-21T16:22:26.862" v="404" actId="1076"/>
          <ac:spMkLst>
            <pc:docMk/>
            <pc:sldMk cId="827291568" sldId="270"/>
            <ac:spMk id="5" creationId="{00000000-0000-0000-0000-000000000000}"/>
          </ac:spMkLst>
        </pc:spChg>
        <pc:picChg chg="mod">
          <ac:chgData name="R H" userId="7863155b6774aad0" providerId="LiveId" clId="{09B2321C-E680-4836-9A76-736F53299BC0}" dt="2023-10-21T16:20:39.417" v="381" actId="1076"/>
          <ac:picMkLst>
            <pc:docMk/>
            <pc:sldMk cId="827291568" sldId="270"/>
            <ac:picMk id="7" creationId="{00000000-0000-0000-0000-000000000000}"/>
          </ac:picMkLst>
        </pc:picChg>
      </pc:sldChg>
      <pc:sldChg chg="addSp modSp mod modTransition modAnim modNotes modNotesTx">
        <pc:chgData name="R H" userId="7863155b6774aad0" providerId="LiveId" clId="{09B2321C-E680-4836-9A76-736F53299BC0}" dt="2023-10-22T01:48:20.706" v="1474"/>
        <pc:sldMkLst>
          <pc:docMk/>
          <pc:sldMk cId="3669896375" sldId="271"/>
        </pc:sldMkLst>
        <pc:spChg chg="mod">
          <ac:chgData name="R H" userId="7863155b6774aad0" providerId="LiveId" clId="{09B2321C-E680-4836-9A76-736F53299BC0}" dt="2023-10-21T16:26:44.850" v="429" actId="14100"/>
          <ac:spMkLst>
            <pc:docMk/>
            <pc:sldMk cId="3669896375" sldId="271"/>
            <ac:spMk id="2" creationId="{00000000-0000-0000-0000-000000000000}"/>
          </ac:spMkLst>
        </pc:spChg>
        <pc:spChg chg="mod">
          <ac:chgData name="R H" userId="7863155b6774aad0" providerId="LiveId" clId="{09B2321C-E680-4836-9A76-736F53299BC0}" dt="2023-10-21T16:26:07.731" v="423" actId="14100"/>
          <ac:spMkLst>
            <pc:docMk/>
            <pc:sldMk cId="3669896375" sldId="271"/>
            <ac:spMk id="3" creationId="{00000000-0000-0000-0000-000000000000}"/>
          </ac:spMkLst>
        </pc:spChg>
        <pc:spChg chg="add mod">
          <ac:chgData name="R H" userId="7863155b6774aad0" providerId="LiveId" clId="{09B2321C-E680-4836-9A76-736F53299BC0}" dt="2023-10-21T16:25:55.434" v="421"/>
          <ac:spMkLst>
            <pc:docMk/>
            <pc:sldMk cId="3669896375" sldId="271"/>
            <ac:spMk id="4" creationId="{3922E951-68BB-ACE2-A430-A444F59C1EEE}"/>
          </ac:spMkLst>
        </pc:spChg>
        <pc:spChg chg="mod">
          <ac:chgData name="R H" userId="7863155b6774aad0" providerId="LiveId" clId="{09B2321C-E680-4836-9A76-736F53299BC0}" dt="2023-10-21T16:27:45.932" v="436" actId="1076"/>
          <ac:spMkLst>
            <pc:docMk/>
            <pc:sldMk cId="3669896375" sldId="271"/>
            <ac:spMk id="5" creationId="{00000000-0000-0000-0000-000000000000}"/>
          </ac:spMkLst>
        </pc:spChg>
        <pc:picChg chg="mod">
          <ac:chgData name="R H" userId="7863155b6774aad0" providerId="LiveId" clId="{09B2321C-E680-4836-9A76-736F53299BC0}" dt="2023-10-21T16:27:51.919" v="437" actId="14100"/>
          <ac:picMkLst>
            <pc:docMk/>
            <pc:sldMk cId="3669896375" sldId="271"/>
            <ac:picMk id="8" creationId="{00000000-0000-0000-0000-000000000000}"/>
          </ac:picMkLst>
        </pc:picChg>
      </pc:sldChg>
      <pc:sldChg chg="addSp modSp mod modTransition modAnim modNotes modNotesTx">
        <pc:chgData name="R H" userId="7863155b6774aad0" providerId="LiveId" clId="{09B2321C-E680-4836-9A76-736F53299BC0}" dt="2023-10-22T01:48:20.706" v="1474"/>
        <pc:sldMkLst>
          <pc:docMk/>
          <pc:sldMk cId="2406265863" sldId="272"/>
        </pc:sldMkLst>
        <pc:spChg chg="mod">
          <ac:chgData name="R H" userId="7863155b6774aad0" providerId="LiveId" clId="{09B2321C-E680-4836-9A76-736F53299BC0}" dt="2023-10-21T16:39:16.615" v="516" actId="6549"/>
          <ac:spMkLst>
            <pc:docMk/>
            <pc:sldMk cId="2406265863" sldId="272"/>
            <ac:spMk id="2" creationId="{00000000-0000-0000-0000-000000000000}"/>
          </ac:spMkLst>
        </pc:spChg>
        <pc:spChg chg="mod">
          <ac:chgData name="R H" userId="7863155b6774aad0" providerId="LiveId" clId="{09B2321C-E680-4836-9A76-736F53299BC0}" dt="2023-10-21T16:37:19.253" v="485" actId="255"/>
          <ac:spMkLst>
            <pc:docMk/>
            <pc:sldMk cId="2406265863" sldId="272"/>
            <ac:spMk id="3" creationId="{00000000-0000-0000-0000-000000000000}"/>
          </ac:spMkLst>
        </pc:spChg>
        <pc:spChg chg="add mod">
          <ac:chgData name="R H" userId="7863155b6774aad0" providerId="LiveId" clId="{09B2321C-E680-4836-9A76-736F53299BC0}" dt="2023-10-21T16:37:07.339" v="484"/>
          <ac:spMkLst>
            <pc:docMk/>
            <pc:sldMk cId="2406265863" sldId="272"/>
            <ac:spMk id="4" creationId="{AD6BDAE6-ACD8-76E4-5EB6-9DE0F50A2065}"/>
          </ac:spMkLst>
        </pc:spChg>
        <pc:picChg chg="mod">
          <ac:chgData name="R H" userId="7863155b6774aad0" providerId="LiveId" clId="{09B2321C-E680-4836-9A76-736F53299BC0}" dt="2023-10-21T16:38:24.276" v="500" actId="1076"/>
          <ac:picMkLst>
            <pc:docMk/>
            <pc:sldMk cId="2406265863" sldId="272"/>
            <ac:picMk id="6" creationId="{00000000-0000-0000-0000-000000000000}"/>
          </ac:picMkLst>
        </pc:picChg>
        <pc:picChg chg="mod">
          <ac:chgData name="R H" userId="7863155b6774aad0" providerId="LiveId" clId="{09B2321C-E680-4836-9A76-736F53299BC0}" dt="2023-10-21T16:37:44.327" v="491" actId="14100"/>
          <ac:picMkLst>
            <pc:docMk/>
            <pc:sldMk cId="2406265863" sldId="272"/>
            <ac:picMk id="7" creationId="{00000000-0000-0000-0000-000000000000}"/>
          </ac:picMkLst>
        </pc:picChg>
      </pc:sldChg>
      <pc:sldChg chg="modSp del modTransition modNotes modNotesTx">
        <pc:chgData name="R H" userId="7863155b6774aad0" providerId="LiveId" clId="{09B2321C-E680-4836-9A76-736F53299BC0}" dt="2023-10-21T16:49:15.710" v="552" actId="47"/>
        <pc:sldMkLst>
          <pc:docMk/>
          <pc:sldMk cId="2954256265" sldId="273"/>
        </pc:sldMkLst>
        <pc:spChg chg="mod">
          <ac:chgData name="R H" userId="7863155b6774aad0" providerId="LiveId" clId="{09B2321C-E680-4836-9A76-736F53299BC0}" dt="2023-10-21T02:30:47.654" v="132"/>
          <ac:spMkLst>
            <pc:docMk/>
            <pc:sldMk cId="2954256265" sldId="273"/>
            <ac:spMk id="2" creationId="{00000000-0000-0000-0000-000000000000}"/>
          </ac:spMkLst>
        </pc:spChg>
        <pc:spChg chg="mod">
          <ac:chgData name="R H" userId="7863155b6774aad0" providerId="LiveId" clId="{09B2321C-E680-4836-9A76-736F53299BC0}" dt="2023-10-21T02:30:47.654" v="132"/>
          <ac:spMkLst>
            <pc:docMk/>
            <pc:sldMk cId="2954256265" sldId="273"/>
            <ac:spMk id="3" creationId="{00000000-0000-0000-0000-000000000000}"/>
          </ac:spMkLst>
        </pc:spChg>
      </pc:sldChg>
      <pc:sldChg chg="modSp del modTransition modNotes modNotesTx">
        <pc:chgData name="R H" userId="7863155b6774aad0" providerId="LiveId" clId="{09B2321C-E680-4836-9A76-736F53299BC0}" dt="2023-10-21T16:49:17.245" v="554" actId="47"/>
        <pc:sldMkLst>
          <pc:docMk/>
          <pc:sldMk cId="1705645496" sldId="274"/>
        </pc:sldMkLst>
        <pc:spChg chg="mod">
          <ac:chgData name="R H" userId="7863155b6774aad0" providerId="LiveId" clId="{09B2321C-E680-4836-9A76-736F53299BC0}" dt="2023-10-21T02:30:47.654" v="132"/>
          <ac:spMkLst>
            <pc:docMk/>
            <pc:sldMk cId="1705645496" sldId="274"/>
            <ac:spMk id="2" creationId="{00000000-0000-0000-0000-000000000000}"/>
          </ac:spMkLst>
        </pc:spChg>
        <pc:spChg chg="mod">
          <ac:chgData name="R H" userId="7863155b6774aad0" providerId="LiveId" clId="{09B2321C-E680-4836-9A76-736F53299BC0}" dt="2023-10-21T02:30:47.654" v="132"/>
          <ac:spMkLst>
            <pc:docMk/>
            <pc:sldMk cId="1705645496" sldId="274"/>
            <ac:spMk id="3" creationId="{00000000-0000-0000-0000-000000000000}"/>
          </ac:spMkLst>
        </pc:spChg>
      </pc:sldChg>
      <pc:sldChg chg="modSp del modTransition modNotes modNotesTx">
        <pc:chgData name="R H" userId="7863155b6774aad0" providerId="LiveId" clId="{09B2321C-E680-4836-9A76-736F53299BC0}" dt="2023-10-21T16:49:16.561" v="553" actId="47"/>
        <pc:sldMkLst>
          <pc:docMk/>
          <pc:sldMk cId="2860089435" sldId="275"/>
        </pc:sldMkLst>
        <pc:spChg chg="mod">
          <ac:chgData name="R H" userId="7863155b6774aad0" providerId="LiveId" clId="{09B2321C-E680-4836-9A76-736F53299BC0}" dt="2023-10-21T02:30:47.654" v="132"/>
          <ac:spMkLst>
            <pc:docMk/>
            <pc:sldMk cId="2860089435" sldId="275"/>
            <ac:spMk id="2" creationId="{00000000-0000-0000-0000-000000000000}"/>
          </ac:spMkLst>
        </pc:spChg>
        <pc:spChg chg="mod">
          <ac:chgData name="R H" userId="7863155b6774aad0" providerId="LiveId" clId="{09B2321C-E680-4836-9A76-736F53299BC0}" dt="2023-10-21T02:30:47.654" v="132"/>
          <ac:spMkLst>
            <pc:docMk/>
            <pc:sldMk cId="2860089435" sldId="275"/>
            <ac:spMk id="3" creationId="{00000000-0000-0000-0000-000000000000}"/>
          </ac:spMkLst>
        </pc:spChg>
      </pc:sldChg>
      <pc:sldChg chg="modSp del modTransition modNotes modNotesTx">
        <pc:chgData name="R H" userId="7863155b6774aad0" providerId="LiveId" clId="{09B2321C-E680-4836-9A76-736F53299BC0}" dt="2023-10-21T16:49:18.385" v="555" actId="47"/>
        <pc:sldMkLst>
          <pc:docMk/>
          <pc:sldMk cId="2140171015" sldId="276"/>
        </pc:sldMkLst>
        <pc:spChg chg="mod">
          <ac:chgData name="R H" userId="7863155b6774aad0" providerId="LiveId" clId="{09B2321C-E680-4836-9A76-736F53299BC0}" dt="2023-10-21T02:30:47.654" v="132"/>
          <ac:spMkLst>
            <pc:docMk/>
            <pc:sldMk cId="2140171015" sldId="276"/>
            <ac:spMk id="2" creationId="{00000000-0000-0000-0000-000000000000}"/>
          </ac:spMkLst>
        </pc:spChg>
        <pc:spChg chg="mod">
          <ac:chgData name="R H" userId="7863155b6774aad0" providerId="LiveId" clId="{09B2321C-E680-4836-9A76-736F53299BC0}" dt="2023-10-21T02:30:47.654" v="132"/>
          <ac:spMkLst>
            <pc:docMk/>
            <pc:sldMk cId="2140171015" sldId="276"/>
            <ac:spMk id="3" creationId="{00000000-0000-0000-0000-000000000000}"/>
          </ac:spMkLst>
        </pc:spChg>
      </pc:sldChg>
      <pc:sldChg chg="addSp modSp mod modTransition modAnim modNotes modNotesTx">
        <pc:chgData name="R H" userId="7863155b6774aad0" providerId="LiveId" clId="{09B2321C-E680-4836-9A76-736F53299BC0}" dt="2023-10-22T01:48:20.706" v="1474"/>
        <pc:sldMkLst>
          <pc:docMk/>
          <pc:sldMk cId="3963540959" sldId="277"/>
        </pc:sldMkLst>
        <pc:spChg chg="mod">
          <ac:chgData name="R H" userId="7863155b6774aad0" providerId="LiveId" clId="{09B2321C-E680-4836-9A76-736F53299BC0}" dt="2023-10-21T16:36:19.112" v="469" actId="255"/>
          <ac:spMkLst>
            <pc:docMk/>
            <pc:sldMk cId="3963540959" sldId="277"/>
            <ac:spMk id="2" creationId="{00000000-0000-0000-0000-000000000000}"/>
          </ac:spMkLst>
        </pc:spChg>
        <pc:spChg chg="mod ord">
          <ac:chgData name="R H" userId="7863155b6774aad0" providerId="LiveId" clId="{09B2321C-E680-4836-9A76-736F53299BC0}" dt="2023-10-21T19:01:47.910" v="965" actId="166"/>
          <ac:spMkLst>
            <pc:docMk/>
            <pc:sldMk cId="3963540959" sldId="277"/>
            <ac:spMk id="3" creationId="{00000000-0000-0000-0000-000000000000}"/>
          </ac:spMkLst>
        </pc:spChg>
        <pc:spChg chg="add mod">
          <ac:chgData name="R H" userId="7863155b6774aad0" providerId="LiveId" clId="{09B2321C-E680-4836-9A76-736F53299BC0}" dt="2023-10-21T16:34:18.079" v="445"/>
          <ac:spMkLst>
            <pc:docMk/>
            <pc:sldMk cId="3963540959" sldId="277"/>
            <ac:spMk id="4" creationId="{9EBBE836-7671-C3D2-ABFF-74EC933FF008}"/>
          </ac:spMkLst>
        </pc:spChg>
        <pc:picChg chg="mod">
          <ac:chgData name="R H" userId="7863155b6774aad0" providerId="LiveId" clId="{09B2321C-E680-4836-9A76-736F53299BC0}" dt="2023-10-21T16:34:44.704" v="451" actId="14100"/>
          <ac:picMkLst>
            <pc:docMk/>
            <pc:sldMk cId="3963540959" sldId="277"/>
            <ac:picMk id="9218" creationId="{00000000-0000-0000-0000-000000000000}"/>
          </ac:picMkLst>
        </pc:picChg>
        <pc:picChg chg="mod">
          <ac:chgData name="R H" userId="7863155b6774aad0" providerId="LiveId" clId="{09B2321C-E680-4836-9A76-736F53299BC0}" dt="2023-10-21T16:34:34.917" v="448" actId="14100"/>
          <ac:picMkLst>
            <pc:docMk/>
            <pc:sldMk cId="3963540959" sldId="277"/>
            <ac:picMk id="9222" creationId="{00000000-0000-0000-0000-000000000000}"/>
          </ac:picMkLst>
        </pc:picChg>
      </pc:sldChg>
      <pc:sldChg chg="addSp modSp mod modTransition modAnim modNotes modNotesTx">
        <pc:chgData name="R H" userId="7863155b6774aad0" providerId="LiveId" clId="{09B2321C-E680-4836-9A76-736F53299BC0}" dt="2023-10-22T01:48:20.706" v="1474"/>
        <pc:sldMkLst>
          <pc:docMk/>
          <pc:sldMk cId="2050545890" sldId="278"/>
        </pc:sldMkLst>
        <pc:spChg chg="mod ord">
          <ac:chgData name="R H" userId="7863155b6774aad0" providerId="LiveId" clId="{09B2321C-E680-4836-9A76-736F53299BC0}" dt="2023-10-21T16:41:47.843" v="539" actId="255"/>
          <ac:spMkLst>
            <pc:docMk/>
            <pc:sldMk cId="2050545890" sldId="278"/>
            <ac:spMk id="2" creationId="{00000000-0000-0000-0000-000000000000}"/>
          </ac:spMkLst>
        </pc:spChg>
        <pc:spChg chg="mod">
          <ac:chgData name="R H" userId="7863155b6774aad0" providerId="LiveId" clId="{09B2321C-E680-4836-9A76-736F53299BC0}" dt="2023-10-21T16:40:16.612" v="525" actId="255"/>
          <ac:spMkLst>
            <pc:docMk/>
            <pc:sldMk cId="2050545890" sldId="278"/>
            <ac:spMk id="3" creationId="{00000000-0000-0000-0000-000000000000}"/>
          </ac:spMkLst>
        </pc:spChg>
        <pc:spChg chg="add mod">
          <ac:chgData name="R H" userId="7863155b6774aad0" providerId="LiveId" clId="{09B2321C-E680-4836-9A76-736F53299BC0}" dt="2023-10-21T16:40:06.352" v="524"/>
          <ac:spMkLst>
            <pc:docMk/>
            <pc:sldMk cId="2050545890" sldId="278"/>
            <ac:spMk id="4" creationId="{F59E4173-26D5-7649-4D9A-6CBC3CC3C567}"/>
          </ac:spMkLst>
        </pc:spChg>
        <pc:spChg chg="mod">
          <ac:chgData name="R H" userId="7863155b6774aad0" providerId="LiveId" clId="{09B2321C-E680-4836-9A76-736F53299BC0}" dt="2023-10-21T16:42:09.449" v="542" actId="1076"/>
          <ac:spMkLst>
            <pc:docMk/>
            <pc:sldMk cId="2050545890" sldId="278"/>
            <ac:spMk id="8" creationId="{00000000-0000-0000-0000-000000000000}"/>
          </ac:spMkLst>
        </pc:spChg>
        <pc:picChg chg="mod">
          <ac:chgData name="R H" userId="7863155b6774aad0" providerId="LiveId" clId="{09B2321C-E680-4836-9A76-736F53299BC0}" dt="2023-10-21T16:41:29.279" v="536" actId="14100"/>
          <ac:picMkLst>
            <pc:docMk/>
            <pc:sldMk cId="2050545890" sldId="278"/>
            <ac:picMk id="16388" creationId="{00000000-0000-0000-0000-000000000000}"/>
          </ac:picMkLst>
        </pc:picChg>
      </pc:sldChg>
      <pc:sldChg chg="addSp delSp modSp mod modTransition modAnim modNotes modNotesTx">
        <pc:chgData name="R H" userId="7863155b6774aad0" providerId="LiveId" clId="{09B2321C-E680-4836-9A76-736F53299BC0}" dt="2023-10-22T01:48:20.706" v="1474"/>
        <pc:sldMkLst>
          <pc:docMk/>
          <pc:sldMk cId="2285422220" sldId="279"/>
        </pc:sldMkLst>
        <pc:spChg chg="mod">
          <ac:chgData name="R H" userId="7863155b6774aad0" providerId="LiveId" clId="{09B2321C-E680-4836-9A76-736F53299BC0}" dt="2023-10-21T16:49:51.649" v="564" actId="255"/>
          <ac:spMkLst>
            <pc:docMk/>
            <pc:sldMk cId="2285422220" sldId="279"/>
            <ac:spMk id="3" creationId="{00000000-0000-0000-0000-000000000000}"/>
          </ac:spMkLst>
        </pc:spChg>
        <pc:spChg chg="add del mod">
          <ac:chgData name="R H" userId="7863155b6774aad0" providerId="LiveId" clId="{09B2321C-E680-4836-9A76-736F53299BC0}" dt="2023-10-21T16:56:46.348" v="808" actId="478"/>
          <ac:spMkLst>
            <pc:docMk/>
            <pc:sldMk cId="2285422220" sldId="279"/>
            <ac:spMk id="4" creationId="{AC990EF9-90E1-841A-B041-23EE9CB23941}"/>
          </ac:spMkLst>
        </pc:spChg>
        <pc:spChg chg="mod">
          <ac:chgData name="R H" userId="7863155b6774aad0" providerId="LiveId" clId="{09B2321C-E680-4836-9A76-736F53299BC0}" dt="2023-10-21T16:58:33.072" v="816" actId="14100"/>
          <ac:spMkLst>
            <pc:docMk/>
            <pc:sldMk cId="2285422220" sldId="279"/>
            <ac:spMk id="5" creationId="{00000000-0000-0000-0000-000000000000}"/>
          </ac:spMkLst>
        </pc:spChg>
        <pc:spChg chg="mod">
          <ac:chgData name="R H" userId="7863155b6774aad0" providerId="LiveId" clId="{09B2321C-E680-4836-9A76-736F53299BC0}" dt="2023-10-21T16:59:08.958" v="817" actId="255"/>
          <ac:spMkLst>
            <pc:docMk/>
            <pc:sldMk cId="2285422220" sldId="279"/>
            <ac:spMk id="6" creationId="{00000000-0000-0000-0000-000000000000}"/>
          </ac:spMkLst>
        </pc:spChg>
        <pc:spChg chg="add mod">
          <ac:chgData name="R H" userId="7863155b6774aad0" providerId="LiveId" clId="{09B2321C-E680-4836-9A76-736F53299BC0}" dt="2023-10-21T16:59:48.330" v="824" actId="20577"/>
          <ac:spMkLst>
            <pc:docMk/>
            <pc:sldMk cId="2285422220" sldId="279"/>
            <ac:spMk id="9" creationId="{3761746B-2BAD-AD81-DC69-FB6453D4A5B9}"/>
          </ac:spMkLst>
        </pc:spChg>
        <pc:spChg chg="add mod">
          <ac:chgData name="R H" userId="7863155b6774aad0" providerId="LiveId" clId="{09B2321C-E680-4836-9A76-736F53299BC0}" dt="2023-10-21T17:00:09.420" v="829"/>
          <ac:spMkLst>
            <pc:docMk/>
            <pc:sldMk cId="2285422220" sldId="279"/>
            <ac:spMk id="10" creationId="{04F1884A-D04A-40D1-779B-C8077F675858}"/>
          </ac:spMkLst>
        </pc:spChg>
        <pc:picChg chg="mod">
          <ac:chgData name="R H" userId="7863155b6774aad0" providerId="LiveId" clId="{09B2321C-E680-4836-9A76-736F53299BC0}" dt="2023-10-21T17:00:19.480" v="831" actId="14100"/>
          <ac:picMkLst>
            <pc:docMk/>
            <pc:sldMk cId="2285422220" sldId="279"/>
            <ac:picMk id="7" creationId="{00000000-0000-0000-0000-000000000000}"/>
          </ac:picMkLst>
        </pc:picChg>
        <pc:picChg chg="mod">
          <ac:chgData name="R H" userId="7863155b6774aad0" providerId="LiveId" clId="{09B2321C-E680-4836-9A76-736F53299BC0}" dt="2023-10-21T17:00:14.893" v="830" actId="14100"/>
          <ac:picMkLst>
            <pc:docMk/>
            <pc:sldMk cId="2285422220" sldId="279"/>
            <ac:picMk id="8" creationId="{00000000-0000-0000-0000-000000000000}"/>
          </ac:picMkLst>
        </pc:picChg>
      </pc:sldChg>
      <pc:sldChg chg="modSp del modTransition modNotes modNotesTx">
        <pc:chgData name="R H" userId="7863155b6774aad0" providerId="LiveId" clId="{09B2321C-E680-4836-9A76-736F53299BC0}" dt="2023-10-21T17:09:19.828" v="886" actId="47"/>
        <pc:sldMkLst>
          <pc:docMk/>
          <pc:sldMk cId="2391412911" sldId="280"/>
        </pc:sldMkLst>
        <pc:spChg chg="mod">
          <ac:chgData name="R H" userId="7863155b6774aad0" providerId="LiveId" clId="{09B2321C-E680-4836-9A76-736F53299BC0}" dt="2023-10-21T02:30:47.654" v="132"/>
          <ac:spMkLst>
            <pc:docMk/>
            <pc:sldMk cId="2391412911" sldId="280"/>
            <ac:spMk id="3" creationId="{00000000-0000-0000-0000-000000000000}"/>
          </ac:spMkLst>
        </pc:spChg>
        <pc:spChg chg="mod">
          <ac:chgData name="R H" userId="7863155b6774aad0" providerId="LiveId" clId="{09B2321C-E680-4836-9A76-736F53299BC0}" dt="2023-10-21T02:30:47.654" v="132"/>
          <ac:spMkLst>
            <pc:docMk/>
            <pc:sldMk cId="2391412911" sldId="280"/>
            <ac:spMk id="9" creationId="{00000000-0000-0000-0000-000000000000}"/>
          </ac:spMkLst>
        </pc:spChg>
        <pc:spChg chg="mod">
          <ac:chgData name="R H" userId="7863155b6774aad0" providerId="LiveId" clId="{09B2321C-E680-4836-9A76-736F53299BC0}" dt="2023-10-21T02:30:47.654" v="132"/>
          <ac:spMkLst>
            <pc:docMk/>
            <pc:sldMk cId="2391412911" sldId="280"/>
            <ac:spMk id="10" creationId="{00000000-0000-0000-0000-000000000000}"/>
          </ac:spMkLst>
        </pc:spChg>
        <pc:spChg chg="mod">
          <ac:chgData name="R H" userId="7863155b6774aad0" providerId="LiveId" clId="{09B2321C-E680-4836-9A76-736F53299BC0}" dt="2023-10-21T02:30:47.654" v="132"/>
          <ac:spMkLst>
            <pc:docMk/>
            <pc:sldMk cId="2391412911" sldId="280"/>
            <ac:spMk id="11" creationId="{00000000-0000-0000-0000-000000000000}"/>
          </ac:spMkLst>
        </pc:spChg>
        <pc:spChg chg="mod">
          <ac:chgData name="R H" userId="7863155b6774aad0" providerId="LiveId" clId="{09B2321C-E680-4836-9A76-736F53299BC0}" dt="2023-10-21T02:30:47.654" v="132"/>
          <ac:spMkLst>
            <pc:docMk/>
            <pc:sldMk cId="2391412911" sldId="280"/>
            <ac:spMk id="12" creationId="{00000000-0000-0000-0000-000000000000}"/>
          </ac:spMkLst>
        </pc:spChg>
        <pc:picChg chg="mod">
          <ac:chgData name="R H" userId="7863155b6774aad0" providerId="LiveId" clId="{09B2321C-E680-4836-9A76-736F53299BC0}" dt="2023-10-21T02:30:47.654" v="132"/>
          <ac:picMkLst>
            <pc:docMk/>
            <pc:sldMk cId="2391412911" sldId="280"/>
            <ac:picMk id="13" creationId="{00000000-0000-0000-0000-000000000000}"/>
          </ac:picMkLst>
        </pc:picChg>
      </pc:sldChg>
      <pc:sldChg chg="addSp modSp mod ord modTransition modNotes modNotesTx">
        <pc:chgData name="R H" userId="7863155b6774aad0" providerId="LiveId" clId="{09B2321C-E680-4836-9A76-736F53299BC0}" dt="2023-10-22T01:48:20.706" v="1474"/>
        <pc:sldMkLst>
          <pc:docMk/>
          <pc:sldMk cId="1400747361" sldId="281"/>
        </pc:sldMkLst>
        <pc:spChg chg="add mod">
          <ac:chgData name="R H" userId="7863155b6774aad0" providerId="LiveId" clId="{09B2321C-E680-4836-9A76-736F53299BC0}" dt="2023-10-21T17:03:11.796" v="845"/>
          <ac:spMkLst>
            <pc:docMk/>
            <pc:sldMk cId="1400747361" sldId="281"/>
            <ac:spMk id="2" creationId="{69770F86-88EC-679B-B742-08E14225D6C3}"/>
          </ac:spMkLst>
        </pc:spChg>
        <pc:spChg chg="mod">
          <ac:chgData name="R H" userId="7863155b6774aad0" providerId="LiveId" clId="{09B2321C-E680-4836-9A76-736F53299BC0}" dt="2023-10-21T17:02:27.280" v="837" actId="255"/>
          <ac:spMkLst>
            <pc:docMk/>
            <pc:sldMk cId="1400747361" sldId="281"/>
            <ac:spMk id="3" creationId="{00000000-0000-0000-0000-000000000000}"/>
          </ac:spMkLst>
        </pc:spChg>
        <pc:spChg chg="mod">
          <ac:chgData name="R H" userId="7863155b6774aad0" providerId="LiveId" clId="{09B2321C-E680-4836-9A76-736F53299BC0}" dt="2023-10-21T17:06:43.945" v="884" actId="1076"/>
          <ac:spMkLst>
            <pc:docMk/>
            <pc:sldMk cId="1400747361" sldId="281"/>
            <ac:spMk id="5" creationId="{00000000-0000-0000-0000-000000000000}"/>
          </ac:spMkLst>
        </pc:spChg>
        <pc:spChg chg="mod">
          <ac:chgData name="R H" userId="7863155b6774aad0" providerId="LiveId" clId="{09B2321C-E680-4836-9A76-736F53299BC0}" dt="2023-10-21T17:06:34.597" v="883" actId="1076"/>
          <ac:spMkLst>
            <pc:docMk/>
            <pc:sldMk cId="1400747361" sldId="281"/>
            <ac:spMk id="6" creationId="{00000000-0000-0000-0000-000000000000}"/>
          </ac:spMkLst>
        </pc:spChg>
        <pc:spChg chg="mod">
          <ac:chgData name="R H" userId="7863155b6774aad0" providerId="LiveId" clId="{09B2321C-E680-4836-9A76-736F53299BC0}" dt="2023-10-21T17:06:09.997" v="879" actId="1076"/>
          <ac:spMkLst>
            <pc:docMk/>
            <pc:sldMk cId="1400747361" sldId="281"/>
            <ac:spMk id="15" creationId="{00000000-0000-0000-0000-000000000000}"/>
          </ac:spMkLst>
        </pc:spChg>
        <pc:spChg chg="mod">
          <ac:chgData name="R H" userId="7863155b6774aad0" providerId="LiveId" clId="{09B2321C-E680-4836-9A76-736F53299BC0}" dt="2023-10-21T17:06:53.663" v="885" actId="1076"/>
          <ac:spMkLst>
            <pc:docMk/>
            <pc:sldMk cId="1400747361" sldId="281"/>
            <ac:spMk id="17" creationId="{00000000-0000-0000-0000-000000000000}"/>
          </ac:spMkLst>
        </pc:spChg>
      </pc:sldChg>
      <pc:sldChg chg="addSp modSp mod modTransition modAnim modNotes modNotesTx">
        <pc:chgData name="R H" userId="7863155b6774aad0" providerId="LiveId" clId="{09B2321C-E680-4836-9A76-736F53299BC0}" dt="2023-10-22T01:48:20.706" v="1474"/>
        <pc:sldMkLst>
          <pc:docMk/>
          <pc:sldMk cId="116068040" sldId="282"/>
        </pc:sldMkLst>
        <pc:spChg chg="add mod">
          <ac:chgData name="R H" userId="7863155b6774aad0" providerId="LiveId" clId="{09B2321C-E680-4836-9A76-736F53299BC0}" dt="2023-10-21T18:53:42.332" v="902"/>
          <ac:spMkLst>
            <pc:docMk/>
            <pc:sldMk cId="116068040" sldId="282"/>
            <ac:spMk id="2" creationId="{192BB47D-BCCC-A336-A09E-7F9FD6AC173C}"/>
          </ac:spMkLst>
        </pc:spChg>
        <pc:spChg chg="mod">
          <ac:chgData name="R H" userId="7863155b6774aad0" providerId="LiveId" clId="{09B2321C-E680-4836-9A76-736F53299BC0}" dt="2023-10-21T19:01:22.082" v="943" actId="20577"/>
          <ac:spMkLst>
            <pc:docMk/>
            <pc:sldMk cId="116068040" sldId="282"/>
            <ac:spMk id="3" creationId="{00000000-0000-0000-0000-000000000000}"/>
          </ac:spMkLst>
        </pc:spChg>
        <pc:spChg chg="mod">
          <ac:chgData name="R H" userId="7863155b6774aad0" providerId="LiveId" clId="{09B2321C-E680-4836-9A76-736F53299BC0}" dt="2023-10-21T19:01:05.960" v="932" actId="255"/>
          <ac:spMkLst>
            <pc:docMk/>
            <pc:sldMk cId="116068040" sldId="282"/>
            <ac:spMk id="7" creationId="{00000000-0000-0000-0000-000000000000}"/>
          </ac:spMkLst>
        </pc:spChg>
        <pc:picChg chg="mod">
          <ac:chgData name="R H" userId="7863155b6774aad0" providerId="LiveId" clId="{09B2321C-E680-4836-9A76-736F53299BC0}" dt="2023-10-22T01:47:39.375" v="1473" actId="14100"/>
          <ac:picMkLst>
            <pc:docMk/>
            <pc:sldMk cId="116068040" sldId="282"/>
            <ac:picMk id="1026" creationId="{00000000-0000-0000-0000-000000000000}"/>
          </ac:picMkLst>
        </pc:picChg>
      </pc:sldChg>
      <pc:sldChg chg="addSp modSp mod modTransition modAnim modNotes modNotesTx">
        <pc:chgData name="R H" userId="7863155b6774aad0" providerId="LiveId" clId="{09B2321C-E680-4836-9A76-736F53299BC0}" dt="2023-10-22T01:48:20.706" v="1474"/>
        <pc:sldMkLst>
          <pc:docMk/>
          <pc:sldMk cId="2218502595" sldId="283"/>
        </pc:sldMkLst>
        <pc:spChg chg="add mod">
          <ac:chgData name="R H" userId="7863155b6774aad0" providerId="LiveId" clId="{09B2321C-E680-4836-9A76-736F53299BC0}" dt="2023-10-21T19:02:29.658" v="973"/>
          <ac:spMkLst>
            <pc:docMk/>
            <pc:sldMk cId="2218502595" sldId="283"/>
            <ac:spMk id="2" creationId="{E43B99E6-3F1C-A453-EDFA-C56EDE02688C}"/>
          </ac:spMkLst>
        </pc:spChg>
        <pc:spChg chg="mod">
          <ac:chgData name="R H" userId="7863155b6774aad0" providerId="LiveId" clId="{09B2321C-E680-4836-9A76-736F53299BC0}" dt="2023-10-21T19:06:52.819" v="1001" actId="1076"/>
          <ac:spMkLst>
            <pc:docMk/>
            <pc:sldMk cId="2218502595" sldId="283"/>
            <ac:spMk id="3" creationId="{00000000-0000-0000-0000-000000000000}"/>
          </ac:spMkLst>
        </pc:spChg>
        <pc:spChg chg="mod">
          <ac:chgData name="R H" userId="7863155b6774aad0" providerId="LiveId" clId="{09B2321C-E680-4836-9A76-736F53299BC0}" dt="2023-10-21T19:06:56.243" v="1002" actId="1076"/>
          <ac:spMkLst>
            <pc:docMk/>
            <pc:sldMk cId="2218502595" sldId="283"/>
            <ac:spMk id="6" creationId="{00000000-0000-0000-0000-000000000000}"/>
          </ac:spMkLst>
        </pc:spChg>
        <pc:picChg chg="mod">
          <ac:chgData name="R H" userId="7863155b6774aad0" providerId="LiveId" clId="{09B2321C-E680-4836-9A76-736F53299BC0}" dt="2023-10-21T19:07:01.428" v="1003" actId="14100"/>
          <ac:picMkLst>
            <pc:docMk/>
            <pc:sldMk cId="2218502595" sldId="283"/>
            <ac:picMk id="8" creationId="{00000000-0000-0000-0000-000000000000}"/>
          </ac:picMkLst>
        </pc:picChg>
        <pc:picChg chg="mod">
          <ac:chgData name="R H" userId="7863155b6774aad0" providerId="LiveId" clId="{09B2321C-E680-4836-9A76-736F53299BC0}" dt="2023-10-21T19:07:04.510" v="1004" actId="14100"/>
          <ac:picMkLst>
            <pc:docMk/>
            <pc:sldMk cId="2218502595" sldId="283"/>
            <ac:picMk id="2050" creationId="{34EE4A2F-555C-04A7-3558-767B4F354272}"/>
          </ac:picMkLst>
        </pc:picChg>
      </pc:sldChg>
      <pc:sldChg chg="addSp delSp modSp mod modTransition setBg modAnim modNotes modNotesTx">
        <pc:chgData name="R H" userId="7863155b6774aad0" providerId="LiveId" clId="{09B2321C-E680-4836-9A76-736F53299BC0}" dt="2023-10-22T01:48:20.706" v="1474"/>
        <pc:sldMkLst>
          <pc:docMk/>
          <pc:sldMk cId="2116163257" sldId="284"/>
        </pc:sldMkLst>
        <pc:spChg chg="add mod">
          <ac:chgData name="R H" userId="7863155b6774aad0" providerId="LiveId" clId="{09B2321C-E680-4836-9A76-736F53299BC0}" dt="2023-10-21T19:40:29.968" v="1196"/>
          <ac:spMkLst>
            <pc:docMk/>
            <pc:sldMk cId="2116163257" sldId="284"/>
            <ac:spMk id="2" creationId="{9D43EF3C-1560-0E91-EAD1-EEC4F8954890}"/>
          </ac:spMkLst>
        </pc:spChg>
        <pc:spChg chg="del mod">
          <ac:chgData name="R H" userId="7863155b6774aad0" providerId="LiveId" clId="{09B2321C-E680-4836-9A76-736F53299BC0}" dt="2023-10-21T19:09:00.325" v="1006" actId="478"/>
          <ac:spMkLst>
            <pc:docMk/>
            <pc:sldMk cId="2116163257" sldId="284"/>
            <ac:spMk id="10" creationId="{00000000-0000-0000-0000-000000000000}"/>
          </ac:spMkLst>
        </pc:spChg>
        <pc:spChg chg="del mod">
          <ac:chgData name="R H" userId="7863155b6774aad0" providerId="LiveId" clId="{09B2321C-E680-4836-9A76-736F53299BC0}" dt="2023-10-21T19:09:00.325" v="1006" actId="478"/>
          <ac:spMkLst>
            <pc:docMk/>
            <pc:sldMk cId="2116163257" sldId="284"/>
            <ac:spMk id="11" creationId="{00000000-0000-0000-0000-000000000000}"/>
          </ac:spMkLst>
        </pc:spChg>
        <pc:spChg chg="add del">
          <ac:chgData name="R H" userId="7863155b6774aad0" providerId="LiveId" clId="{09B2321C-E680-4836-9A76-736F53299BC0}" dt="2023-10-21T19:09:56.236" v="1017" actId="26606"/>
          <ac:spMkLst>
            <pc:docMk/>
            <pc:sldMk cId="2116163257" sldId="284"/>
            <ac:spMk id="3087" creationId="{42A4FC2C-047E-45A5-965D-8E1E3BF09BC6}"/>
          </ac:spMkLst>
        </pc:spChg>
        <pc:grpChg chg="add del">
          <ac:chgData name="R H" userId="7863155b6774aad0" providerId="LiveId" clId="{09B2321C-E680-4836-9A76-736F53299BC0}" dt="2023-10-21T19:09:47.218" v="1015" actId="26606"/>
          <ac:grpSpMkLst>
            <pc:docMk/>
            <pc:sldMk cId="2116163257" sldId="284"/>
            <ac:grpSpMk id="3081" creationId="{723C66ED-DBBF-12CA-7F5E-813E0E7D036A}"/>
          </ac:grpSpMkLst>
        </pc:grpChg>
        <pc:picChg chg="del mod">
          <ac:chgData name="R H" userId="7863155b6774aad0" providerId="LiveId" clId="{09B2321C-E680-4836-9A76-736F53299BC0}" dt="2023-10-21T19:09:00.325" v="1006" actId="478"/>
          <ac:picMkLst>
            <pc:docMk/>
            <pc:sldMk cId="2116163257" sldId="284"/>
            <ac:picMk id="9" creationId="{00000000-0000-0000-0000-000000000000}"/>
          </ac:picMkLst>
        </pc:picChg>
        <pc:picChg chg="add del mod">
          <ac:chgData name="R H" userId="7863155b6774aad0" providerId="LiveId" clId="{09B2321C-E680-4836-9A76-736F53299BC0}" dt="2023-10-21T19:09:06.314" v="1009" actId="478"/>
          <ac:picMkLst>
            <pc:docMk/>
            <pc:sldMk cId="2116163257" sldId="284"/>
            <ac:picMk id="3074" creationId="{B93E289B-7CB4-2BC7-48AC-84E623CAACC5}"/>
          </ac:picMkLst>
        </pc:picChg>
        <pc:picChg chg="add mod">
          <ac:chgData name="R H" userId="7863155b6774aad0" providerId="LiveId" clId="{09B2321C-E680-4836-9A76-736F53299BC0}" dt="2023-10-21T19:40:33.101" v="1197" actId="14100"/>
          <ac:picMkLst>
            <pc:docMk/>
            <pc:sldMk cId="2116163257" sldId="284"/>
            <ac:picMk id="3076" creationId="{ABC82A73-0F1E-5D96-C6B6-DBAA1BC3BE08}"/>
          </ac:picMkLst>
        </pc:picChg>
      </pc:sldChg>
      <pc:sldChg chg="addSp delSp modSp mod modTransition delAnim modNotes modNotesTx">
        <pc:chgData name="R H" userId="7863155b6774aad0" providerId="LiveId" clId="{09B2321C-E680-4836-9A76-736F53299BC0}" dt="2023-10-22T01:48:20.706" v="1474"/>
        <pc:sldMkLst>
          <pc:docMk/>
          <pc:sldMk cId="1537237272" sldId="287"/>
        </pc:sldMkLst>
        <pc:spChg chg="mod">
          <ac:chgData name="R H" userId="7863155b6774aad0" providerId="LiveId" clId="{09B2321C-E680-4836-9A76-736F53299BC0}" dt="2023-10-21T19:42:15.681" v="1208" actId="12"/>
          <ac:spMkLst>
            <pc:docMk/>
            <pc:sldMk cId="1537237272" sldId="287"/>
            <ac:spMk id="2" creationId="{00000000-0000-0000-0000-000000000000}"/>
          </ac:spMkLst>
        </pc:spChg>
        <pc:spChg chg="add mod">
          <ac:chgData name="R H" userId="7863155b6774aad0" providerId="LiveId" clId="{09B2321C-E680-4836-9A76-736F53299BC0}" dt="2023-10-21T19:38:15.733" v="1178"/>
          <ac:spMkLst>
            <pc:docMk/>
            <pc:sldMk cId="1537237272" sldId="287"/>
            <ac:spMk id="3" creationId="{B38E7BED-4AD4-7DA4-E468-6D2C513281A9}"/>
          </ac:spMkLst>
        </pc:spChg>
        <pc:spChg chg="mod">
          <ac:chgData name="R H" userId="7863155b6774aad0" providerId="LiveId" clId="{09B2321C-E680-4836-9A76-736F53299BC0}" dt="2023-10-21T19:29:57.730" v="1021" actId="255"/>
          <ac:spMkLst>
            <pc:docMk/>
            <pc:sldMk cId="1537237272" sldId="287"/>
            <ac:spMk id="11" creationId="{00000000-0000-0000-0000-000000000000}"/>
          </ac:spMkLst>
        </pc:spChg>
        <pc:picChg chg="del mod">
          <ac:chgData name="R H" userId="7863155b6774aad0" providerId="LiveId" clId="{09B2321C-E680-4836-9A76-736F53299BC0}" dt="2023-10-21T19:38:09.951" v="1177" actId="478"/>
          <ac:picMkLst>
            <pc:docMk/>
            <pc:sldMk cId="1537237272" sldId="287"/>
            <ac:picMk id="4" creationId="{92D0CE5E-7E8A-DCF2-33F4-732E83FD7CDF}"/>
          </ac:picMkLst>
        </pc:picChg>
        <pc:picChg chg="mod">
          <ac:chgData name="R H" userId="7863155b6774aad0" providerId="LiveId" clId="{09B2321C-E680-4836-9A76-736F53299BC0}" dt="2023-10-21T19:39:15.313" v="1194" actId="14100"/>
          <ac:picMkLst>
            <pc:docMk/>
            <pc:sldMk cId="1537237272" sldId="287"/>
            <ac:picMk id="1026" creationId="{DAF68F18-F89E-DF67-B889-F473C81AB86B}"/>
          </ac:picMkLst>
        </pc:picChg>
      </pc:sldChg>
      <pc:sldChg chg="addSp modSp mod modTransition modNotes modNotesTx">
        <pc:chgData name="R H" userId="7863155b6774aad0" providerId="LiveId" clId="{09B2321C-E680-4836-9A76-736F53299BC0}" dt="2023-10-22T01:48:20.706" v="1474"/>
        <pc:sldMkLst>
          <pc:docMk/>
          <pc:sldMk cId="1624083979" sldId="288"/>
        </pc:sldMkLst>
        <pc:spChg chg="mod">
          <ac:chgData name="R H" userId="7863155b6774aad0" providerId="LiveId" clId="{09B2321C-E680-4836-9A76-736F53299BC0}" dt="2023-10-21T19:45:05.444" v="1304" actId="255"/>
          <ac:spMkLst>
            <pc:docMk/>
            <pc:sldMk cId="1624083979" sldId="288"/>
            <ac:spMk id="2" creationId="{00000000-0000-0000-0000-000000000000}"/>
          </ac:spMkLst>
        </pc:spChg>
        <pc:spChg chg="add mod">
          <ac:chgData name="R H" userId="7863155b6774aad0" providerId="LiveId" clId="{09B2321C-E680-4836-9A76-736F53299BC0}" dt="2023-10-21T19:41:22.956" v="1198"/>
          <ac:spMkLst>
            <pc:docMk/>
            <pc:sldMk cId="1624083979" sldId="288"/>
            <ac:spMk id="3" creationId="{426F6158-1F94-A301-2FB0-DAD613A2A455}"/>
          </ac:spMkLst>
        </pc:spChg>
        <pc:spChg chg="mod">
          <ac:chgData name="R H" userId="7863155b6774aad0" providerId="LiveId" clId="{09B2321C-E680-4836-9A76-736F53299BC0}" dt="2023-10-21T19:41:48.550" v="1202" actId="255"/>
          <ac:spMkLst>
            <pc:docMk/>
            <pc:sldMk cId="1624083979" sldId="288"/>
            <ac:spMk id="11" creationId="{00000000-0000-0000-0000-000000000000}"/>
          </ac:spMkLst>
        </pc:spChg>
      </pc:sldChg>
      <pc:sldChg chg="addSp modSp mod modTransition modNotes modNotesTx">
        <pc:chgData name="R H" userId="7863155b6774aad0" providerId="LiveId" clId="{09B2321C-E680-4836-9A76-736F53299BC0}" dt="2023-10-22T01:48:20.706" v="1474"/>
        <pc:sldMkLst>
          <pc:docMk/>
          <pc:sldMk cId="4028790009" sldId="289"/>
        </pc:sldMkLst>
        <pc:spChg chg="mod">
          <ac:chgData name="R H" userId="7863155b6774aad0" providerId="LiveId" clId="{09B2321C-E680-4836-9A76-736F53299BC0}" dt="2023-10-21T20:05:01.432" v="1333" actId="255"/>
          <ac:spMkLst>
            <pc:docMk/>
            <pc:sldMk cId="4028790009" sldId="289"/>
            <ac:spMk id="2" creationId="{00000000-0000-0000-0000-000000000000}"/>
          </ac:spMkLst>
        </pc:spChg>
        <pc:spChg chg="add mod">
          <ac:chgData name="R H" userId="7863155b6774aad0" providerId="LiveId" clId="{09B2321C-E680-4836-9A76-736F53299BC0}" dt="2023-10-21T19:41:26" v="1199"/>
          <ac:spMkLst>
            <pc:docMk/>
            <pc:sldMk cId="4028790009" sldId="289"/>
            <ac:spMk id="3" creationId="{94C7E3AC-E84F-C8E4-A766-002E4B3476DC}"/>
          </ac:spMkLst>
        </pc:spChg>
        <pc:spChg chg="mod">
          <ac:chgData name="R H" userId="7863155b6774aad0" providerId="LiveId" clId="{09B2321C-E680-4836-9A76-736F53299BC0}" dt="2023-10-21T19:48:00.444" v="1307" actId="14100"/>
          <ac:spMkLst>
            <pc:docMk/>
            <pc:sldMk cId="4028790009" sldId="289"/>
            <ac:spMk id="11" creationId="{00000000-0000-0000-0000-000000000000}"/>
          </ac:spMkLst>
        </pc:spChg>
      </pc:sldChg>
      <pc:sldChg chg="modSp del modTransition modNotes modNotesTx">
        <pc:chgData name="R H" userId="7863155b6774aad0" providerId="LiveId" clId="{09B2321C-E680-4836-9A76-736F53299BC0}" dt="2023-10-21T19:41:33.724" v="1201" actId="47"/>
        <pc:sldMkLst>
          <pc:docMk/>
          <pc:sldMk cId="3759016073" sldId="290"/>
        </pc:sldMkLst>
        <pc:spChg chg="mod">
          <ac:chgData name="R H" userId="7863155b6774aad0" providerId="LiveId" clId="{09B2321C-E680-4836-9A76-736F53299BC0}" dt="2023-10-21T02:30:47.654" v="132"/>
          <ac:spMkLst>
            <pc:docMk/>
            <pc:sldMk cId="3759016073" sldId="290"/>
            <ac:spMk id="2" creationId="{00000000-0000-0000-0000-000000000000}"/>
          </ac:spMkLst>
        </pc:spChg>
        <pc:spChg chg="mod">
          <ac:chgData name="R H" userId="7863155b6774aad0" providerId="LiveId" clId="{09B2321C-E680-4836-9A76-736F53299BC0}" dt="2023-10-21T02:30:47.654" v="132"/>
          <ac:spMkLst>
            <pc:docMk/>
            <pc:sldMk cId="3759016073" sldId="290"/>
            <ac:spMk id="11" creationId="{00000000-0000-0000-0000-000000000000}"/>
          </ac:spMkLst>
        </pc:spChg>
      </pc:sldChg>
      <pc:sldChg chg="del modNotesTx">
        <pc:chgData name="R H" userId="7863155b6774aad0" providerId="LiveId" clId="{09B2321C-E680-4836-9A76-736F53299BC0}" dt="2023-10-21T02:23:33.730" v="35" actId="47"/>
        <pc:sldMkLst>
          <pc:docMk/>
          <pc:sldMk cId="3752905608" sldId="291"/>
        </pc:sldMkLst>
      </pc:sldChg>
      <pc:sldChg chg="addSp modSp mod modTransition modNotes modNotesTx">
        <pc:chgData name="R H" userId="7863155b6774aad0" providerId="LiveId" clId="{09B2321C-E680-4836-9A76-736F53299BC0}" dt="2023-10-22T01:48:20.706" v="1474"/>
        <pc:sldMkLst>
          <pc:docMk/>
          <pc:sldMk cId="1005007676" sldId="292"/>
        </pc:sldMkLst>
        <pc:spChg chg="mod">
          <ac:chgData name="R H" userId="7863155b6774aad0" providerId="LiveId" clId="{09B2321C-E680-4836-9A76-736F53299BC0}" dt="2023-10-21T20:08:40.275" v="1406" actId="12"/>
          <ac:spMkLst>
            <pc:docMk/>
            <pc:sldMk cId="1005007676" sldId="292"/>
            <ac:spMk id="2" creationId="{00000000-0000-0000-0000-000000000000}"/>
          </ac:spMkLst>
        </pc:spChg>
        <pc:spChg chg="add mod">
          <ac:chgData name="R H" userId="7863155b6774aad0" providerId="LiveId" clId="{09B2321C-E680-4836-9A76-736F53299BC0}" dt="2023-10-21T19:41:30.295" v="1200"/>
          <ac:spMkLst>
            <pc:docMk/>
            <pc:sldMk cId="1005007676" sldId="292"/>
            <ac:spMk id="3" creationId="{622DB281-15BB-6A4B-220D-948DB28648C4}"/>
          </ac:spMkLst>
        </pc:spChg>
        <pc:spChg chg="mod">
          <ac:chgData name="R H" userId="7863155b6774aad0" providerId="LiveId" clId="{09B2321C-E680-4836-9A76-736F53299BC0}" dt="2023-10-21T20:08:51.490" v="1407" actId="20577"/>
          <ac:spMkLst>
            <pc:docMk/>
            <pc:sldMk cId="1005007676" sldId="292"/>
            <ac:spMk id="11" creationId="{00000000-0000-0000-0000-000000000000}"/>
          </ac:spMkLst>
        </pc:spChg>
      </pc:sldChg>
      <pc:sldChg chg="del modNotesTx">
        <pc:chgData name="R H" userId="7863155b6774aad0" providerId="LiveId" clId="{09B2321C-E680-4836-9A76-736F53299BC0}" dt="2023-10-21T02:24:30.178" v="55" actId="47"/>
        <pc:sldMkLst>
          <pc:docMk/>
          <pc:sldMk cId="3933383160" sldId="293"/>
        </pc:sldMkLst>
      </pc:sldChg>
      <pc:sldChg chg="del">
        <pc:chgData name="R H" userId="7863155b6774aad0" providerId="LiveId" clId="{09B2321C-E680-4836-9A76-736F53299BC0}" dt="2023-10-21T02:24:30.850" v="56" actId="47"/>
        <pc:sldMkLst>
          <pc:docMk/>
          <pc:sldMk cId="2103182167" sldId="294"/>
        </pc:sldMkLst>
      </pc:sldChg>
      <pc:sldChg chg="modSp del modTransition modNotes modNotesTx">
        <pc:chgData name="R H" userId="7863155b6774aad0" providerId="LiveId" clId="{09B2321C-E680-4836-9A76-736F53299BC0}" dt="2023-10-21T19:01:27.057" v="944" actId="47"/>
        <pc:sldMkLst>
          <pc:docMk/>
          <pc:sldMk cId="3335049646" sldId="295"/>
        </pc:sldMkLst>
        <pc:spChg chg="mod">
          <ac:chgData name="R H" userId="7863155b6774aad0" providerId="LiveId" clId="{09B2321C-E680-4836-9A76-736F53299BC0}" dt="2023-10-21T02:30:47.654" v="132"/>
          <ac:spMkLst>
            <pc:docMk/>
            <pc:sldMk cId="3335049646" sldId="295"/>
            <ac:spMk id="3" creationId="{00000000-0000-0000-0000-000000000000}"/>
          </ac:spMkLst>
        </pc:spChg>
        <pc:spChg chg="mod">
          <ac:chgData name="R H" userId="7863155b6774aad0" providerId="LiveId" clId="{09B2321C-E680-4836-9A76-736F53299BC0}" dt="2023-10-21T02:30:47.654" v="132"/>
          <ac:spMkLst>
            <pc:docMk/>
            <pc:sldMk cId="3335049646" sldId="295"/>
            <ac:spMk id="7" creationId="{00000000-0000-0000-0000-000000000000}"/>
          </ac:spMkLst>
        </pc:spChg>
        <pc:picChg chg="mod">
          <ac:chgData name="R H" userId="7863155b6774aad0" providerId="LiveId" clId="{09B2321C-E680-4836-9A76-736F53299BC0}" dt="2023-10-21T02:30:47.654" v="132"/>
          <ac:picMkLst>
            <pc:docMk/>
            <pc:sldMk cId="3335049646" sldId="295"/>
            <ac:picMk id="1026" creationId="{00000000-0000-0000-0000-000000000000}"/>
          </ac:picMkLst>
        </pc:picChg>
      </pc:sldChg>
      <pc:sldChg chg="modSp del modTransition modNotes modNotesTx">
        <pc:chgData name="R H" userId="7863155b6774aad0" providerId="LiveId" clId="{09B2321C-E680-4836-9A76-736F53299BC0}" dt="2023-10-21T19:01:27.792" v="945" actId="47"/>
        <pc:sldMkLst>
          <pc:docMk/>
          <pc:sldMk cId="770569651" sldId="296"/>
        </pc:sldMkLst>
        <pc:spChg chg="mod">
          <ac:chgData name="R H" userId="7863155b6774aad0" providerId="LiveId" clId="{09B2321C-E680-4836-9A76-736F53299BC0}" dt="2023-10-21T02:30:47.654" v="132"/>
          <ac:spMkLst>
            <pc:docMk/>
            <pc:sldMk cId="770569651" sldId="296"/>
            <ac:spMk id="3" creationId="{00000000-0000-0000-0000-000000000000}"/>
          </ac:spMkLst>
        </pc:spChg>
        <pc:spChg chg="mod">
          <ac:chgData name="R H" userId="7863155b6774aad0" providerId="LiveId" clId="{09B2321C-E680-4836-9A76-736F53299BC0}" dt="2023-10-21T02:30:47.654" v="132"/>
          <ac:spMkLst>
            <pc:docMk/>
            <pc:sldMk cId="770569651" sldId="296"/>
            <ac:spMk id="7" creationId="{00000000-0000-0000-0000-000000000000}"/>
          </ac:spMkLst>
        </pc:spChg>
        <pc:picChg chg="mod">
          <ac:chgData name="R H" userId="7863155b6774aad0" providerId="LiveId" clId="{09B2321C-E680-4836-9A76-736F53299BC0}" dt="2023-10-21T02:30:47.654" v="132"/>
          <ac:picMkLst>
            <pc:docMk/>
            <pc:sldMk cId="770569651" sldId="296"/>
            <ac:picMk id="1026" creationId="{00000000-0000-0000-0000-000000000000}"/>
          </ac:picMkLst>
        </pc:picChg>
      </pc:sldChg>
      <pc:sldChg chg="delSp modSp del modTransition delDesignElem modNotes modNotesTx">
        <pc:chgData name="R H" userId="7863155b6774aad0" providerId="LiveId" clId="{09B2321C-E680-4836-9A76-736F53299BC0}" dt="2023-10-21T19:01:32.687" v="946" actId="47"/>
        <pc:sldMkLst>
          <pc:docMk/>
          <pc:sldMk cId="2457099296" sldId="297"/>
        </pc:sldMkLst>
        <pc:spChg chg="mod">
          <ac:chgData name="R H" userId="7863155b6774aad0" providerId="LiveId" clId="{09B2321C-E680-4836-9A76-736F53299BC0}" dt="2023-10-21T02:30:47.654" v="132"/>
          <ac:spMkLst>
            <pc:docMk/>
            <pc:sldMk cId="2457099296" sldId="297"/>
            <ac:spMk id="3" creationId="{00000000-0000-0000-0000-000000000000}"/>
          </ac:spMkLst>
        </pc:spChg>
        <pc:spChg chg="del mod">
          <ac:chgData name="R H" userId="7863155b6774aad0" providerId="LiveId" clId="{09B2321C-E680-4836-9A76-736F53299BC0}" dt="2023-10-21T02:30:47.654" v="132"/>
          <ac:spMkLst>
            <pc:docMk/>
            <pc:sldMk cId="2457099296" sldId="297"/>
            <ac:spMk id="8" creationId="{71B2258F-86CA-4D4D-8270-BC05FCDEBFB3}"/>
          </ac:spMkLst>
        </pc:spChg>
        <pc:picChg chg="mod">
          <ac:chgData name="R H" userId="7863155b6774aad0" providerId="LiveId" clId="{09B2321C-E680-4836-9A76-736F53299BC0}" dt="2023-10-21T02:30:47.654" v="132"/>
          <ac:picMkLst>
            <pc:docMk/>
            <pc:sldMk cId="2457099296" sldId="297"/>
            <ac:picMk id="2" creationId="{7DE1CECD-E53A-0D3B-5806-886392E9F6D3}"/>
          </ac:picMkLst>
        </pc:picChg>
      </pc:sldChg>
      <pc:sldChg chg="modSp del modTransition modNotes modNotesTx">
        <pc:chgData name="R H" userId="7863155b6774aad0" providerId="LiveId" clId="{09B2321C-E680-4836-9A76-736F53299BC0}" dt="2023-10-21T19:07:10.775" v="1005" actId="47"/>
        <pc:sldMkLst>
          <pc:docMk/>
          <pc:sldMk cId="3024187081" sldId="298"/>
        </pc:sldMkLst>
        <pc:spChg chg="mod">
          <ac:chgData name="R H" userId="7863155b6774aad0" providerId="LiveId" clId="{09B2321C-E680-4836-9A76-736F53299BC0}" dt="2023-10-21T02:30:47.654" v="132"/>
          <ac:spMkLst>
            <pc:docMk/>
            <pc:sldMk cId="3024187081" sldId="298"/>
            <ac:spMk id="3" creationId="{00000000-0000-0000-0000-000000000000}"/>
          </ac:spMkLst>
        </pc:spChg>
        <pc:spChg chg="mod">
          <ac:chgData name="R H" userId="7863155b6774aad0" providerId="LiveId" clId="{09B2321C-E680-4836-9A76-736F53299BC0}" dt="2023-10-21T02:30:47.654" v="132"/>
          <ac:spMkLst>
            <pc:docMk/>
            <pc:sldMk cId="3024187081" sldId="298"/>
            <ac:spMk id="6" creationId="{00000000-0000-0000-0000-000000000000}"/>
          </ac:spMkLst>
        </pc:spChg>
        <pc:picChg chg="mod">
          <ac:chgData name="R H" userId="7863155b6774aad0" providerId="LiveId" clId="{09B2321C-E680-4836-9A76-736F53299BC0}" dt="2023-10-21T02:30:47.654" v="132"/>
          <ac:picMkLst>
            <pc:docMk/>
            <pc:sldMk cId="3024187081" sldId="298"/>
            <ac:picMk id="2" creationId="{F07004FC-55CC-CBBD-C999-38E6E23A2927}"/>
          </ac:picMkLst>
        </pc:picChg>
        <pc:picChg chg="mod">
          <ac:chgData name="R H" userId="7863155b6774aad0" providerId="LiveId" clId="{09B2321C-E680-4836-9A76-736F53299BC0}" dt="2023-10-21T02:30:47.654" v="132"/>
          <ac:picMkLst>
            <pc:docMk/>
            <pc:sldMk cId="3024187081" sldId="298"/>
            <ac:picMk id="4" creationId="{63EB54E2-3C93-51CE-3FB1-087019AC1AAE}"/>
          </ac:picMkLst>
        </pc:picChg>
      </pc:sldChg>
      <pc:sldChg chg="addSp delSp modSp new mod modTransition modNotes">
        <pc:chgData name="R H" userId="7863155b6774aad0" providerId="LiveId" clId="{09B2321C-E680-4836-9A76-736F53299BC0}" dt="2023-10-22T01:48:20.706" v="1474"/>
        <pc:sldMkLst>
          <pc:docMk/>
          <pc:sldMk cId="2668029989" sldId="299"/>
        </pc:sldMkLst>
        <pc:spChg chg="del">
          <ac:chgData name="R H" userId="7863155b6774aad0" providerId="LiveId" clId="{09B2321C-E680-4836-9A76-736F53299BC0}" dt="2023-10-21T02:27:37.066" v="74" actId="478"/>
          <ac:spMkLst>
            <pc:docMk/>
            <pc:sldMk cId="2668029989" sldId="299"/>
            <ac:spMk id="2" creationId="{F8B8824B-65BE-1E1B-C0D4-A307CE67E4D6}"/>
          </ac:spMkLst>
        </pc:spChg>
        <pc:spChg chg="del">
          <ac:chgData name="R H" userId="7863155b6774aad0" providerId="LiveId" clId="{09B2321C-E680-4836-9A76-736F53299BC0}" dt="2023-10-21T02:27:37.066" v="74" actId="478"/>
          <ac:spMkLst>
            <pc:docMk/>
            <pc:sldMk cId="2668029989" sldId="299"/>
            <ac:spMk id="3" creationId="{E768DC1B-4889-624A-311E-AA9760B39CBF}"/>
          </ac:spMkLst>
        </pc:spChg>
        <pc:spChg chg="add mod">
          <ac:chgData name="R H" userId="7863155b6774aad0" providerId="LiveId" clId="{09B2321C-E680-4836-9A76-736F53299BC0}" dt="2023-10-21T02:31:53.162" v="143" actId="1076"/>
          <ac:spMkLst>
            <pc:docMk/>
            <pc:sldMk cId="2668029989" sldId="299"/>
            <ac:spMk id="4" creationId="{20F53072-9EC1-DBCB-A937-8F1E1732D54F}"/>
          </ac:spMkLst>
        </pc:spChg>
        <pc:spChg chg="add mod">
          <ac:chgData name="R H" userId="7863155b6774aad0" providerId="LiveId" clId="{09B2321C-E680-4836-9A76-736F53299BC0}" dt="2023-10-21T02:41:21.934" v="144"/>
          <ac:spMkLst>
            <pc:docMk/>
            <pc:sldMk cId="2668029989" sldId="299"/>
            <ac:spMk id="5" creationId="{7FB51906-A665-4A57-8869-E1B1A772D36F}"/>
          </ac:spMkLst>
        </pc:spChg>
        <pc:picChg chg="add mod">
          <ac:chgData name="R H" userId="7863155b6774aad0" providerId="LiveId" clId="{09B2321C-E680-4836-9A76-736F53299BC0}" dt="2023-10-21T02:41:25.493" v="145" actId="14100"/>
          <ac:picMkLst>
            <pc:docMk/>
            <pc:sldMk cId="2668029989" sldId="299"/>
            <ac:picMk id="1026" creationId="{1B4E85F9-0827-1C24-3673-6AED9BE41BF2}"/>
          </ac:picMkLst>
        </pc:picChg>
      </pc:sldChg>
      <pc:sldChg chg="delSp new mod modTransition setBg">
        <pc:chgData name="R H" userId="7863155b6774aad0" providerId="LiveId" clId="{09B2321C-E680-4836-9A76-736F53299BC0}" dt="2023-10-22T01:48:20.706" v="1474"/>
        <pc:sldMkLst>
          <pc:docMk/>
          <pc:sldMk cId="1831927108" sldId="300"/>
        </pc:sldMkLst>
        <pc:spChg chg="del">
          <ac:chgData name="R H" userId="7863155b6774aad0" providerId="LiveId" clId="{09B2321C-E680-4836-9A76-736F53299BC0}" dt="2023-10-21T02:29:58.630" v="127" actId="478"/>
          <ac:spMkLst>
            <pc:docMk/>
            <pc:sldMk cId="1831927108" sldId="300"/>
            <ac:spMk id="2" creationId="{DD067466-0D4D-0F87-336F-72BC0EF2B18E}"/>
          </ac:spMkLst>
        </pc:spChg>
        <pc:spChg chg="del">
          <ac:chgData name="R H" userId="7863155b6774aad0" providerId="LiveId" clId="{09B2321C-E680-4836-9A76-736F53299BC0}" dt="2023-10-21T02:29:58.630" v="127" actId="478"/>
          <ac:spMkLst>
            <pc:docMk/>
            <pc:sldMk cId="1831927108" sldId="300"/>
            <ac:spMk id="3" creationId="{2C8316D7-0983-FF61-F556-10FBBF439602}"/>
          </ac:spMkLst>
        </pc:spChg>
      </pc:sldChg>
      <pc:sldChg chg="modSp add ord modTransition modAnim">
        <pc:chgData name="R H" userId="7863155b6774aad0" providerId="LiveId" clId="{09B2321C-E680-4836-9A76-736F53299BC0}" dt="2023-10-22T01:48:20.706" v="1474"/>
        <pc:sldMkLst>
          <pc:docMk/>
          <pc:sldMk cId="1044096528" sldId="301"/>
        </pc:sldMkLst>
        <pc:spChg chg="mod">
          <ac:chgData name="R H" userId="7863155b6774aad0" providerId="LiveId" clId="{09B2321C-E680-4836-9A76-736F53299BC0}" dt="2023-10-21T02:48:56.447" v="217" actId="255"/>
          <ac:spMkLst>
            <pc:docMk/>
            <pc:sldMk cId="1044096528" sldId="301"/>
            <ac:spMk id="4" creationId="{00000000-0000-0000-0000-000000000000}"/>
          </ac:spMkLst>
        </pc:spChg>
        <pc:picChg chg="mod">
          <ac:chgData name="R H" userId="7863155b6774aad0" providerId="LiveId" clId="{09B2321C-E680-4836-9A76-736F53299BC0}" dt="2023-10-21T02:49:08.531" v="219" actId="14100"/>
          <ac:picMkLst>
            <pc:docMk/>
            <pc:sldMk cId="1044096528" sldId="301"/>
            <ac:picMk id="2050" creationId="{00000000-0000-0000-0000-000000000000}"/>
          </ac:picMkLst>
        </pc:picChg>
      </pc:sldChg>
      <pc:sldChg chg="addSp delSp modSp new mod modTransition setBg">
        <pc:chgData name="R H" userId="7863155b6774aad0" providerId="LiveId" clId="{09B2321C-E680-4836-9A76-736F53299BC0}" dt="2023-10-22T01:48:20.706" v="1474"/>
        <pc:sldMkLst>
          <pc:docMk/>
          <pc:sldMk cId="1848998144" sldId="302"/>
        </pc:sldMkLst>
        <pc:spChg chg="del">
          <ac:chgData name="R H" userId="7863155b6774aad0" providerId="LiveId" clId="{09B2321C-E680-4836-9A76-736F53299BC0}" dt="2023-10-21T15:53:26.517" v="296" actId="478"/>
          <ac:spMkLst>
            <pc:docMk/>
            <pc:sldMk cId="1848998144" sldId="302"/>
            <ac:spMk id="2" creationId="{5D3E3BBA-9DC9-EA77-79E7-0D726DA6FD38}"/>
          </ac:spMkLst>
        </pc:spChg>
        <pc:spChg chg="del">
          <ac:chgData name="R H" userId="7863155b6774aad0" providerId="LiveId" clId="{09B2321C-E680-4836-9A76-736F53299BC0}" dt="2023-10-21T15:53:26.517" v="296" actId="478"/>
          <ac:spMkLst>
            <pc:docMk/>
            <pc:sldMk cId="1848998144" sldId="302"/>
            <ac:spMk id="3" creationId="{F6CF4A0B-E403-9092-4171-99D51EF627DE}"/>
          </ac:spMkLst>
        </pc:spChg>
        <pc:spChg chg="add mod">
          <ac:chgData name="R H" userId="7863155b6774aad0" providerId="LiveId" clId="{09B2321C-E680-4836-9A76-736F53299BC0}" dt="2023-10-22T01:46:21.542" v="1471"/>
          <ac:spMkLst>
            <pc:docMk/>
            <pc:sldMk cId="1848998144" sldId="302"/>
            <ac:spMk id="4" creationId="{068BA5B7-6E67-0751-6243-7399537CEE11}"/>
          </ac:spMkLst>
        </pc:spChg>
        <pc:grpChg chg="add">
          <ac:chgData name="R H" userId="7863155b6774aad0" providerId="LiveId" clId="{09B2321C-E680-4836-9A76-736F53299BC0}" dt="2023-10-21T15:53:46.238" v="303" actId="26606"/>
          <ac:grpSpMkLst>
            <pc:docMk/>
            <pc:sldMk cId="1848998144" sldId="302"/>
            <ac:grpSpMk id="1031" creationId="{723C66ED-DBBF-12CA-7F5E-813E0E7D036A}"/>
          </ac:grpSpMkLst>
        </pc:grpChg>
        <pc:picChg chg="add mod">
          <ac:chgData name="R H" userId="7863155b6774aad0" providerId="LiveId" clId="{09B2321C-E680-4836-9A76-736F53299BC0}" dt="2023-10-22T01:46:25.558" v="1472" actId="14100"/>
          <ac:picMkLst>
            <pc:docMk/>
            <pc:sldMk cId="1848998144" sldId="302"/>
            <ac:picMk id="1026" creationId="{3A8ECCF8-8A04-AA61-0CC4-16BB7DF6EEA7}"/>
          </ac:picMkLst>
        </pc:picChg>
      </pc:sldChg>
      <pc:sldChg chg="addSp delSp modSp new mod modTransition">
        <pc:chgData name="R H" userId="7863155b6774aad0" providerId="LiveId" clId="{09B2321C-E680-4836-9A76-736F53299BC0}" dt="2023-10-22T01:48:20.706" v="1474"/>
        <pc:sldMkLst>
          <pc:docMk/>
          <pc:sldMk cId="3912004427" sldId="303"/>
        </pc:sldMkLst>
        <pc:spChg chg="del">
          <ac:chgData name="R H" userId="7863155b6774aad0" providerId="LiveId" clId="{09B2321C-E680-4836-9A76-736F53299BC0}" dt="2023-10-21T16:46:42.454" v="545" actId="478"/>
          <ac:spMkLst>
            <pc:docMk/>
            <pc:sldMk cId="3912004427" sldId="303"/>
            <ac:spMk id="2" creationId="{5EE26DA4-B110-4309-64EF-4AD61C671C10}"/>
          </ac:spMkLst>
        </pc:spChg>
        <pc:spChg chg="del">
          <ac:chgData name="R H" userId="7863155b6774aad0" providerId="LiveId" clId="{09B2321C-E680-4836-9A76-736F53299BC0}" dt="2023-10-21T16:46:42.454" v="545" actId="478"/>
          <ac:spMkLst>
            <pc:docMk/>
            <pc:sldMk cId="3912004427" sldId="303"/>
            <ac:spMk id="3" creationId="{E9C03F32-24FB-2D3E-C15C-0105E1095B01}"/>
          </ac:spMkLst>
        </pc:spChg>
        <pc:spChg chg="add mod">
          <ac:chgData name="R H" userId="7863155b6774aad0" providerId="LiveId" clId="{09B2321C-E680-4836-9A76-736F53299BC0}" dt="2023-10-21T16:46:59.561" v="549"/>
          <ac:spMkLst>
            <pc:docMk/>
            <pc:sldMk cId="3912004427" sldId="303"/>
            <ac:spMk id="4" creationId="{F42F34DD-53E6-B98C-0CA7-E623BCF8008A}"/>
          </ac:spMkLst>
        </pc:spChg>
        <pc:picChg chg="add mod">
          <ac:chgData name="R H" userId="7863155b6774aad0" providerId="LiveId" clId="{09B2321C-E680-4836-9A76-736F53299BC0}" dt="2023-10-21T16:47:24.756" v="551" actId="14100"/>
          <ac:picMkLst>
            <pc:docMk/>
            <pc:sldMk cId="3912004427" sldId="303"/>
            <ac:picMk id="2050" creationId="{34C9999C-66BB-EB70-57A4-D65609265F88}"/>
          </ac:picMkLst>
        </pc:picChg>
      </pc:sldChg>
      <pc:sldChg chg="addSp delSp modSp new mod modTransition">
        <pc:chgData name="R H" userId="7863155b6774aad0" providerId="LiveId" clId="{09B2321C-E680-4836-9A76-736F53299BC0}" dt="2023-10-22T01:48:20.706" v="1474"/>
        <pc:sldMkLst>
          <pc:docMk/>
          <pc:sldMk cId="1788757970" sldId="304"/>
        </pc:sldMkLst>
        <pc:spChg chg="del">
          <ac:chgData name="R H" userId="7863155b6774aad0" providerId="LiveId" clId="{09B2321C-E680-4836-9A76-736F53299BC0}" dt="2023-10-21T20:21:36.868" v="1461" actId="478"/>
          <ac:spMkLst>
            <pc:docMk/>
            <pc:sldMk cId="1788757970" sldId="304"/>
            <ac:spMk id="2" creationId="{E01A72A0-9216-4527-C77A-07B3554D1714}"/>
          </ac:spMkLst>
        </pc:spChg>
        <pc:spChg chg="del">
          <ac:chgData name="R H" userId="7863155b6774aad0" providerId="LiveId" clId="{09B2321C-E680-4836-9A76-736F53299BC0}" dt="2023-10-21T20:21:36.868" v="1461" actId="478"/>
          <ac:spMkLst>
            <pc:docMk/>
            <pc:sldMk cId="1788757970" sldId="304"/>
            <ac:spMk id="3" creationId="{466CCC93-E9C2-BAB7-2BE5-1A3625F6B246}"/>
          </ac:spMkLst>
        </pc:spChg>
        <pc:spChg chg="add mod">
          <ac:chgData name="R H" userId="7863155b6774aad0" providerId="LiveId" clId="{09B2321C-E680-4836-9A76-736F53299BC0}" dt="2023-10-21T20:21:50.416" v="1467"/>
          <ac:spMkLst>
            <pc:docMk/>
            <pc:sldMk cId="1788757970" sldId="304"/>
            <ac:spMk id="4" creationId="{9FD28493-8472-540E-2AE7-761F9052DDD3}"/>
          </ac:spMkLst>
        </pc:spChg>
        <pc:picChg chg="add mod">
          <ac:chgData name="R H" userId="7863155b6774aad0" providerId="LiveId" clId="{09B2321C-E680-4836-9A76-736F53299BC0}" dt="2023-10-21T20:22:48.779" v="1469" actId="14100"/>
          <ac:picMkLst>
            <pc:docMk/>
            <pc:sldMk cId="1788757970" sldId="304"/>
            <ac:picMk id="8194" creationId="{C06D7691-7931-0423-540A-78A8C9D624D6}"/>
          </ac:picMkLst>
        </pc:picChg>
      </pc:sldChg>
      <pc:sldChg chg="add del">
        <pc:chgData name="R H" userId="7863155b6774aad0" providerId="LiveId" clId="{09B2321C-E680-4836-9A76-736F53299BC0}" dt="2023-10-21T18:58:11.872" v="914" actId="2890"/>
        <pc:sldMkLst>
          <pc:docMk/>
          <pc:sldMk cId="2727751751" sldId="304"/>
        </pc:sldMkLst>
      </pc:sldChg>
      <pc:sldMasterChg chg="modSp modSldLayout">
        <pc:chgData name="R H" userId="7863155b6774aad0" providerId="LiveId" clId="{09B2321C-E680-4836-9A76-736F53299BC0}" dt="2023-10-21T02:30:47.654" v="132"/>
        <pc:sldMasterMkLst>
          <pc:docMk/>
          <pc:sldMasterMk cId="2652140488" sldId="2147483660"/>
        </pc:sldMasterMkLst>
        <pc:spChg chg="mod">
          <ac:chgData name="R H" userId="7863155b6774aad0" providerId="LiveId" clId="{09B2321C-E680-4836-9A76-736F53299BC0}" dt="2023-10-21T02:30:47.654" v="132"/>
          <ac:spMkLst>
            <pc:docMk/>
            <pc:sldMasterMk cId="2652140488" sldId="2147483660"/>
            <ac:spMk id="2" creationId="{00000000-0000-0000-0000-000000000000}"/>
          </ac:spMkLst>
        </pc:spChg>
        <pc:spChg chg="mod">
          <ac:chgData name="R H" userId="7863155b6774aad0" providerId="LiveId" clId="{09B2321C-E680-4836-9A76-736F53299BC0}" dt="2023-10-21T02:30:47.654" v="132"/>
          <ac:spMkLst>
            <pc:docMk/>
            <pc:sldMasterMk cId="2652140488" sldId="2147483660"/>
            <ac:spMk id="3" creationId="{00000000-0000-0000-0000-000000000000}"/>
          </ac:spMkLst>
        </pc:spChg>
        <pc:spChg chg="mod">
          <ac:chgData name="R H" userId="7863155b6774aad0" providerId="LiveId" clId="{09B2321C-E680-4836-9A76-736F53299BC0}" dt="2023-10-21T02:30:47.654" v="132"/>
          <ac:spMkLst>
            <pc:docMk/>
            <pc:sldMasterMk cId="2652140488" sldId="2147483660"/>
            <ac:spMk id="4" creationId="{00000000-0000-0000-0000-000000000000}"/>
          </ac:spMkLst>
        </pc:spChg>
        <pc:spChg chg="mod">
          <ac:chgData name="R H" userId="7863155b6774aad0" providerId="LiveId" clId="{09B2321C-E680-4836-9A76-736F53299BC0}" dt="2023-10-21T02:30:47.654" v="132"/>
          <ac:spMkLst>
            <pc:docMk/>
            <pc:sldMasterMk cId="2652140488" sldId="2147483660"/>
            <ac:spMk id="5" creationId="{00000000-0000-0000-0000-000000000000}"/>
          </ac:spMkLst>
        </pc:spChg>
        <pc:spChg chg="mod">
          <ac:chgData name="R H" userId="7863155b6774aad0" providerId="LiveId" clId="{09B2321C-E680-4836-9A76-736F53299BC0}" dt="2023-10-21T02:30:47.654" v="132"/>
          <ac:spMkLst>
            <pc:docMk/>
            <pc:sldMasterMk cId="2652140488" sldId="2147483660"/>
            <ac:spMk id="6" creationId="{00000000-0000-0000-0000-000000000000}"/>
          </ac:spMkLst>
        </pc:spChg>
        <pc:sldLayoutChg chg="modSp">
          <pc:chgData name="R H" userId="7863155b6774aad0" providerId="LiveId" clId="{09B2321C-E680-4836-9A76-736F53299BC0}" dt="2023-10-21T02:30:47.654" v="132"/>
          <pc:sldLayoutMkLst>
            <pc:docMk/>
            <pc:sldMasterMk cId="2652140488" sldId="2147483660"/>
            <pc:sldLayoutMk cId="2401786900" sldId="2147483661"/>
          </pc:sldLayoutMkLst>
          <pc:spChg chg="mod">
            <ac:chgData name="R H" userId="7863155b6774aad0" providerId="LiveId" clId="{09B2321C-E680-4836-9A76-736F53299BC0}" dt="2023-10-21T02:30:47.654" v="132"/>
            <ac:spMkLst>
              <pc:docMk/>
              <pc:sldMasterMk cId="2652140488" sldId="2147483660"/>
              <pc:sldLayoutMk cId="2401786900" sldId="2147483661"/>
              <ac:spMk id="2" creationId="{00000000-0000-0000-0000-000000000000}"/>
            </ac:spMkLst>
          </pc:spChg>
          <pc:spChg chg="mod">
            <ac:chgData name="R H" userId="7863155b6774aad0" providerId="LiveId" clId="{09B2321C-E680-4836-9A76-736F53299BC0}" dt="2023-10-21T02:30:47.654" v="132"/>
            <ac:spMkLst>
              <pc:docMk/>
              <pc:sldMasterMk cId="2652140488" sldId="2147483660"/>
              <pc:sldLayoutMk cId="2401786900" sldId="2147483661"/>
              <ac:spMk id="3" creationId="{00000000-0000-0000-0000-000000000000}"/>
            </ac:spMkLst>
          </pc:spChg>
        </pc:sldLayoutChg>
        <pc:sldLayoutChg chg="modSp">
          <pc:chgData name="R H" userId="7863155b6774aad0" providerId="LiveId" clId="{09B2321C-E680-4836-9A76-736F53299BC0}" dt="2023-10-21T02:30:47.654" v="132"/>
          <pc:sldLayoutMkLst>
            <pc:docMk/>
            <pc:sldMasterMk cId="2652140488" sldId="2147483660"/>
            <pc:sldLayoutMk cId="2817203306" sldId="2147483663"/>
          </pc:sldLayoutMkLst>
          <pc:spChg chg="mod">
            <ac:chgData name="R H" userId="7863155b6774aad0" providerId="LiveId" clId="{09B2321C-E680-4836-9A76-736F53299BC0}" dt="2023-10-21T02:30:47.654" v="132"/>
            <ac:spMkLst>
              <pc:docMk/>
              <pc:sldMasterMk cId="2652140488" sldId="2147483660"/>
              <pc:sldLayoutMk cId="2817203306" sldId="2147483663"/>
              <ac:spMk id="2" creationId="{00000000-0000-0000-0000-000000000000}"/>
            </ac:spMkLst>
          </pc:spChg>
          <pc:spChg chg="mod">
            <ac:chgData name="R H" userId="7863155b6774aad0" providerId="LiveId" clId="{09B2321C-E680-4836-9A76-736F53299BC0}" dt="2023-10-21T02:30:47.654" v="132"/>
            <ac:spMkLst>
              <pc:docMk/>
              <pc:sldMasterMk cId="2652140488" sldId="2147483660"/>
              <pc:sldLayoutMk cId="2817203306" sldId="2147483663"/>
              <ac:spMk id="3" creationId="{00000000-0000-0000-0000-000000000000}"/>
            </ac:spMkLst>
          </pc:spChg>
        </pc:sldLayoutChg>
        <pc:sldLayoutChg chg="modSp">
          <pc:chgData name="R H" userId="7863155b6774aad0" providerId="LiveId" clId="{09B2321C-E680-4836-9A76-736F53299BC0}" dt="2023-10-21T02:30:47.654" v="132"/>
          <pc:sldLayoutMkLst>
            <pc:docMk/>
            <pc:sldMasterMk cId="2652140488" sldId="2147483660"/>
            <pc:sldLayoutMk cId="2640957471" sldId="2147483664"/>
          </pc:sldLayoutMkLst>
          <pc:spChg chg="mod">
            <ac:chgData name="R H" userId="7863155b6774aad0" providerId="LiveId" clId="{09B2321C-E680-4836-9A76-736F53299BC0}" dt="2023-10-21T02:30:47.654" v="132"/>
            <ac:spMkLst>
              <pc:docMk/>
              <pc:sldMasterMk cId="2652140488" sldId="2147483660"/>
              <pc:sldLayoutMk cId="2640957471" sldId="2147483664"/>
              <ac:spMk id="3" creationId="{00000000-0000-0000-0000-000000000000}"/>
            </ac:spMkLst>
          </pc:spChg>
          <pc:spChg chg="mod">
            <ac:chgData name="R H" userId="7863155b6774aad0" providerId="LiveId" clId="{09B2321C-E680-4836-9A76-736F53299BC0}" dt="2023-10-21T02:30:47.654" v="132"/>
            <ac:spMkLst>
              <pc:docMk/>
              <pc:sldMasterMk cId="2652140488" sldId="2147483660"/>
              <pc:sldLayoutMk cId="2640957471" sldId="2147483664"/>
              <ac:spMk id="4" creationId="{00000000-0000-0000-0000-000000000000}"/>
            </ac:spMkLst>
          </pc:spChg>
        </pc:sldLayoutChg>
        <pc:sldLayoutChg chg="modSp">
          <pc:chgData name="R H" userId="7863155b6774aad0" providerId="LiveId" clId="{09B2321C-E680-4836-9A76-736F53299BC0}" dt="2023-10-21T02:30:47.654" v="132"/>
          <pc:sldLayoutMkLst>
            <pc:docMk/>
            <pc:sldMasterMk cId="2652140488" sldId="2147483660"/>
            <pc:sldLayoutMk cId="127292303" sldId="2147483665"/>
          </pc:sldLayoutMkLst>
          <pc:spChg chg="mod">
            <ac:chgData name="R H" userId="7863155b6774aad0" providerId="LiveId" clId="{09B2321C-E680-4836-9A76-736F53299BC0}" dt="2023-10-21T02:30:47.654" v="132"/>
            <ac:spMkLst>
              <pc:docMk/>
              <pc:sldMasterMk cId="2652140488" sldId="2147483660"/>
              <pc:sldLayoutMk cId="127292303" sldId="2147483665"/>
              <ac:spMk id="2" creationId="{00000000-0000-0000-0000-000000000000}"/>
            </ac:spMkLst>
          </pc:spChg>
          <pc:spChg chg="mod">
            <ac:chgData name="R H" userId="7863155b6774aad0" providerId="LiveId" clId="{09B2321C-E680-4836-9A76-736F53299BC0}" dt="2023-10-21T02:30:47.654" v="132"/>
            <ac:spMkLst>
              <pc:docMk/>
              <pc:sldMasterMk cId="2652140488" sldId="2147483660"/>
              <pc:sldLayoutMk cId="127292303" sldId="2147483665"/>
              <ac:spMk id="3" creationId="{00000000-0000-0000-0000-000000000000}"/>
            </ac:spMkLst>
          </pc:spChg>
          <pc:spChg chg="mod">
            <ac:chgData name="R H" userId="7863155b6774aad0" providerId="LiveId" clId="{09B2321C-E680-4836-9A76-736F53299BC0}" dt="2023-10-21T02:30:47.654" v="132"/>
            <ac:spMkLst>
              <pc:docMk/>
              <pc:sldMasterMk cId="2652140488" sldId="2147483660"/>
              <pc:sldLayoutMk cId="127292303" sldId="2147483665"/>
              <ac:spMk id="4" creationId="{00000000-0000-0000-0000-000000000000}"/>
            </ac:spMkLst>
          </pc:spChg>
          <pc:spChg chg="mod">
            <ac:chgData name="R H" userId="7863155b6774aad0" providerId="LiveId" clId="{09B2321C-E680-4836-9A76-736F53299BC0}" dt="2023-10-21T02:30:47.654" v="132"/>
            <ac:spMkLst>
              <pc:docMk/>
              <pc:sldMasterMk cId="2652140488" sldId="2147483660"/>
              <pc:sldLayoutMk cId="127292303" sldId="2147483665"/>
              <ac:spMk id="5" creationId="{00000000-0000-0000-0000-000000000000}"/>
            </ac:spMkLst>
          </pc:spChg>
          <pc:spChg chg="mod">
            <ac:chgData name="R H" userId="7863155b6774aad0" providerId="LiveId" clId="{09B2321C-E680-4836-9A76-736F53299BC0}" dt="2023-10-21T02:30:47.654" v="132"/>
            <ac:spMkLst>
              <pc:docMk/>
              <pc:sldMasterMk cId="2652140488" sldId="2147483660"/>
              <pc:sldLayoutMk cId="127292303" sldId="2147483665"/>
              <ac:spMk id="6" creationId="{00000000-0000-0000-0000-000000000000}"/>
            </ac:spMkLst>
          </pc:spChg>
        </pc:sldLayoutChg>
        <pc:sldLayoutChg chg="modSp">
          <pc:chgData name="R H" userId="7863155b6774aad0" providerId="LiveId" clId="{09B2321C-E680-4836-9A76-736F53299BC0}" dt="2023-10-21T02:30:47.654" v="132"/>
          <pc:sldLayoutMkLst>
            <pc:docMk/>
            <pc:sldMasterMk cId="2652140488" sldId="2147483660"/>
            <pc:sldLayoutMk cId="1495269220" sldId="2147483668"/>
          </pc:sldLayoutMkLst>
          <pc:spChg chg="mod">
            <ac:chgData name="R H" userId="7863155b6774aad0" providerId="LiveId" clId="{09B2321C-E680-4836-9A76-736F53299BC0}" dt="2023-10-21T02:30:47.654" v="132"/>
            <ac:spMkLst>
              <pc:docMk/>
              <pc:sldMasterMk cId="2652140488" sldId="2147483660"/>
              <pc:sldLayoutMk cId="1495269220" sldId="2147483668"/>
              <ac:spMk id="2" creationId="{00000000-0000-0000-0000-000000000000}"/>
            </ac:spMkLst>
          </pc:spChg>
          <pc:spChg chg="mod">
            <ac:chgData name="R H" userId="7863155b6774aad0" providerId="LiveId" clId="{09B2321C-E680-4836-9A76-736F53299BC0}" dt="2023-10-21T02:30:47.654" v="132"/>
            <ac:spMkLst>
              <pc:docMk/>
              <pc:sldMasterMk cId="2652140488" sldId="2147483660"/>
              <pc:sldLayoutMk cId="1495269220" sldId="2147483668"/>
              <ac:spMk id="3" creationId="{00000000-0000-0000-0000-000000000000}"/>
            </ac:spMkLst>
          </pc:spChg>
          <pc:spChg chg="mod">
            <ac:chgData name="R H" userId="7863155b6774aad0" providerId="LiveId" clId="{09B2321C-E680-4836-9A76-736F53299BC0}" dt="2023-10-21T02:30:47.654" v="132"/>
            <ac:spMkLst>
              <pc:docMk/>
              <pc:sldMasterMk cId="2652140488" sldId="2147483660"/>
              <pc:sldLayoutMk cId="1495269220" sldId="2147483668"/>
              <ac:spMk id="4" creationId="{00000000-0000-0000-0000-000000000000}"/>
            </ac:spMkLst>
          </pc:spChg>
        </pc:sldLayoutChg>
        <pc:sldLayoutChg chg="modSp">
          <pc:chgData name="R H" userId="7863155b6774aad0" providerId="LiveId" clId="{09B2321C-E680-4836-9A76-736F53299BC0}" dt="2023-10-21T02:30:47.654" v="132"/>
          <pc:sldLayoutMkLst>
            <pc:docMk/>
            <pc:sldMasterMk cId="2652140488" sldId="2147483660"/>
            <pc:sldLayoutMk cId="1543823035" sldId="2147483669"/>
          </pc:sldLayoutMkLst>
          <pc:spChg chg="mod">
            <ac:chgData name="R H" userId="7863155b6774aad0" providerId="LiveId" clId="{09B2321C-E680-4836-9A76-736F53299BC0}" dt="2023-10-21T02:30:47.654" v="132"/>
            <ac:spMkLst>
              <pc:docMk/>
              <pc:sldMasterMk cId="2652140488" sldId="2147483660"/>
              <pc:sldLayoutMk cId="1543823035" sldId="2147483669"/>
              <ac:spMk id="2" creationId="{00000000-0000-0000-0000-000000000000}"/>
            </ac:spMkLst>
          </pc:spChg>
          <pc:spChg chg="mod">
            <ac:chgData name="R H" userId="7863155b6774aad0" providerId="LiveId" clId="{09B2321C-E680-4836-9A76-736F53299BC0}" dt="2023-10-21T02:30:47.654" v="132"/>
            <ac:spMkLst>
              <pc:docMk/>
              <pc:sldMasterMk cId="2652140488" sldId="2147483660"/>
              <pc:sldLayoutMk cId="1543823035" sldId="2147483669"/>
              <ac:spMk id="3" creationId="{00000000-0000-0000-0000-000000000000}"/>
            </ac:spMkLst>
          </pc:spChg>
          <pc:spChg chg="mod">
            <ac:chgData name="R H" userId="7863155b6774aad0" providerId="LiveId" clId="{09B2321C-E680-4836-9A76-736F53299BC0}" dt="2023-10-21T02:30:47.654" v="132"/>
            <ac:spMkLst>
              <pc:docMk/>
              <pc:sldMasterMk cId="2652140488" sldId="2147483660"/>
              <pc:sldLayoutMk cId="1543823035" sldId="2147483669"/>
              <ac:spMk id="4" creationId="{00000000-0000-0000-0000-000000000000}"/>
            </ac:spMkLst>
          </pc:spChg>
        </pc:sldLayoutChg>
        <pc:sldLayoutChg chg="modSp">
          <pc:chgData name="R H" userId="7863155b6774aad0" providerId="LiveId" clId="{09B2321C-E680-4836-9A76-736F53299BC0}" dt="2023-10-21T02:30:47.654" v="132"/>
          <pc:sldLayoutMkLst>
            <pc:docMk/>
            <pc:sldMasterMk cId="2652140488" sldId="2147483660"/>
            <pc:sldLayoutMk cId="1150932092" sldId="2147483671"/>
          </pc:sldLayoutMkLst>
          <pc:spChg chg="mod">
            <ac:chgData name="R H" userId="7863155b6774aad0" providerId="LiveId" clId="{09B2321C-E680-4836-9A76-736F53299BC0}" dt="2023-10-21T02:30:47.654" v="132"/>
            <ac:spMkLst>
              <pc:docMk/>
              <pc:sldMasterMk cId="2652140488" sldId="2147483660"/>
              <pc:sldLayoutMk cId="1150932092" sldId="2147483671"/>
              <ac:spMk id="2" creationId="{00000000-0000-0000-0000-000000000000}"/>
            </ac:spMkLst>
          </pc:spChg>
          <pc:spChg chg="mod">
            <ac:chgData name="R H" userId="7863155b6774aad0" providerId="LiveId" clId="{09B2321C-E680-4836-9A76-736F53299BC0}" dt="2023-10-21T02:30:47.654" v="132"/>
            <ac:spMkLst>
              <pc:docMk/>
              <pc:sldMasterMk cId="2652140488" sldId="2147483660"/>
              <pc:sldLayoutMk cId="1150932092" sldId="2147483671"/>
              <ac:spMk id="3" creationId="{00000000-0000-0000-0000-000000000000}"/>
            </ac:spMkLst>
          </pc:spChg>
        </pc:sldLayoutChg>
      </pc:sldMasterChg>
      <pc:sldMasterChg chg="modSp modSldLayout">
        <pc:chgData name="R H" userId="7863155b6774aad0" providerId="LiveId" clId="{09B2321C-E680-4836-9A76-736F53299BC0}" dt="2023-10-21T02:30:47.654" v="132"/>
        <pc:sldMasterMkLst>
          <pc:docMk/>
          <pc:sldMasterMk cId="3449155974" sldId="2147483672"/>
        </pc:sldMasterMkLst>
        <pc:spChg chg="mod">
          <ac:chgData name="R H" userId="7863155b6774aad0" providerId="LiveId" clId="{09B2321C-E680-4836-9A76-736F53299BC0}" dt="2023-10-21T02:30:47.654" v="132"/>
          <ac:spMkLst>
            <pc:docMk/>
            <pc:sldMasterMk cId="3449155974" sldId="2147483672"/>
            <ac:spMk id="2" creationId="{00000000-0000-0000-0000-000000000000}"/>
          </ac:spMkLst>
        </pc:spChg>
        <pc:spChg chg="mod">
          <ac:chgData name="R H" userId="7863155b6774aad0" providerId="LiveId" clId="{09B2321C-E680-4836-9A76-736F53299BC0}" dt="2023-10-21T02:30:47.654" v="132"/>
          <ac:spMkLst>
            <pc:docMk/>
            <pc:sldMasterMk cId="3449155974" sldId="2147483672"/>
            <ac:spMk id="3" creationId="{00000000-0000-0000-0000-000000000000}"/>
          </ac:spMkLst>
        </pc:spChg>
        <pc:spChg chg="mod">
          <ac:chgData name="R H" userId="7863155b6774aad0" providerId="LiveId" clId="{09B2321C-E680-4836-9A76-736F53299BC0}" dt="2023-10-21T02:30:47.654" v="132"/>
          <ac:spMkLst>
            <pc:docMk/>
            <pc:sldMasterMk cId="3449155974" sldId="2147483672"/>
            <ac:spMk id="4" creationId="{00000000-0000-0000-0000-000000000000}"/>
          </ac:spMkLst>
        </pc:spChg>
        <pc:spChg chg="mod">
          <ac:chgData name="R H" userId="7863155b6774aad0" providerId="LiveId" clId="{09B2321C-E680-4836-9A76-736F53299BC0}" dt="2023-10-21T02:30:47.654" v="132"/>
          <ac:spMkLst>
            <pc:docMk/>
            <pc:sldMasterMk cId="3449155974" sldId="2147483672"/>
            <ac:spMk id="5" creationId="{00000000-0000-0000-0000-000000000000}"/>
          </ac:spMkLst>
        </pc:spChg>
        <pc:spChg chg="mod">
          <ac:chgData name="R H" userId="7863155b6774aad0" providerId="LiveId" clId="{09B2321C-E680-4836-9A76-736F53299BC0}" dt="2023-10-21T02:30:47.654" v="132"/>
          <ac:spMkLst>
            <pc:docMk/>
            <pc:sldMasterMk cId="3449155974" sldId="2147483672"/>
            <ac:spMk id="6" creationId="{00000000-0000-0000-0000-000000000000}"/>
          </ac:spMkLst>
        </pc:spChg>
        <pc:sldLayoutChg chg="modSp">
          <pc:chgData name="R H" userId="7863155b6774aad0" providerId="LiveId" clId="{09B2321C-E680-4836-9A76-736F53299BC0}" dt="2023-10-21T02:30:47.654" v="132"/>
          <pc:sldLayoutMkLst>
            <pc:docMk/>
            <pc:sldMasterMk cId="3449155974" sldId="2147483672"/>
            <pc:sldLayoutMk cId="620238178" sldId="2147483673"/>
          </pc:sldLayoutMkLst>
          <pc:spChg chg="mod">
            <ac:chgData name="R H" userId="7863155b6774aad0" providerId="LiveId" clId="{09B2321C-E680-4836-9A76-736F53299BC0}" dt="2023-10-21T02:30:47.654" v="132"/>
            <ac:spMkLst>
              <pc:docMk/>
              <pc:sldMasterMk cId="3449155974" sldId="2147483672"/>
              <pc:sldLayoutMk cId="620238178" sldId="2147483673"/>
              <ac:spMk id="2" creationId="{00000000-0000-0000-0000-000000000000}"/>
            </ac:spMkLst>
          </pc:spChg>
          <pc:spChg chg="mod">
            <ac:chgData name="R H" userId="7863155b6774aad0" providerId="LiveId" clId="{09B2321C-E680-4836-9A76-736F53299BC0}" dt="2023-10-21T02:30:47.654" v="132"/>
            <ac:spMkLst>
              <pc:docMk/>
              <pc:sldMasterMk cId="3449155974" sldId="2147483672"/>
              <pc:sldLayoutMk cId="620238178" sldId="2147483673"/>
              <ac:spMk id="3" creationId="{00000000-0000-0000-0000-000000000000}"/>
            </ac:spMkLst>
          </pc:spChg>
        </pc:sldLayoutChg>
        <pc:sldLayoutChg chg="modSp">
          <pc:chgData name="R H" userId="7863155b6774aad0" providerId="LiveId" clId="{09B2321C-E680-4836-9A76-736F53299BC0}" dt="2023-10-21T02:30:47.654" v="132"/>
          <pc:sldLayoutMkLst>
            <pc:docMk/>
            <pc:sldMasterMk cId="3449155974" sldId="2147483672"/>
            <pc:sldLayoutMk cId="518439212" sldId="2147483675"/>
          </pc:sldLayoutMkLst>
          <pc:spChg chg="mod">
            <ac:chgData name="R H" userId="7863155b6774aad0" providerId="LiveId" clId="{09B2321C-E680-4836-9A76-736F53299BC0}" dt="2023-10-21T02:30:47.654" v="132"/>
            <ac:spMkLst>
              <pc:docMk/>
              <pc:sldMasterMk cId="3449155974" sldId="2147483672"/>
              <pc:sldLayoutMk cId="518439212" sldId="2147483675"/>
              <ac:spMk id="2" creationId="{00000000-0000-0000-0000-000000000000}"/>
            </ac:spMkLst>
          </pc:spChg>
          <pc:spChg chg="mod">
            <ac:chgData name="R H" userId="7863155b6774aad0" providerId="LiveId" clId="{09B2321C-E680-4836-9A76-736F53299BC0}" dt="2023-10-21T02:30:47.654" v="132"/>
            <ac:spMkLst>
              <pc:docMk/>
              <pc:sldMasterMk cId="3449155974" sldId="2147483672"/>
              <pc:sldLayoutMk cId="518439212" sldId="2147483675"/>
              <ac:spMk id="3" creationId="{00000000-0000-0000-0000-000000000000}"/>
            </ac:spMkLst>
          </pc:spChg>
        </pc:sldLayoutChg>
        <pc:sldLayoutChg chg="modSp">
          <pc:chgData name="R H" userId="7863155b6774aad0" providerId="LiveId" clId="{09B2321C-E680-4836-9A76-736F53299BC0}" dt="2023-10-21T02:30:47.654" v="132"/>
          <pc:sldLayoutMkLst>
            <pc:docMk/>
            <pc:sldMasterMk cId="3449155974" sldId="2147483672"/>
            <pc:sldLayoutMk cId="2308584956" sldId="2147483676"/>
          </pc:sldLayoutMkLst>
          <pc:spChg chg="mod">
            <ac:chgData name="R H" userId="7863155b6774aad0" providerId="LiveId" clId="{09B2321C-E680-4836-9A76-736F53299BC0}" dt="2023-10-21T02:30:47.654" v="132"/>
            <ac:spMkLst>
              <pc:docMk/>
              <pc:sldMasterMk cId="3449155974" sldId="2147483672"/>
              <pc:sldLayoutMk cId="2308584956" sldId="2147483676"/>
              <ac:spMk id="3" creationId="{00000000-0000-0000-0000-000000000000}"/>
            </ac:spMkLst>
          </pc:spChg>
          <pc:spChg chg="mod">
            <ac:chgData name="R H" userId="7863155b6774aad0" providerId="LiveId" clId="{09B2321C-E680-4836-9A76-736F53299BC0}" dt="2023-10-21T02:30:47.654" v="132"/>
            <ac:spMkLst>
              <pc:docMk/>
              <pc:sldMasterMk cId="3449155974" sldId="2147483672"/>
              <pc:sldLayoutMk cId="2308584956" sldId="2147483676"/>
              <ac:spMk id="4" creationId="{00000000-0000-0000-0000-000000000000}"/>
            </ac:spMkLst>
          </pc:spChg>
        </pc:sldLayoutChg>
        <pc:sldLayoutChg chg="modSp">
          <pc:chgData name="R H" userId="7863155b6774aad0" providerId="LiveId" clId="{09B2321C-E680-4836-9A76-736F53299BC0}" dt="2023-10-21T02:30:47.654" v="132"/>
          <pc:sldLayoutMkLst>
            <pc:docMk/>
            <pc:sldMasterMk cId="3449155974" sldId="2147483672"/>
            <pc:sldLayoutMk cId="581765889" sldId="2147483677"/>
          </pc:sldLayoutMkLst>
          <pc:spChg chg="mod">
            <ac:chgData name="R H" userId="7863155b6774aad0" providerId="LiveId" clId="{09B2321C-E680-4836-9A76-736F53299BC0}" dt="2023-10-21T02:30:47.654" v="132"/>
            <ac:spMkLst>
              <pc:docMk/>
              <pc:sldMasterMk cId="3449155974" sldId="2147483672"/>
              <pc:sldLayoutMk cId="581765889" sldId="2147483677"/>
              <ac:spMk id="2" creationId="{00000000-0000-0000-0000-000000000000}"/>
            </ac:spMkLst>
          </pc:spChg>
          <pc:spChg chg="mod">
            <ac:chgData name="R H" userId="7863155b6774aad0" providerId="LiveId" clId="{09B2321C-E680-4836-9A76-736F53299BC0}" dt="2023-10-21T02:30:47.654" v="132"/>
            <ac:spMkLst>
              <pc:docMk/>
              <pc:sldMasterMk cId="3449155974" sldId="2147483672"/>
              <pc:sldLayoutMk cId="581765889" sldId="2147483677"/>
              <ac:spMk id="3" creationId="{00000000-0000-0000-0000-000000000000}"/>
            </ac:spMkLst>
          </pc:spChg>
          <pc:spChg chg="mod">
            <ac:chgData name="R H" userId="7863155b6774aad0" providerId="LiveId" clId="{09B2321C-E680-4836-9A76-736F53299BC0}" dt="2023-10-21T02:30:47.654" v="132"/>
            <ac:spMkLst>
              <pc:docMk/>
              <pc:sldMasterMk cId="3449155974" sldId="2147483672"/>
              <pc:sldLayoutMk cId="581765889" sldId="2147483677"/>
              <ac:spMk id="4" creationId="{00000000-0000-0000-0000-000000000000}"/>
            </ac:spMkLst>
          </pc:spChg>
          <pc:spChg chg="mod">
            <ac:chgData name="R H" userId="7863155b6774aad0" providerId="LiveId" clId="{09B2321C-E680-4836-9A76-736F53299BC0}" dt="2023-10-21T02:30:47.654" v="132"/>
            <ac:spMkLst>
              <pc:docMk/>
              <pc:sldMasterMk cId="3449155974" sldId="2147483672"/>
              <pc:sldLayoutMk cId="581765889" sldId="2147483677"/>
              <ac:spMk id="5" creationId="{00000000-0000-0000-0000-000000000000}"/>
            </ac:spMkLst>
          </pc:spChg>
          <pc:spChg chg="mod">
            <ac:chgData name="R H" userId="7863155b6774aad0" providerId="LiveId" clId="{09B2321C-E680-4836-9A76-736F53299BC0}" dt="2023-10-21T02:30:47.654" v="132"/>
            <ac:spMkLst>
              <pc:docMk/>
              <pc:sldMasterMk cId="3449155974" sldId="2147483672"/>
              <pc:sldLayoutMk cId="581765889" sldId="2147483677"/>
              <ac:spMk id="6" creationId="{00000000-0000-0000-0000-000000000000}"/>
            </ac:spMkLst>
          </pc:spChg>
        </pc:sldLayoutChg>
        <pc:sldLayoutChg chg="modSp">
          <pc:chgData name="R H" userId="7863155b6774aad0" providerId="LiveId" clId="{09B2321C-E680-4836-9A76-736F53299BC0}" dt="2023-10-21T02:30:47.654" v="132"/>
          <pc:sldLayoutMkLst>
            <pc:docMk/>
            <pc:sldMasterMk cId="3449155974" sldId="2147483672"/>
            <pc:sldLayoutMk cId="2217237011" sldId="2147483680"/>
          </pc:sldLayoutMkLst>
          <pc:spChg chg="mod">
            <ac:chgData name="R H" userId="7863155b6774aad0" providerId="LiveId" clId="{09B2321C-E680-4836-9A76-736F53299BC0}" dt="2023-10-21T02:30:47.654" v="132"/>
            <ac:spMkLst>
              <pc:docMk/>
              <pc:sldMasterMk cId="3449155974" sldId="2147483672"/>
              <pc:sldLayoutMk cId="2217237011" sldId="2147483680"/>
              <ac:spMk id="2" creationId="{00000000-0000-0000-0000-000000000000}"/>
            </ac:spMkLst>
          </pc:spChg>
          <pc:spChg chg="mod">
            <ac:chgData name="R H" userId="7863155b6774aad0" providerId="LiveId" clId="{09B2321C-E680-4836-9A76-736F53299BC0}" dt="2023-10-21T02:30:47.654" v="132"/>
            <ac:spMkLst>
              <pc:docMk/>
              <pc:sldMasterMk cId="3449155974" sldId="2147483672"/>
              <pc:sldLayoutMk cId="2217237011" sldId="2147483680"/>
              <ac:spMk id="3" creationId="{00000000-0000-0000-0000-000000000000}"/>
            </ac:spMkLst>
          </pc:spChg>
          <pc:spChg chg="mod">
            <ac:chgData name="R H" userId="7863155b6774aad0" providerId="LiveId" clId="{09B2321C-E680-4836-9A76-736F53299BC0}" dt="2023-10-21T02:30:47.654" v="132"/>
            <ac:spMkLst>
              <pc:docMk/>
              <pc:sldMasterMk cId="3449155974" sldId="2147483672"/>
              <pc:sldLayoutMk cId="2217237011" sldId="2147483680"/>
              <ac:spMk id="4" creationId="{00000000-0000-0000-0000-000000000000}"/>
            </ac:spMkLst>
          </pc:spChg>
        </pc:sldLayoutChg>
        <pc:sldLayoutChg chg="modSp">
          <pc:chgData name="R H" userId="7863155b6774aad0" providerId="LiveId" clId="{09B2321C-E680-4836-9A76-736F53299BC0}" dt="2023-10-21T02:30:47.654" v="132"/>
          <pc:sldLayoutMkLst>
            <pc:docMk/>
            <pc:sldMasterMk cId="3449155974" sldId="2147483672"/>
            <pc:sldLayoutMk cId="130834683" sldId="2147483681"/>
          </pc:sldLayoutMkLst>
          <pc:spChg chg="mod">
            <ac:chgData name="R H" userId="7863155b6774aad0" providerId="LiveId" clId="{09B2321C-E680-4836-9A76-736F53299BC0}" dt="2023-10-21T02:30:47.654" v="132"/>
            <ac:spMkLst>
              <pc:docMk/>
              <pc:sldMasterMk cId="3449155974" sldId="2147483672"/>
              <pc:sldLayoutMk cId="130834683" sldId="2147483681"/>
              <ac:spMk id="2" creationId="{00000000-0000-0000-0000-000000000000}"/>
            </ac:spMkLst>
          </pc:spChg>
          <pc:spChg chg="mod">
            <ac:chgData name="R H" userId="7863155b6774aad0" providerId="LiveId" clId="{09B2321C-E680-4836-9A76-736F53299BC0}" dt="2023-10-21T02:30:47.654" v="132"/>
            <ac:spMkLst>
              <pc:docMk/>
              <pc:sldMasterMk cId="3449155974" sldId="2147483672"/>
              <pc:sldLayoutMk cId="130834683" sldId="2147483681"/>
              <ac:spMk id="3" creationId="{00000000-0000-0000-0000-000000000000}"/>
            </ac:spMkLst>
          </pc:spChg>
          <pc:spChg chg="mod">
            <ac:chgData name="R H" userId="7863155b6774aad0" providerId="LiveId" clId="{09B2321C-E680-4836-9A76-736F53299BC0}" dt="2023-10-21T02:30:47.654" v="132"/>
            <ac:spMkLst>
              <pc:docMk/>
              <pc:sldMasterMk cId="3449155974" sldId="2147483672"/>
              <pc:sldLayoutMk cId="130834683" sldId="2147483681"/>
              <ac:spMk id="4" creationId="{00000000-0000-0000-0000-000000000000}"/>
            </ac:spMkLst>
          </pc:spChg>
        </pc:sldLayoutChg>
        <pc:sldLayoutChg chg="modSp">
          <pc:chgData name="R H" userId="7863155b6774aad0" providerId="LiveId" clId="{09B2321C-E680-4836-9A76-736F53299BC0}" dt="2023-10-21T02:30:47.654" v="132"/>
          <pc:sldLayoutMkLst>
            <pc:docMk/>
            <pc:sldMasterMk cId="3449155974" sldId="2147483672"/>
            <pc:sldLayoutMk cId="2343399892" sldId="2147483683"/>
          </pc:sldLayoutMkLst>
          <pc:spChg chg="mod">
            <ac:chgData name="R H" userId="7863155b6774aad0" providerId="LiveId" clId="{09B2321C-E680-4836-9A76-736F53299BC0}" dt="2023-10-21T02:30:47.654" v="132"/>
            <ac:spMkLst>
              <pc:docMk/>
              <pc:sldMasterMk cId="3449155974" sldId="2147483672"/>
              <pc:sldLayoutMk cId="2343399892" sldId="2147483683"/>
              <ac:spMk id="2" creationId="{00000000-0000-0000-0000-000000000000}"/>
            </ac:spMkLst>
          </pc:spChg>
          <pc:spChg chg="mod">
            <ac:chgData name="R H" userId="7863155b6774aad0" providerId="LiveId" clId="{09B2321C-E680-4836-9A76-736F53299BC0}" dt="2023-10-21T02:30:47.654" v="132"/>
            <ac:spMkLst>
              <pc:docMk/>
              <pc:sldMasterMk cId="3449155974" sldId="2147483672"/>
              <pc:sldLayoutMk cId="2343399892" sldId="2147483683"/>
              <ac:spMk id="3" creationId="{00000000-0000-0000-0000-000000000000}"/>
            </ac:spMkLst>
          </pc:spChg>
        </pc:sldLayoutChg>
      </pc:sldMasterChg>
      <pc:sldMasterChg chg="modSp modSldLayout">
        <pc:chgData name="R H" userId="7863155b6774aad0" providerId="LiveId" clId="{09B2321C-E680-4836-9A76-736F53299BC0}" dt="2023-10-21T02:30:47.654" v="132"/>
        <pc:sldMasterMkLst>
          <pc:docMk/>
          <pc:sldMasterMk cId="3955730628" sldId="2147483684"/>
        </pc:sldMasterMkLst>
        <pc:spChg chg="mod">
          <ac:chgData name="R H" userId="7863155b6774aad0" providerId="LiveId" clId="{09B2321C-E680-4836-9A76-736F53299BC0}" dt="2023-10-21T02:30:47.654" v="132"/>
          <ac:spMkLst>
            <pc:docMk/>
            <pc:sldMasterMk cId="3955730628" sldId="2147483684"/>
            <ac:spMk id="2" creationId="{00000000-0000-0000-0000-000000000000}"/>
          </ac:spMkLst>
        </pc:spChg>
        <pc:spChg chg="mod">
          <ac:chgData name="R H" userId="7863155b6774aad0" providerId="LiveId" clId="{09B2321C-E680-4836-9A76-736F53299BC0}" dt="2023-10-21T02:30:47.654" v="132"/>
          <ac:spMkLst>
            <pc:docMk/>
            <pc:sldMasterMk cId="3955730628" sldId="2147483684"/>
            <ac:spMk id="3" creationId="{00000000-0000-0000-0000-000000000000}"/>
          </ac:spMkLst>
        </pc:spChg>
        <pc:spChg chg="mod">
          <ac:chgData name="R H" userId="7863155b6774aad0" providerId="LiveId" clId="{09B2321C-E680-4836-9A76-736F53299BC0}" dt="2023-10-21T02:30:47.654" v="132"/>
          <ac:spMkLst>
            <pc:docMk/>
            <pc:sldMasterMk cId="3955730628" sldId="2147483684"/>
            <ac:spMk id="4" creationId="{00000000-0000-0000-0000-000000000000}"/>
          </ac:spMkLst>
        </pc:spChg>
        <pc:spChg chg="mod">
          <ac:chgData name="R H" userId="7863155b6774aad0" providerId="LiveId" clId="{09B2321C-E680-4836-9A76-736F53299BC0}" dt="2023-10-21T02:30:47.654" v="132"/>
          <ac:spMkLst>
            <pc:docMk/>
            <pc:sldMasterMk cId="3955730628" sldId="2147483684"/>
            <ac:spMk id="5" creationId="{00000000-0000-0000-0000-000000000000}"/>
          </ac:spMkLst>
        </pc:spChg>
        <pc:spChg chg="mod">
          <ac:chgData name="R H" userId="7863155b6774aad0" providerId="LiveId" clId="{09B2321C-E680-4836-9A76-736F53299BC0}" dt="2023-10-21T02:30:47.654" v="132"/>
          <ac:spMkLst>
            <pc:docMk/>
            <pc:sldMasterMk cId="3955730628" sldId="2147483684"/>
            <ac:spMk id="6" creationId="{00000000-0000-0000-0000-000000000000}"/>
          </ac:spMkLst>
        </pc:spChg>
        <pc:sldLayoutChg chg="modSp">
          <pc:chgData name="R H" userId="7863155b6774aad0" providerId="LiveId" clId="{09B2321C-E680-4836-9A76-736F53299BC0}" dt="2023-10-21T02:30:47.654" v="132"/>
          <pc:sldLayoutMkLst>
            <pc:docMk/>
            <pc:sldMasterMk cId="3955730628" sldId="2147483684"/>
            <pc:sldLayoutMk cId="4118388584" sldId="2147483685"/>
          </pc:sldLayoutMkLst>
          <pc:spChg chg="mod">
            <ac:chgData name="R H" userId="7863155b6774aad0" providerId="LiveId" clId="{09B2321C-E680-4836-9A76-736F53299BC0}" dt="2023-10-21T02:30:47.654" v="132"/>
            <ac:spMkLst>
              <pc:docMk/>
              <pc:sldMasterMk cId="3955730628" sldId="2147483684"/>
              <pc:sldLayoutMk cId="4118388584" sldId="2147483685"/>
              <ac:spMk id="2" creationId="{00000000-0000-0000-0000-000000000000}"/>
            </ac:spMkLst>
          </pc:spChg>
          <pc:spChg chg="mod">
            <ac:chgData name="R H" userId="7863155b6774aad0" providerId="LiveId" clId="{09B2321C-E680-4836-9A76-736F53299BC0}" dt="2023-10-21T02:30:47.654" v="132"/>
            <ac:spMkLst>
              <pc:docMk/>
              <pc:sldMasterMk cId="3955730628" sldId="2147483684"/>
              <pc:sldLayoutMk cId="4118388584" sldId="2147483685"/>
              <ac:spMk id="3" creationId="{00000000-0000-0000-0000-000000000000}"/>
            </ac:spMkLst>
          </pc:spChg>
        </pc:sldLayoutChg>
        <pc:sldLayoutChg chg="modSp">
          <pc:chgData name="R H" userId="7863155b6774aad0" providerId="LiveId" clId="{09B2321C-E680-4836-9A76-736F53299BC0}" dt="2023-10-21T02:30:47.654" v="132"/>
          <pc:sldLayoutMkLst>
            <pc:docMk/>
            <pc:sldMasterMk cId="3955730628" sldId="2147483684"/>
            <pc:sldLayoutMk cId="2796476050" sldId="2147483687"/>
          </pc:sldLayoutMkLst>
          <pc:spChg chg="mod">
            <ac:chgData name="R H" userId="7863155b6774aad0" providerId="LiveId" clId="{09B2321C-E680-4836-9A76-736F53299BC0}" dt="2023-10-21T02:30:47.654" v="132"/>
            <ac:spMkLst>
              <pc:docMk/>
              <pc:sldMasterMk cId="3955730628" sldId="2147483684"/>
              <pc:sldLayoutMk cId="2796476050" sldId="2147483687"/>
              <ac:spMk id="2" creationId="{00000000-0000-0000-0000-000000000000}"/>
            </ac:spMkLst>
          </pc:spChg>
          <pc:spChg chg="mod">
            <ac:chgData name="R H" userId="7863155b6774aad0" providerId="LiveId" clId="{09B2321C-E680-4836-9A76-736F53299BC0}" dt="2023-10-21T02:30:47.654" v="132"/>
            <ac:spMkLst>
              <pc:docMk/>
              <pc:sldMasterMk cId="3955730628" sldId="2147483684"/>
              <pc:sldLayoutMk cId="2796476050" sldId="2147483687"/>
              <ac:spMk id="3" creationId="{00000000-0000-0000-0000-000000000000}"/>
            </ac:spMkLst>
          </pc:spChg>
        </pc:sldLayoutChg>
        <pc:sldLayoutChg chg="modSp">
          <pc:chgData name="R H" userId="7863155b6774aad0" providerId="LiveId" clId="{09B2321C-E680-4836-9A76-736F53299BC0}" dt="2023-10-21T02:30:47.654" v="132"/>
          <pc:sldLayoutMkLst>
            <pc:docMk/>
            <pc:sldMasterMk cId="3955730628" sldId="2147483684"/>
            <pc:sldLayoutMk cId="2514651786" sldId="2147483688"/>
          </pc:sldLayoutMkLst>
          <pc:spChg chg="mod">
            <ac:chgData name="R H" userId="7863155b6774aad0" providerId="LiveId" clId="{09B2321C-E680-4836-9A76-736F53299BC0}" dt="2023-10-21T02:30:47.654" v="132"/>
            <ac:spMkLst>
              <pc:docMk/>
              <pc:sldMasterMk cId="3955730628" sldId="2147483684"/>
              <pc:sldLayoutMk cId="2514651786" sldId="2147483688"/>
              <ac:spMk id="3" creationId="{00000000-0000-0000-0000-000000000000}"/>
            </ac:spMkLst>
          </pc:spChg>
          <pc:spChg chg="mod">
            <ac:chgData name="R H" userId="7863155b6774aad0" providerId="LiveId" clId="{09B2321C-E680-4836-9A76-736F53299BC0}" dt="2023-10-21T02:30:47.654" v="132"/>
            <ac:spMkLst>
              <pc:docMk/>
              <pc:sldMasterMk cId="3955730628" sldId="2147483684"/>
              <pc:sldLayoutMk cId="2514651786" sldId="2147483688"/>
              <ac:spMk id="4" creationId="{00000000-0000-0000-0000-000000000000}"/>
            </ac:spMkLst>
          </pc:spChg>
        </pc:sldLayoutChg>
        <pc:sldLayoutChg chg="modSp">
          <pc:chgData name="R H" userId="7863155b6774aad0" providerId="LiveId" clId="{09B2321C-E680-4836-9A76-736F53299BC0}" dt="2023-10-21T02:30:47.654" v="132"/>
          <pc:sldLayoutMkLst>
            <pc:docMk/>
            <pc:sldMasterMk cId="3955730628" sldId="2147483684"/>
            <pc:sldLayoutMk cId="2552851910" sldId="2147483689"/>
          </pc:sldLayoutMkLst>
          <pc:spChg chg="mod">
            <ac:chgData name="R H" userId="7863155b6774aad0" providerId="LiveId" clId="{09B2321C-E680-4836-9A76-736F53299BC0}" dt="2023-10-21T02:30:47.654" v="132"/>
            <ac:spMkLst>
              <pc:docMk/>
              <pc:sldMasterMk cId="3955730628" sldId="2147483684"/>
              <pc:sldLayoutMk cId="2552851910" sldId="2147483689"/>
              <ac:spMk id="2" creationId="{00000000-0000-0000-0000-000000000000}"/>
            </ac:spMkLst>
          </pc:spChg>
          <pc:spChg chg="mod">
            <ac:chgData name="R H" userId="7863155b6774aad0" providerId="LiveId" clId="{09B2321C-E680-4836-9A76-736F53299BC0}" dt="2023-10-21T02:30:47.654" v="132"/>
            <ac:spMkLst>
              <pc:docMk/>
              <pc:sldMasterMk cId="3955730628" sldId="2147483684"/>
              <pc:sldLayoutMk cId="2552851910" sldId="2147483689"/>
              <ac:spMk id="3" creationId="{00000000-0000-0000-0000-000000000000}"/>
            </ac:spMkLst>
          </pc:spChg>
          <pc:spChg chg="mod">
            <ac:chgData name="R H" userId="7863155b6774aad0" providerId="LiveId" clId="{09B2321C-E680-4836-9A76-736F53299BC0}" dt="2023-10-21T02:30:47.654" v="132"/>
            <ac:spMkLst>
              <pc:docMk/>
              <pc:sldMasterMk cId="3955730628" sldId="2147483684"/>
              <pc:sldLayoutMk cId="2552851910" sldId="2147483689"/>
              <ac:spMk id="4" creationId="{00000000-0000-0000-0000-000000000000}"/>
            </ac:spMkLst>
          </pc:spChg>
          <pc:spChg chg="mod">
            <ac:chgData name="R H" userId="7863155b6774aad0" providerId="LiveId" clId="{09B2321C-E680-4836-9A76-736F53299BC0}" dt="2023-10-21T02:30:47.654" v="132"/>
            <ac:spMkLst>
              <pc:docMk/>
              <pc:sldMasterMk cId="3955730628" sldId="2147483684"/>
              <pc:sldLayoutMk cId="2552851910" sldId="2147483689"/>
              <ac:spMk id="5" creationId="{00000000-0000-0000-0000-000000000000}"/>
            </ac:spMkLst>
          </pc:spChg>
          <pc:spChg chg="mod">
            <ac:chgData name="R H" userId="7863155b6774aad0" providerId="LiveId" clId="{09B2321C-E680-4836-9A76-736F53299BC0}" dt="2023-10-21T02:30:47.654" v="132"/>
            <ac:spMkLst>
              <pc:docMk/>
              <pc:sldMasterMk cId="3955730628" sldId="2147483684"/>
              <pc:sldLayoutMk cId="2552851910" sldId="2147483689"/>
              <ac:spMk id="6" creationId="{00000000-0000-0000-0000-000000000000}"/>
            </ac:spMkLst>
          </pc:spChg>
        </pc:sldLayoutChg>
        <pc:sldLayoutChg chg="modSp">
          <pc:chgData name="R H" userId="7863155b6774aad0" providerId="LiveId" clId="{09B2321C-E680-4836-9A76-736F53299BC0}" dt="2023-10-21T02:30:47.654" v="132"/>
          <pc:sldLayoutMkLst>
            <pc:docMk/>
            <pc:sldMasterMk cId="3955730628" sldId="2147483684"/>
            <pc:sldLayoutMk cId="1497673008" sldId="2147483692"/>
          </pc:sldLayoutMkLst>
          <pc:spChg chg="mod">
            <ac:chgData name="R H" userId="7863155b6774aad0" providerId="LiveId" clId="{09B2321C-E680-4836-9A76-736F53299BC0}" dt="2023-10-21T02:30:47.654" v="132"/>
            <ac:spMkLst>
              <pc:docMk/>
              <pc:sldMasterMk cId="3955730628" sldId="2147483684"/>
              <pc:sldLayoutMk cId="1497673008" sldId="2147483692"/>
              <ac:spMk id="2" creationId="{00000000-0000-0000-0000-000000000000}"/>
            </ac:spMkLst>
          </pc:spChg>
          <pc:spChg chg="mod">
            <ac:chgData name="R H" userId="7863155b6774aad0" providerId="LiveId" clId="{09B2321C-E680-4836-9A76-736F53299BC0}" dt="2023-10-21T02:30:47.654" v="132"/>
            <ac:spMkLst>
              <pc:docMk/>
              <pc:sldMasterMk cId="3955730628" sldId="2147483684"/>
              <pc:sldLayoutMk cId="1497673008" sldId="2147483692"/>
              <ac:spMk id="3" creationId="{00000000-0000-0000-0000-000000000000}"/>
            </ac:spMkLst>
          </pc:spChg>
          <pc:spChg chg="mod">
            <ac:chgData name="R H" userId="7863155b6774aad0" providerId="LiveId" clId="{09B2321C-E680-4836-9A76-736F53299BC0}" dt="2023-10-21T02:30:47.654" v="132"/>
            <ac:spMkLst>
              <pc:docMk/>
              <pc:sldMasterMk cId="3955730628" sldId="2147483684"/>
              <pc:sldLayoutMk cId="1497673008" sldId="2147483692"/>
              <ac:spMk id="4" creationId="{00000000-0000-0000-0000-000000000000}"/>
            </ac:spMkLst>
          </pc:spChg>
        </pc:sldLayoutChg>
        <pc:sldLayoutChg chg="modSp">
          <pc:chgData name="R H" userId="7863155b6774aad0" providerId="LiveId" clId="{09B2321C-E680-4836-9A76-736F53299BC0}" dt="2023-10-21T02:30:47.654" v="132"/>
          <pc:sldLayoutMkLst>
            <pc:docMk/>
            <pc:sldMasterMk cId="3955730628" sldId="2147483684"/>
            <pc:sldLayoutMk cId="753952090" sldId="2147483693"/>
          </pc:sldLayoutMkLst>
          <pc:spChg chg="mod">
            <ac:chgData name="R H" userId="7863155b6774aad0" providerId="LiveId" clId="{09B2321C-E680-4836-9A76-736F53299BC0}" dt="2023-10-21T02:30:47.654" v="132"/>
            <ac:spMkLst>
              <pc:docMk/>
              <pc:sldMasterMk cId="3955730628" sldId="2147483684"/>
              <pc:sldLayoutMk cId="753952090" sldId="2147483693"/>
              <ac:spMk id="2" creationId="{00000000-0000-0000-0000-000000000000}"/>
            </ac:spMkLst>
          </pc:spChg>
          <pc:spChg chg="mod">
            <ac:chgData name="R H" userId="7863155b6774aad0" providerId="LiveId" clId="{09B2321C-E680-4836-9A76-736F53299BC0}" dt="2023-10-21T02:30:47.654" v="132"/>
            <ac:spMkLst>
              <pc:docMk/>
              <pc:sldMasterMk cId="3955730628" sldId="2147483684"/>
              <pc:sldLayoutMk cId="753952090" sldId="2147483693"/>
              <ac:spMk id="3" creationId="{00000000-0000-0000-0000-000000000000}"/>
            </ac:spMkLst>
          </pc:spChg>
          <pc:spChg chg="mod">
            <ac:chgData name="R H" userId="7863155b6774aad0" providerId="LiveId" clId="{09B2321C-E680-4836-9A76-736F53299BC0}" dt="2023-10-21T02:30:47.654" v="132"/>
            <ac:spMkLst>
              <pc:docMk/>
              <pc:sldMasterMk cId="3955730628" sldId="2147483684"/>
              <pc:sldLayoutMk cId="753952090" sldId="2147483693"/>
              <ac:spMk id="4" creationId="{00000000-0000-0000-0000-000000000000}"/>
            </ac:spMkLst>
          </pc:spChg>
        </pc:sldLayoutChg>
        <pc:sldLayoutChg chg="modSp">
          <pc:chgData name="R H" userId="7863155b6774aad0" providerId="LiveId" clId="{09B2321C-E680-4836-9A76-736F53299BC0}" dt="2023-10-21T02:30:47.654" v="132"/>
          <pc:sldLayoutMkLst>
            <pc:docMk/>
            <pc:sldMasterMk cId="3955730628" sldId="2147483684"/>
            <pc:sldLayoutMk cId="4016595018" sldId="2147483695"/>
          </pc:sldLayoutMkLst>
          <pc:spChg chg="mod">
            <ac:chgData name="R H" userId="7863155b6774aad0" providerId="LiveId" clId="{09B2321C-E680-4836-9A76-736F53299BC0}" dt="2023-10-21T02:30:47.654" v="132"/>
            <ac:spMkLst>
              <pc:docMk/>
              <pc:sldMasterMk cId="3955730628" sldId="2147483684"/>
              <pc:sldLayoutMk cId="4016595018" sldId="2147483695"/>
              <ac:spMk id="2" creationId="{00000000-0000-0000-0000-000000000000}"/>
            </ac:spMkLst>
          </pc:spChg>
          <pc:spChg chg="mod">
            <ac:chgData name="R H" userId="7863155b6774aad0" providerId="LiveId" clId="{09B2321C-E680-4836-9A76-736F53299BC0}" dt="2023-10-21T02:30:47.654" v="132"/>
            <ac:spMkLst>
              <pc:docMk/>
              <pc:sldMasterMk cId="3955730628" sldId="2147483684"/>
              <pc:sldLayoutMk cId="4016595018" sldId="2147483695"/>
              <ac:spMk id="3" creationId="{00000000-0000-0000-0000-000000000000}"/>
            </ac:spMkLst>
          </pc:spChg>
        </pc:sldLayoutChg>
      </pc:sldMasterChg>
    </pc:docChg>
  </pc:docChgLst>
  <pc:docChgLst>
    <pc:chgData name="R H" userId="7863155b6774aad0" providerId="LiveId" clId="{01296172-0B3D-4C9B-9C08-A3E3254410ED}"/>
    <pc:docChg chg="undo custSel addSld delSld modSld">
      <pc:chgData name="R H" userId="7863155b6774aad0" providerId="LiveId" clId="{01296172-0B3D-4C9B-9C08-A3E3254410ED}" dt="2023-04-12T23:24:37.355" v="10253"/>
      <pc:docMkLst>
        <pc:docMk/>
      </pc:docMkLst>
      <pc:sldChg chg="modSp mod modTransition modNotesTx">
        <pc:chgData name="R H" userId="7863155b6774aad0" providerId="LiveId" clId="{01296172-0B3D-4C9B-9C08-A3E3254410ED}" dt="2023-04-05T14:06:02.434" v="2481" actId="14100"/>
        <pc:sldMkLst>
          <pc:docMk/>
          <pc:sldMk cId="3311958240" sldId="257"/>
        </pc:sldMkLst>
        <pc:spChg chg="mod">
          <ac:chgData name="R H" userId="7863155b6774aad0" providerId="LiveId" clId="{01296172-0B3D-4C9B-9C08-A3E3254410ED}" dt="2023-04-05T14:05:59.345" v="2480" actId="14100"/>
          <ac:spMkLst>
            <pc:docMk/>
            <pc:sldMk cId="3311958240" sldId="257"/>
            <ac:spMk id="4" creationId="{00000000-0000-0000-0000-000000000000}"/>
          </ac:spMkLst>
        </pc:spChg>
        <pc:picChg chg="mod">
          <ac:chgData name="R H" userId="7863155b6774aad0" providerId="LiveId" clId="{01296172-0B3D-4C9B-9C08-A3E3254410ED}" dt="2023-04-05T14:06:02.434" v="2481" actId="14100"/>
          <ac:picMkLst>
            <pc:docMk/>
            <pc:sldMk cId="3311958240" sldId="257"/>
            <ac:picMk id="1026" creationId="{00000000-0000-0000-0000-000000000000}"/>
          </ac:picMkLst>
        </pc:picChg>
      </pc:sldChg>
      <pc:sldChg chg="addSp delSp modSp mod modTransition modNotesTx">
        <pc:chgData name="R H" userId="7863155b6774aad0" providerId="LiveId" clId="{01296172-0B3D-4C9B-9C08-A3E3254410ED}" dt="2023-04-05T14:05:29.826" v="2475"/>
        <pc:sldMkLst>
          <pc:docMk/>
          <pc:sldMk cId="2124385549" sldId="258"/>
        </pc:sldMkLst>
        <pc:spChg chg="add del mod">
          <ac:chgData name="R H" userId="7863155b6774aad0" providerId="LiveId" clId="{01296172-0B3D-4C9B-9C08-A3E3254410ED}" dt="2023-04-05T13:49:16.842" v="1701" actId="20577"/>
          <ac:spMkLst>
            <pc:docMk/>
            <pc:sldMk cId="2124385549" sldId="258"/>
            <ac:spMk id="4" creationId="{00000000-0000-0000-0000-000000000000}"/>
          </ac:spMkLst>
        </pc:spChg>
        <pc:spChg chg="mod">
          <ac:chgData name="R H" userId="7863155b6774aad0" providerId="LiveId" clId="{01296172-0B3D-4C9B-9C08-A3E3254410ED}" dt="2023-04-05T13:49:53.152" v="1707" actId="1076"/>
          <ac:spMkLst>
            <pc:docMk/>
            <pc:sldMk cId="2124385549" sldId="258"/>
            <ac:spMk id="5" creationId="{00000000-0000-0000-0000-000000000000}"/>
          </ac:spMkLst>
        </pc:spChg>
        <pc:spChg chg="del mod">
          <ac:chgData name="R H" userId="7863155b6774aad0" providerId="LiveId" clId="{01296172-0B3D-4C9B-9C08-A3E3254410ED}" dt="2023-04-05T13:49:19.635" v="1702" actId="478"/>
          <ac:spMkLst>
            <pc:docMk/>
            <pc:sldMk cId="2124385549" sldId="258"/>
            <ac:spMk id="6" creationId="{00000000-0000-0000-0000-000000000000}"/>
          </ac:spMkLst>
        </pc:spChg>
      </pc:sldChg>
      <pc:sldChg chg="modSp mod modTransition modNotesTx">
        <pc:chgData name="R H" userId="7863155b6774aad0" providerId="LiveId" clId="{01296172-0B3D-4C9B-9C08-A3E3254410ED}" dt="2023-04-05T14:05:29.826" v="2475"/>
        <pc:sldMkLst>
          <pc:docMk/>
          <pc:sldMk cId="2055024520" sldId="259"/>
        </pc:sldMkLst>
        <pc:spChg chg="mod">
          <ac:chgData name="R H" userId="7863155b6774aad0" providerId="LiveId" clId="{01296172-0B3D-4C9B-9C08-A3E3254410ED}" dt="2023-04-05T13:50:45.467" v="1764" actId="20577"/>
          <ac:spMkLst>
            <pc:docMk/>
            <pc:sldMk cId="2055024520" sldId="259"/>
            <ac:spMk id="4" creationId="{00000000-0000-0000-0000-000000000000}"/>
          </ac:spMkLst>
        </pc:spChg>
      </pc:sldChg>
      <pc:sldChg chg="modSp mod modTransition">
        <pc:chgData name="R H" userId="7863155b6774aad0" providerId="LiveId" clId="{01296172-0B3D-4C9B-9C08-A3E3254410ED}" dt="2023-04-05T14:05:29.826" v="2475"/>
        <pc:sldMkLst>
          <pc:docMk/>
          <pc:sldMk cId="670721015" sldId="260"/>
        </pc:sldMkLst>
        <pc:spChg chg="mod">
          <ac:chgData name="R H" userId="7863155b6774aad0" providerId="LiveId" clId="{01296172-0B3D-4C9B-9C08-A3E3254410ED}" dt="2023-04-05T13:52:10.434" v="1982" actId="20577"/>
          <ac:spMkLst>
            <pc:docMk/>
            <pc:sldMk cId="670721015" sldId="260"/>
            <ac:spMk id="6" creationId="{00000000-0000-0000-0000-000000000000}"/>
          </ac:spMkLst>
        </pc:spChg>
      </pc:sldChg>
      <pc:sldChg chg="modSp mod modTransition modNotesTx">
        <pc:chgData name="R H" userId="7863155b6774aad0" providerId="LiveId" clId="{01296172-0B3D-4C9B-9C08-A3E3254410ED}" dt="2023-04-05T14:05:29.826" v="2475"/>
        <pc:sldMkLst>
          <pc:docMk/>
          <pc:sldMk cId="2975001233" sldId="261"/>
        </pc:sldMkLst>
        <pc:spChg chg="mod">
          <ac:chgData name="R H" userId="7863155b6774aad0" providerId="LiveId" clId="{01296172-0B3D-4C9B-9C08-A3E3254410ED}" dt="2023-04-05T13:52:34.238" v="2004" actId="20577"/>
          <ac:spMkLst>
            <pc:docMk/>
            <pc:sldMk cId="2975001233" sldId="261"/>
            <ac:spMk id="5" creationId="{00000000-0000-0000-0000-000000000000}"/>
          </ac:spMkLst>
        </pc:spChg>
      </pc:sldChg>
      <pc:sldChg chg="del">
        <pc:chgData name="R H" userId="7863155b6774aad0" providerId="LiveId" clId="{01296172-0B3D-4C9B-9C08-A3E3254410ED}" dt="2023-04-05T13:57:32.380" v="2011" actId="47"/>
        <pc:sldMkLst>
          <pc:docMk/>
          <pc:sldMk cId="2348604799" sldId="262"/>
        </pc:sldMkLst>
      </pc:sldChg>
      <pc:sldChg chg="delSp modSp mod modTransition modNotesTx">
        <pc:chgData name="R H" userId="7863155b6774aad0" providerId="LiveId" clId="{01296172-0B3D-4C9B-9C08-A3E3254410ED}" dt="2023-04-05T14:05:29.826" v="2475"/>
        <pc:sldMkLst>
          <pc:docMk/>
          <pc:sldMk cId="1844298486" sldId="264"/>
        </pc:sldMkLst>
        <pc:spChg chg="mod">
          <ac:chgData name="R H" userId="7863155b6774aad0" providerId="LiveId" clId="{01296172-0B3D-4C9B-9C08-A3E3254410ED}" dt="2023-04-05T14:04:46.315" v="2466" actId="1076"/>
          <ac:spMkLst>
            <pc:docMk/>
            <pc:sldMk cId="1844298486" sldId="264"/>
            <ac:spMk id="2" creationId="{00000000-0000-0000-0000-000000000000}"/>
          </ac:spMkLst>
        </pc:spChg>
        <pc:spChg chg="mod">
          <ac:chgData name="R H" userId="7863155b6774aad0" providerId="LiveId" clId="{01296172-0B3D-4C9B-9C08-A3E3254410ED}" dt="2023-04-05T14:05:09.227" v="2471" actId="1076"/>
          <ac:spMkLst>
            <pc:docMk/>
            <pc:sldMk cId="1844298486" sldId="264"/>
            <ac:spMk id="3" creationId="{00000000-0000-0000-0000-000000000000}"/>
          </ac:spMkLst>
        </pc:spChg>
        <pc:spChg chg="del">
          <ac:chgData name="R H" userId="7863155b6774aad0" providerId="LiveId" clId="{01296172-0B3D-4C9B-9C08-A3E3254410ED}" dt="2023-04-05T14:04:40.980" v="2464" actId="478"/>
          <ac:spMkLst>
            <pc:docMk/>
            <pc:sldMk cId="1844298486" sldId="264"/>
            <ac:spMk id="4" creationId="{00000000-0000-0000-0000-000000000000}"/>
          </ac:spMkLst>
        </pc:spChg>
        <pc:picChg chg="mod">
          <ac:chgData name="R H" userId="7863155b6774aad0" providerId="LiveId" clId="{01296172-0B3D-4C9B-9C08-A3E3254410ED}" dt="2023-04-05T14:04:43.460" v="2465" actId="1076"/>
          <ac:picMkLst>
            <pc:docMk/>
            <pc:sldMk cId="1844298486" sldId="264"/>
            <ac:picMk id="2050" creationId="{00000000-0000-0000-0000-000000000000}"/>
          </ac:picMkLst>
        </pc:picChg>
      </pc:sldChg>
      <pc:sldChg chg="del modNotesTx">
        <pc:chgData name="R H" userId="7863155b6774aad0" providerId="LiveId" clId="{01296172-0B3D-4C9B-9C08-A3E3254410ED}" dt="2023-04-05T14:04:30.852" v="2461" actId="47"/>
        <pc:sldMkLst>
          <pc:docMk/>
          <pc:sldMk cId="1491559171" sldId="265"/>
        </pc:sldMkLst>
      </pc:sldChg>
      <pc:sldChg chg="del">
        <pc:chgData name="R H" userId="7863155b6774aad0" providerId="LiveId" clId="{01296172-0B3D-4C9B-9C08-A3E3254410ED}" dt="2023-04-05T14:04:31.704" v="2462" actId="47"/>
        <pc:sldMkLst>
          <pc:docMk/>
          <pc:sldMk cId="3969916947" sldId="266"/>
        </pc:sldMkLst>
      </pc:sldChg>
      <pc:sldChg chg="del">
        <pc:chgData name="R H" userId="7863155b6774aad0" providerId="LiveId" clId="{01296172-0B3D-4C9B-9C08-A3E3254410ED}" dt="2023-04-05T14:04:33.079" v="2463" actId="47"/>
        <pc:sldMkLst>
          <pc:docMk/>
          <pc:sldMk cId="3877326378" sldId="267"/>
        </pc:sldMkLst>
      </pc:sldChg>
      <pc:sldChg chg="delSp modSp mod modTransition modAnim modNotesTx">
        <pc:chgData name="R H" userId="7863155b6774aad0" providerId="LiveId" clId="{01296172-0B3D-4C9B-9C08-A3E3254410ED}" dt="2023-04-05T14:10:49.083" v="2521" actId="255"/>
        <pc:sldMkLst>
          <pc:docMk/>
          <pc:sldMk cId="3604598237" sldId="268"/>
        </pc:sldMkLst>
        <pc:spChg chg="del">
          <ac:chgData name="R H" userId="7863155b6774aad0" providerId="LiveId" clId="{01296172-0B3D-4C9B-9C08-A3E3254410ED}" dt="2023-04-05T14:10:18.756" v="2514" actId="478"/>
          <ac:spMkLst>
            <pc:docMk/>
            <pc:sldMk cId="3604598237" sldId="268"/>
            <ac:spMk id="4" creationId="{00000000-0000-0000-0000-000000000000}"/>
          </ac:spMkLst>
        </pc:spChg>
        <pc:spChg chg="mod">
          <ac:chgData name="R H" userId="7863155b6774aad0" providerId="LiveId" clId="{01296172-0B3D-4C9B-9C08-A3E3254410ED}" dt="2023-04-05T14:10:49.083" v="2521" actId="255"/>
          <ac:spMkLst>
            <pc:docMk/>
            <pc:sldMk cId="3604598237" sldId="268"/>
            <ac:spMk id="5" creationId="{00000000-0000-0000-0000-000000000000}"/>
          </ac:spMkLst>
        </pc:spChg>
      </pc:sldChg>
      <pc:sldChg chg="delSp modSp mod modTransition modNotesTx">
        <pc:chgData name="R H" userId="7863155b6774aad0" providerId="LiveId" clId="{01296172-0B3D-4C9B-9C08-A3E3254410ED}" dt="2023-04-05T14:11:13.277" v="2526" actId="255"/>
        <pc:sldMkLst>
          <pc:docMk/>
          <pc:sldMk cId="3594212068" sldId="269"/>
        </pc:sldMkLst>
        <pc:spChg chg="mod">
          <ac:chgData name="R H" userId="7863155b6774aad0" providerId="LiveId" clId="{01296172-0B3D-4C9B-9C08-A3E3254410ED}" dt="2023-04-05T14:11:13.277" v="2526" actId="255"/>
          <ac:spMkLst>
            <pc:docMk/>
            <pc:sldMk cId="3594212068" sldId="269"/>
            <ac:spMk id="2" creationId="{00000000-0000-0000-0000-000000000000}"/>
          </ac:spMkLst>
        </pc:spChg>
        <pc:spChg chg="del">
          <ac:chgData name="R H" userId="7863155b6774aad0" providerId="LiveId" clId="{01296172-0B3D-4C9B-9C08-A3E3254410ED}" dt="2023-04-05T14:10:57.203" v="2522" actId="478"/>
          <ac:spMkLst>
            <pc:docMk/>
            <pc:sldMk cId="3594212068" sldId="269"/>
            <ac:spMk id="4" creationId="{00000000-0000-0000-0000-000000000000}"/>
          </ac:spMkLst>
        </pc:spChg>
      </pc:sldChg>
      <pc:sldChg chg="delSp modSp mod modTransition modAnim modNotesTx">
        <pc:chgData name="R H" userId="7863155b6774aad0" providerId="LiveId" clId="{01296172-0B3D-4C9B-9C08-A3E3254410ED}" dt="2023-04-05T22:53:18.810" v="3063" actId="20577"/>
        <pc:sldMkLst>
          <pc:docMk/>
          <pc:sldMk cId="827291568" sldId="270"/>
        </pc:sldMkLst>
        <pc:spChg chg="mod">
          <ac:chgData name="R H" userId="7863155b6774aad0" providerId="LiveId" clId="{01296172-0B3D-4C9B-9C08-A3E3254410ED}" dt="2023-04-05T14:14:21.979" v="2538" actId="255"/>
          <ac:spMkLst>
            <pc:docMk/>
            <pc:sldMk cId="827291568" sldId="270"/>
            <ac:spMk id="2" creationId="{00000000-0000-0000-0000-000000000000}"/>
          </ac:spMkLst>
        </pc:spChg>
        <pc:spChg chg="mod">
          <ac:chgData name="R H" userId="7863155b6774aad0" providerId="LiveId" clId="{01296172-0B3D-4C9B-9C08-A3E3254410ED}" dt="2023-04-05T14:12:05.031" v="2528" actId="1076"/>
          <ac:spMkLst>
            <pc:docMk/>
            <pc:sldMk cId="827291568" sldId="270"/>
            <ac:spMk id="3" creationId="{00000000-0000-0000-0000-000000000000}"/>
          </ac:spMkLst>
        </pc:spChg>
        <pc:spChg chg="del">
          <ac:chgData name="R H" userId="7863155b6774aad0" providerId="LiveId" clId="{01296172-0B3D-4C9B-9C08-A3E3254410ED}" dt="2023-04-05T14:12:01.977" v="2527" actId="478"/>
          <ac:spMkLst>
            <pc:docMk/>
            <pc:sldMk cId="827291568" sldId="270"/>
            <ac:spMk id="4" creationId="{00000000-0000-0000-0000-000000000000}"/>
          </ac:spMkLst>
        </pc:spChg>
        <pc:spChg chg="mod">
          <ac:chgData name="R H" userId="7863155b6774aad0" providerId="LiveId" clId="{01296172-0B3D-4C9B-9C08-A3E3254410ED}" dt="2023-04-05T14:14:43.600" v="2541" actId="255"/>
          <ac:spMkLst>
            <pc:docMk/>
            <pc:sldMk cId="827291568" sldId="270"/>
            <ac:spMk id="5" creationId="{00000000-0000-0000-0000-000000000000}"/>
          </ac:spMkLst>
        </pc:spChg>
        <pc:picChg chg="mod">
          <ac:chgData name="R H" userId="7863155b6774aad0" providerId="LiveId" clId="{01296172-0B3D-4C9B-9C08-A3E3254410ED}" dt="2023-04-05T14:12:16.244" v="2530" actId="1076"/>
          <ac:picMkLst>
            <pc:docMk/>
            <pc:sldMk cId="827291568" sldId="270"/>
            <ac:picMk id="7" creationId="{00000000-0000-0000-0000-000000000000}"/>
          </ac:picMkLst>
        </pc:picChg>
      </pc:sldChg>
      <pc:sldChg chg="delSp modSp mod modTransition">
        <pc:chgData name="R H" userId="7863155b6774aad0" providerId="LiveId" clId="{01296172-0B3D-4C9B-9C08-A3E3254410ED}" dt="2023-04-05T14:15:24.565" v="2549" actId="255"/>
        <pc:sldMkLst>
          <pc:docMk/>
          <pc:sldMk cId="3669896375" sldId="271"/>
        </pc:sldMkLst>
        <pc:spChg chg="mod">
          <ac:chgData name="R H" userId="7863155b6774aad0" providerId="LiveId" clId="{01296172-0B3D-4C9B-9C08-A3E3254410ED}" dt="2023-04-05T14:15:05.893" v="2544" actId="1076"/>
          <ac:spMkLst>
            <pc:docMk/>
            <pc:sldMk cId="3669896375" sldId="271"/>
            <ac:spMk id="2" creationId="{00000000-0000-0000-0000-000000000000}"/>
          </ac:spMkLst>
        </pc:spChg>
        <pc:spChg chg="mod">
          <ac:chgData name="R H" userId="7863155b6774aad0" providerId="LiveId" clId="{01296172-0B3D-4C9B-9C08-A3E3254410ED}" dt="2023-04-05T14:15:02.552" v="2543" actId="1076"/>
          <ac:spMkLst>
            <pc:docMk/>
            <pc:sldMk cId="3669896375" sldId="271"/>
            <ac:spMk id="3" creationId="{00000000-0000-0000-0000-000000000000}"/>
          </ac:spMkLst>
        </pc:spChg>
        <pc:spChg chg="del">
          <ac:chgData name="R H" userId="7863155b6774aad0" providerId="LiveId" clId="{01296172-0B3D-4C9B-9C08-A3E3254410ED}" dt="2023-04-05T14:14:59.377" v="2542" actId="478"/>
          <ac:spMkLst>
            <pc:docMk/>
            <pc:sldMk cId="3669896375" sldId="271"/>
            <ac:spMk id="4" creationId="{00000000-0000-0000-0000-000000000000}"/>
          </ac:spMkLst>
        </pc:spChg>
        <pc:spChg chg="mod">
          <ac:chgData name="R H" userId="7863155b6774aad0" providerId="LiveId" clId="{01296172-0B3D-4C9B-9C08-A3E3254410ED}" dt="2023-04-05T14:15:24.565" v="2549" actId="255"/>
          <ac:spMkLst>
            <pc:docMk/>
            <pc:sldMk cId="3669896375" sldId="271"/>
            <ac:spMk id="5" creationId="{00000000-0000-0000-0000-000000000000}"/>
          </ac:spMkLst>
        </pc:spChg>
        <pc:picChg chg="mod">
          <ac:chgData name="R H" userId="7863155b6774aad0" providerId="LiveId" clId="{01296172-0B3D-4C9B-9C08-A3E3254410ED}" dt="2023-04-05T14:15:08.995" v="2545" actId="1076"/>
          <ac:picMkLst>
            <pc:docMk/>
            <pc:sldMk cId="3669896375" sldId="271"/>
            <ac:picMk id="8" creationId="{00000000-0000-0000-0000-000000000000}"/>
          </ac:picMkLst>
        </pc:picChg>
      </pc:sldChg>
      <pc:sldChg chg="delSp modSp mod modTransition modAnim modNotesTx">
        <pc:chgData name="R H" userId="7863155b6774aad0" providerId="LiveId" clId="{01296172-0B3D-4C9B-9C08-A3E3254410ED}" dt="2023-04-05T22:56:44.966" v="3153" actId="20577"/>
        <pc:sldMkLst>
          <pc:docMk/>
          <pc:sldMk cId="2406265863" sldId="272"/>
        </pc:sldMkLst>
        <pc:spChg chg="mod">
          <ac:chgData name="R H" userId="7863155b6774aad0" providerId="LiveId" clId="{01296172-0B3D-4C9B-9C08-A3E3254410ED}" dt="2023-04-05T14:18:37.610" v="2571" actId="255"/>
          <ac:spMkLst>
            <pc:docMk/>
            <pc:sldMk cId="2406265863" sldId="272"/>
            <ac:spMk id="2" creationId="{00000000-0000-0000-0000-000000000000}"/>
          </ac:spMkLst>
        </pc:spChg>
        <pc:spChg chg="mod">
          <ac:chgData name="R H" userId="7863155b6774aad0" providerId="LiveId" clId="{01296172-0B3D-4C9B-9C08-A3E3254410ED}" dt="2023-04-05T14:18:06.211" v="2560" actId="1076"/>
          <ac:spMkLst>
            <pc:docMk/>
            <pc:sldMk cId="2406265863" sldId="272"/>
            <ac:spMk id="3" creationId="{00000000-0000-0000-0000-000000000000}"/>
          </ac:spMkLst>
        </pc:spChg>
        <pc:spChg chg="del">
          <ac:chgData name="R H" userId="7863155b6774aad0" providerId="LiveId" clId="{01296172-0B3D-4C9B-9C08-A3E3254410ED}" dt="2023-04-05T14:18:03.030" v="2559" actId="478"/>
          <ac:spMkLst>
            <pc:docMk/>
            <pc:sldMk cId="2406265863" sldId="272"/>
            <ac:spMk id="4" creationId="{00000000-0000-0000-0000-000000000000}"/>
          </ac:spMkLst>
        </pc:spChg>
        <pc:picChg chg="mod">
          <ac:chgData name="R H" userId="7863155b6774aad0" providerId="LiveId" clId="{01296172-0B3D-4C9B-9C08-A3E3254410ED}" dt="2023-04-05T14:18:17.820" v="2563" actId="14100"/>
          <ac:picMkLst>
            <pc:docMk/>
            <pc:sldMk cId="2406265863" sldId="272"/>
            <ac:picMk id="6" creationId="{00000000-0000-0000-0000-000000000000}"/>
          </ac:picMkLst>
        </pc:picChg>
        <pc:picChg chg="mod">
          <ac:chgData name="R H" userId="7863155b6774aad0" providerId="LiveId" clId="{01296172-0B3D-4C9B-9C08-A3E3254410ED}" dt="2023-04-05T14:18:20.427" v="2564" actId="14100"/>
          <ac:picMkLst>
            <pc:docMk/>
            <pc:sldMk cId="2406265863" sldId="272"/>
            <ac:picMk id="7" creationId="{00000000-0000-0000-0000-000000000000}"/>
          </ac:picMkLst>
        </pc:picChg>
      </pc:sldChg>
      <pc:sldChg chg="addSp delSp modSp mod modTransition">
        <pc:chgData name="R H" userId="7863155b6774aad0" providerId="LiveId" clId="{01296172-0B3D-4C9B-9C08-A3E3254410ED}" dt="2023-04-05T14:20:38.064" v="2585" actId="12"/>
        <pc:sldMkLst>
          <pc:docMk/>
          <pc:sldMk cId="2954256265" sldId="273"/>
        </pc:sldMkLst>
        <pc:spChg chg="mod">
          <ac:chgData name="R H" userId="7863155b6774aad0" providerId="LiveId" clId="{01296172-0B3D-4C9B-9C08-A3E3254410ED}" dt="2023-04-05T14:20:38.064" v="2585" actId="12"/>
          <ac:spMkLst>
            <pc:docMk/>
            <pc:sldMk cId="2954256265" sldId="273"/>
            <ac:spMk id="2" creationId="{00000000-0000-0000-0000-000000000000}"/>
          </ac:spMkLst>
        </pc:spChg>
        <pc:spChg chg="mod">
          <ac:chgData name="R H" userId="7863155b6774aad0" providerId="LiveId" clId="{01296172-0B3D-4C9B-9C08-A3E3254410ED}" dt="2023-04-05T14:20:31.234" v="2583" actId="1076"/>
          <ac:spMkLst>
            <pc:docMk/>
            <pc:sldMk cId="2954256265" sldId="273"/>
            <ac:spMk id="3" creationId="{00000000-0000-0000-0000-000000000000}"/>
          </ac:spMkLst>
        </pc:spChg>
        <pc:spChg chg="add del">
          <ac:chgData name="R H" userId="7863155b6774aad0" providerId="LiveId" clId="{01296172-0B3D-4C9B-9C08-A3E3254410ED}" dt="2023-04-05T14:20:25.591" v="2582" actId="478"/>
          <ac:spMkLst>
            <pc:docMk/>
            <pc:sldMk cId="2954256265" sldId="273"/>
            <ac:spMk id="4" creationId="{00000000-0000-0000-0000-000000000000}"/>
          </ac:spMkLst>
        </pc:spChg>
      </pc:sldChg>
      <pc:sldChg chg="delSp modSp mod modTransition modNotesTx">
        <pc:chgData name="R H" userId="7863155b6774aad0" providerId="LiveId" clId="{01296172-0B3D-4C9B-9C08-A3E3254410ED}" dt="2023-04-05T22:59:37.536" v="3160" actId="20577"/>
        <pc:sldMkLst>
          <pc:docMk/>
          <pc:sldMk cId="1705645496" sldId="274"/>
        </pc:sldMkLst>
        <pc:spChg chg="mod">
          <ac:chgData name="R H" userId="7863155b6774aad0" providerId="LiveId" clId="{01296172-0B3D-4C9B-9C08-A3E3254410ED}" dt="2023-04-05T14:21:24.874" v="2594" actId="12"/>
          <ac:spMkLst>
            <pc:docMk/>
            <pc:sldMk cId="1705645496" sldId="274"/>
            <ac:spMk id="2" creationId="{00000000-0000-0000-0000-000000000000}"/>
          </ac:spMkLst>
        </pc:spChg>
        <pc:spChg chg="mod">
          <ac:chgData name="R H" userId="7863155b6774aad0" providerId="LiveId" clId="{01296172-0B3D-4C9B-9C08-A3E3254410ED}" dt="2023-04-05T14:21:17.958" v="2592" actId="1076"/>
          <ac:spMkLst>
            <pc:docMk/>
            <pc:sldMk cId="1705645496" sldId="274"/>
            <ac:spMk id="3" creationId="{00000000-0000-0000-0000-000000000000}"/>
          </ac:spMkLst>
        </pc:spChg>
        <pc:spChg chg="del">
          <ac:chgData name="R H" userId="7863155b6774aad0" providerId="LiveId" clId="{01296172-0B3D-4C9B-9C08-A3E3254410ED}" dt="2023-04-05T14:21:15.273" v="2591" actId="478"/>
          <ac:spMkLst>
            <pc:docMk/>
            <pc:sldMk cId="1705645496" sldId="274"/>
            <ac:spMk id="4" creationId="{00000000-0000-0000-0000-000000000000}"/>
          </ac:spMkLst>
        </pc:spChg>
      </pc:sldChg>
      <pc:sldChg chg="delSp modSp mod modTransition">
        <pc:chgData name="R H" userId="7863155b6774aad0" providerId="LiveId" clId="{01296172-0B3D-4C9B-9C08-A3E3254410ED}" dt="2023-04-05T14:21:05.815" v="2590" actId="1076"/>
        <pc:sldMkLst>
          <pc:docMk/>
          <pc:sldMk cId="2860089435" sldId="275"/>
        </pc:sldMkLst>
        <pc:spChg chg="mod">
          <ac:chgData name="R H" userId="7863155b6774aad0" providerId="LiveId" clId="{01296172-0B3D-4C9B-9C08-A3E3254410ED}" dt="2023-04-05T14:21:05.815" v="2590" actId="1076"/>
          <ac:spMkLst>
            <pc:docMk/>
            <pc:sldMk cId="2860089435" sldId="275"/>
            <ac:spMk id="2" creationId="{00000000-0000-0000-0000-000000000000}"/>
          </ac:spMkLst>
        </pc:spChg>
        <pc:spChg chg="mod">
          <ac:chgData name="R H" userId="7863155b6774aad0" providerId="LiveId" clId="{01296172-0B3D-4C9B-9C08-A3E3254410ED}" dt="2023-04-05T14:20:53.117" v="2587" actId="1076"/>
          <ac:spMkLst>
            <pc:docMk/>
            <pc:sldMk cId="2860089435" sldId="275"/>
            <ac:spMk id="3" creationId="{00000000-0000-0000-0000-000000000000}"/>
          </ac:spMkLst>
        </pc:spChg>
        <pc:spChg chg="del">
          <ac:chgData name="R H" userId="7863155b6774aad0" providerId="LiveId" clId="{01296172-0B3D-4C9B-9C08-A3E3254410ED}" dt="2023-04-05T14:20:50.714" v="2586" actId="478"/>
          <ac:spMkLst>
            <pc:docMk/>
            <pc:sldMk cId="2860089435" sldId="275"/>
            <ac:spMk id="4" creationId="{00000000-0000-0000-0000-000000000000}"/>
          </ac:spMkLst>
        </pc:spChg>
      </pc:sldChg>
      <pc:sldChg chg="delSp modSp mod modTransition modAnim modNotesTx">
        <pc:chgData name="R H" userId="7863155b6774aad0" providerId="LiveId" clId="{01296172-0B3D-4C9B-9C08-A3E3254410ED}" dt="2023-04-05T23:01:05.920" v="3182" actId="20577"/>
        <pc:sldMkLst>
          <pc:docMk/>
          <pc:sldMk cId="2140171015" sldId="276"/>
        </pc:sldMkLst>
        <pc:spChg chg="mod">
          <ac:chgData name="R H" userId="7863155b6774aad0" providerId="LiveId" clId="{01296172-0B3D-4C9B-9C08-A3E3254410ED}" dt="2023-04-05T23:00:09.902" v="3163" actId="255"/>
          <ac:spMkLst>
            <pc:docMk/>
            <pc:sldMk cId="2140171015" sldId="276"/>
            <ac:spMk id="2" creationId="{00000000-0000-0000-0000-000000000000}"/>
          </ac:spMkLst>
        </pc:spChg>
        <pc:spChg chg="mod">
          <ac:chgData name="R H" userId="7863155b6774aad0" providerId="LiveId" clId="{01296172-0B3D-4C9B-9C08-A3E3254410ED}" dt="2023-04-05T14:22:16.065" v="2596" actId="1076"/>
          <ac:spMkLst>
            <pc:docMk/>
            <pc:sldMk cId="2140171015" sldId="276"/>
            <ac:spMk id="3" creationId="{00000000-0000-0000-0000-000000000000}"/>
          </ac:spMkLst>
        </pc:spChg>
        <pc:spChg chg="del">
          <ac:chgData name="R H" userId="7863155b6774aad0" providerId="LiveId" clId="{01296172-0B3D-4C9B-9C08-A3E3254410ED}" dt="2023-04-05T14:22:12.819" v="2595" actId="478"/>
          <ac:spMkLst>
            <pc:docMk/>
            <pc:sldMk cId="2140171015" sldId="276"/>
            <ac:spMk id="4" creationId="{00000000-0000-0000-0000-000000000000}"/>
          </ac:spMkLst>
        </pc:spChg>
      </pc:sldChg>
      <pc:sldChg chg="delSp modSp mod modTransition modAnim modNotesTx">
        <pc:chgData name="R H" userId="7863155b6774aad0" providerId="LiveId" clId="{01296172-0B3D-4C9B-9C08-A3E3254410ED}" dt="2023-04-05T22:55:45.774" v="3076" actId="20577"/>
        <pc:sldMkLst>
          <pc:docMk/>
          <pc:sldMk cId="3963540959" sldId="277"/>
        </pc:sldMkLst>
        <pc:spChg chg="mod">
          <ac:chgData name="R H" userId="7863155b6774aad0" providerId="LiveId" clId="{01296172-0B3D-4C9B-9C08-A3E3254410ED}" dt="2023-04-05T14:17:10.310" v="2558" actId="20577"/>
          <ac:spMkLst>
            <pc:docMk/>
            <pc:sldMk cId="3963540959" sldId="277"/>
            <ac:spMk id="2" creationId="{00000000-0000-0000-0000-000000000000}"/>
          </ac:spMkLst>
        </pc:spChg>
        <pc:spChg chg="mod">
          <ac:chgData name="R H" userId="7863155b6774aad0" providerId="LiveId" clId="{01296172-0B3D-4C9B-9C08-A3E3254410ED}" dt="2023-04-05T14:16:52.501" v="2551" actId="1076"/>
          <ac:spMkLst>
            <pc:docMk/>
            <pc:sldMk cId="3963540959" sldId="277"/>
            <ac:spMk id="3" creationId="{00000000-0000-0000-0000-000000000000}"/>
          </ac:spMkLst>
        </pc:spChg>
        <pc:spChg chg="del">
          <ac:chgData name="R H" userId="7863155b6774aad0" providerId="LiveId" clId="{01296172-0B3D-4C9B-9C08-A3E3254410ED}" dt="2023-04-05T14:16:49.637" v="2550" actId="478"/>
          <ac:spMkLst>
            <pc:docMk/>
            <pc:sldMk cId="3963540959" sldId="277"/>
            <ac:spMk id="4" creationId="{00000000-0000-0000-0000-000000000000}"/>
          </ac:spMkLst>
        </pc:spChg>
        <pc:picChg chg="mod">
          <ac:chgData name="R H" userId="7863155b6774aad0" providerId="LiveId" clId="{01296172-0B3D-4C9B-9C08-A3E3254410ED}" dt="2023-04-05T14:17:03.199" v="2554" actId="1076"/>
          <ac:picMkLst>
            <pc:docMk/>
            <pc:sldMk cId="3963540959" sldId="277"/>
            <ac:picMk id="9218" creationId="{00000000-0000-0000-0000-000000000000}"/>
          </ac:picMkLst>
        </pc:picChg>
        <pc:picChg chg="mod">
          <ac:chgData name="R H" userId="7863155b6774aad0" providerId="LiveId" clId="{01296172-0B3D-4C9B-9C08-A3E3254410ED}" dt="2023-04-05T14:17:04.889" v="2555" actId="1076"/>
          <ac:picMkLst>
            <pc:docMk/>
            <pc:sldMk cId="3963540959" sldId="277"/>
            <ac:picMk id="9222" creationId="{00000000-0000-0000-0000-000000000000}"/>
          </ac:picMkLst>
        </pc:picChg>
      </pc:sldChg>
      <pc:sldChg chg="delSp modSp mod modTransition modNotesTx">
        <pc:chgData name="R H" userId="7863155b6774aad0" providerId="LiveId" clId="{01296172-0B3D-4C9B-9C08-A3E3254410ED}" dt="2023-04-05T22:58:21.076" v="3154" actId="33524"/>
        <pc:sldMkLst>
          <pc:docMk/>
          <pc:sldMk cId="2050545890" sldId="278"/>
        </pc:sldMkLst>
        <pc:spChg chg="mod">
          <ac:chgData name="R H" userId="7863155b6774aad0" providerId="LiveId" clId="{01296172-0B3D-4C9B-9C08-A3E3254410ED}" dt="2023-04-05T14:19:32.387" v="2577" actId="255"/>
          <ac:spMkLst>
            <pc:docMk/>
            <pc:sldMk cId="2050545890" sldId="278"/>
            <ac:spMk id="2" creationId="{00000000-0000-0000-0000-000000000000}"/>
          </ac:spMkLst>
        </pc:spChg>
        <pc:spChg chg="mod">
          <ac:chgData name="R H" userId="7863155b6774aad0" providerId="LiveId" clId="{01296172-0B3D-4C9B-9C08-A3E3254410ED}" dt="2023-04-05T14:19:06.025" v="2573" actId="1076"/>
          <ac:spMkLst>
            <pc:docMk/>
            <pc:sldMk cId="2050545890" sldId="278"/>
            <ac:spMk id="3" creationId="{00000000-0000-0000-0000-000000000000}"/>
          </ac:spMkLst>
        </pc:spChg>
        <pc:spChg chg="del">
          <ac:chgData name="R H" userId="7863155b6774aad0" providerId="LiveId" clId="{01296172-0B3D-4C9B-9C08-A3E3254410ED}" dt="2023-04-05T14:19:03.034" v="2572" actId="478"/>
          <ac:spMkLst>
            <pc:docMk/>
            <pc:sldMk cId="2050545890" sldId="278"/>
            <ac:spMk id="4" creationId="{00000000-0000-0000-0000-000000000000}"/>
          </ac:spMkLst>
        </pc:spChg>
        <pc:spChg chg="mod">
          <ac:chgData name="R H" userId="7863155b6774aad0" providerId="LiveId" clId="{01296172-0B3D-4C9B-9C08-A3E3254410ED}" dt="2023-04-05T14:19:41.543" v="2579" actId="1076"/>
          <ac:spMkLst>
            <pc:docMk/>
            <pc:sldMk cId="2050545890" sldId="278"/>
            <ac:spMk id="8" creationId="{00000000-0000-0000-0000-000000000000}"/>
          </ac:spMkLst>
        </pc:spChg>
        <pc:picChg chg="mod">
          <ac:chgData name="R H" userId="7863155b6774aad0" providerId="LiveId" clId="{01296172-0B3D-4C9B-9C08-A3E3254410ED}" dt="2023-04-05T14:19:12.876" v="2575" actId="1076"/>
          <ac:picMkLst>
            <pc:docMk/>
            <pc:sldMk cId="2050545890" sldId="278"/>
            <ac:picMk id="16388" creationId="{00000000-0000-0000-0000-000000000000}"/>
          </ac:picMkLst>
        </pc:picChg>
      </pc:sldChg>
      <pc:sldChg chg="delSp modSp mod modTransition modNotesTx">
        <pc:chgData name="R H" userId="7863155b6774aad0" providerId="LiveId" clId="{01296172-0B3D-4C9B-9C08-A3E3254410ED}" dt="2023-04-12T22:44:10.838" v="8948" actId="6549"/>
        <pc:sldMkLst>
          <pc:docMk/>
          <pc:sldMk cId="2285422220" sldId="279"/>
        </pc:sldMkLst>
        <pc:spChg chg="mod">
          <ac:chgData name="R H" userId="7863155b6774aad0" providerId="LiveId" clId="{01296172-0B3D-4C9B-9C08-A3E3254410ED}" dt="2023-04-05T14:26:33.381" v="2606" actId="1076"/>
          <ac:spMkLst>
            <pc:docMk/>
            <pc:sldMk cId="2285422220" sldId="279"/>
            <ac:spMk id="3" creationId="{00000000-0000-0000-0000-000000000000}"/>
          </ac:spMkLst>
        </pc:spChg>
        <pc:spChg chg="del">
          <ac:chgData name="R H" userId="7863155b6774aad0" providerId="LiveId" clId="{01296172-0B3D-4C9B-9C08-A3E3254410ED}" dt="2023-04-05T14:26:30.508" v="2605" actId="478"/>
          <ac:spMkLst>
            <pc:docMk/>
            <pc:sldMk cId="2285422220" sldId="279"/>
            <ac:spMk id="4" creationId="{00000000-0000-0000-0000-000000000000}"/>
          </ac:spMkLst>
        </pc:spChg>
        <pc:spChg chg="mod">
          <ac:chgData name="R H" userId="7863155b6774aad0" providerId="LiveId" clId="{01296172-0B3D-4C9B-9C08-A3E3254410ED}" dt="2023-04-05T14:26:52.964" v="2611" actId="1076"/>
          <ac:spMkLst>
            <pc:docMk/>
            <pc:sldMk cId="2285422220" sldId="279"/>
            <ac:spMk id="5" creationId="{00000000-0000-0000-0000-000000000000}"/>
          </ac:spMkLst>
        </pc:spChg>
        <pc:spChg chg="mod">
          <ac:chgData name="R H" userId="7863155b6774aad0" providerId="LiveId" clId="{01296172-0B3D-4C9B-9C08-A3E3254410ED}" dt="2023-04-05T14:26:40.002" v="2608" actId="1076"/>
          <ac:spMkLst>
            <pc:docMk/>
            <pc:sldMk cId="2285422220" sldId="279"/>
            <ac:spMk id="6" creationId="{00000000-0000-0000-0000-000000000000}"/>
          </ac:spMkLst>
        </pc:spChg>
        <pc:picChg chg="mod">
          <ac:chgData name="R H" userId="7863155b6774aad0" providerId="LiveId" clId="{01296172-0B3D-4C9B-9C08-A3E3254410ED}" dt="2023-04-05T14:26:36.551" v="2607" actId="14100"/>
          <ac:picMkLst>
            <pc:docMk/>
            <pc:sldMk cId="2285422220" sldId="279"/>
            <ac:picMk id="7" creationId="{00000000-0000-0000-0000-000000000000}"/>
          </ac:picMkLst>
        </pc:picChg>
        <pc:picChg chg="mod">
          <ac:chgData name="R H" userId="7863155b6774aad0" providerId="LiveId" clId="{01296172-0B3D-4C9B-9C08-A3E3254410ED}" dt="2023-04-05T14:26:57.878" v="2612" actId="14100"/>
          <ac:picMkLst>
            <pc:docMk/>
            <pc:sldMk cId="2285422220" sldId="279"/>
            <ac:picMk id="8" creationId="{00000000-0000-0000-0000-000000000000}"/>
          </ac:picMkLst>
        </pc:picChg>
      </pc:sldChg>
      <pc:sldChg chg="delSp modSp mod modTransition modNotesTx">
        <pc:chgData name="R H" userId="7863155b6774aad0" providerId="LiveId" clId="{01296172-0B3D-4C9B-9C08-A3E3254410ED}" dt="2023-04-12T22:45:15.101" v="8955" actId="20577"/>
        <pc:sldMkLst>
          <pc:docMk/>
          <pc:sldMk cId="2391412911" sldId="280"/>
        </pc:sldMkLst>
        <pc:spChg chg="mod">
          <ac:chgData name="R H" userId="7863155b6774aad0" providerId="LiveId" clId="{01296172-0B3D-4C9B-9C08-A3E3254410ED}" dt="2023-04-05T14:27:49.493" v="2615" actId="1076"/>
          <ac:spMkLst>
            <pc:docMk/>
            <pc:sldMk cId="2391412911" sldId="280"/>
            <ac:spMk id="3" creationId="{00000000-0000-0000-0000-000000000000}"/>
          </ac:spMkLst>
        </pc:spChg>
        <pc:spChg chg="del">
          <ac:chgData name="R H" userId="7863155b6774aad0" providerId="LiveId" clId="{01296172-0B3D-4C9B-9C08-A3E3254410ED}" dt="2023-04-05T14:27:46.536" v="2614" actId="478"/>
          <ac:spMkLst>
            <pc:docMk/>
            <pc:sldMk cId="2391412911" sldId="280"/>
            <ac:spMk id="4" creationId="{00000000-0000-0000-0000-000000000000}"/>
          </ac:spMkLst>
        </pc:spChg>
        <pc:spChg chg="mod">
          <ac:chgData name="R H" userId="7863155b6774aad0" providerId="LiveId" clId="{01296172-0B3D-4C9B-9C08-A3E3254410ED}" dt="2023-04-05T14:28:30.250" v="2621" actId="14100"/>
          <ac:spMkLst>
            <pc:docMk/>
            <pc:sldMk cId="2391412911" sldId="280"/>
            <ac:spMk id="9" creationId="{00000000-0000-0000-0000-000000000000}"/>
          </ac:spMkLst>
        </pc:spChg>
        <pc:spChg chg="mod">
          <ac:chgData name="R H" userId="7863155b6774aad0" providerId="LiveId" clId="{01296172-0B3D-4C9B-9C08-A3E3254410ED}" dt="2023-04-05T14:27:58.549" v="2616" actId="1076"/>
          <ac:spMkLst>
            <pc:docMk/>
            <pc:sldMk cId="2391412911" sldId="280"/>
            <ac:spMk id="10" creationId="{00000000-0000-0000-0000-000000000000}"/>
          </ac:spMkLst>
        </pc:spChg>
        <pc:spChg chg="mod">
          <ac:chgData name="R H" userId="7863155b6774aad0" providerId="LiveId" clId="{01296172-0B3D-4C9B-9C08-A3E3254410ED}" dt="2023-04-05T14:28:11.865" v="2617" actId="1076"/>
          <ac:spMkLst>
            <pc:docMk/>
            <pc:sldMk cId="2391412911" sldId="280"/>
            <ac:spMk id="11" creationId="{00000000-0000-0000-0000-000000000000}"/>
          </ac:spMkLst>
        </pc:spChg>
        <pc:spChg chg="mod">
          <ac:chgData name="R H" userId="7863155b6774aad0" providerId="LiveId" clId="{01296172-0B3D-4C9B-9C08-A3E3254410ED}" dt="2023-04-05T14:27:58.549" v="2616" actId="1076"/>
          <ac:spMkLst>
            <pc:docMk/>
            <pc:sldMk cId="2391412911" sldId="280"/>
            <ac:spMk id="12" creationId="{00000000-0000-0000-0000-000000000000}"/>
          </ac:spMkLst>
        </pc:spChg>
        <pc:picChg chg="mod">
          <ac:chgData name="R H" userId="7863155b6774aad0" providerId="LiveId" clId="{01296172-0B3D-4C9B-9C08-A3E3254410ED}" dt="2023-04-05T14:28:36.386" v="2622" actId="14100"/>
          <ac:picMkLst>
            <pc:docMk/>
            <pc:sldMk cId="2391412911" sldId="280"/>
            <ac:picMk id="13" creationId="{00000000-0000-0000-0000-000000000000}"/>
          </ac:picMkLst>
        </pc:picChg>
      </pc:sldChg>
      <pc:sldChg chg="delSp modSp mod modTransition modNotesTx">
        <pc:chgData name="R H" userId="7863155b6774aad0" providerId="LiveId" clId="{01296172-0B3D-4C9B-9C08-A3E3254410ED}" dt="2023-04-12T22:46:45.001" v="8976" actId="20577"/>
        <pc:sldMkLst>
          <pc:docMk/>
          <pc:sldMk cId="1400747361" sldId="281"/>
        </pc:sldMkLst>
        <pc:spChg chg="mod">
          <ac:chgData name="R H" userId="7863155b6774aad0" providerId="LiveId" clId="{01296172-0B3D-4C9B-9C08-A3E3254410ED}" dt="2023-04-05T14:29:46.419" v="2624" actId="1076"/>
          <ac:spMkLst>
            <pc:docMk/>
            <pc:sldMk cId="1400747361" sldId="281"/>
            <ac:spMk id="3" creationId="{00000000-0000-0000-0000-000000000000}"/>
          </ac:spMkLst>
        </pc:spChg>
        <pc:spChg chg="del">
          <ac:chgData name="R H" userId="7863155b6774aad0" providerId="LiveId" clId="{01296172-0B3D-4C9B-9C08-A3E3254410ED}" dt="2023-04-05T14:29:43.188" v="2623" actId="478"/>
          <ac:spMkLst>
            <pc:docMk/>
            <pc:sldMk cId="1400747361" sldId="281"/>
            <ac:spMk id="4" creationId="{00000000-0000-0000-0000-000000000000}"/>
          </ac:spMkLst>
        </pc:spChg>
        <pc:spChg chg="mod">
          <ac:chgData name="R H" userId="7863155b6774aad0" providerId="LiveId" clId="{01296172-0B3D-4C9B-9C08-A3E3254410ED}" dt="2023-04-05T14:30:02.869" v="2628" actId="2710"/>
          <ac:spMkLst>
            <pc:docMk/>
            <pc:sldMk cId="1400747361" sldId="281"/>
            <ac:spMk id="5" creationId="{00000000-0000-0000-0000-000000000000}"/>
          </ac:spMkLst>
        </pc:spChg>
        <pc:spChg chg="mod">
          <ac:chgData name="R H" userId="7863155b6774aad0" providerId="LiveId" clId="{01296172-0B3D-4C9B-9C08-A3E3254410ED}" dt="2023-04-05T14:29:49.857" v="2625" actId="1076"/>
          <ac:spMkLst>
            <pc:docMk/>
            <pc:sldMk cId="1400747361" sldId="281"/>
            <ac:spMk id="6" creationId="{00000000-0000-0000-0000-000000000000}"/>
          </ac:spMkLst>
        </pc:spChg>
        <pc:spChg chg="mod">
          <ac:chgData name="R H" userId="7863155b6774aad0" providerId="LiveId" clId="{01296172-0B3D-4C9B-9C08-A3E3254410ED}" dt="2023-04-05T14:30:27.279" v="2632" actId="14100"/>
          <ac:spMkLst>
            <pc:docMk/>
            <pc:sldMk cId="1400747361" sldId="281"/>
            <ac:spMk id="15" creationId="{00000000-0000-0000-0000-000000000000}"/>
          </ac:spMkLst>
        </pc:spChg>
        <pc:spChg chg="mod">
          <ac:chgData name="R H" userId="7863155b6774aad0" providerId="LiveId" clId="{01296172-0B3D-4C9B-9C08-A3E3254410ED}" dt="2023-04-12T22:46:45.001" v="8976" actId="20577"/>
          <ac:spMkLst>
            <pc:docMk/>
            <pc:sldMk cId="1400747361" sldId="281"/>
            <ac:spMk id="17" creationId="{00000000-0000-0000-0000-000000000000}"/>
          </ac:spMkLst>
        </pc:spChg>
      </pc:sldChg>
      <pc:sldChg chg="delSp modSp mod modTransition modAnim modNotesTx">
        <pc:chgData name="R H" userId="7863155b6774aad0" providerId="LiveId" clId="{01296172-0B3D-4C9B-9C08-A3E3254410ED}" dt="2023-04-12T15:07:34.124" v="5016" actId="20577"/>
        <pc:sldMkLst>
          <pc:docMk/>
          <pc:sldMk cId="116068040" sldId="282"/>
        </pc:sldMkLst>
        <pc:spChg chg="mod">
          <ac:chgData name="R H" userId="7863155b6774aad0" providerId="LiveId" clId="{01296172-0B3D-4C9B-9C08-A3E3254410ED}" dt="2023-04-05T14:31:05.971" v="2639" actId="1076"/>
          <ac:spMkLst>
            <pc:docMk/>
            <pc:sldMk cId="116068040" sldId="282"/>
            <ac:spMk id="3" creationId="{00000000-0000-0000-0000-000000000000}"/>
          </ac:spMkLst>
        </pc:spChg>
        <pc:spChg chg="del">
          <ac:chgData name="R H" userId="7863155b6774aad0" providerId="LiveId" clId="{01296172-0B3D-4C9B-9C08-A3E3254410ED}" dt="2023-04-05T14:31:02.946" v="2638" actId="478"/>
          <ac:spMkLst>
            <pc:docMk/>
            <pc:sldMk cId="116068040" sldId="282"/>
            <ac:spMk id="4" creationId="{00000000-0000-0000-0000-000000000000}"/>
          </ac:spMkLst>
        </pc:spChg>
        <pc:spChg chg="mod">
          <ac:chgData name="R H" userId="7863155b6774aad0" providerId="LiveId" clId="{01296172-0B3D-4C9B-9C08-A3E3254410ED}" dt="2023-04-12T15:07:34.124" v="5016" actId="20577"/>
          <ac:spMkLst>
            <pc:docMk/>
            <pc:sldMk cId="116068040" sldId="282"/>
            <ac:spMk id="7" creationId="{00000000-0000-0000-0000-000000000000}"/>
          </ac:spMkLst>
        </pc:spChg>
        <pc:picChg chg="mod">
          <ac:chgData name="R H" userId="7863155b6774aad0" providerId="LiveId" clId="{01296172-0B3D-4C9B-9C08-A3E3254410ED}" dt="2023-04-05T14:31:09.050" v="2640" actId="14100"/>
          <ac:picMkLst>
            <pc:docMk/>
            <pc:sldMk cId="116068040" sldId="282"/>
            <ac:picMk id="1026" creationId="{00000000-0000-0000-0000-000000000000}"/>
          </ac:picMkLst>
        </pc:picChg>
      </pc:sldChg>
      <pc:sldChg chg="addSp delSp modSp mod modTransition modAnim modNotesTx">
        <pc:chgData name="R H" userId="7863155b6774aad0" providerId="LiveId" clId="{01296172-0B3D-4C9B-9C08-A3E3254410ED}" dt="2023-04-12T22:55:11.901" v="9563" actId="20577"/>
        <pc:sldMkLst>
          <pc:docMk/>
          <pc:sldMk cId="2218502595" sldId="283"/>
        </pc:sldMkLst>
        <pc:spChg chg="mod">
          <ac:chgData name="R H" userId="7863155b6774aad0" providerId="LiveId" clId="{01296172-0B3D-4C9B-9C08-A3E3254410ED}" dt="2023-04-05T14:32:19.019" v="2650" actId="1076"/>
          <ac:spMkLst>
            <pc:docMk/>
            <pc:sldMk cId="2218502595" sldId="283"/>
            <ac:spMk id="3" creationId="{00000000-0000-0000-0000-000000000000}"/>
          </ac:spMkLst>
        </pc:spChg>
        <pc:spChg chg="del">
          <ac:chgData name="R H" userId="7863155b6774aad0" providerId="LiveId" clId="{01296172-0B3D-4C9B-9C08-A3E3254410ED}" dt="2023-04-05T14:32:16.089" v="2649" actId="478"/>
          <ac:spMkLst>
            <pc:docMk/>
            <pc:sldMk cId="2218502595" sldId="283"/>
            <ac:spMk id="4" creationId="{00000000-0000-0000-0000-000000000000}"/>
          </ac:spMkLst>
        </pc:spChg>
        <pc:spChg chg="mod">
          <ac:chgData name="R H" userId="7863155b6774aad0" providerId="LiveId" clId="{01296172-0B3D-4C9B-9C08-A3E3254410ED}" dt="2023-04-05T14:32:34.042" v="2653" actId="14100"/>
          <ac:spMkLst>
            <pc:docMk/>
            <pc:sldMk cId="2218502595" sldId="283"/>
            <ac:spMk id="6" creationId="{00000000-0000-0000-0000-000000000000}"/>
          </ac:spMkLst>
        </pc:spChg>
        <pc:picChg chg="mod">
          <ac:chgData name="R H" userId="7863155b6774aad0" providerId="LiveId" clId="{01296172-0B3D-4C9B-9C08-A3E3254410ED}" dt="2023-04-12T15:45:00.140" v="6440" actId="14100"/>
          <ac:picMkLst>
            <pc:docMk/>
            <pc:sldMk cId="2218502595" sldId="283"/>
            <ac:picMk id="8" creationId="{00000000-0000-0000-0000-000000000000}"/>
          </ac:picMkLst>
        </pc:picChg>
        <pc:picChg chg="add mod">
          <ac:chgData name="R H" userId="7863155b6774aad0" providerId="LiveId" clId="{01296172-0B3D-4C9B-9C08-A3E3254410ED}" dt="2023-04-12T15:47:19.438" v="6449" actId="14100"/>
          <ac:picMkLst>
            <pc:docMk/>
            <pc:sldMk cId="2218502595" sldId="283"/>
            <ac:picMk id="2050" creationId="{34EE4A2F-555C-04A7-3558-767B4F354272}"/>
          </ac:picMkLst>
        </pc:picChg>
      </pc:sldChg>
      <pc:sldChg chg="delSp modSp mod modTransition delAnim modAnim modNotesTx">
        <pc:chgData name="R H" userId="7863155b6774aad0" providerId="LiveId" clId="{01296172-0B3D-4C9B-9C08-A3E3254410ED}" dt="2023-04-12T22:57:31.837" v="9642" actId="6549"/>
        <pc:sldMkLst>
          <pc:docMk/>
          <pc:sldMk cId="2116163257" sldId="284"/>
        </pc:sldMkLst>
        <pc:spChg chg="del">
          <ac:chgData name="R H" userId="7863155b6774aad0" providerId="LiveId" clId="{01296172-0B3D-4C9B-9C08-A3E3254410ED}" dt="2023-04-05T14:35:32.765" v="2668" actId="478"/>
          <ac:spMkLst>
            <pc:docMk/>
            <pc:sldMk cId="2116163257" sldId="284"/>
            <ac:spMk id="4" creationId="{00000000-0000-0000-0000-000000000000}"/>
          </ac:spMkLst>
        </pc:spChg>
        <pc:spChg chg="mod">
          <ac:chgData name="R H" userId="7863155b6774aad0" providerId="LiveId" clId="{01296172-0B3D-4C9B-9C08-A3E3254410ED}" dt="2023-04-12T16:04:08.159" v="6952" actId="1076"/>
          <ac:spMkLst>
            <pc:docMk/>
            <pc:sldMk cId="2116163257" sldId="284"/>
            <ac:spMk id="10" creationId="{00000000-0000-0000-0000-000000000000}"/>
          </ac:spMkLst>
        </pc:spChg>
        <pc:spChg chg="mod">
          <ac:chgData name="R H" userId="7863155b6774aad0" providerId="LiveId" clId="{01296172-0B3D-4C9B-9C08-A3E3254410ED}" dt="2023-04-05T14:35:35.559" v="2669" actId="1076"/>
          <ac:spMkLst>
            <pc:docMk/>
            <pc:sldMk cId="2116163257" sldId="284"/>
            <ac:spMk id="11" creationId="{00000000-0000-0000-0000-000000000000}"/>
          </ac:spMkLst>
        </pc:spChg>
        <pc:spChg chg="del mod">
          <ac:chgData name="R H" userId="7863155b6774aad0" providerId="LiveId" clId="{01296172-0B3D-4C9B-9C08-A3E3254410ED}" dt="2023-04-12T16:03:22.632" v="6943" actId="478"/>
          <ac:spMkLst>
            <pc:docMk/>
            <pc:sldMk cId="2116163257" sldId="284"/>
            <ac:spMk id="12" creationId="{00000000-0000-0000-0000-000000000000}"/>
          </ac:spMkLst>
        </pc:spChg>
        <pc:picChg chg="mod">
          <ac:chgData name="R H" userId="7863155b6774aad0" providerId="LiveId" clId="{01296172-0B3D-4C9B-9C08-A3E3254410ED}" dt="2023-04-12T16:04:15.743" v="6954" actId="14100"/>
          <ac:picMkLst>
            <pc:docMk/>
            <pc:sldMk cId="2116163257" sldId="284"/>
            <ac:picMk id="9" creationId="{00000000-0000-0000-0000-000000000000}"/>
          </ac:picMkLst>
        </pc:picChg>
        <pc:picChg chg="del mod">
          <ac:chgData name="R H" userId="7863155b6774aad0" providerId="LiveId" clId="{01296172-0B3D-4C9B-9C08-A3E3254410ED}" dt="2023-04-12T16:03:19.419" v="6942" actId="478"/>
          <ac:picMkLst>
            <pc:docMk/>
            <pc:sldMk cId="2116163257" sldId="284"/>
            <ac:picMk id="13" creationId="{00000000-0000-0000-0000-000000000000}"/>
          </ac:picMkLst>
        </pc:picChg>
      </pc:sldChg>
      <pc:sldChg chg="delSp modSp del mod modTransition modNotesTx">
        <pc:chgData name="R H" userId="7863155b6774aad0" providerId="LiveId" clId="{01296172-0B3D-4C9B-9C08-A3E3254410ED}" dt="2023-04-12T16:02:05.752" v="6940" actId="47"/>
        <pc:sldMkLst>
          <pc:docMk/>
          <pc:sldMk cId="217663029" sldId="285"/>
        </pc:sldMkLst>
        <pc:spChg chg="del">
          <ac:chgData name="R H" userId="7863155b6774aad0" providerId="LiveId" clId="{01296172-0B3D-4C9B-9C08-A3E3254410ED}" dt="2023-04-05T14:33:34.538" v="2656" actId="478"/>
          <ac:spMkLst>
            <pc:docMk/>
            <pc:sldMk cId="217663029" sldId="285"/>
            <ac:spMk id="4" creationId="{00000000-0000-0000-0000-000000000000}"/>
          </ac:spMkLst>
        </pc:spChg>
        <pc:spChg chg="mod">
          <ac:chgData name="R H" userId="7863155b6774aad0" providerId="LiveId" clId="{01296172-0B3D-4C9B-9C08-A3E3254410ED}" dt="2023-04-05T14:33:38.522" v="2657" actId="1076"/>
          <ac:spMkLst>
            <pc:docMk/>
            <pc:sldMk cId="217663029" sldId="285"/>
            <ac:spMk id="7" creationId="{00000000-0000-0000-0000-000000000000}"/>
          </ac:spMkLst>
        </pc:spChg>
        <pc:picChg chg="mod">
          <ac:chgData name="R H" userId="7863155b6774aad0" providerId="LiveId" clId="{01296172-0B3D-4C9B-9C08-A3E3254410ED}" dt="2023-04-05T14:33:41.572" v="2658" actId="14100"/>
          <ac:picMkLst>
            <pc:docMk/>
            <pc:sldMk cId="217663029" sldId="285"/>
            <ac:picMk id="3074" creationId="{00000000-0000-0000-0000-000000000000}"/>
          </ac:picMkLst>
        </pc:picChg>
      </pc:sldChg>
      <pc:sldChg chg="delSp modSp del mod modTransition">
        <pc:chgData name="R H" userId="7863155b6774aad0" providerId="LiveId" clId="{01296172-0B3D-4C9B-9C08-A3E3254410ED}" dt="2023-04-12T16:02:08.222" v="6941" actId="47"/>
        <pc:sldMkLst>
          <pc:docMk/>
          <pc:sldMk cId="464878640" sldId="286"/>
        </pc:sldMkLst>
        <pc:spChg chg="mod">
          <ac:chgData name="R H" userId="7863155b6774aad0" providerId="LiveId" clId="{01296172-0B3D-4C9B-9C08-A3E3254410ED}" dt="2023-04-05T14:34:35.341" v="2664" actId="1076"/>
          <ac:spMkLst>
            <pc:docMk/>
            <pc:sldMk cId="464878640" sldId="286"/>
            <ac:spMk id="2" creationId="{00000000-0000-0000-0000-000000000000}"/>
          </ac:spMkLst>
        </pc:spChg>
        <pc:spChg chg="mod">
          <ac:chgData name="R H" userId="7863155b6774aad0" providerId="LiveId" clId="{01296172-0B3D-4C9B-9C08-A3E3254410ED}" dt="2023-04-05T14:34:51.313" v="2667" actId="1076"/>
          <ac:spMkLst>
            <pc:docMk/>
            <pc:sldMk cId="464878640" sldId="286"/>
            <ac:spMk id="3" creationId="{00000000-0000-0000-0000-000000000000}"/>
          </ac:spMkLst>
        </pc:spChg>
        <pc:spChg chg="del">
          <ac:chgData name="R H" userId="7863155b6774aad0" providerId="LiveId" clId="{01296172-0B3D-4C9B-9C08-A3E3254410ED}" dt="2023-04-05T14:34:18.644" v="2659" actId="478"/>
          <ac:spMkLst>
            <pc:docMk/>
            <pc:sldMk cId="464878640" sldId="286"/>
            <ac:spMk id="4" creationId="{00000000-0000-0000-0000-000000000000}"/>
          </ac:spMkLst>
        </pc:spChg>
        <pc:spChg chg="mod">
          <ac:chgData name="R H" userId="7863155b6774aad0" providerId="LiveId" clId="{01296172-0B3D-4C9B-9C08-A3E3254410ED}" dt="2023-04-05T14:34:25.011" v="2661" actId="1076"/>
          <ac:spMkLst>
            <pc:docMk/>
            <pc:sldMk cId="464878640" sldId="286"/>
            <ac:spMk id="5" creationId="{00000000-0000-0000-0000-000000000000}"/>
          </ac:spMkLst>
        </pc:spChg>
        <pc:spChg chg="mod">
          <ac:chgData name="R H" userId="7863155b6774aad0" providerId="LiveId" clId="{01296172-0B3D-4C9B-9C08-A3E3254410ED}" dt="2023-04-05T14:34:21.571" v="2660" actId="1076"/>
          <ac:spMkLst>
            <pc:docMk/>
            <pc:sldMk cId="464878640" sldId="286"/>
            <ac:spMk id="7" creationId="{00000000-0000-0000-0000-000000000000}"/>
          </ac:spMkLst>
        </pc:spChg>
      </pc:sldChg>
      <pc:sldChg chg="addSp delSp modSp mod modTransition modAnim modNotesTx">
        <pc:chgData name="R H" userId="7863155b6774aad0" providerId="LiveId" clId="{01296172-0B3D-4C9B-9C08-A3E3254410ED}" dt="2023-04-12T23:23:13.827" v="10242"/>
        <pc:sldMkLst>
          <pc:docMk/>
          <pc:sldMk cId="1537237272" sldId="287"/>
        </pc:sldMkLst>
        <pc:spChg chg="mod">
          <ac:chgData name="R H" userId="7863155b6774aad0" providerId="LiveId" clId="{01296172-0B3D-4C9B-9C08-A3E3254410ED}" dt="2023-04-12T23:04:10.668" v="10055" actId="6549"/>
          <ac:spMkLst>
            <pc:docMk/>
            <pc:sldMk cId="1537237272" sldId="287"/>
            <ac:spMk id="2" creationId="{00000000-0000-0000-0000-000000000000}"/>
          </ac:spMkLst>
        </pc:spChg>
        <pc:spChg chg="del">
          <ac:chgData name="R H" userId="7863155b6774aad0" providerId="LiveId" clId="{01296172-0B3D-4C9B-9C08-A3E3254410ED}" dt="2023-04-05T14:37:38.648" v="2704" actId="478"/>
          <ac:spMkLst>
            <pc:docMk/>
            <pc:sldMk cId="1537237272" sldId="287"/>
            <ac:spMk id="4" creationId="{00000000-0000-0000-0000-000000000000}"/>
          </ac:spMkLst>
        </pc:spChg>
        <pc:spChg chg="mod">
          <ac:chgData name="R H" userId="7863155b6774aad0" providerId="LiveId" clId="{01296172-0B3D-4C9B-9C08-A3E3254410ED}" dt="2023-04-05T14:37:42.248" v="2705" actId="1076"/>
          <ac:spMkLst>
            <pc:docMk/>
            <pc:sldMk cId="1537237272" sldId="287"/>
            <ac:spMk id="11" creationId="{00000000-0000-0000-0000-000000000000}"/>
          </ac:spMkLst>
        </pc:spChg>
        <pc:picChg chg="add mod">
          <ac:chgData name="R H" userId="7863155b6774aad0" providerId="LiveId" clId="{01296172-0B3D-4C9B-9C08-A3E3254410ED}" dt="2023-04-12T23:06:06.504" v="10067" actId="14100"/>
          <ac:picMkLst>
            <pc:docMk/>
            <pc:sldMk cId="1537237272" sldId="287"/>
            <ac:picMk id="4" creationId="{92D0CE5E-7E8A-DCF2-33F4-732E83FD7CDF}"/>
          </ac:picMkLst>
        </pc:picChg>
        <pc:picChg chg="add mod">
          <ac:chgData name="R H" userId="7863155b6774aad0" providerId="LiveId" clId="{01296172-0B3D-4C9B-9C08-A3E3254410ED}" dt="2023-04-12T23:06:09.394" v="10068" actId="14100"/>
          <ac:picMkLst>
            <pc:docMk/>
            <pc:sldMk cId="1537237272" sldId="287"/>
            <ac:picMk id="1026" creationId="{DAF68F18-F89E-DF67-B889-F473C81AB86B}"/>
          </ac:picMkLst>
        </pc:picChg>
        <pc:picChg chg="add del">
          <ac:chgData name="R H" userId="7863155b6774aad0" providerId="LiveId" clId="{01296172-0B3D-4C9B-9C08-A3E3254410ED}" dt="2023-04-12T23:04:54.235" v="10063"/>
          <ac:picMkLst>
            <pc:docMk/>
            <pc:sldMk cId="1537237272" sldId="287"/>
            <ac:picMk id="1028" creationId="{68136A70-71C5-89A8-6BD1-30933E1C965A}"/>
          </ac:picMkLst>
        </pc:picChg>
      </pc:sldChg>
      <pc:sldChg chg="delSp modSp mod modTransition modAnim modNotesTx">
        <pc:chgData name="R H" userId="7863155b6774aad0" providerId="LiveId" clId="{01296172-0B3D-4C9B-9C08-A3E3254410ED}" dt="2023-04-12T23:24:01.241" v="10247"/>
        <pc:sldMkLst>
          <pc:docMk/>
          <pc:sldMk cId="1624083979" sldId="288"/>
        </pc:sldMkLst>
        <pc:spChg chg="mod">
          <ac:chgData name="R H" userId="7863155b6774aad0" providerId="LiveId" clId="{01296172-0B3D-4C9B-9C08-A3E3254410ED}" dt="2023-04-12T23:23:48.683" v="10245" actId="6549"/>
          <ac:spMkLst>
            <pc:docMk/>
            <pc:sldMk cId="1624083979" sldId="288"/>
            <ac:spMk id="2" creationId="{00000000-0000-0000-0000-000000000000}"/>
          </ac:spMkLst>
        </pc:spChg>
        <pc:spChg chg="del">
          <ac:chgData name="R H" userId="7863155b6774aad0" providerId="LiveId" clId="{01296172-0B3D-4C9B-9C08-A3E3254410ED}" dt="2023-04-05T14:42:42.535" v="3037" actId="478"/>
          <ac:spMkLst>
            <pc:docMk/>
            <pc:sldMk cId="1624083979" sldId="288"/>
            <ac:spMk id="4" creationId="{00000000-0000-0000-0000-000000000000}"/>
          </ac:spMkLst>
        </pc:spChg>
        <pc:spChg chg="mod">
          <ac:chgData name="R H" userId="7863155b6774aad0" providerId="LiveId" clId="{01296172-0B3D-4C9B-9C08-A3E3254410ED}" dt="2023-04-05T14:42:45.077" v="3038" actId="1076"/>
          <ac:spMkLst>
            <pc:docMk/>
            <pc:sldMk cId="1624083979" sldId="288"/>
            <ac:spMk id="11" creationId="{00000000-0000-0000-0000-000000000000}"/>
          </ac:spMkLst>
        </pc:spChg>
      </pc:sldChg>
      <pc:sldChg chg="delSp modSp mod modTransition modAnim modNotesTx">
        <pc:chgData name="R H" userId="7863155b6774aad0" providerId="LiveId" clId="{01296172-0B3D-4C9B-9C08-A3E3254410ED}" dt="2023-04-12T23:24:25.649" v="10251"/>
        <pc:sldMkLst>
          <pc:docMk/>
          <pc:sldMk cId="4028790009" sldId="289"/>
        </pc:sldMkLst>
        <pc:spChg chg="mod">
          <ac:chgData name="R H" userId="7863155b6774aad0" providerId="LiveId" clId="{01296172-0B3D-4C9B-9C08-A3E3254410ED}" dt="2023-04-05T14:44:08.112" v="3049" actId="255"/>
          <ac:spMkLst>
            <pc:docMk/>
            <pc:sldMk cId="4028790009" sldId="289"/>
            <ac:spMk id="2" creationId="{00000000-0000-0000-0000-000000000000}"/>
          </ac:spMkLst>
        </pc:spChg>
        <pc:spChg chg="del">
          <ac:chgData name="R H" userId="7863155b6774aad0" providerId="LiveId" clId="{01296172-0B3D-4C9B-9C08-A3E3254410ED}" dt="2023-04-05T14:43:53.454" v="3044" actId="478"/>
          <ac:spMkLst>
            <pc:docMk/>
            <pc:sldMk cId="4028790009" sldId="289"/>
            <ac:spMk id="4" creationId="{00000000-0000-0000-0000-000000000000}"/>
          </ac:spMkLst>
        </pc:spChg>
        <pc:spChg chg="mod">
          <ac:chgData name="R H" userId="7863155b6774aad0" providerId="LiveId" clId="{01296172-0B3D-4C9B-9C08-A3E3254410ED}" dt="2023-04-12T16:13:40.685" v="7150" actId="20577"/>
          <ac:spMkLst>
            <pc:docMk/>
            <pc:sldMk cId="4028790009" sldId="289"/>
            <ac:spMk id="11" creationId="{00000000-0000-0000-0000-000000000000}"/>
          </ac:spMkLst>
        </pc:spChg>
      </pc:sldChg>
      <pc:sldChg chg="delSp modSp mod modTransition modAnim modNotesTx">
        <pc:chgData name="R H" userId="7863155b6774aad0" providerId="LiveId" clId="{01296172-0B3D-4C9B-9C08-A3E3254410ED}" dt="2023-04-12T23:24:37.355" v="10253"/>
        <pc:sldMkLst>
          <pc:docMk/>
          <pc:sldMk cId="3759016073" sldId="290"/>
        </pc:sldMkLst>
        <pc:spChg chg="mod">
          <ac:chgData name="R H" userId="7863155b6774aad0" providerId="LiveId" clId="{01296172-0B3D-4C9B-9C08-A3E3254410ED}" dt="2023-04-05T14:44:38.816" v="3053" actId="255"/>
          <ac:spMkLst>
            <pc:docMk/>
            <pc:sldMk cId="3759016073" sldId="290"/>
            <ac:spMk id="2" creationId="{00000000-0000-0000-0000-000000000000}"/>
          </ac:spMkLst>
        </pc:spChg>
        <pc:spChg chg="del">
          <ac:chgData name="R H" userId="7863155b6774aad0" providerId="LiveId" clId="{01296172-0B3D-4C9B-9C08-A3E3254410ED}" dt="2023-04-05T14:44:29.654" v="3050" actId="478"/>
          <ac:spMkLst>
            <pc:docMk/>
            <pc:sldMk cId="3759016073" sldId="290"/>
            <ac:spMk id="4" creationId="{00000000-0000-0000-0000-000000000000}"/>
          </ac:spMkLst>
        </pc:spChg>
        <pc:spChg chg="mod">
          <ac:chgData name="R H" userId="7863155b6774aad0" providerId="LiveId" clId="{01296172-0B3D-4C9B-9C08-A3E3254410ED}" dt="2023-04-05T14:44:33.176" v="3051" actId="1076"/>
          <ac:spMkLst>
            <pc:docMk/>
            <pc:sldMk cId="3759016073" sldId="290"/>
            <ac:spMk id="11" creationId="{00000000-0000-0000-0000-000000000000}"/>
          </ac:spMkLst>
        </pc:spChg>
      </pc:sldChg>
      <pc:sldChg chg="addSp delSp modSp new mod modTransition modNotesTx">
        <pc:chgData name="R H" userId="7863155b6774aad0" providerId="LiveId" clId="{01296172-0B3D-4C9B-9C08-A3E3254410ED}" dt="2023-04-05T14:05:29.826" v="2475"/>
        <pc:sldMkLst>
          <pc:docMk/>
          <pc:sldMk cId="3752905608" sldId="291"/>
        </pc:sldMkLst>
        <pc:spChg chg="del">
          <ac:chgData name="R H" userId="7863155b6774aad0" providerId="LiveId" clId="{01296172-0B3D-4C9B-9C08-A3E3254410ED}" dt="2023-04-05T13:27:47.526" v="1" actId="478"/>
          <ac:spMkLst>
            <pc:docMk/>
            <pc:sldMk cId="3752905608" sldId="291"/>
            <ac:spMk id="2" creationId="{FF2FF8EC-173F-7E00-5C0D-82C9CE9083E2}"/>
          </ac:spMkLst>
        </pc:spChg>
        <pc:spChg chg="del">
          <ac:chgData name="R H" userId="7863155b6774aad0" providerId="LiveId" clId="{01296172-0B3D-4C9B-9C08-A3E3254410ED}" dt="2023-04-05T13:27:47.526" v="1" actId="478"/>
          <ac:spMkLst>
            <pc:docMk/>
            <pc:sldMk cId="3752905608" sldId="291"/>
            <ac:spMk id="3" creationId="{3DD945C7-64B5-3085-CD3F-66858EF4A33D}"/>
          </ac:spMkLst>
        </pc:spChg>
        <pc:picChg chg="add mod">
          <ac:chgData name="R H" userId="7863155b6774aad0" providerId="LiveId" clId="{01296172-0B3D-4C9B-9C08-A3E3254410ED}" dt="2023-04-05T13:27:53.817" v="4" actId="14100"/>
          <ac:picMkLst>
            <pc:docMk/>
            <pc:sldMk cId="3752905608" sldId="291"/>
            <ac:picMk id="1026" creationId="{11FD6818-2B9F-F347-A5E5-51938B01FFB9}"/>
          </ac:picMkLst>
        </pc:picChg>
      </pc:sldChg>
      <pc:sldChg chg="modSp add mod modAnim modNotesTx">
        <pc:chgData name="R H" userId="7863155b6774aad0" providerId="LiveId" clId="{01296172-0B3D-4C9B-9C08-A3E3254410ED}" dt="2023-04-12T16:30:28.825" v="8795"/>
        <pc:sldMkLst>
          <pc:docMk/>
          <pc:sldMk cId="1005007676" sldId="292"/>
        </pc:sldMkLst>
        <pc:spChg chg="mod">
          <ac:chgData name="R H" userId="7863155b6774aad0" providerId="LiveId" clId="{01296172-0B3D-4C9B-9C08-A3E3254410ED}" dt="2023-04-12T16:29:23.214" v="8715" actId="20577"/>
          <ac:spMkLst>
            <pc:docMk/>
            <pc:sldMk cId="1005007676" sldId="292"/>
            <ac:spMk id="2" creationId="{00000000-0000-0000-0000-000000000000}"/>
          </ac:spMkLst>
        </pc:spChg>
        <pc:spChg chg="mod">
          <ac:chgData name="R H" userId="7863155b6774aad0" providerId="LiveId" clId="{01296172-0B3D-4C9B-9C08-A3E3254410ED}" dt="2023-04-12T12:47:07.698" v="3260" actId="20577"/>
          <ac:spMkLst>
            <pc:docMk/>
            <pc:sldMk cId="1005007676" sldId="292"/>
            <ac:spMk id="11" creationId="{00000000-0000-0000-0000-000000000000}"/>
          </ac:spMkLst>
        </pc:spChg>
      </pc:sldChg>
      <pc:sldChg chg="add modNotesTx">
        <pc:chgData name="R H" userId="7863155b6774aad0" providerId="LiveId" clId="{01296172-0B3D-4C9B-9C08-A3E3254410ED}" dt="2023-04-12T14:47:37.417" v="3334" actId="790"/>
        <pc:sldMkLst>
          <pc:docMk/>
          <pc:sldMk cId="3933383160" sldId="293"/>
        </pc:sldMkLst>
      </pc:sldChg>
      <pc:sldChg chg="add modNotesTx">
        <pc:chgData name="R H" userId="7863155b6774aad0" providerId="LiveId" clId="{01296172-0B3D-4C9B-9C08-A3E3254410ED}" dt="2023-04-12T22:41:30.856" v="8800" actId="6549"/>
        <pc:sldMkLst>
          <pc:docMk/>
          <pc:sldMk cId="2103182167" sldId="294"/>
        </pc:sldMkLst>
      </pc:sldChg>
      <pc:sldChg chg="modSp add modAnim modNotesTx">
        <pc:chgData name="R H" userId="7863155b6774aad0" providerId="LiveId" clId="{01296172-0B3D-4C9B-9C08-A3E3254410ED}" dt="2023-04-12T22:48:34.713" v="9007" actId="20577"/>
        <pc:sldMkLst>
          <pc:docMk/>
          <pc:sldMk cId="3335049646" sldId="295"/>
        </pc:sldMkLst>
        <pc:spChg chg="mod">
          <ac:chgData name="R H" userId="7863155b6774aad0" providerId="LiveId" clId="{01296172-0B3D-4C9B-9C08-A3E3254410ED}" dt="2023-04-12T15:07:40.095" v="5019" actId="20577"/>
          <ac:spMkLst>
            <pc:docMk/>
            <pc:sldMk cId="3335049646" sldId="295"/>
            <ac:spMk id="7" creationId="{00000000-0000-0000-0000-000000000000}"/>
          </ac:spMkLst>
        </pc:spChg>
      </pc:sldChg>
      <pc:sldChg chg="add modNotesTx">
        <pc:chgData name="R H" userId="7863155b6774aad0" providerId="LiveId" clId="{01296172-0B3D-4C9B-9C08-A3E3254410ED}" dt="2023-04-12T15:10:25.853" v="5021" actId="6549"/>
        <pc:sldMkLst>
          <pc:docMk/>
          <pc:sldMk cId="770569651" sldId="296"/>
        </pc:sldMkLst>
      </pc:sldChg>
      <pc:sldChg chg="addSp delSp modSp add mod setBg delAnim setClrOvrMap modNotesTx">
        <pc:chgData name="R H" userId="7863155b6774aad0" providerId="LiveId" clId="{01296172-0B3D-4C9B-9C08-A3E3254410ED}" dt="2023-04-12T22:52:52.437" v="9192" actId="114"/>
        <pc:sldMkLst>
          <pc:docMk/>
          <pc:sldMk cId="2457099296" sldId="297"/>
        </pc:sldMkLst>
        <pc:spChg chg="mod ord">
          <ac:chgData name="R H" userId="7863155b6774aad0" providerId="LiveId" clId="{01296172-0B3D-4C9B-9C08-A3E3254410ED}" dt="2023-04-12T15:30:50.439" v="5856" actId="26606"/>
          <ac:spMkLst>
            <pc:docMk/>
            <pc:sldMk cId="2457099296" sldId="297"/>
            <ac:spMk id="3" creationId="{00000000-0000-0000-0000-000000000000}"/>
          </ac:spMkLst>
        </pc:spChg>
        <pc:spChg chg="del">
          <ac:chgData name="R H" userId="7863155b6774aad0" providerId="LiveId" clId="{01296172-0B3D-4C9B-9C08-A3E3254410ED}" dt="2023-04-12T15:23:38.511" v="5154" actId="478"/>
          <ac:spMkLst>
            <pc:docMk/>
            <pc:sldMk cId="2457099296" sldId="297"/>
            <ac:spMk id="7" creationId="{00000000-0000-0000-0000-000000000000}"/>
          </ac:spMkLst>
        </pc:spChg>
        <pc:spChg chg="add">
          <ac:chgData name="R H" userId="7863155b6774aad0" providerId="LiveId" clId="{01296172-0B3D-4C9B-9C08-A3E3254410ED}" dt="2023-04-12T15:30:50.439" v="5856" actId="26606"/>
          <ac:spMkLst>
            <pc:docMk/>
            <pc:sldMk cId="2457099296" sldId="297"/>
            <ac:spMk id="8" creationId="{71B2258F-86CA-4D4D-8270-BC05FCDEBFB3}"/>
          </ac:spMkLst>
        </pc:spChg>
        <pc:picChg chg="add mod">
          <ac:chgData name="R H" userId="7863155b6774aad0" providerId="LiveId" clId="{01296172-0B3D-4C9B-9C08-A3E3254410ED}" dt="2023-04-12T15:30:50.439" v="5856" actId="26606"/>
          <ac:picMkLst>
            <pc:docMk/>
            <pc:sldMk cId="2457099296" sldId="297"/>
            <ac:picMk id="2" creationId="{7DE1CECD-E53A-0D3B-5806-886392E9F6D3}"/>
          </ac:picMkLst>
        </pc:picChg>
        <pc:picChg chg="del">
          <ac:chgData name="R H" userId="7863155b6774aad0" providerId="LiveId" clId="{01296172-0B3D-4C9B-9C08-A3E3254410ED}" dt="2023-04-12T15:15:39.812" v="5024" actId="478"/>
          <ac:picMkLst>
            <pc:docMk/>
            <pc:sldMk cId="2457099296" sldId="297"/>
            <ac:picMk id="1026" creationId="{00000000-0000-0000-0000-000000000000}"/>
          </ac:picMkLst>
        </pc:picChg>
      </pc:sldChg>
      <pc:sldChg chg="addSp delSp modSp add modAnim modNotesTx">
        <pc:chgData name="R H" userId="7863155b6774aad0" providerId="LiveId" clId="{01296172-0B3D-4C9B-9C08-A3E3254410ED}" dt="2023-04-12T23:22:06.027" v="10231"/>
        <pc:sldMkLst>
          <pc:docMk/>
          <pc:sldMk cId="3024187081" sldId="298"/>
        </pc:sldMkLst>
        <pc:picChg chg="add mod">
          <ac:chgData name="R H" userId="7863155b6774aad0" providerId="LiveId" clId="{01296172-0B3D-4C9B-9C08-A3E3254410ED}" dt="2023-04-12T15:45:13.775" v="6442"/>
          <ac:picMkLst>
            <pc:docMk/>
            <pc:sldMk cId="3024187081" sldId="298"/>
            <ac:picMk id="2" creationId="{F07004FC-55CC-CBBD-C999-38E6E23A2927}"/>
          </ac:picMkLst>
        </pc:picChg>
        <pc:picChg chg="add mod">
          <ac:chgData name="R H" userId="7863155b6774aad0" providerId="LiveId" clId="{01296172-0B3D-4C9B-9C08-A3E3254410ED}" dt="2023-04-12T15:47:56.365" v="6451"/>
          <ac:picMkLst>
            <pc:docMk/>
            <pc:sldMk cId="3024187081" sldId="298"/>
            <ac:picMk id="4" creationId="{63EB54E2-3C93-51CE-3FB1-087019AC1AAE}"/>
          </ac:picMkLst>
        </pc:picChg>
        <pc:picChg chg="del">
          <ac:chgData name="R H" userId="7863155b6774aad0" providerId="LiveId" clId="{01296172-0B3D-4C9B-9C08-A3E3254410ED}" dt="2023-04-12T15:45:13.185" v="6441" actId="478"/>
          <ac:picMkLst>
            <pc:docMk/>
            <pc:sldMk cId="3024187081" sldId="298"/>
            <ac:picMk id="8" creationId="{00000000-0000-0000-0000-000000000000}"/>
          </ac:picMkLst>
        </pc:picChg>
      </pc:sldChg>
    </pc:docChg>
  </pc:docChgLst>
  <pc:docChgLst>
    <pc:chgData name="R H" userId="7863155b6774aad0" providerId="LiveId" clId="{A0E0F633-C1C7-4208-9B11-323728505D5E}"/>
    <pc:docChg chg="modSld">
      <pc:chgData name="R H" userId="7863155b6774aad0" providerId="LiveId" clId="{A0E0F633-C1C7-4208-9B11-323728505D5E}" dt="2023-07-24T21:01:28.017" v="0" actId="20577"/>
      <pc:docMkLst>
        <pc:docMk/>
      </pc:docMkLst>
      <pc:sldChg chg="modNotesTx">
        <pc:chgData name="R H" userId="7863155b6774aad0" providerId="LiveId" clId="{A0E0F633-C1C7-4208-9B11-323728505D5E}" dt="2023-07-24T21:01:28.017" v="0" actId="20577"/>
        <pc:sldMkLst>
          <pc:docMk/>
          <pc:sldMk cId="2285422220" sldId="27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49688" y="0"/>
            <a:ext cx="1435100" cy="808038"/>
          </a:xfrm>
          <a:prstGeom prst="rect">
            <a:avLst/>
          </a:prstGeom>
          <a:noFill/>
          <a:ln w="12700">
            <a:solidFill>
              <a:prstClr val="black"/>
            </a:solidFill>
          </a:ln>
        </p:spPr>
        <p:txBody>
          <a:bodyPr vert="horz" lIns="91440" tIns="45720" rIns="91440" bIns="45720" rtlCol="0" anchor="ctr"/>
          <a:lstStyle/>
          <a:p>
            <a:endParaRPr lang="es-GT"/>
          </a:p>
        </p:txBody>
      </p:sp>
      <p:sp>
        <p:nvSpPr>
          <p:cNvPr id="5" name="Notes Placeholder 4"/>
          <p:cNvSpPr>
            <a:spLocks noGrp="1"/>
          </p:cNvSpPr>
          <p:nvPr>
            <p:ph type="body" sz="quarter" idx="3"/>
          </p:nvPr>
        </p:nvSpPr>
        <p:spPr>
          <a:xfrm>
            <a:off x="-8792" y="930876"/>
            <a:ext cx="9152792" cy="558303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GT"/>
          </a:p>
        </p:txBody>
      </p:sp>
      <p:sp>
        <p:nvSpPr>
          <p:cNvPr id="6" name="Footer Placeholder 5"/>
          <p:cNvSpPr>
            <a:spLocks noGrp="1"/>
          </p:cNvSpPr>
          <p:nvPr>
            <p:ph type="ftr" sz="quarter" idx="4"/>
          </p:nvPr>
        </p:nvSpPr>
        <p:spPr>
          <a:xfrm>
            <a:off x="0" y="6571574"/>
            <a:ext cx="3962400" cy="286426"/>
          </a:xfrm>
          <a:prstGeom prst="rect">
            <a:avLst/>
          </a:prstGeom>
        </p:spPr>
        <p:txBody>
          <a:bodyPr vert="horz" lIns="91440" tIns="45720" rIns="91440" bIns="45720" rtlCol="0" anchor="b"/>
          <a:lstStyle>
            <a:lvl1pPr algn="l">
              <a:defRPr sz="1200"/>
            </a:lvl1pPr>
          </a:lstStyle>
          <a:p>
            <a:endParaRPr lang="es-GT" dirty="0"/>
          </a:p>
        </p:txBody>
      </p:sp>
      <p:sp>
        <p:nvSpPr>
          <p:cNvPr id="7" name="Slide Number Placeholder 6"/>
          <p:cNvSpPr>
            <a:spLocks noGrp="1"/>
          </p:cNvSpPr>
          <p:nvPr>
            <p:ph type="sldNum" sz="quarter" idx="5"/>
          </p:nvPr>
        </p:nvSpPr>
        <p:spPr>
          <a:xfrm>
            <a:off x="5179484" y="6571574"/>
            <a:ext cx="3962400" cy="286425"/>
          </a:xfrm>
          <a:prstGeom prst="rect">
            <a:avLst/>
          </a:prstGeom>
        </p:spPr>
        <p:txBody>
          <a:bodyPr vert="horz" lIns="91440" tIns="45720" rIns="91440" bIns="45720" rtlCol="0" anchor="b"/>
          <a:lstStyle>
            <a:lvl1pPr algn="r">
              <a:defRPr sz="1200"/>
            </a:lvl1pPr>
          </a:lstStyle>
          <a:p>
            <a:fld id="{A7B3D014-10CF-4214-9129-87851C53027B}" type="slidenum">
              <a:rPr lang="es-GT" smtClean="0"/>
              <a:t>‹#›</a:t>
            </a:fld>
            <a:endParaRPr lang="es-GT" dirty="0"/>
          </a:p>
        </p:txBody>
      </p:sp>
    </p:spTree>
    <p:extLst>
      <p:ext uri="{BB962C8B-B14F-4D97-AF65-F5344CB8AC3E}">
        <p14:creationId xmlns:p14="http://schemas.microsoft.com/office/powerpoint/2010/main" val="4066183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9688" y="0"/>
            <a:ext cx="1435100" cy="8080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B3D014-10CF-4214-9129-87851C53027B}" type="slidenum">
              <a:rPr lang="es-GT" smtClean="0"/>
              <a:t>2</a:t>
            </a:fld>
            <a:endParaRPr lang="es-GT" dirty="0"/>
          </a:p>
        </p:txBody>
      </p:sp>
    </p:spTree>
    <p:extLst>
      <p:ext uri="{BB962C8B-B14F-4D97-AF65-F5344CB8AC3E}">
        <p14:creationId xmlns:p14="http://schemas.microsoft.com/office/powerpoint/2010/main" val="2734121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9688" y="0"/>
            <a:ext cx="1435100" cy="808038"/>
          </a:xfrm>
        </p:spPr>
      </p:sp>
      <p:sp>
        <p:nvSpPr>
          <p:cNvPr id="3" name="Notes Placeholder 2"/>
          <p:cNvSpPr>
            <a:spLocks noGrp="1"/>
          </p:cNvSpPr>
          <p:nvPr>
            <p:ph type="body" idx="1"/>
          </p:nvPr>
        </p:nvSpPr>
        <p:spPr/>
        <p:txBody>
          <a:bodyPr/>
          <a:lstStyle/>
          <a:p>
            <a:pPr lvl="0"/>
            <a:endParaRPr lang="en-US" sz="1200" b="0" kern="1200" baseline="0" noProof="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B3D014-10CF-4214-9129-87851C53027B}" type="slidenum">
              <a:rPr lang="es-GT" smtClean="0"/>
              <a:t>12</a:t>
            </a:fld>
            <a:endParaRPr lang="es-GT"/>
          </a:p>
        </p:txBody>
      </p:sp>
    </p:spTree>
    <p:extLst>
      <p:ext uri="{BB962C8B-B14F-4D97-AF65-F5344CB8AC3E}">
        <p14:creationId xmlns:p14="http://schemas.microsoft.com/office/powerpoint/2010/main" val="1057079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9688" y="0"/>
            <a:ext cx="1435100" cy="808038"/>
          </a:xfrm>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B3D014-10CF-4214-9129-87851C53027B}" type="slidenum">
              <a:rPr lang="es-GT" smtClean="0"/>
              <a:t>13</a:t>
            </a:fld>
            <a:endParaRPr lang="es-GT"/>
          </a:p>
        </p:txBody>
      </p:sp>
    </p:spTree>
    <p:extLst>
      <p:ext uri="{BB962C8B-B14F-4D97-AF65-F5344CB8AC3E}">
        <p14:creationId xmlns:p14="http://schemas.microsoft.com/office/powerpoint/2010/main" val="3265815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9688" y="0"/>
            <a:ext cx="1435100" cy="808038"/>
          </a:xfrm>
        </p:spPr>
      </p:sp>
      <p:sp>
        <p:nvSpPr>
          <p:cNvPr id="3" name="Notes Placeholder 2"/>
          <p:cNvSpPr>
            <a:spLocks noGrp="1"/>
          </p:cNvSpPr>
          <p:nvPr>
            <p:ph type="body" idx="1"/>
          </p:nvPr>
        </p:nvSpPr>
        <p:spPr/>
        <p:txBody>
          <a:bodyPr/>
          <a:lstStyle/>
          <a:p>
            <a:pPr lvl="0"/>
            <a:endParaRPr lang="en-US" sz="1200" b="0" kern="1200" baseline="0" noProof="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B3D014-10CF-4214-9129-87851C53027B}" type="slidenum">
              <a:rPr lang="es-GT" smtClean="0"/>
              <a:t>14</a:t>
            </a:fld>
            <a:endParaRPr lang="es-GT"/>
          </a:p>
        </p:txBody>
      </p:sp>
    </p:spTree>
    <p:extLst>
      <p:ext uri="{BB962C8B-B14F-4D97-AF65-F5344CB8AC3E}">
        <p14:creationId xmlns:p14="http://schemas.microsoft.com/office/powerpoint/2010/main" val="3010280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9688" y="0"/>
            <a:ext cx="1435100" cy="808038"/>
          </a:xfrm>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B3D014-10CF-4214-9129-87851C53027B}" type="slidenum">
              <a:rPr lang="es-GT" smtClean="0"/>
              <a:t>16</a:t>
            </a:fld>
            <a:endParaRPr lang="es-GT"/>
          </a:p>
        </p:txBody>
      </p:sp>
    </p:spTree>
    <p:extLst>
      <p:ext uri="{BB962C8B-B14F-4D97-AF65-F5344CB8AC3E}">
        <p14:creationId xmlns:p14="http://schemas.microsoft.com/office/powerpoint/2010/main" val="1939795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9688" y="0"/>
            <a:ext cx="1435100" cy="808038"/>
          </a:xfrm>
        </p:spPr>
      </p:sp>
      <p:sp>
        <p:nvSpPr>
          <p:cNvPr id="3" name="Notes Placeholder 2"/>
          <p:cNvSpPr>
            <a:spLocks noGrp="1"/>
          </p:cNvSpPr>
          <p:nvPr>
            <p:ph type="body" idx="1"/>
          </p:nvPr>
        </p:nvSpPr>
        <p:spPr/>
        <p:txBody>
          <a:bodyPr/>
          <a:lstStyle/>
          <a:p>
            <a:pPr lvl="0"/>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B3D014-10CF-4214-9129-87851C53027B}" type="slidenum">
              <a:rPr lang="es-GT" smtClean="0"/>
              <a:t>17</a:t>
            </a:fld>
            <a:endParaRPr lang="es-GT"/>
          </a:p>
        </p:txBody>
      </p:sp>
    </p:spTree>
    <p:extLst>
      <p:ext uri="{BB962C8B-B14F-4D97-AF65-F5344CB8AC3E}">
        <p14:creationId xmlns:p14="http://schemas.microsoft.com/office/powerpoint/2010/main" val="2662950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9688" y="0"/>
            <a:ext cx="1435100" cy="808038"/>
          </a:xfrm>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7B3D014-10CF-4214-9129-87851C53027B}" type="slidenum">
              <a:rPr lang="es-GT" smtClean="0"/>
              <a:t>18</a:t>
            </a:fld>
            <a:endParaRPr lang="es-GT"/>
          </a:p>
        </p:txBody>
      </p:sp>
    </p:spTree>
    <p:extLst>
      <p:ext uri="{BB962C8B-B14F-4D97-AF65-F5344CB8AC3E}">
        <p14:creationId xmlns:p14="http://schemas.microsoft.com/office/powerpoint/2010/main" val="42320227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9688" y="0"/>
            <a:ext cx="1435100" cy="808038"/>
          </a:xfrm>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7B3D014-10CF-4214-9129-87851C53027B}" type="slidenum">
              <a:rPr lang="es-GT" smtClean="0"/>
              <a:t>19</a:t>
            </a:fld>
            <a:endParaRPr lang="es-GT"/>
          </a:p>
        </p:txBody>
      </p:sp>
    </p:spTree>
    <p:extLst>
      <p:ext uri="{BB962C8B-B14F-4D97-AF65-F5344CB8AC3E}">
        <p14:creationId xmlns:p14="http://schemas.microsoft.com/office/powerpoint/2010/main" val="2267063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9688" y="0"/>
            <a:ext cx="1435100" cy="808038"/>
          </a:xfrm>
        </p:spPr>
      </p:sp>
      <p:sp>
        <p:nvSpPr>
          <p:cNvPr id="3" name="Notes Placeholder 2"/>
          <p:cNvSpPr>
            <a:spLocks noGrp="1"/>
          </p:cNvSpPr>
          <p:nvPr>
            <p:ph type="body" idx="1"/>
          </p:nvPr>
        </p:nvSpPr>
        <p:spPr/>
        <p:txBody>
          <a:bodyPr/>
          <a:lstStyle/>
          <a:p>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B3D014-10CF-4214-9129-87851C53027B}" type="slidenum">
              <a:rPr lang="es-GT" smtClean="0"/>
              <a:t>20</a:t>
            </a:fld>
            <a:endParaRPr lang="es-GT"/>
          </a:p>
        </p:txBody>
      </p:sp>
    </p:spTree>
    <p:extLst>
      <p:ext uri="{BB962C8B-B14F-4D97-AF65-F5344CB8AC3E}">
        <p14:creationId xmlns:p14="http://schemas.microsoft.com/office/powerpoint/2010/main" val="41271857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9688" y="0"/>
            <a:ext cx="1435100" cy="808038"/>
          </a:xfrm>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B3D014-10CF-4214-9129-87851C53027B}" type="slidenum">
              <a:rPr lang="es-GT" smtClean="0"/>
              <a:t>21</a:t>
            </a:fld>
            <a:endParaRPr lang="es-GT"/>
          </a:p>
        </p:txBody>
      </p:sp>
    </p:spTree>
    <p:extLst>
      <p:ext uri="{BB962C8B-B14F-4D97-AF65-F5344CB8AC3E}">
        <p14:creationId xmlns:p14="http://schemas.microsoft.com/office/powerpoint/2010/main" val="10735142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9688" y="0"/>
            <a:ext cx="1435100" cy="808038"/>
          </a:xfrm>
        </p:spPr>
      </p:sp>
      <p:sp>
        <p:nvSpPr>
          <p:cNvPr id="3" name="Notes Placeholder 2"/>
          <p:cNvSpPr>
            <a:spLocks noGrp="1"/>
          </p:cNvSpPr>
          <p:nvPr>
            <p:ph type="body" idx="1"/>
          </p:nvPr>
        </p:nvSpPr>
        <p:spPr/>
        <p:txBody>
          <a:bodyPr/>
          <a:lstStyle/>
          <a:p>
            <a:pPr lvl="0"/>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B3D014-10CF-4214-9129-87851C53027B}" type="slidenum">
              <a:rPr lang="es-GT" smtClean="0"/>
              <a:t>22</a:t>
            </a:fld>
            <a:endParaRPr lang="es-GT"/>
          </a:p>
        </p:txBody>
      </p:sp>
    </p:spTree>
    <p:extLst>
      <p:ext uri="{BB962C8B-B14F-4D97-AF65-F5344CB8AC3E}">
        <p14:creationId xmlns:p14="http://schemas.microsoft.com/office/powerpoint/2010/main" val="2342858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9688" y="0"/>
            <a:ext cx="1435100" cy="808038"/>
          </a:xfrm>
        </p:spPr>
      </p:sp>
      <p:sp>
        <p:nvSpPr>
          <p:cNvPr id="3" name="Notes Placeholder 2"/>
          <p:cNvSpPr>
            <a:spLocks noGrp="1"/>
          </p:cNvSpPr>
          <p:nvPr>
            <p:ph type="body" idx="1"/>
          </p:nvPr>
        </p:nvSpPr>
        <p:spPr/>
        <p:txBody>
          <a:bodyPr/>
          <a:lstStyle/>
          <a:p>
            <a:endParaRPr lang="es-GT" dirty="0"/>
          </a:p>
        </p:txBody>
      </p:sp>
      <p:sp>
        <p:nvSpPr>
          <p:cNvPr id="4" name="Slide Number Placeholder 3"/>
          <p:cNvSpPr>
            <a:spLocks noGrp="1"/>
          </p:cNvSpPr>
          <p:nvPr>
            <p:ph type="sldNum" sz="quarter" idx="10"/>
          </p:nvPr>
        </p:nvSpPr>
        <p:spPr/>
        <p:txBody>
          <a:bodyPr/>
          <a:lstStyle/>
          <a:p>
            <a:fld id="{A7B3D014-10CF-4214-9129-87851C53027B}" type="slidenum">
              <a:rPr lang="es-GT" smtClean="0"/>
              <a:t>3</a:t>
            </a:fld>
            <a:endParaRPr lang="es-GT"/>
          </a:p>
        </p:txBody>
      </p:sp>
    </p:spTree>
    <p:extLst>
      <p:ext uri="{BB962C8B-B14F-4D97-AF65-F5344CB8AC3E}">
        <p14:creationId xmlns:p14="http://schemas.microsoft.com/office/powerpoint/2010/main" val="19653970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9688" y="0"/>
            <a:ext cx="1435100" cy="808038"/>
          </a:xfrm>
        </p:spPr>
      </p:sp>
      <p:sp>
        <p:nvSpPr>
          <p:cNvPr id="3" name="Notes Placeholder 2"/>
          <p:cNvSpPr>
            <a:spLocks noGrp="1"/>
          </p:cNvSpPr>
          <p:nvPr>
            <p:ph type="body" idx="1"/>
          </p:nvPr>
        </p:nvSpPr>
        <p:spPr/>
        <p:txBody>
          <a:bodyPr/>
          <a:lstStyle/>
          <a:p>
            <a:pPr lvl="0"/>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B3D014-10CF-4214-9129-87851C53027B}" type="slidenum">
              <a:rPr lang="es-GT" smtClean="0"/>
              <a:t>23</a:t>
            </a:fld>
            <a:endParaRPr lang="es-GT"/>
          </a:p>
        </p:txBody>
      </p:sp>
    </p:spTree>
    <p:extLst>
      <p:ext uri="{BB962C8B-B14F-4D97-AF65-F5344CB8AC3E}">
        <p14:creationId xmlns:p14="http://schemas.microsoft.com/office/powerpoint/2010/main" val="29511911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9688" y="0"/>
            <a:ext cx="1435100" cy="8080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B3D014-10CF-4214-9129-87851C53027B}" type="slidenum">
              <a:rPr lang="es-GT" smtClean="0"/>
              <a:t>24</a:t>
            </a:fld>
            <a:endParaRPr lang="es-GT"/>
          </a:p>
        </p:txBody>
      </p:sp>
    </p:spTree>
    <p:extLst>
      <p:ext uri="{BB962C8B-B14F-4D97-AF65-F5344CB8AC3E}">
        <p14:creationId xmlns:p14="http://schemas.microsoft.com/office/powerpoint/2010/main" val="3762597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9688" y="0"/>
            <a:ext cx="1435100" cy="808038"/>
          </a:xfrm>
        </p:spPr>
      </p:sp>
      <p:sp>
        <p:nvSpPr>
          <p:cNvPr id="3" name="Notes Placeholder 2"/>
          <p:cNvSpPr>
            <a:spLocks noGrp="1"/>
          </p:cNvSpPr>
          <p:nvPr>
            <p:ph type="body" idx="1"/>
          </p:nvPr>
        </p:nvSpPr>
        <p:spPr/>
        <p:txBody>
          <a:bodyPr/>
          <a:lstStyle/>
          <a:p>
            <a:pPr lvl="0"/>
            <a:endParaRPr lang="es-GT"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B3D014-10CF-4214-9129-87851C53027B}" type="slidenum">
              <a:rPr lang="es-GT" smtClean="0"/>
              <a:t>5</a:t>
            </a:fld>
            <a:endParaRPr lang="es-GT"/>
          </a:p>
        </p:txBody>
      </p:sp>
    </p:spTree>
    <p:extLst>
      <p:ext uri="{BB962C8B-B14F-4D97-AF65-F5344CB8AC3E}">
        <p14:creationId xmlns:p14="http://schemas.microsoft.com/office/powerpoint/2010/main" val="333066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9688" y="0"/>
            <a:ext cx="1435100" cy="808038"/>
          </a:xfrm>
        </p:spPr>
      </p:sp>
      <p:sp>
        <p:nvSpPr>
          <p:cNvPr id="3" name="Notes Placeholder 2"/>
          <p:cNvSpPr>
            <a:spLocks noGrp="1"/>
          </p:cNvSpPr>
          <p:nvPr>
            <p:ph type="body" idx="1"/>
          </p:nvPr>
        </p:nvSpPr>
        <p:spPr/>
        <p:txBody>
          <a:bodyPr/>
          <a:lstStyle/>
          <a:p>
            <a:pPr lvl="0"/>
            <a:endParaRPr lang="es-GT"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B3D014-10CF-4214-9129-87851C53027B}" type="slidenum">
              <a:rPr lang="es-GT" smtClean="0"/>
              <a:t>6</a:t>
            </a:fld>
            <a:endParaRPr lang="es-GT"/>
          </a:p>
        </p:txBody>
      </p:sp>
    </p:spTree>
    <p:extLst>
      <p:ext uri="{BB962C8B-B14F-4D97-AF65-F5344CB8AC3E}">
        <p14:creationId xmlns:p14="http://schemas.microsoft.com/office/powerpoint/2010/main" val="3834734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9688" y="0"/>
            <a:ext cx="1435100" cy="808038"/>
          </a:xfrm>
        </p:spPr>
      </p:sp>
      <p:sp>
        <p:nvSpPr>
          <p:cNvPr id="3" name="Notes Placeholder 2"/>
          <p:cNvSpPr>
            <a:spLocks noGrp="1"/>
          </p:cNvSpPr>
          <p:nvPr>
            <p:ph type="body" idx="1"/>
          </p:nvPr>
        </p:nvSpPr>
        <p:spPr/>
        <p:txBody>
          <a:bodyPr/>
          <a:lstStyle/>
          <a:p>
            <a:endParaRPr lang="es-GT" dirty="0"/>
          </a:p>
        </p:txBody>
      </p:sp>
      <p:sp>
        <p:nvSpPr>
          <p:cNvPr id="4" name="Slide Number Placeholder 3"/>
          <p:cNvSpPr>
            <a:spLocks noGrp="1"/>
          </p:cNvSpPr>
          <p:nvPr>
            <p:ph type="sldNum" sz="quarter" idx="10"/>
          </p:nvPr>
        </p:nvSpPr>
        <p:spPr/>
        <p:txBody>
          <a:bodyPr/>
          <a:lstStyle/>
          <a:p>
            <a:fld id="{A7B3D014-10CF-4214-9129-87851C53027B}" type="slidenum">
              <a:rPr lang="es-GT" smtClean="0"/>
              <a:t>7</a:t>
            </a:fld>
            <a:endParaRPr lang="es-GT"/>
          </a:p>
        </p:txBody>
      </p:sp>
    </p:spTree>
    <p:extLst>
      <p:ext uri="{BB962C8B-B14F-4D97-AF65-F5344CB8AC3E}">
        <p14:creationId xmlns:p14="http://schemas.microsoft.com/office/powerpoint/2010/main" val="2342852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9688" y="0"/>
            <a:ext cx="1435100" cy="808038"/>
          </a:xfrm>
        </p:spPr>
      </p:sp>
      <p:sp>
        <p:nvSpPr>
          <p:cNvPr id="3" name="Notes Placeholder 2"/>
          <p:cNvSpPr>
            <a:spLocks noGrp="1"/>
          </p:cNvSpPr>
          <p:nvPr>
            <p:ph type="body" idx="1"/>
          </p:nvPr>
        </p:nvSpPr>
        <p:spPr/>
        <p:txBody>
          <a:bodyPr/>
          <a:lstStyle/>
          <a:p>
            <a:pPr lvl="0"/>
            <a:endParaRPr lang="en-US" sz="1200" b="0" kern="1200" baseline="0" noProof="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B3D014-10CF-4214-9129-87851C53027B}" type="slidenum">
              <a:rPr lang="es-GT" smtClean="0"/>
              <a:t>8</a:t>
            </a:fld>
            <a:endParaRPr lang="es-GT"/>
          </a:p>
        </p:txBody>
      </p:sp>
    </p:spTree>
    <p:extLst>
      <p:ext uri="{BB962C8B-B14F-4D97-AF65-F5344CB8AC3E}">
        <p14:creationId xmlns:p14="http://schemas.microsoft.com/office/powerpoint/2010/main" val="387345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9688" y="0"/>
            <a:ext cx="1435100" cy="808038"/>
          </a:xfrm>
        </p:spPr>
      </p:sp>
      <p:sp>
        <p:nvSpPr>
          <p:cNvPr id="3" name="Notes Placeholder 2"/>
          <p:cNvSpPr>
            <a:spLocks noGrp="1"/>
          </p:cNvSpPr>
          <p:nvPr>
            <p:ph type="body" idx="1"/>
          </p:nvPr>
        </p:nvSpPr>
        <p:spPr/>
        <p:txBody>
          <a:bodyPr/>
          <a:lstStyle/>
          <a:p>
            <a:pPr lvl="0"/>
            <a:endParaRPr lang="en-US" sz="1200" b="0" kern="1200" baseline="0" noProof="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B3D014-10CF-4214-9129-87851C53027B}" type="slidenum">
              <a:rPr lang="es-GT" smtClean="0"/>
              <a:t>9</a:t>
            </a:fld>
            <a:endParaRPr lang="es-GT"/>
          </a:p>
        </p:txBody>
      </p:sp>
    </p:spTree>
    <p:extLst>
      <p:ext uri="{BB962C8B-B14F-4D97-AF65-F5344CB8AC3E}">
        <p14:creationId xmlns:p14="http://schemas.microsoft.com/office/powerpoint/2010/main" val="1948752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38525" y="0"/>
            <a:ext cx="2266950" cy="1276350"/>
          </a:xfrm>
        </p:spPr>
      </p:sp>
      <p:sp>
        <p:nvSpPr>
          <p:cNvPr id="3" name="Notes Placeholder 2"/>
          <p:cNvSpPr>
            <a:spLocks noGrp="1"/>
          </p:cNvSpPr>
          <p:nvPr>
            <p:ph type="body" idx="1"/>
          </p:nvPr>
        </p:nvSpPr>
        <p:spPr/>
        <p:txBody>
          <a:bodyPr/>
          <a:lstStyle/>
          <a:p>
            <a:pPr lvl="0"/>
            <a:endParaRPr lang="en-US" sz="1200" b="0" kern="1200" baseline="0" noProof="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B3D014-10CF-4214-9129-87851C53027B}" type="slidenum">
              <a:rPr lang="es-GT" smtClean="0"/>
              <a:t>10</a:t>
            </a:fld>
            <a:endParaRPr lang="es-GT"/>
          </a:p>
        </p:txBody>
      </p:sp>
    </p:spTree>
    <p:extLst>
      <p:ext uri="{BB962C8B-B14F-4D97-AF65-F5344CB8AC3E}">
        <p14:creationId xmlns:p14="http://schemas.microsoft.com/office/powerpoint/2010/main" val="2545243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9688" y="0"/>
            <a:ext cx="1435100" cy="808038"/>
          </a:xfrm>
        </p:spPr>
      </p:sp>
      <p:sp>
        <p:nvSpPr>
          <p:cNvPr id="3" name="Notes Placeholder 2"/>
          <p:cNvSpPr>
            <a:spLocks noGrp="1"/>
          </p:cNvSpPr>
          <p:nvPr>
            <p:ph type="body" idx="1"/>
          </p:nvPr>
        </p:nvSpPr>
        <p:spPr/>
        <p:txBody>
          <a:bodyPr/>
          <a:lstStyle/>
          <a:p>
            <a:pPr lvl="0"/>
            <a:endParaRPr lang="en-US" sz="1200" b="0" kern="1200" baseline="0" noProof="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B3D014-10CF-4214-9129-87851C53027B}" type="slidenum">
              <a:rPr lang="es-GT" smtClean="0"/>
              <a:t>11</a:t>
            </a:fld>
            <a:endParaRPr lang="es-GT"/>
          </a:p>
        </p:txBody>
      </p:sp>
    </p:spTree>
    <p:extLst>
      <p:ext uri="{BB962C8B-B14F-4D97-AF65-F5344CB8AC3E}">
        <p14:creationId xmlns:p14="http://schemas.microsoft.com/office/powerpoint/2010/main" val="4030061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GT"/>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GT"/>
          </a:p>
        </p:txBody>
      </p:sp>
      <p:sp>
        <p:nvSpPr>
          <p:cNvPr id="4" name="Date Placeholder 3"/>
          <p:cNvSpPr>
            <a:spLocks noGrp="1"/>
          </p:cNvSpPr>
          <p:nvPr>
            <p:ph type="dt" sz="half" idx="10"/>
          </p:nvPr>
        </p:nvSpPr>
        <p:spPr/>
        <p:txBody>
          <a:bodyPr/>
          <a:lstStyle/>
          <a:p>
            <a:fld id="{95339B63-3C93-4EEC-B88A-093820C0D497}" type="datetimeFigureOut">
              <a:rPr lang="es-GT" smtClean="0"/>
              <a:t>21/10/2023</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61E433F8-0A40-40F1-90DB-003C50049697}" type="slidenum">
              <a:rPr lang="es-GT" smtClean="0"/>
              <a:t>‹#›</a:t>
            </a:fld>
            <a:endParaRPr lang="es-GT"/>
          </a:p>
        </p:txBody>
      </p:sp>
    </p:spTree>
    <p:extLst>
      <p:ext uri="{BB962C8B-B14F-4D97-AF65-F5344CB8AC3E}">
        <p14:creationId xmlns:p14="http://schemas.microsoft.com/office/powerpoint/2010/main" val="620238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GT"/>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GT"/>
          </a:p>
        </p:txBody>
      </p:sp>
      <p:sp>
        <p:nvSpPr>
          <p:cNvPr id="4" name="Date Placeholder 3"/>
          <p:cNvSpPr>
            <a:spLocks noGrp="1"/>
          </p:cNvSpPr>
          <p:nvPr>
            <p:ph type="dt" sz="half" idx="10"/>
          </p:nvPr>
        </p:nvSpPr>
        <p:spPr/>
        <p:txBody>
          <a:bodyPr/>
          <a:lstStyle/>
          <a:p>
            <a:fld id="{95339B63-3C93-4EEC-B88A-093820C0D497}" type="datetimeFigureOut">
              <a:rPr lang="es-GT" smtClean="0"/>
              <a:t>21/10/2023</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61E433F8-0A40-40F1-90DB-003C50049697}" type="slidenum">
              <a:rPr lang="es-GT" smtClean="0"/>
              <a:t>‹#›</a:t>
            </a:fld>
            <a:endParaRPr lang="es-GT"/>
          </a:p>
        </p:txBody>
      </p:sp>
    </p:spTree>
    <p:extLst>
      <p:ext uri="{BB962C8B-B14F-4D97-AF65-F5344CB8AC3E}">
        <p14:creationId xmlns:p14="http://schemas.microsoft.com/office/powerpoint/2010/main" val="863252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s-GT"/>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GT"/>
          </a:p>
        </p:txBody>
      </p:sp>
      <p:sp>
        <p:nvSpPr>
          <p:cNvPr id="4" name="Date Placeholder 3"/>
          <p:cNvSpPr>
            <a:spLocks noGrp="1"/>
          </p:cNvSpPr>
          <p:nvPr>
            <p:ph type="dt" sz="half" idx="10"/>
          </p:nvPr>
        </p:nvSpPr>
        <p:spPr/>
        <p:txBody>
          <a:bodyPr/>
          <a:lstStyle/>
          <a:p>
            <a:fld id="{95339B63-3C93-4EEC-B88A-093820C0D497}" type="datetimeFigureOut">
              <a:rPr lang="es-GT" smtClean="0"/>
              <a:t>21/10/2023</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61E433F8-0A40-40F1-90DB-003C50049697}" type="slidenum">
              <a:rPr lang="es-GT" smtClean="0"/>
              <a:t>‹#›</a:t>
            </a:fld>
            <a:endParaRPr lang="es-GT"/>
          </a:p>
        </p:txBody>
      </p:sp>
    </p:spTree>
    <p:extLst>
      <p:ext uri="{BB962C8B-B14F-4D97-AF65-F5344CB8AC3E}">
        <p14:creationId xmlns:p14="http://schemas.microsoft.com/office/powerpoint/2010/main" val="2343399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GT"/>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GT"/>
          </a:p>
        </p:txBody>
      </p:sp>
      <p:sp>
        <p:nvSpPr>
          <p:cNvPr id="4" name="Date Placeholder 3"/>
          <p:cNvSpPr>
            <a:spLocks noGrp="1"/>
          </p:cNvSpPr>
          <p:nvPr>
            <p:ph type="dt" sz="half" idx="10"/>
          </p:nvPr>
        </p:nvSpPr>
        <p:spPr/>
        <p:txBody>
          <a:bodyPr/>
          <a:lstStyle/>
          <a:p>
            <a:fld id="{3D0B2776-A99B-42B4-903B-0E998E95ADC7}" type="datetimeFigureOut">
              <a:rPr lang="es-GT" smtClean="0"/>
              <a:t>21/10/2023</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AFA11324-C332-43C7-90CC-026CB77A672F}" type="slidenum">
              <a:rPr lang="es-GT" smtClean="0"/>
              <a:t>‹#›</a:t>
            </a:fld>
            <a:endParaRPr lang="es-GT"/>
          </a:p>
        </p:txBody>
      </p:sp>
    </p:spTree>
    <p:extLst>
      <p:ext uri="{BB962C8B-B14F-4D97-AF65-F5344CB8AC3E}">
        <p14:creationId xmlns:p14="http://schemas.microsoft.com/office/powerpoint/2010/main" val="4118388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GT"/>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GT"/>
          </a:p>
        </p:txBody>
      </p:sp>
      <p:sp>
        <p:nvSpPr>
          <p:cNvPr id="4" name="Date Placeholder 3"/>
          <p:cNvSpPr>
            <a:spLocks noGrp="1"/>
          </p:cNvSpPr>
          <p:nvPr>
            <p:ph type="dt" sz="half" idx="10"/>
          </p:nvPr>
        </p:nvSpPr>
        <p:spPr/>
        <p:txBody>
          <a:bodyPr/>
          <a:lstStyle/>
          <a:p>
            <a:fld id="{3D0B2776-A99B-42B4-903B-0E998E95ADC7}" type="datetimeFigureOut">
              <a:rPr lang="es-GT" smtClean="0"/>
              <a:t>21/10/2023</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AFA11324-C332-43C7-90CC-026CB77A672F}" type="slidenum">
              <a:rPr lang="es-GT" smtClean="0"/>
              <a:t>‹#›</a:t>
            </a:fld>
            <a:endParaRPr lang="es-GT"/>
          </a:p>
        </p:txBody>
      </p:sp>
    </p:spTree>
    <p:extLst>
      <p:ext uri="{BB962C8B-B14F-4D97-AF65-F5344CB8AC3E}">
        <p14:creationId xmlns:p14="http://schemas.microsoft.com/office/powerpoint/2010/main" val="1403445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s-GT"/>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D0B2776-A99B-42B4-903B-0E998E95ADC7}" type="datetimeFigureOut">
              <a:rPr lang="es-GT" smtClean="0"/>
              <a:t>21/10/2023</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AFA11324-C332-43C7-90CC-026CB77A672F}" type="slidenum">
              <a:rPr lang="es-GT" smtClean="0"/>
              <a:t>‹#›</a:t>
            </a:fld>
            <a:endParaRPr lang="es-GT"/>
          </a:p>
        </p:txBody>
      </p:sp>
    </p:spTree>
    <p:extLst>
      <p:ext uri="{BB962C8B-B14F-4D97-AF65-F5344CB8AC3E}">
        <p14:creationId xmlns:p14="http://schemas.microsoft.com/office/powerpoint/2010/main" val="27964760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GT"/>
          </a:p>
        </p:txBody>
      </p:sp>
      <p:sp>
        <p:nvSpPr>
          <p:cNvPr id="3" name="Content Placeholder 2"/>
          <p:cNvSpPr>
            <a:spLocks noGrp="1"/>
          </p:cNvSpPr>
          <p:nvPr>
            <p:ph sz="half" idx="1"/>
          </p:nvPr>
        </p:nvSpPr>
        <p:spPr>
          <a:xfrm>
            <a:off x="8382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GT"/>
          </a:p>
        </p:txBody>
      </p:sp>
      <p:sp>
        <p:nvSpPr>
          <p:cNvPr id="4" name="Content Placeholder 3"/>
          <p:cNvSpPr>
            <a:spLocks noGrp="1"/>
          </p:cNvSpPr>
          <p:nvPr>
            <p:ph sz="half" idx="2"/>
          </p:nvPr>
        </p:nvSpPr>
        <p:spPr>
          <a:xfrm>
            <a:off x="61976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GT"/>
          </a:p>
        </p:txBody>
      </p:sp>
      <p:sp>
        <p:nvSpPr>
          <p:cNvPr id="5" name="Date Placeholder 4"/>
          <p:cNvSpPr>
            <a:spLocks noGrp="1"/>
          </p:cNvSpPr>
          <p:nvPr>
            <p:ph type="dt" sz="half" idx="10"/>
          </p:nvPr>
        </p:nvSpPr>
        <p:spPr/>
        <p:txBody>
          <a:bodyPr/>
          <a:lstStyle/>
          <a:p>
            <a:fld id="{3D0B2776-A99B-42B4-903B-0E998E95ADC7}" type="datetimeFigureOut">
              <a:rPr lang="es-GT" smtClean="0"/>
              <a:t>21/10/2023</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AFA11324-C332-43C7-90CC-026CB77A672F}" type="slidenum">
              <a:rPr lang="es-GT" smtClean="0"/>
              <a:t>‹#›</a:t>
            </a:fld>
            <a:endParaRPr lang="es-GT"/>
          </a:p>
        </p:txBody>
      </p:sp>
    </p:spTree>
    <p:extLst>
      <p:ext uri="{BB962C8B-B14F-4D97-AF65-F5344CB8AC3E}">
        <p14:creationId xmlns:p14="http://schemas.microsoft.com/office/powerpoint/2010/main" val="25146517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es-GT"/>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GT"/>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GT"/>
          </a:p>
        </p:txBody>
      </p:sp>
      <p:sp>
        <p:nvSpPr>
          <p:cNvPr id="7" name="Date Placeholder 6"/>
          <p:cNvSpPr>
            <a:spLocks noGrp="1"/>
          </p:cNvSpPr>
          <p:nvPr>
            <p:ph type="dt" sz="half" idx="10"/>
          </p:nvPr>
        </p:nvSpPr>
        <p:spPr/>
        <p:txBody>
          <a:bodyPr/>
          <a:lstStyle/>
          <a:p>
            <a:fld id="{3D0B2776-A99B-42B4-903B-0E998E95ADC7}" type="datetimeFigureOut">
              <a:rPr lang="es-GT" smtClean="0"/>
              <a:t>21/10/2023</a:t>
            </a:fld>
            <a:endParaRPr lang="es-GT"/>
          </a:p>
        </p:txBody>
      </p:sp>
      <p:sp>
        <p:nvSpPr>
          <p:cNvPr id="8" name="Footer Placeholder 7"/>
          <p:cNvSpPr>
            <a:spLocks noGrp="1"/>
          </p:cNvSpPr>
          <p:nvPr>
            <p:ph type="ftr" sz="quarter" idx="11"/>
          </p:nvPr>
        </p:nvSpPr>
        <p:spPr/>
        <p:txBody>
          <a:bodyPr/>
          <a:lstStyle/>
          <a:p>
            <a:endParaRPr lang="es-GT"/>
          </a:p>
        </p:txBody>
      </p:sp>
      <p:sp>
        <p:nvSpPr>
          <p:cNvPr id="9" name="Slide Number Placeholder 8"/>
          <p:cNvSpPr>
            <a:spLocks noGrp="1"/>
          </p:cNvSpPr>
          <p:nvPr>
            <p:ph type="sldNum" sz="quarter" idx="12"/>
          </p:nvPr>
        </p:nvSpPr>
        <p:spPr/>
        <p:txBody>
          <a:bodyPr/>
          <a:lstStyle/>
          <a:p>
            <a:fld id="{AFA11324-C332-43C7-90CC-026CB77A672F}" type="slidenum">
              <a:rPr lang="es-GT" smtClean="0"/>
              <a:t>‹#›</a:t>
            </a:fld>
            <a:endParaRPr lang="es-GT"/>
          </a:p>
        </p:txBody>
      </p:sp>
    </p:spTree>
    <p:extLst>
      <p:ext uri="{BB962C8B-B14F-4D97-AF65-F5344CB8AC3E}">
        <p14:creationId xmlns:p14="http://schemas.microsoft.com/office/powerpoint/2010/main" val="25528519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GT"/>
          </a:p>
        </p:txBody>
      </p:sp>
      <p:sp>
        <p:nvSpPr>
          <p:cNvPr id="3" name="Date Placeholder 2"/>
          <p:cNvSpPr>
            <a:spLocks noGrp="1"/>
          </p:cNvSpPr>
          <p:nvPr>
            <p:ph type="dt" sz="half" idx="10"/>
          </p:nvPr>
        </p:nvSpPr>
        <p:spPr/>
        <p:txBody>
          <a:bodyPr/>
          <a:lstStyle/>
          <a:p>
            <a:fld id="{3D0B2776-A99B-42B4-903B-0E998E95ADC7}" type="datetimeFigureOut">
              <a:rPr lang="es-GT" smtClean="0"/>
              <a:t>21/10/2023</a:t>
            </a:fld>
            <a:endParaRPr lang="es-GT"/>
          </a:p>
        </p:txBody>
      </p:sp>
      <p:sp>
        <p:nvSpPr>
          <p:cNvPr id="4" name="Footer Placeholder 3"/>
          <p:cNvSpPr>
            <a:spLocks noGrp="1"/>
          </p:cNvSpPr>
          <p:nvPr>
            <p:ph type="ftr" sz="quarter" idx="11"/>
          </p:nvPr>
        </p:nvSpPr>
        <p:spPr/>
        <p:txBody>
          <a:bodyPr/>
          <a:lstStyle/>
          <a:p>
            <a:endParaRPr lang="es-GT"/>
          </a:p>
        </p:txBody>
      </p:sp>
      <p:sp>
        <p:nvSpPr>
          <p:cNvPr id="5" name="Slide Number Placeholder 4"/>
          <p:cNvSpPr>
            <a:spLocks noGrp="1"/>
          </p:cNvSpPr>
          <p:nvPr>
            <p:ph type="sldNum" sz="quarter" idx="12"/>
          </p:nvPr>
        </p:nvSpPr>
        <p:spPr/>
        <p:txBody>
          <a:bodyPr/>
          <a:lstStyle/>
          <a:p>
            <a:fld id="{AFA11324-C332-43C7-90CC-026CB77A672F}" type="slidenum">
              <a:rPr lang="es-GT" smtClean="0"/>
              <a:t>‹#›</a:t>
            </a:fld>
            <a:endParaRPr lang="es-GT"/>
          </a:p>
        </p:txBody>
      </p:sp>
    </p:spTree>
    <p:extLst>
      <p:ext uri="{BB962C8B-B14F-4D97-AF65-F5344CB8AC3E}">
        <p14:creationId xmlns:p14="http://schemas.microsoft.com/office/powerpoint/2010/main" val="37895044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0B2776-A99B-42B4-903B-0E998E95ADC7}" type="datetimeFigureOut">
              <a:rPr lang="es-GT" smtClean="0"/>
              <a:t>21/10/2023</a:t>
            </a:fld>
            <a:endParaRPr lang="es-GT"/>
          </a:p>
        </p:txBody>
      </p:sp>
      <p:sp>
        <p:nvSpPr>
          <p:cNvPr id="3" name="Footer Placeholder 2"/>
          <p:cNvSpPr>
            <a:spLocks noGrp="1"/>
          </p:cNvSpPr>
          <p:nvPr>
            <p:ph type="ftr" sz="quarter" idx="11"/>
          </p:nvPr>
        </p:nvSpPr>
        <p:spPr/>
        <p:txBody>
          <a:bodyPr/>
          <a:lstStyle/>
          <a:p>
            <a:endParaRPr lang="es-GT"/>
          </a:p>
        </p:txBody>
      </p:sp>
      <p:sp>
        <p:nvSpPr>
          <p:cNvPr id="4" name="Slide Number Placeholder 3"/>
          <p:cNvSpPr>
            <a:spLocks noGrp="1"/>
          </p:cNvSpPr>
          <p:nvPr>
            <p:ph type="sldNum" sz="quarter" idx="12"/>
          </p:nvPr>
        </p:nvSpPr>
        <p:spPr/>
        <p:txBody>
          <a:bodyPr/>
          <a:lstStyle/>
          <a:p>
            <a:fld id="{AFA11324-C332-43C7-90CC-026CB77A672F}" type="slidenum">
              <a:rPr lang="es-GT" smtClean="0"/>
              <a:t>‹#›</a:t>
            </a:fld>
            <a:endParaRPr lang="es-GT"/>
          </a:p>
        </p:txBody>
      </p:sp>
    </p:spTree>
    <p:extLst>
      <p:ext uri="{BB962C8B-B14F-4D97-AF65-F5344CB8AC3E}">
        <p14:creationId xmlns:p14="http://schemas.microsoft.com/office/powerpoint/2010/main" val="1695893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s-GT"/>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GT"/>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D0B2776-A99B-42B4-903B-0E998E95ADC7}" type="datetimeFigureOut">
              <a:rPr lang="es-GT" smtClean="0"/>
              <a:t>21/10/2023</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AFA11324-C332-43C7-90CC-026CB77A672F}" type="slidenum">
              <a:rPr lang="es-GT" smtClean="0"/>
              <a:t>‹#›</a:t>
            </a:fld>
            <a:endParaRPr lang="es-GT"/>
          </a:p>
        </p:txBody>
      </p:sp>
    </p:spTree>
    <p:extLst>
      <p:ext uri="{BB962C8B-B14F-4D97-AF65-F5344CB8AC3E}">
        <p14:creationId xmlns:p14="http://schemas.microsoft.com/office/powerpoint/2010/main" val="1497673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GT"/>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GT"/>
          </a:p>
        </p:txBody>
      </p:sp>
      <p:sp>
        <p:nvSpPr>
          <p:cNvPr id="4" name="Date Placeholder 3"/>
          <p:cNvSpPr>
            <a:spLocks noGrp="1"/>
          </p:cNvSpPr>
          <p:nvPr>
            <p:ph type="dt" sz="half" idx="10"/>
          </p:nvPr>
        </p:nvSpPr>
        <p:spPr/>
        <p:txBody>
          <a:bodyPr/>
          <a:lstStyle/>
          <a:p>
            <a:fld id="{95339B63-3C93-4EEC-B88A-093820C0D497}" type="datetimeFigureOut">
              <a:rPr lang="es-GT" smtClean="0"/>
              <a:t>21/10/2023</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61E433F8-0A40-40F1-90DB-003C50049697}" type="slidenum">
              <a:rPr lang="es-GT" smtClean="0"/>
              <a:t>‹#›</a:t>
            </a:fld>
            <a:endParaRPr lang="es-GT"/>
          </a:p>
        </p:txBody>
      </p:sp>
    </p:spTree>
    <p:extLst>
      <p:ext uri="{BB962C8B-B14F-4D97-AF65-F5344CB8AC3E}">
        <p14:creationId xmlns:p14="http://schemas.microsoft.com/office/powerpoint/2010/main" val="21198663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s-GT"/>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D0B2776-A99B-42B4-903B-0E998E95ADC7}" type="datetimeFigureOut">
              <a:rPr lang="es-GT" smtClean="0"/>
              <a:t>21/10/2023</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AFA11324-C332-43C7-90CC-026CB77A672F}" type="slidenum">
              <a:rPr lang="es-GT" smtClean="0"/>
              <a:t>‹#›</a:t>
            </a:fld>
            <a:endParaRPr lang="es-GT"/>
          </a:p>
        </p:txBody>
      </p:sp>
    </p:spTree>
    <p:extLst>
      <p:ext uri="{BB962C8B-B14F-4D97-AF65-F5344CB8AC3E}">
        <p14:creationId xmlns:p14="http://schemas.microsoft.com/office/powerpoint/2010/main" val="7539520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GT"/>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GT"/>
          </a:p>
        </p:txBody>
      </p:sp>
      <p:sp>
        <p:nvSpPr>
          <p:cNvPr id="4" name="Date Placeholder 3"/>
          <p:cNvSpPr>
            <a:spLocks noGrp="1"/>
          </p:cNvSpPr>
          <p:nvPr>
            <p:ph type="dt" sz="half" idx="10"/>
          </p:nvPr>
        </p:nvSpPr>
        <p:spPr/>
        <p:txBody>
          <a:bodyPr/>
          <a:lstStyle/>
          <a:p>
            <a:fld id="{3D0B2776-A99B-42B4-903B-0E998E95ADC7}" type="datetimeFigureOut">
              <a:rPr lang="es-GT" smtClean="0"/>
              <a:t>21/10/2023</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AFA11324-C332-43C7-90CC-026CB77A672F}" type="slidenum">
              <a:rPr lang="es-GT" smtClean="0"/>
              <a:t>‹#›</a:t>
            </a:fld>
            <a:endParaRPr lang="es-GT"/>
          </a:p>
        </p:txBody>
      </p:sp>
    </p:spTree>
    <p:extLst>
      <p:ext uri="{BB962C8B-B14F-4D97-AF65-F5344CB8AC3E}">
        <p14:creationId xmlns:p14="http://schemas.microsoft.com/office/powerpoint/2010/main" val="39325792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s-GT"/>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GT"/>
          </a:p>
        </p:txBody>
      </p:sp>
      <p:sp>
        <p:nvSpPr>
          <p:cNvPr id="4" name="Date Placeholder 3"/>
          <p:cNvSpPr>
            <a:spLocks noGrp="1"/>
          </p:cNvSpPr>
          <p:nvPr>
            <p:ph type="dt" sz="half" idx="10"/>
          </p:nvPr>
        </p:nvSpPr>
        <p:spPr/>
        <p:txBody>
          <a:bodyPr/>
          <a:lstStyle/>
          <a:p>
            <a:fld id="{3D0B2776-A99B-42B4-903B-0E998E95ADC7}" type="datetimeFigureOut">
              <a:rPr lang="es-GT" smtClean="0"/>
              <a:t>21/10/2023</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AFA11324-C332-43C7-90CC-026CB77A672F}" type="slidenum">
              <a:rPr lang="es-GT" smtClean="0"/>
              <a:t>‹#›</a:t>
            </a:fld>
            <a:endParaRPr lang="es-GT"/>
          </a:p>
        </p:txBody>
      </p:sp>
    </p:spTree>
    <p:extLst>
      <p:ext uri="{BB962C8B-B14F-4D97-AF65-F5344CB8AC3E}">
        <p14:creationId xmlns:p14="http://schemas.microsoft.com/office/powerpoint/2010/main" val="40165950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C0D3793-8FF4-42A1-9DBE-345BF1262E66}" type="datetimeFigureOut">
              <a:rPr lang="es-GT" smtClean="0"/>
              <a:t>21/10/2023</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B0389F5D-77A6-4F72-BB14-C5F1E8371E25}" type="slidenum">
              <a:rPr lang="es-GT" smtClean="0"/>
              <a:t>‹#›</a:t>
            </a:fld>
            <a:endParaRPr lang="es-GT"/>
          </a:p>
        </p:txBody>
      </p:sp>
    </p:spTree>
    <p:extLst>
      <p:ext uri="{BB962C8B-B14F-4D97-AF65-F5344CB8AC3E}">
        <p14:creationId xmlns:p14="http://schemas.microsoft.com/office/powerpoint/2010/main" val="13432819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0D3793-8FF4-42A1-9DBE-345BF1262E66}" type="datetimeFigureOut">
              <a:rPr lang="es-GT" smtClean="0"/>
              <a:t>21/10/2023</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B0389F5D-77A6-4F72-BB14-C5F1E8371E25}" type="slidenum">
              <a:rPr lang="es-GT" smtClean="0"/>
              <a:t>‹#›</a:t>
            </a:fld>
            <a:endParaRPr lang="es-GT"/>
          </a:p>
        </p:txBody>
      </p:sp>
    </p:spTree>
    <p:extLst>
      <p:ext uri="{BB962C8B-B14F-4D97-AF65-F5344CB8AC3E}">
        <p14:creationId xmlns:p14="http://schemas.microsoft.com/office/powerpoint/2010/main" val="18104350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0D3793-8FF4-42A1-9DBE-345BF1262E66}" type="datetimeFigureOut">
              <a:rPr lang="es-GT" smtClean="0"/>
              <a:t>21/10/2023</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B0389F5D-77A6-4F72-BB14-C5F1E8371E25}" type="slidenum">
              <a:rPr lang="es-GT" smtClean="0"/>
              <a:t>‹#›</a:t>
            </a:fld>
            <a:endParaRPr lang="es-GT"/>
          </a:p>
        </p:txBody>
      </p:sp>
    </p:spTree>
    <p:extLst>
      <p:ext uri="{BB962C8B-B14F-4D97-AF65-F5344CB8AC3E}">
        <p14:creationId xmlns:p14="http://schemas.microsoft.com/office/powerpoint/2010/main" val="24746731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0D3793-8FF4-42A1-9DBE-345BF1262E66}" type="datetimeFigureOut">
              <a:rPr lang="es-GT" smtClean="0"/>
              <a:t>21/10/2023</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B0389F5D-77A6-4F72-BB14-C5F1E8371E25}" type="slidenum">
              <a:rPr lang="es-GT" smtClean="0"/>
              <a:t>‹#›</a:t>
            </a:fld>
            <a:endParaRPr lang="es-GT"/>
          </a:p>
        </p:txBody>
      </p:sp>
    </p:spTree>
    <p:extLst>
      <p:ext uri="{BB962C8B-B14F-4D97-AF65-F5344CB8AC3E}">
        <p14:creationId xmlns:p14="http://schemas.microsoft.com/office/powerpoint/2010/main" val="3251755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0D3793-8FF4-42A1-9DBE-345BF1262E66}" type="datetimeFigureOut">
              <a:rPr lang="es-GT" smtClean="0"/>
              <a:t>21/10/2023</a:t>
            </a:fld>
            <a:endParaRPr lang="es-GT"/>
          </a:p>
        </p:txBody>
      </p:sp>
      <p:sp>
        <p:nvSpPr>
          <p:cNvPr id="8" name="Footer Placeholder 7"/>
          <p:cNvSpPr>
            <a:spLocks noGrp="1"/>
          </p:cNvSpPr>
          <p:nvPr>
            <p:ph type="ftr" sz="quarter" idx="11"/>
          </p:nvPr>
        </p:nvSpPr>
        <p:spPr/>
        <p:txBody>
          <a:bodyPr/>
          <a:lstStyle/>
          <a:p>
            <a:endParaRPr lang="es-GT"/>
          </a:p>
        </p:txBody>
      </p:sp>
      <p:sp>
        <p:nvSpPr>
          <p:cNvPr id="9" name="Slide Number Placeholder 8"/>
          <p:cNvSpPr>
            <a:spLocks noGrp="1"/>
          </p:cNvSpPr>
          <p:nvPr>
            <p:ph type="sldNum" sz="quarter" idx="12"/>
          </p:nvPr>
        </p:nvSpPr>
        <p:spPr/>
        <p:txBody>
          <a:bodyPr/>
          <a:lstStyle/>
          <a:p>
            <a:fld id="{B0389F5D-77A6-4F72-BB14-C5F1E8371E25}" type="slidenum">
              <a:rPr lang="es-GT" smtClean="0"/>
              <a:t>‹#›</a:t>
            </a:fld>
            <a:endParaRPr lang="es-GT"/>
          </a:p>
        </p:txBody>
      </p:sp>
    </p:spTree>
    <p:extLst>
      <p:ext uri="{BB962C8B-B14F-4D97-AF65-F5344CB8AC3E}">
        <p14:creationId xmlns:p14="http://schemas.microsoft.com/office/powerpoint/2010/main" val="38829713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C0D3793-8FF4-42A1-9DBE-345BF1262E66}" type="datetimeFigureOut">
              <a:rPr lang="es-GT" smtClean="0"/>
              <a:t>21/10/2023</a:t>
            </a:fld>
            <a:endParaRPr lang="es-GT"/>
          </a:p>
        </p:txBody>
      </p:sp>
      <p:sp>
        <p:nvSpPr>
          <p:cNvPr id="4" name="Footer Placeholder 3"/>
          <p:cNvSpPr>
            <a:spLocks noGrp="1"/>
          </p:cNvSpPr>
          <p:nvPr>
            <p:ph type="ftr" sz="quarter" idx="11"/>
          </p:nvPr>
        </p:nvSpPr>
        <p:spPr/>
        <p:txBody>
          <a:bodyPr/>
          <a:lstStyle/>
          <a:p>
            <a:endParaRPr lang="es-GT"/>
          </a:p>
        </p:txBody>
      </p:sp>
      <p:sp>
        <p:nvSpPr>
          <p:cNvPr id="5" name="Slide Number Placeholder 4"/>
          <p:cNvSpPr>
            <a:spLocks noGrp="1"/>
          </p:cNvSpPr>
          <p:nvPr>
            <p:ph type="sldNum" sz="quarter" idx="12"/>
          </p:nvPr>
        </p:nvSpPr>
        <p:spPr/>
        <p:txBody>
          <a:bodyPr/>
          <a:lstStyle/>
          <a:p>
            <a:fld id="{B0389F5D-77A6-4F72-BB14-C5F1E8371E25}" type="slidenum">
              <a:rPr lang="es-GT" smtClean="0"/>
              <a:t>‹#›</a:t>
            </a:fld>
            <a:endParaRPr lang="es-GT"/>
          </a:p>
        </p:txBody>
      </p:sp>
    </p:spTree>
    <p:extLst>
      <p:ext uri="{BB962C8B-B14F-4D97-AF65-F5344CB8AC3E}">
        <p14:creationId xmlns:p14="http://schemas.microsoft.com/office/powerpoint/2010/main" val="18538324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0D3793-8FF4-42A1-9DBE-345BF1262E66}" type="datetimeFigureOut">
              <a:rPr lang="es-GT" smtClean="0"/>
              <a:t>21/10/2023</a:t>
            </a:fld>
            <a:endParaRPr lang="es-GT"/>
          </a:p>
        </p:txBody>
      </p:sp>
      <p:sp>
        <p:nvSpPr>
          <p:cNvPr id="3" name="Footer Placeholder 2"/>
          <p:cNvSpPr>
            <a:spLocks noGrp="1"/>
          </p:cNvSpPr>
          <p:nvPr>
            <p:ph type="ftr" sz="quarter" idx="11"/>
          </p:nvPr>
        </p:nvSpPr>
        <p:spPr/>
        <p:txBody>
          <a:bodyPr/>
          <a:lstStyle/>
          <a:p>
            <a:endParaRPr lang="es-GT"/>
          </a:p>
        </p:txBody>
      </p:sp>
      <p:sp>
        <p:nvSpPr>
          <p:cNvPr id="4" name="Slide Number Placeholder 3"/>
          <p:cNvSpPr>
            <a:spLocks noGrp="1"/>
          </p:cNvSpPr>
          <p:nvPr>
            <p:ph type="sldNum" sz="quarter" idx="12"/>
          </p:nvPr>
        </p:nvSpPr>
        <p:spPr/>
        <p:txBody>
          <a:bodyPr/>
          <a:lstStyle/>
          <a:p>
            <a:fld id="{B0389F5D-77A6-4F72-BB14-C5F1E8371E25}" type="slidenum">
              <a:rPr lang="es-GT" smtClean="0"/>
              <a:t>‹#›</a:t>
            </a:fld>
            <a:endParaRPr lang="es-GT"/>
          </a:p>
        </p:txBody>
      </p:sp>
    </p:spTree>
    <p:extLst>
      <p:ext uri="{BB962C8B-B14F-4D97-AF65-F5344CB8AC3E}">
        <p14:creationId xmlns:p14="http://schemas.microsoft.com/office/powerpoint/2010/main" val="510295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s-GT"/>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339B63-3C93-4EEC-B88A-093820C0D497}" type="datetimeFigureOut">
              <a:rPr lang="es-GT" smtClean="0"/>
              <a:t>21/10/2023</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61E433F8-0A40-40F1-90DB-003C50049697}" type="slidenum">
              <a:rPr lang="es-GT" smtClean="0"/>
              <a:t>‹#›</a:t>
            </a:fld>
            <a:endParaRPr lang="es-GT"/>
          </a:p>
        </p:txBody>
      </p:sp>
    </p:spTree>
    <p:extLst>
      <p:ext uri="{BB962C8B-B14F-4D97-AF65-F5344CB8AC3E}">
        <p14:creationId xmlns:p14="http://schemas.microsoft.com/office/powerpoint/2010/main" val="5184392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0D3793-8FF4-42A1-9DBE-345BF1262E66}" type="datetimeFigureOut">
              <a:rPr lang="es-GT" smtClean="0"/>
              <a:t>21/10/2023</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B0389F5D-77A6-4F72-BB14-C5F1E8371E25}" type="slidenum">
              <a:rPr lang="es-GT" smtClean="0"/>
              <a:t>‹#›</a:t>
            </a:fld>
            <a:endParaRPr lang="es-GT"/>
          </a:p>
        </p:txBody>
      </p:sp>
    </p:spTree>
    <p:extLst>
      <p:ext uri="{BB962C8B-B14F-4D97-AF65-F5344CB8AC3E}">
        <p14:creationId xmlns:p14="http://schemas.microsoft.com/office/powerpoint/2010/main" val="4749917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0D3793-8FF4-42A1-9DBE-345BF1262E66}" type="datetimeFigureOut">
              <a:rPr lang="es-GT" smtClean="0"/>
              <a:t>21/10/2023</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B0389F5D-77A6-4F72-BB14-C5F1E8371E25}" type="slidenum">
              <a:rPr lang="es-GT" smtClean="0"/>
              <a:t>‹#›</a:t>
            </a:fld>
            <a:endParaRPr lang="es-GT"/>
          </a:p>
        </p:txBody>
      </p:sp>
    </p:spTree>
    <p:extLst>
      <p:ext uri="{BB962C8B-B14F-4D97-AF65-F5344CB8AC3E}">
        <p14:creationId xmlns:p14="http://schemas.microsoft.com/office/powerpoint/2010/main" val="25336044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0D3793-8FF4-42A1-9DBE-345BF1262E66}" type="datetimeFigureOut">
              <a:rPr lang="es-GT" smtClean="0"/>
              <a:t>21/10/2023</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B0389F5D-77A6-4F72-BB14-C5F1E8371E25}" type="slidenum">
              <a:rPr lang="es-GT" smtClean="0"/>
              <a:t>‹#›</a:t>
            </a:fld>
            <a:endParaRPr lang="es-GT"/>
          </a:p>
        </p:txBody>
      </p:sp>
    </p:spTree>
    <p:extLst>
      <p:ext uri="{BB962C8B-B14F-4D97-AF65-F5344CB8AC3E}">
        <p14:creationId xmlns:p14="http://schemas.microsoft.com/office/powerpoint/2010/main" val="37416563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0D3793-8FF4-42A1-9DBE-345BF1262E66}" type="datetimeFigureOut">
              <a:rPr lang="es-GT" smtClean="0"/>
              <a:t>21/10/2023</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B0389F5D-77A6-4F72-BB14-C5F1E8371E25}" type="slidenum">
              <a:rPr lang="es-GT" smtClean="0"/>
              <a:t>‹#›</a:t>
            </a:fld>
            <a:endParaRPr lang="es-GT"/>
          </a:p>
        </p:txBody>
      </p:sp>
    </p:spTree>
    <p:extLst>
      <p:ext uri="{BB962C8B-B14F-4D97-AF65-F5344CB8AC3E}">
        <p14:creationId xmlns:p14="http://schemas.microsoft.com/office/powerpoint/2010/main" val="2617037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GT"/>
          </a:p>
        </p:txBody>
      </p:sp>
      <p:sp>
        <p:nvSpPr>
          <p:cNvPr id="3" name="Content Placeholder 2"/>
          <p:cNvSpPr>
            <a:spLocks noGrp="1"/>
          </p:cNvSpPr>
          <p:nvPr>
            <p:ph sz="half" idx="1"/>
          </p:nvPr>
        </p:nvSpPr>
        <p:spPr>
          <a:xfrm>
            <a:off x="8382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GT"/>
          </a:p>
        </p:txBody>
      </p:sp>
      <p:sp>
        <p:nvSpPr>
          <p:cNvPr id="4" name="Content Placeholder 3"/>
          <p:cNvSpPr>
            <a:spLocks noGrp="1"/>
          </p:cNvSpPr>
          <p:nvPr>
            <p:ph sz="half" idx="2"/>
          </p:nvPr>
        </p:nvSpPr>
        <p:spPr>
          <a:xfrm>
            <a:off x="61976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GT"/>
          </a:p>
        </p:txBody>
      </p:sp>
      <p:sp>
        <p:nvSpPr>
          <p:cNvPr id="5" name="Date Placeholder 4"/>
          <p:cNvSpPr>
            <a:spLocks noGrp="1"/>
          </p:cNvSpPr>
          <p:nvPr>
            <p:ph type="dt" sz="half" idx="10"/>
          </p:nvPr>
        </p:nvSpPr>
        <p:spPr/>
        <p:txBody>
          <a:bodyPr/>
          <a:lstStyle/>
          <a:p>
            <a:fld id="{95339B63-3C93-4EEC-B88A-093820C0D497}" type="datetimeFigureOut">
              <a:rPr lang="es-GT" smtClean="0"/>
              <a:t>21/10/2023</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61E433F8-0A40-40F1-90DB-003C50049697}" type="slidenum">
              <a:rPr lang="es-GT" smtClean="0"/>
              <a:t>‹#›</a:t>
            </a:fld>
            <a:endParaRPr lang="es-GT"/>
          </a:p>
        </p:txBody>
      </p:sp>
    </p:spTree>
    <p:extLst>
      <p:ext uri="{BB962C8B-B14F-4D97-AF65-F5344CB8AC3E}">
        <p14:creationId xmlns:p14="http://schemas.microsoft.com/office/powerpoint/2010/main" val="2308584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es-GT"/>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GT"/>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GT"/>
          </a:p>
        </p:txBody>
      </p:sp>
      <p:sp>
        <p:nvSpPr>
          <p:cNvPr id="7" name="Date Placeholder 6"/>
          <p:cNvSpPr>
            <a:spLocks noGrp="1"/>
          </p:cNvSpPr>
          <p:nvPr>
            <p:ph type="dt" sz="half" idx="10"/>
          </p:nvPr>
        </p:nvSpPr>
        <p:spPr/>
        <p:txBody>
          <a:bodyPr/>
          <a:lstStyle/>
          <a:p>
            <a:fld id="{95339B63-3C93-4EEC-B88A-093820C0D497}" type="datetimeFigureOut">
              <a:rPr lang="es-GT" smtClean="0"/>
              <a:t>21/10/2023</a:t>
            </a:fld>
            <a:endParaRPr lang="es-GT"/>
          </a:p>
        </p:txBody>
      </p:sp>
      <p:sp>
        <p:nvSpPr>
          <p:cNvPr id="8" name="Footer Placeholder 7"/>
          <p:cNvSpPr>
            <a:spLocks noGrp="1"/>
          </p:cNvSpPr>
          <p:nvPr>
            <p:ph type="ftr" sz="quarter" idx="11"/>
          </p:nvPr>
        </p:nvSpPr>
        <p:spPr/>
        <p:txBody>
          <a:bodyPr/>
          <a:lstStyle/>
          <a:p>
            <a:endParaRPr lang="es-GT"/>
          </a:p>
        </p:txBody>
      </p:sp>
      <p:sp>
        <p:nvSpPr>
          <p:cNvPr id="9" name="Slide Number Placeholder 8"/>
          <p:cNvSpPr>
            <a:spLocks noGrp="1"/>
          </p:cNvSpPr>
          <p:nvPr>
            <p:ph type="sldNum" sz="quarter" idx="12"/>
          </p:nvPr>
        </p:nvSpPr>
        <p:spPr/>
        <p:txBody>
          <a:bodyPr/>
          <a:lstStyle/>
          <a:p>
            <a:fld id="{61E433F8-0A40-40F1-90DB-003C50049697}" type="slidenum">
              <a:rPr lang="es-GT" smtClean="0"/>
              <a:t>‹#›</a:t>
            </a:fld>
            <a:endParaRPr lang="es-GT"/>
          </a:p>
        </p:txBody>
      </p:sp>
    </p:spTree>
    <p:extLst>
      <p:ext uri="{BB962C8B-B14F-4D97-AF65-F5344CB8AC3E}">
        <p14:creationId xmlns:p14="http://schemas.microsoft.com/office/powerpoint/2010/main" val="581765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GT"/>
          </a:p>
        </p:txBody>
      </p:sp>
      <p:sp>
        <p:nvSpPr>
          <p:cNvPr id="3" name="Date Placeholder 2"/>
          <p:cNvSpPr>
            <a:spLocks noGrp="1"/>
          </p:cNvSpPr>
          <p:nvPr>
            <p:ph type="dt" sz="half" idx="10"/>
          </p:nvPr>
        </p:nvSpPr>
        <p:spPr/>
        <p:txBody>
          <a:bodyPr/>
          <a:lstStyle/>
          <a:p>
            <a:fld id="{95339B63-3C93-4EEC-B88A-093820C0D497}" type="datetimeFigureOut">
              <a:rPr lang="es-GT" smtClean="0"/>
              <a:t>21/10/2023</a:t>
            </a:fld>
            <a:endParaRPr lang="es-GT"/>
          </a:p>
        </p:txBody>
      </p:sp>
      <p:sp>
        <p:nvSpPr>
          <p:cNvPr id="4" name="Footer Placeholder 3"/>
          <p:cNvSpPr>
            <a:spLocks noGrp="1"/>
          </p:cNvSpPr>
          <p:nvPr>
            <p:ph type="ftr" sz="quarter" idx="11"/>
          </p:nvPr>
        </p:nvSpPr>
        <p:spPr/>
        <p:txBody>
          <a:bodyPr/>
          <a:lstStyle/>
          <a:p>
            <a:endParaRPr lang="es-GT"/>
          </a:p>
        </p:txBody>
      </p:sp>
      <p:sp>
        <p:nvSpPr>
          <p:cNvPr id="5" name="Slide Number Placeholder 4"/>
          <p:cNvSpPr>
            <a:spLocks noGrp="1"/>
          </p:cNvSpPr>
          <p:nvPr>
            <p:ph type="sldNum" sz="quarter" idx="12"/>
          </p:nvPr>
        </p:nvSpPr>
        <p:spPr/>
        <p:txBody>
          <a:bodyPr/>
          <a:lstStyle/>
          <a:p>
            <a:fld id="{61E433F8-0A40-40F1-90DB-003C50049697}" type="slidenum">
              <a:rPr lang="es-GT" smtClean="0"/>
              <a:t>‹#›</a:t>
            </a:fld>
            <a:endParaRPr lang="es-GT"/>
          </a:p>
        </p:txBody>
      </p:sp>
    </p:spTree>
    <p:extLst>
      <p:ext uri="{BB962C8B-B14F-4D97-AF65-F5344CB8AC3E}">
        <p14:creationId xmlns:p14="http://schemas.microsoft.com/office/powerpoint/2010/main" val="3404528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339B63-3C93-4EEC-B88A-093820C0D497}" type="datetimeFigureOut">
              <a:rPr lang="es-GT" smtClean="0"/>
              <a:t>21/10/2023</a:t>
            </a:fld>
            <a:endParaRPr lang="es-GT"/>
          </a:p>
        </p:txBody>
      </p:sp>
      <p:sp>
        <p:nvSpPr>
          <p:cNvPr id="3" name="Footer Placeholder 2"/>
          <p:cNvSpPr>
            <a:spLocks noGrp="1"/>
          </p:cNvSpPr>
          <p:nvPr>
            <p:ph type="ftr" sz="quarter" idx="11"/>
          </p:nvPr>
        </p:nvSpPr>
        <p:spPr/>
        <p:txBody>
          <a:bodyPr/>
          <a:lstStyle/>
          <a:p>
            <a:endParaRPr lang="es-GT"/>
          </a:p>
        </p:txBody>
      </p:sp>
      <p:sp>
        <p:nvSpPr>
          <p:cNvPr id="4" name="Slide Number Placeholder 3"/>
          <p:cNvSpPr>
            <a:spLocks noGrp="1"/>
          </p:cNvSpPr>
          <p:nvPr>
            <p:ph type="sldNum" sz="quarter" idx="12"/>
          </p:nvPr>
        </p:nvSpPr>
        <p:spPr/>
        <p:txBody>
          <a:bodyPr/>
          <a:lstStyle/>
          <a:p>
            <a:fld id="{61E433F8-0A40-40F1-90DB-003C50049697}" type="slidenum">
              <a:rPr lang="es-GT" smtClean="0"/>
              <a:t>‹#›</a:t>
            </a:fld>
            <a:endParaRPr lang="es-GT"/>
          </a:p>
        </p:txBody>
      </p:sp>
    </p:spTree>
    <p:extLst>
      <p:ext uri="{BB962C8B-B14F-4D97-AF65-F5344CB8AC3E}">
        <p14:creationId xmlns:p14="http://schemas.microsoft.com/office/powerpoint/2010/main" val="4170450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s-GT"/>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GT"/>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339B63-3C93-4EEC-B88A-093820C0D497}" type="datetimeFigureOut">
              <a:rPr lang="es-GT" smtClean="0"/>
              <a:t>21/10/2023</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61E433F8-0A40-40F1-90DB-003C50049697}" type="slidenum">
              <a:rPr lang="es-GT" smtClean="0"/>
              <a:t>‹#›</a:t>
            </a:fld>
            <a:endParaRPr lang="es-GT"/>
          </a:p>
        </p:txBody>
      </p:sp>
    </p:spTree>
    <p:extLst>
      <p:ext uri="{BB962C8B-B14F-4D97-AF65-F5344CB8AC3E}">
        <p14:creationId xmlns:p14="http://schemas.microsoft.com/office/powerpoint/2010/main" val="2217237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s-GT"/>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339B63-3C93-4EEC-B88A-093820C0D497}" type="datetimeFigureOut">
              <a:rPr lang="es-GT" smtClean="0"/>
              <a:t>21/10/2023</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61E433F8-0A40-40F1-90DB-003C50049697}" type="slidenum">
              <a:rPr lang="es-GT" smtClean="0"/>
              <a:t>‹#›</a:t>
            </a:fld>
            <a:endParaRPr lang="es-GT"/>
          </a:p>
        </p:txBody>
      </p:sp>
    </p:spTree>
    <p:extLst>
      <p:ext uri="{BB962C8B-B14F-4D97-AF65-F5344CB8AC3E}">
        <p14:creationId xmlns:p14="http://schemas.microsoft.com/office/powerpoint/2010/main" val="130834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s-GT"/>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GT"/>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339B63-3C93-4EEC-B88A-093820C0D497}" type="datetimeFigureOut">
              <a:rPr lang="es-GT" smtClean="0"/>
              <a:t>21/10/2023</a:t>
            </a:fld>
            <a:endParaRPr lang="es-GT"/>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E433F8-0A40-40F1-90DB-003C50049697}" type="slidenum">
              <a:rPr lang="es-GT" smtClean="0"/>
              <a:t>‹#›</a:t>
            </a:fld>
            <a:endParaRPr lang="es-GT"/>
          </a:p>
        </p:txBody>
      </p:sp>
    </p:spTree>
    <p:extLst>
      <p:ext uri="{BB962C8B-B14F-4D97-AF65-F5344CB8AC3E}">
        <p14:creationId xmlns:p14="http://schemas.microsoft.com/office/powerpoint/2010/main" val="34491559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s-GT"/>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GT"/>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0B2776-A99B-42B4-903B-0E998E95ADC7}" type="datetimeFigureOut">
              <a:rPr lang="es-GT" smtClean="0"/>
              <a:t>21/10/2023</a:t>
            </a:fld>
            <a:endParaRPr lang="es-GT"/>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A11324-C332-43C7-90CC-026CB77A672F}" type="slidenum">
              <a:rPr lang="es-GT" smtClean="0"/>
              <a:t>‹#›</a:t>
            </a:fld>
            <a:endParaRPr lang="es-GT"/>
          </a:p>
        </p:txBody>
      </p:sp>
    </p:spTree>
    <p:extLst>
      <p:ext uri="{BB962C8B-B14F-4D97-AF65-F5344CB8AC3E}">
        <p14:creationId xmlns:p14="http://schemas.microsoft.com/office/powerpoint/2010/main" val="395573062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0D3793-8FF4-42A1-9DBE-345BF1262E66}" type="datetimeFigureOut">
              <a:rPr lang="es-GT" smtClean="0"/>
              <a:t>21/10/2023</a:t>
            </a:fld>
            <a:endParaRPr lang="es-G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389F5D-77A6-4F72-BB14-C5F1E8371E25}" type="slidenum">
              <a:rPr lang="es-GT" smtClean="0"/>
              <a:t>‹#›</a:t>
            </a:fld>
            <a:endParaRPr lang="es-GT"/>
          </a:p>
        </p:txBody>
      </p:sp>
    </p:spTree>
    <p:extLst>
      <p:ext uri="{BB962C8B-B14F-4D97-AF65-F5344CB8AC3E}">
        <p14:creationId xmlns:p14="http://schemas.microsoft.com/office/powerpoint/2010/main" val="303592160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8.gif"/></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4.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4.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_vPGB5MrWAhVFeSYKHUzXADUQjRwIBw&amp;url=http://www.innersydneyvoice.org.au/pub/alcohol-in-our-community/&amp;psig=AFQjCNHWAXsXsy1Gzgd2AbEZL4krzRPcFQ&amp;ust=1506787739000826" TargetMode="External"/><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4.png"/><Relationship Id="rId5" Type="http://schemas.openxmlformats.org/officeDocument/2006/relationships/hyperlink" Target="https://www.google.com/url?sa=i&amp;rct=j&amp;q=&amp;esrc=s&amp;source=images&amp;cd=&amp;cad=rja&amp;uact=8&amp;ved=0ahUKEwi5yKWs5crWAhUCKCYKHeRhDoUQjRwIBw&amp;url=http://www.stopdrink.com/contents/view/7825&amp;psig=AFQjCNH4B-aOZRkJum_wKfIG1AUyvkBMug&amp;ust=1506788066224191" TargetMode="Externa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_vPGB5MrWAhVFeSYKHUzXADUQjRwIBw&amp;url=http://www.innersydneyvoice.org.au/pub/alcohol-in-our-community/&amp;psig=AFQjCNHWAXsXsy1Gzgd2AbEZL4krzRPcFQ&amp;ust=1506787739000826" TargetMode="External"/><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4.png"/><Relationship Id="rId5" Type="http://schemas.openxmlformats.org/officeDocument/2006/relationships/hyperlink" Target="https://www.google.com/url?sa=i&amp;rct=j&amp;q=&amp;esrc=s&amp;source=images&amp;cd=&amp;cad=rja&amp;uact=8&amp;ved=0ahUKEwi5yKWs5crWAhUCKCYKHeRhDoUQjRwIBw&amp;url=http://www.stopdrink.com/contents/view/7825&amp;psig=AFQjCNH4B-aOZRkJum_wKfIG1AUyvkBMug&amp;ust=1506788066224191" TargetMode="Externa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19271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83637"/>
            <a:ext cx="9810749" cy="2769989"/>
          </a:xfrm>
          <a:prstGeom prst="rect">
            <a:avLst/>
          </a:prstGeom>
        </p:spPr>
        <p:txBody>
          <a:bodyPr wrap="square">
            <a:spAutoFit/>
          </a:bodyPr>
          <a:lstStyle/>
          <a:p>
            <a:pPr marL="571500" indent="-571500">
              <a:buFont typeface="Wingdings" panose="05000000000000000000" pitchFamily="2" charset="2"/>
              <a:buChar char="q"/>
            </a:pPr>
            <a:r>
              <a:rPr lang="en-US" sz="3400" dirty="0">
                <a:latin typeface="Rockwell" panose="02060603020205020403" pitchFamily="18" charset="0"/>
              </a:rPr>
              <a:t>Boiling</a:t>
            </a:r>
            <a:endParaRPr lang="en-US" sz="3400" b="1" dirty="0">
              <a:latin typeface="Rockwell" panose="02060603020205020403" pitchFamily="18" charset="0"/>
            </a:endParaRPr>
          </a:p>
          <a:p>
            <a:pPr marL="1028700" lvl="1" indent="-571500">
              <a:buFont typeface="Arial" panose="020B0604020202020204" pitchFamily="34" charset="0"/>
              <a:buChar char="•"/>
            </a:pPr>
            <a:endParaRPr lang="en-US" sz="600" b="1" dirty="0">
              <a:latin typeface="Rockwell" panose="02060603020205020403" pitchFamily="18" charset="0"/>
            </a:endParaRPr>
          </a:p>
          <a:p>
            <a:pPr marL="1028700" lvl="1" indent="-571500">
              <a:buFont typeface="Arial" panose="020B0604020202020204" pitchFamily="34" charset="0"/>
              <a:buChar char="•"/>
            </a:pPr>
            <a:r>
              <a:rPr lang="en-US" sz="2200" b="1" dirty="0">
                <a:latin typeface="Rockwell" panose="02060603020205020403" pitchFamily="18" charset="0"/>
              </a:rPr>
              <a:t>Prov 9:1-5</a:t>
            </a:r>
            <a:r>
              <a:rPr lang="en-US" sz="2200" dirty="0">
                <a:latin typeface="Rockwell" panose="02060603020205020403" pitchFamily="18" charset="0"/>
              </a:rPr>
              <a:t> – “Wisdom has built her house, she has hewn out her seven pillars; she has prepared her food, </a:t>
            </a:r>
            <a:r>
              <a:rPr lang="en-US" sz="2200" u="sng" dirty="0">
                <a:latin typeface="Rockwell" panose="02060603020205020403" pitchFamily="18" charset="0"/>
              </a:rPr>
              <a:t>she has mixed her wine</a:t>
            </a:r>
            <a:r>
              <a:rPr lang="en-US" sz="2200" dirty="0">
                <a:latin typeface="Rockwell" panose="02060603020205020403" pitchFamily="18" charset="0"/>
              </a:rPr>
              <a:t>; she has also set her table; she has sent out her maidens, she calls from the tops of the heights of the city: ‘Whoever is naive, let him turn in here!’ To him who lacks understanding she says, ‘Come, eat of my food and drink of </a:t>
            </a:r>
            <a:r>
              <a:rPr lang="en-US" sz="2200" u="sng" dirty="0">
                <a:latin typeface="Rockwell" panose="02060603020205020403" pitchFamily="18" charset="0"/>
              </a:rPr>
              <a:t>the wine I have mixed</a:t>
            </a:r>
            <a:r>
              <a:rPr lang="en-US" sz="2200" dirty="0">
                <a:latin typeface="Rockwell" panose="02060603020205020403" pitchFamily="18" charset="0"/>
              </a:rPr>
              <a:t>.’”</a:t>
            </a:r>
          </a:p>
        </p:txBody>
      </p:sp>
      <p:sp>
        <p:nvSpPr>
          <p:cNvPr id="3" name="Rectangle 2"/>
          <p:cNvSpPr/>
          <p:nvPr/>
        </p:nvSpPr>
        <p:spPr>
          <a:xfrm>
            <a:off x="0" y="1"/>
            <a:ext cx="12192000" cy="769441"/>
          </a:xfrm>
          <a:prstGeom prst="rect">
            <a:avLst/>
          </a:prstGeom>
        </p:spPr>
        <p:txBody>
          <a:bodyPr wrap="square">
            <a:spAutoFit/>
          </a:bodyPr>
          <a:lstStyle/>
          <a:p>
            <a:r>
              <a:rPr lang="en-US" sz="4400" u="sng" dirty="0">
                <a:latin typeface="Rockwell" panose="02060603020205020403" pitchFamily="18" charset="0"/>
              </a:rPr>
              <a:t>How Was Fermentation Prevented?</a:t>
            </a:r>
            <a:endParaRPr lang="en-US" sz="4400" b="1" dirty="0">
              <a:latin typeface="Rockwell" panose="02060603020205020403" pitchFamily="18" charset="0"/>
            </a:endParaRPr>
          </a:p>
        </p:txBody>
      </p:sp>
      <p:pic>
        <p:nvPicPr>
          <p:cNvPr id="7" name="Picture 2" descr="http://img.21food.com/20110609/product/1306462842932.jpg"/>
          <p:cNvPicPr>
            <a:picLocks noChangeAspect="1" noChangeArrowheads="1"/>
          </p:cNvPicPr>
          <p:nvPr/>
        </p:nvPicPr>
        <p:blipFill rotWithShape="1">
          <a:blip r:embed="rId3">
            <a:extLst>
              <a:ext uri="{28A0092B-C50C-407E-A947-70E740481C1C}">
                <a14:useLocalDpi xmlns:a14="http://schemas.microsoft.com/office/drawing/2010/main" val="0"/>
              </a:ext>
            </a:extLst>
          </a:blip>
          <a:srcRect l="1979" t="1596" r="2209" b="1524"/>
          <a:stretch/>
        </p:blipFill>
        <p:spPr bwMode="auto">
          <a:xfrm>
            <a:off x="9849854" y="0"/>
            <a:ext cx="2342146" cy="30893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3295234"/>
            <a:ext cx="12192000" cy="2369880"/>
          </a:xfrm>
          <a:prstGeom prst="rect">
            <a:avLst/>
          </a:prstGeom>
        </p:spPr>
        <p:txBody>
          <a:bodyPr wrap="square">
            <a:spAutoFit/>
          </a:bodyPr>
          <a:lstStyle/>
          <a:p>
            <a:pPr marL="1028700" lvl="1" indent="-571500">
              <a:buFont typeface="Arial" panose="020B0604020202020204" pitchFamily="34" charset="0"/>
              <a:buChar char="•"/>
            </a:pPr>
            <a:r>
              <a:rPr lang="en-US" sz="2200" b="1" dirty="0">
                <a:latin typeface="Rockwell" panose="02060603020205020403" pitchFamily="18" charset="0"/>
              </a:rPr>
              <a:t>Aristotle</a:t>
            </a:r>
            <a:r>
              <a:rPr lang="en-US" sz="2200" dirty="0">
                <a:latin typeface="Rockwell" panose="02060603020205020403" pitchFamily="18" charset="0"/>
              </a:rPr>
              <a:t> – “The wine of Arcadia was so thick that it was necessary to scrape it from the skin bottles in which it was contained and to dissolve the scrapings in water.” </a:t>
            </a:r>
            <a:r>
              <a:rPr lang="es-GT" sz="2200" dirty="0">
                <a:latin typeface="Rockwell" panose="02060603020205020403" pitchFamily="18" charset="0"/>
              </a:rPr>
              <a:t>(</a:t>
            </a:r>
            <a:r>
              <a:rPr lang="es-GT" sz="2200" dirty="0" err="1">
                <a:latin typeface="Rockwell" panose="02060603020205020403" pitchFamily="18" charset="0"/>
              </a:rPr>
              <a:t>Meteorologica</a:t>
            </a:r>
            <a:r>
              <a:rPr lang="es-GT" sz="2200" dirty="0">
                <a:latin typeface="Rockwell" panose="02060603020205020403" pitchFamily="18" charset="0"/>
              </a:rPr>
              <a:t> 388b, 6)</a:t>
            </a:r>
          </a:p>
          <a:p>
            <a:pPr marL="1028700" lvl="1" indent="-571500">
              <a:buFont typeface="Arial" panose="020B0604020202020204" pitchFamily="34" charset="0"/>
              <a:buChar char="•"/>
            </a:pPr>
            <a:endParaRPr lang="en-US" sz="800" dirty="0">
              <a:latin typeface="Rockwell" panose="02060603020205020403" pitchFamily="18" charset="0"/>
            </a:endParaRPr>
          </a:p>
          <a:p>
            <a:pPr marL="1028700" lvl="1" indent="-571500">
              <a:buFont typeface="Arial" panose="020B0604020202020204" pitchFamily="34" charset="0"/>
              <a:buChar char="•"/>
            </a:pPr>
            <a:r>
              <a:rPr lang="en-US" sz="2200" b="1" dirty="0">
                <a:latin typeface="Rockwell" panose="02060603020205020403" pitchFamily="18" charset="0"/>
              </a:rPr>
              <a:t>Horace</a:t>
            </a:r>
            <a:r>
              <a:rPr lang="en-US" sz="2200" dirty="0">
                <a:latin typeface="Rockwell" panose="02060603020205020403" pitchFamily="18" charset="0"/>
              </a:rPr>
              <a:t> – “There is no wine sweeter to drink than that of Lesbos; it was like nectar . . . and would not produce intoxication.”</a:t>
            </a:r>
          </a:p>
          <a:p>
            <a:pPr marL="1028700" lvl="1" indent="-571500">
              <a:buFont typeface="Arial" panose="020B0604020202020204" pitchFamily="34" charset="0"/>
              <a:buChar char="•"/>
            </a:pPr>
            <a:endParaRPr lang="en-US" sz="800" dirty="0">
              <a:latin typeface="Rockwell" panose="02060603020205020403" pitchFamily="18" charset="0"/>
            </a:endParaRPr>
          </a:p>
          <a:p>
            <a:pPr marL="1028700" lvl="1" indent="-571500">
              <a:buFont typeface="Arial" panose="020B0604020202020204" pitchFamily="34" charset="0"/>
              <a:buChar char="•"/>
            </a:pPr>
            <a:r>
              <a:rPr lang="en-US" sz="2200" b="1" dirty="0">
                <a:latin typeface="Rockwell" panose="02060603020205020403" pitchFamily="18" charset="0"/>
              </a:rPr>
              <a:t>Virgil</a:t>
            </a:r>
            <a:r>
              <a:rPr lang="en-US" sz="2200" dirty="0">
                <a:latin typeface="Rockwell" panose="02060603020205020403" pitchFamily="18" charset="0"/>
              </a:rPr>
              <a:t> described housewives boiling down “sweet must” (Georgics, 1.295)</a:t>
            </a:r>
          </a:p>
        </p:txBody>
      </p:sp>
      <p:sp>
        <p:nvSpPr>
          <p:cNvPr id="4" name="Rectangle 3">
            <a:extLst>
              <a:ext uri="{FF2B5EF4-FFF2-40B4-BE49-F238E27FC236}">
                <a16:creationId xmlns:a16="http://schemas.microsoft.com/office/drawing/2014/main" id="{78FC0A05-0121-9FEA-C41A-83C5973BBA1E}"/>
              </a:ext>
            </a:extLst>
          </p:cNvPr>
          <p:cNvSpPr/>
          <p:nvPr/>
        </p:nvSpPr>
        <p:spPr>
          <a:xfrm>
            <a:off x="1" y="5646420"/>
            <a:ext cx="12191999" cy="121158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b="1" dirty="0">
              <a:solidFill>
                <a:srgbClr val="FF0000"/>
              </a:solidFill>
            </a:endParaRPr>
          </a:p>
        </p:txBody>
      </p:sp>
    </p:spTree>
    <p:extLst>
      <p:ext uri="{BB962C8B-B14F-4D97-AF65-F5344CB8AC3E}">
        <p14:creationId xmlns:p14="http://schemas.microsoft.com/office/powerpoint/2010/main" val="8272915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41069"/>
            <a:ext cx="8953500" cy="2154436"/>
          </a:xfrm>
          <a:prstGeom prst="rect">
            <a:avLst/>
          </a:prstGeom>
        </p:spPr>
        <p:txBody>
          <a:bodyPr wrap="square">
            <a:spAutoFit/>
          </a:bodyPr>
          <a:lstStyle/>
          <a:p>
            <a:pPr marL="571500" indent="-571500">
              <a:buFont typeface="Wingdings" panose="05000000000000000000" pitchFamily="2" charset="2"/>
              <a:buChar char="q"/>
            </a:pPr>
            <a:r>
              <a:rPr lang="en-US" sz="3400" dirty="0">
                <a:latin typeface="Rockwell" panose="02060603020205020403" pitchFamily="18" charset="0"/>
              </a:rPr>
              <a:t>Filtering</a:t>
            </a:r>
          </a:p>
          <a:p>
            <a:pPr marL="1028700" lvl="1" indent="-571500">
              <a:buFont typeface="Arial" panose="020B0604020202020204" pitchFamily="34" charset="0"/>
              <a:buChar char="•"/>
            </a:pPr>
            <a:endParaRPr lang="en-US" sz="600" b="1" dirty="0">
              <a:latin typeface="Rockwell" panose="02060603020205020403" pitchFamily="18" charset="0"/>
            </a:endParaRPr>
          </a:p>
          <a:p>
            <a:pPr marL="1028700" lvl="1" indent="-571500">
              <a:buFont typeface="Arial" panose="020B0604020202020204" pitchFamily="34" charset="0"/>
              <a:buChar char="•"/>
            </a:pPr>
            <a:r>
              <a:rPr lang="en-US" sz="2200" b="1" dirty="0">
                <a:latin typeface="Rockwell" panose="02060603020205020403" pitchFamily="18" charset="0"/>
              </a:rPr>
              <a:t>Isa 25:6</a:t>
            </a:r>
            <a:r>
              <a:rPr lang="en-US" sz="2200" dirty="0">
                <a:latin typeface="Rockwell" panose="02060603020205020403" pitchFamily="18" charset="0"/>
              </a:rPr>
              <a:t> (KJV) – “And in this mountain shall the Lord of hosts make unto all people a feast of fat things, a feast of wines on the lees, of fat things full of marrow, of wines on the lees well refined.”</a:t>
            </a:r>
          </a:p>
          <a:p>
            <a:pPr marL="1028700" lvl="1" indent="-571500">
              <a:buFont typeface="Arial" panose="020B0604020202020204" pitchFamily="34" charset="0"/>
              <a:buChar char="•"/>
            </a:pPr>
            <a:endParaRPr lang="en-US" sz="600" b="1" dirty="0">
              <a:latin typeface="Rockwell" panose="02060603020205020403" pitchFamily="18" charset="0"/>
            </a:endParaRPr>
          </a:p>
        </p:txBody>
      </p:sp>
      <p:sp>
        <p:nvSpPr>
          <p:cNvPr id="3" name="Rectangle 2"/>
          <p:cNvSpPr/>
          <p:nvPr/>
        </p:nvSpPr>
        <p:spPr>
          <a:xfrm>
            <a:off x="0" y="1"/>
            <a:ext cx="9029700" cy="769441"/>
          </a:xfrm>
          <a:prstGeom prst="rect">
            <a:avLst/>
          </a:prstGeom>
        </p:spPr>
        <p:txBody>
          <a:bodyPr wrap="square">
            <a:spAutoFit/>
          </a:bodyPr>
          <a:lstStyle/>
          <a:p>
            <a:r>
              <a:rPr lang="en-US" sz="4400" u="sng" dirty="0">
                <a:latin typeface="Rockwell" panose="02060603020205020403" pitchFamily="18" charset="0"/>
              </a:rPr>
              <a:t>How Was Fermentation Prevented?</a:t>
            </a:r>
            <a:endParaRPr lang="en-US" sz="4400" b="1" dirty="0">
              <a:latin typeface="Rockwell" panose="02060603020205020403" pitchFamily="18" charset="0"/>
            </a:endParaRPr>
          </a:p>
        </p:txBody>
      </p:sp>
      <p:pic>
        <p:nvPicPr>
          <p:cNvPr id="8" name="Picture 2" descr="http://4.bp.blogspot.com/-rGj1VXHnWUo/UCbhEXJi-BI/AAAAAAAADBE/EHWgbjHFJi8/s1600/grapes_filtering+jui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0" y="0"/>
            <a:ext cx="3200400" cy="2667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2606401"/>
            <a:ext cx="12192000" cy="3077766"/>
          </a:xfrm>
          <a:prstGeom prst="rect">
            <a:avLst/>
          </a:prstGeom>
        </p:spPr>
        <p:txBody>
          <a:bodyPr wrap="square">
            <a:spAutoFit/>
          </a:bodyPr>
          <a:lstStyle/>
          <a:p>
            <a:pPr marL="1028700" lvl="1" indent="-571500">
              <a:buFont typeface="Arial" panose="020B0604020202020204" pitchFamily="34" charset="0"/>
              <a:buChar char="•"/>
            </a:pPr>
            <a:r>
              <a:rPr lang="en-US" sz="2200" b="1" dirty="0">
                <a:latin typeface="Rockwell" panose="02060603020205020403" pitchFamily="18" charset="0"/>
              </a:rPr>
              <a:t>Pliny The Younger</a:t>
            </a:r>
            <a:r>
              <a:rPr lang="en-US" sz="2200" dirty="0">
                <a:latin typeface="Rockwell" panose="02060603020205020403" pitchFamily="18" charset="0"/>
              </a:rPr>
              <a:t> – “The most useful wine has all its force or strength broken by the filter.” (Natural History, 23.24).</a:t>
            </a:r>
          </a:p>
          <a:p>
            <a:pPr marL="1028700" lvl="1" indent="-571500">
              <a:buFont typeface="Arial" panose="020B0604020202020204" pitchFamily="34" charset="0"/>
              <a:buChar char="•"/>
            </a:pPr>
            <a:endParaRPr lang="en-US" sz="600" b="1" dirty="0">
              <a:latin typeface="Rockwell" panose="02060603020205020403" pitchFamily="18" charset="0"/>
            </a:endParaRPr>
          </a:p>
          <a:p>
            <a:pPr marL="1028700" lvl="1" indent="-571500">
              <a:buFont typeface="Arial" panose="020B0604020202020204" pitchFamily="34" charset="0"/>
              <a:buChar char="•"/>
            </a:pPr>
            <a:r>
              <a:rPr lang="en-US" sz="2200" b="1" dirty="0">
                <a:latin typeface="Rockwell" panose="02060603020205020403" pitchFamily="18" charset="0"/>
              </a:rPr>
              <a:t>Plutarch</a:t>
            </a:r>
            <a:r>
              <a:rPr lang="en-US" sz="2200" dirty="0">
                <a:latin typeface="Rockwell" panose="02060603020205020403" pitchFamily="18" charset="0"/>
              </a:rPr>
              <a:t> – “Wine is rendered feeble in strength when it is frequently filtered. The strength or spirit thus being excluded, the wine neither inflames the brain nor infests the mind and passions, and is much more pleasant to drink.” (</a:t>
            </a:r>
            <a:r>
              <a:rPr lang="en-US" sz="2200" dirty="0" err="1">
                <a:latin typeface="Rockwell" panose="02060603020205020403" pitchFamily="18" charset="0"/>
              </a:rPr>
              <a:t>Symposiacs</a:t>
            </a:r>
            <a:r>
              <a:rPr lang="en-US" sz="2200" dirty="0">
                <a:latin typeface="Rockwell" panose="02060603020205020403" pitchFamily="18" charset="0"/>
              </a:rPr>
              <a:t>, 693b 3-5).</a:t>
            </a:r>
          </a:p>
          <a:p>
            <a:pPr marL="1028700" lvl="1" indent="-571500">
              <a:buFont typeface="Arial" panose="020B0604020202020204" pitchFamily="34" charset="0"/>
              <a:buChar char="•"/>
            </a:pPr>
            <a:endParaRPr lang="en-US" sz="600" dirty="0">
              <a:latin typeface="Rockwell" panose="02060603020205020403" pitchFamily="18" charset="0"/>
            </a:endParaRPr>
          </a:p>
          <a:p>
            <a:pPr marL="1028700" lvl="1" indent="-571500">
              <a:buFont typeface="Arial" panose="020B0604020202020204" pitchFamily="34" charset="0"/>
              <a:buChar char="•"/>
            </a:pPr>
            <a:r>
              <a:rPr lang="en-US" sz="2200" b="1" dirty="0">
                <a:latin typeface="Rockwell" panose="02060603020205020403" pitchFamily="18" charset="0"/>
              </a:rPr>
              <a:t>The Mishnah</a:t>
            </a:r>
            <a:r>
              <a:rPr lang="en-US" sz="2200" dirty="0">
                <a:latin typeface="Rockwell" panose="02060603020205020403" pitchFamily="18" charset="0"/>
              </a:rPr>
              <a:t> mentions the “wine filter” (</a:t>
            </a:r>
            <a:r>
              <a:rPr lang="en-US" sz="2200" dirty="0" err="1">
                <a:latin typeface="Rockwell" panose="02060603020205020403" pitchFamily="18" charset="0"/>
              </a:rPr>
              <a:t>Terumot</a:t>
            </a:r>
            <a:r>
              <a:rPr lang="en-US" sz="2200" dirty="0">
                <a:latin typeface="Rockwell" panose="02060603020205020403" pitchFamily="18" charset="0"/>
              </a:rPr>
              <a:t> 8.6)</a:t>
            </a:r>
          </a:p>
          <a:p>
            <a:pPr marL="1028700" lvl="1" indent="-571500">
              <a:buFont typeface="Arial" panose="020B0604020202020204" pitchFamily="34" charset="0"/>
              <a:buChar char="•"/>
            </a:pPr>
            <a:endParaRPr lang="en-US" sz="600" dirty="0">
              <a:latin typeface="Rockwell" panose="02060603020205020403" pitchFamily="18" charset="0"/>
            </a:endParaRPr>
          </a:p>
          <a:p>
            <a:pPr marL="1028700" lvl="1" indent="-571500">
              <a:buFont typeface="Arial" panose="020B0604020202020204" pitchFamily="34" charset="0"/>
              <a:buChar char="•"/>
            </a:pPr>
            <a:r>
              <a:rPr lang="en-US" sz="2200" b="1" dirty="0">
                <a:latin typeface="Rockwell" panose="02060603020205020403" pitchFamily="18" charset="0"/>
              </a:rPr>
              <a:t>The Babylonian Talmud</a:t>
            </a:r>
            <a:r>
              <a:rPr lang="en-US" sz="2200" dirty="0">
                <a:latin typeface="Rockwell" panose="02060603020205020403" pitchFamily="18" charset="0"/>
              </a:rPr>
              <a:t> records debates regarding whether wine should be filtered on the Sabbath or not (Shabbat, 139b)</a:t>
            </a:r>
            <a:endParaRPr lang="es-GT" sz="2200" dirty="0">
              <a:latin typeface="Rockwell" panose="02060603020205020403" pitchFamily="18" charset="0"/>
            </a:endParaRPr>
          </a:p>
        </p:txBody>
      </p:sp>
      <p:sp>
        <p:nvSpPr>
          <p:cNvPr id="4" name="Rectangle 3">
            <a:extLst>
              <a:ext uri="{FF2B5EF4-FFF2-40B4-BE49-F238E27FC236}">
                <a16:creationId xmlns:a16="http://schemas.microsoft.com/office/drawing/2014/main" id="{3922E951-68BB-ACE2-A430-A444F59C1EEE}"/>
              </a:ext>
            </a:extLst>
          </p:cNvPr>
          <p:cNvSpPr/>
          <p:nvPr/>
        </p:nvSpPr>
        <p:spPr>
          <a:xfrm>
            <a:off x="1" y="5646420"/>
            <a:ext cx="12191999" cy="121158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b="1" dirty="0">
              <a:solidFill>
                <a:srgbClr val="FF0000"/>
              </a:solidFill>
            </a:endParaRPr>
          </a:p>
        </p:txBody>
      </p:sp>
    </p:spTree>
    <p:extLst>
      <p:ext uri="{BB962C8B-B14F-4D97-AF65-F5344CB8AC3E}">
        <p14:creationId xmlns:p14="http://schemas.microsoft.com/office/powerpoint/2010/main" val="36698963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43355"/>
            <a:ext cx="8610600" cy="4985980"/>
          </a:xfrm>
          <a:prstGeom prst="rect">
            <a:avLst/>
          </a:prstGeom>
        </p:spPr>
        <p:txBody>
          <a:bodyPr wrap="square">
            <a:spAutoFit/>
          </a:bodyPr>
          <a:lstStyle/>
          <a:p>
            <a:pPr marL="571500" indent="-571500">
              <a:buFont typeface="Wingdings" panose="05000000000000000000" pitchFamily="2" charset="2"/>
              <a:buChar char="q"/>
            </a:pPr>
            <a:r>
              <a:rPr lang="en-US" sz="3400" dirty="0">
                <a:latin typeface="Rockwell" panose="02060603020205020403" pitchFamily="18" charset="0"/>
              </a:rPr>
              <a:t>Storage</a:t>
            </a:r>
          </a:p>
          <a:p>
            <a:pPr marL="1028700" lvl="1" indent="-571500">
              <a:buFont typeface="Arial" panose="020B0604020202020204" pitchFamily="34" charset="0"/>
              <a:buChar char="•"/>
            </a:pPr>
            <a:endParaRPr lang="en-US" sz="1000" b="1" dirty="0">
              <a:latin typeface="Rockwell" panose="02060603020205020403" pitchFamily="18" charset="0"/>
            </a:endParaRPr>
          </a:p>
          <a:p>
            <a:pPr marL="1028700" lvl="1" indent="-571500">
              <a:buFont typeface="Arial" panose="020B0604020202020204" pitchFamily="34" charset="0"/>
              <a:buChar char="•"/>
            </a:pPr>
            <a:r>
              <a:rPr lang="en-US" sz="2400" b="1" dirty="0">
                <a:latin typeface="Rockwell" panose="02060603020205020403" pitchFamily="18" charset="0"/>
              </a:rPr>
              <a:t>Earthenware vessels</a:t>
            </a:r>
            <a:r>
              <a:rPr lang="en-US" sz="2400" dirty="0">
                <a:latin typeface="Rockwell" panose="02060603020205020403" pitchFamily="18" charset="0"/>
              </a:rPr>
              <a:t> (Jer. 13:12; 40:10; Hab. 2:15)</a:t>
            </a:r>
          </a:p>
          <a:p>
            <a:pPr marL="1028700" lvl="1" indent="-571500">
              <a:buFont typeface="Arial" panose="020B0604020202020204" pitchFamily="34" charset="0"/>
              <a:buChar char="•"/>
            </a:pPr>
            <a:endParaRPr lang="en-US" sz="1200" dirty="0">
              <a:latin typeface="Rockwell" panose="02060603020205020403" pitchFamily="18" charset="0"/>
            </a:endParaRPr>
          </a:p>
          <a:p>
            <a:pPr marL="1028700" lvl="1" indent="-571500">
              <a:buFont typeface="Arial" panose="020B0604020202020204" pitchFamily="34" charset="0"/>
              <a:buChar char="•"/>
            </a:pPr>
            <a:r>
              <a:rPr lang="en-US" sz="2400" b="1" dirty="0">
                <a:latin typeface="Rockwell" panose="02060603020205020403" pitchFamily="18" charset="0"/>
              </a:rPr>
              <a:t>Skins/Jugs</a:t>
            </a:r>
            <a:r>
              <a:rPr lang="en-US" sz="2400" dirty="0">
                <a:latin typeface="Rockwell" panose="02060603020205020403" pitchFamily="18" charset="0"/>
              </a:rPr>
              <a:t> (Gen 21:12; 1 Sam 1:24; 10:3; 16:20; 25:18; 2 Sam. 16:1)</a:t>
            </a:r>
          </a:p>
          <a:p>
            <a:pPr marL="1028700" lvl="1" indent="-571500">
              <a:buFont typeface="Arial" panose="020B0604020202020204" pitchFamily="34" charset="0"/>
              <a:buChar char="•"/>
            </a:pPr>
            <a:endParaRPr lang="en-US" sz="1200" dirty="0">
              <a:latin typeface="Rockwell" panose="02060603020205020403" pitchFamily="18" charset="0"/>
            </a:endParaRPr>
          </a:p>
          <a:p>
            <a:pPr marL="1028700" lvl="1" indent="-571500">
              <a:buFont typeface="Arial" panose="020B0604020202020204" pitchFamily="34" charset="0"/>
              <a:buChar char="•"/>
            </a:pPr>
            <a:r>
              <a:rPr lang="en-US" sz="2400" b="1" dirty="0">
                <a:latin typeface="Rockwell" panose="02060603020205020403" pitchFamily="18" charset="0"/>
              </a:rPr>
              <a:t>Cato the Elder</a:t>
            </a:r>
            <a:r>
              <a:rPr lang="en-US" sz="2400" dirty="0">
                <a:latin typeface="Rockwell" panose="02060603020205020403" pitchFamily="18" charset="0"/>
              </a:rPr>
              <a:t> claimed that must stored in an amphora coated with pitch and stored for days in a water tank could be removed and kept as “must” all year (Cato, De Re Rustica 120, 3 )</a:t>
            </a:r>
          </a:p>
          <a:p>
            <a:pPr marL="1028700" lvl="1" indent="-571500">
              <a:buFont typeface="Arial" panose="020B0604020202020204" pitchFamily="34" charset="0"/>
              <a:buChar char="•"/>
            </a:pPr>
            <a:endParaRPr lang="en-US" sz="1200" dirty="0">
              <a:latin typeface="Rockwell" panose="02060603020205020403" pitchFamily="18" charset="0"/>
            </a:endParaRPr>
          </a:p>
          <a:p>
            <a:pPr marL="1028700" lvl="1" indent="-571500">
              <a:buFont typeface="Arial" panose="020B0604020202020204" pitchFamily="34" charset="0"/>
              <a:buChar char="•"/>
            </a:pPr>
            <a:r>
              <a:rPr lang="en-US" sz="2400" b="1" dirty="0" err="1">
                <a:latin typeface="Rockwell" panose="02060603020205020403" pitchFamily="18" charset="0"/>
              </a:rPr>
              <a:t>Columella</a:t>
            </a:r>
            <a:r>
              <a:rPr lang="en-US" sz="2400" dirty="0">
                <a:latin typeface="Rockwell" panose="02060603020205020403" pitchFamily="18" charset="0"/>
              </a:rPr>
              <a:t>, the Roman tribune of Syria in 35 AD, claimed it was 40 days (</a:t>
            </a:r>
            <a:r>
              <a:rPr lang="en-US" sz="2400" dirty="0" err="1">
                <a:latin typeface="Rockwell" panose="02060603020205020403" pitchFamily="18" charset="0"/>
              </a:rPr>
              <a:t>Colimella</a:t>
            </a:r>
            <a:r>
              <a:rPr lang="en-US" sz="2400" dirty="0">
                <a:latin typeface="Rockwell" panose="02060603020205020403" pitchFamily="18" charset="0"/>
              </a:rPr>
              <a:t>, De Re </a:t>
            </a:r>
            <a:r>
              <a:rPr lang="en-US" sz="2400" dirty="0" err="1">
                <a:latin typeface="Rockwell" panose="02060603020205020403" pitchFamily="18" charset="0"/>
              </a:rPr>
              <a:t>Rustica</a:t>
            </a:r>
            <a:r>
              <a:rPr lang="en-US" sz="2400" dirty="0">
                <a:latin typeface="Rockwell" panose="02060603020205020403" pitchFamily="18" charset="0"/>
              </a:rPr>
              <a:t> 12.29)</a:t>
            </a:r>
          </a:p>
        </p:txBody>
      </p:sp>
      <p:pic>
        <p:nvPicPr>
          <p:cNvPr id="9218"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00" y="2762196"/>
            <a:ext cx="3619500" cy="2819454"/>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one of six jars once filled with resinated w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3900" y="0"/>
            <a:ext cx="3848100" cy="265496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EBBE836-7671-C3D2-ABFF-74EC933FF008}"/>
              </a:ext>
            </a:extLst>
          </p:cNvPr>
          <p:cNvSpPr/>
          <p:nvPr/>
        </p:nvSpPr>
        <p:spPr>
          <a:xfrm>
            <a:off x="1" y="5646420"/>
            <a:ext cx="12191999" cy="121158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b="1" dirty="0">
              <a:solidFill>
                <a:srgbClr val="FF0000"/>
              </a:solidFill>
            </a:endParaRPr>
          </a:p>
        </p:txBody>
      </p:sp>
      <p:sp>
        <p:nvSpPr>
          <p:cNvPr id="3" name="Rectangle 2"/>
          <p:cNvSpPr/>
          <p:nvPr/>
        </p:nvSpPr>
        <p:spPr>
          <a:xfrm>
            <a:off x="0" y="1"/>
            <a:ext cx="9132814" cy="769441"/>
          </a:xfrm>
          <a:prstGeom prst="rect">
            <a:avLst/>
          </a:prstGeom>
        </p:spPr>
        <p:txBody>
          <a:bodyPr wrap="square">
            <a:spAutoFit/>
          </a:bodyPr>
          <a:lstStyle/>
          <a:p>
            <a:r>
              <a:rPr lang="en-US" sz="4400" u="sng" dirty="0">
                <a:latin typeface="Rockwell" panose="02060603020205020403" pitchFamily="18" charset="0"/>
              </a:rPr>
              <a:t>How Was Fermentation Prevented?</a:t>
            </a:r>
            <a:endParaRPr lang="en-US" sz="4400" b="1" dirty="0">
              <a:latin typeface="Rockwell" panose="02060603020205020403" pitchFamily="18" charset="0"/>
            </a:endParaRPr>
          </a:p>
        </p:txBody>
      </p:sp>
    </p:spTree>
    <p:extLst>
      <p:ext uri="{BB962C8B-B14F-4D97-AF65-F5344CB8AC3E}">
        <p14:creationId xmlns:p14="http://schemas.microsoft.com/office/powerpoint/2010/main" val="39635409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41069"/>
            <a:ext cx="8915400" cy="4970591"/>
          </a:xfrm>
          <a:prstGeom prst="rect">
            <a:avLst/>
          </a:prstGeom>
        </p:spPr>
        <p:txBody>
          <a:bodyPr wrap="square">
            <a:spAutoFit/>
          </a:bodyPr>
          <a:lstStyle/>
          <a:p>
            <a:pPr marL="571500" indent="-571500">
              <a:buFont typeface="Wingdings" panose="05000000000000000000" pitchFamily="2" charset="2"/>
              <a:buChar char="q"/>
            </a:pPr>
            <a:r>
              <a:rPr lang="en-US" sz="3400" dirty="0">
                <a:latin typeface="Rockwell" panose="02060603020205020403" pitchFamily="18" charset="0"/>
              </a:rPr>
              <a:t>Refrigerating, Sealing</a:t>
            </a:r>
          </a:p>
          <a:p>
            <a:pPr marL="1028700" lvl="1" indent="-571500">
              <a:buFont typeface="Arial" panose="020B0604020202020204" pitchFamily="34" charset="0"/>
              <a:buChar char="•"/>
            </a:pPr>
            <a:endParaRPr lang="en-US" sz="600" b="1" dirty="0">
              <a:latin typeface="Rockwell" panose="02060603020205020403" pitchFamily="18" charset="0"/>
            </a:endParaRPr>
          </a:p>
          <a:p>
            <a:pPr marL="1028700" lvl="1" indent="-571500">
              <a:buFont typeface="Arial" panose="020B0604020202020204" pitchFamily="34" charset="0"/>
              <a:buChar char="•"/>
            </a:pPr>
            <a:r>
              <a:rPr lang="en-US" sz="2300" b="1" dirty="0">
                <a:latin typeface="Rockwell" panose="02060603020205020403" pitchFamily="18" charset="0"/>
              </a:rPr>
              <a:t>Horace</a:t>
            </a:r>
            <a:r>
              <a:rPr lang="en-US" sz="2300" dirty="0">
                <a:latin typeface="Rockwell" panose="02060603020205020403" pitchFamily="18" charset="0"/>
              </a:rPr>
              <a:t> mentions earthenware vessels sealed with a pitch coated cork (</a:t>
            </a:r>
            <a:r>
              <a:rPr lang="en-US" sz="2300" dirty="0" err="1">
                <a:latin typeface="Rockwell" panose="02060603020205020403" pitchFamily="18" charset="0"/>
              </a:rPr>
              <a:t>Carminum</a:t>
            </a:r>
            <a:r>
              <a:rPr lang="en-US" sz="2300" dirty="0">
                <a:latin typeface="Rockwell" panose="02060603020205020403" pitchFamily="18" charset="0"/>
              </a:rPr>
              <a:t> Liber 3, 8, 9-12)</a:t>
            </a:r>
          </a:p>
          <a:p>
            <a:pPr marL="1028700" lvl="1" indent="-571500">
              <a:buFont typeface="Arial" panose="020B0604020202020204" pitchFamily="34" charset="0"/>
              <a:buChar char="•"/>
            </a:pPr>
            <a:endParaRPr lang="en-US" sz="800" dirty="0">
              <a:latin typeface="Rockwell" panose="02060603020205020403" pitchFamily="18" charset="0"/>
            </a:endParaRPr>
          </a:p>
          <a:p>
            <a:pPr marL="1028700" lvl="1" indent="-571500">
              <a:buFont typeface="Arial" panose="020B0604020202020204" pitchFamily="34" charset="0"/>
              <a:buChar char="•"/>
            </a:pPr>
            <a:r>
              <a:rPr lang="en-US" sz="2300" b="1" dirty="0">
                <a:latin typeface="Rockwell" panose="02060603020205020403" pitchFamily="18" charset="0"/>
              </a:rPr>
              <a:t>Columella</a:t>
            </a:r>
            <a:r>
              <a:rPr lang="en-US" sz="2300" dirty="0">
                <a:latin typeface="Rockwell" panose="02060603020205020403" pitchFamily="18" charset="0"/>
              </a:rPr>
              <a:t> describes covering an amphora, plastering over the lid, and then covering it with leather (De Re Rustica 12.39)</a:t>
            </a:r>
          </a:p>
          <a:p>
            <a:pPr marL="1028700" lvl="1" indent="-571500">
              <a:buFont typeface="Arial" panose="020B0604020202020204" pitchFamily="34" charset="0"/>
              <a:buChar char="•"/>
            </a:pPr>
            <a:endParaRPr lang="en-US" sz="800" dirty="0">
              <a:latin typeface="Rockwell" panose="02060603020205020403" pitchFamily="18" charset="0"/>
            </a:endParaRPr>
          </a:p>
          <a:p>
            <a:pPr marL="1028700" lvl="1" indent="-571500">
              <a:buFont typeface="Arial" panose="020B0604020202020204" pitchFamily="34" charset="0"/>
              <a:buChar char="•"/>
            </a:pPr>
            <a:r>
              <a:rPr lang="en-US" sz="2300" dirty="0">
                <a:latin typeface="Rockwell" panose="02060603020205020403" pitchFamily="18" charset="0"/>
              </a:rPr>
              <a:t>The ancients recognized that “must” stored in the cold does not ferment (Plutarch, Natural Questions 27)</a:t>
            </a:r>
          </a:p>
          <a:p>
            <a:pPr marL="1028700" lvl="1" indent="-571500">
              <a:buFont typeface="Arial" panose="020B0604020202020204" pitchFamily="34" charset="0"/>
              <a:buChar char="•"/>
            </a:pPr>
            <a:endParaRPr lang="en-US" sz="800" dirty="0">
              <a:latin typeface="Rockwell" panose="02060603020205020403" pitchFamily="18" charset="0"/>
            </a:endParaRPr>
          </a:p>
          <a:p>
            <a:pPr marL="1028700" lvl="1" indent="-571500">
              <a:buFont typeface="Arial" panose="020B0604020202020204" pitchFamily="34" charset="0"/>
              <a:buChar char="•"/>
            </a:pPr>
            <a:r>
              <a:rPr lang="en-US" sz="2300" dirty="0">
                <a:latin typeface="Rockwell" panose="02060603020205020403" pitchFamily="18" charset="0"/>
              </a:rPr>
              <a:t>When attempting to keep “must” it was generally stored in a cool place and could be kept as sweet “must” for as much as a year (Columella, On Agriculture 12.20.1; 12.37.1; 12.29.1).</a:t>
            </a:r>
            <a:endParaRPr lang="en-US" sz="2000" dirty="0">
              <a:latin typeface="Rockwell" panose="02060603020205020403" pitchFamily="18" charset="0"/>
            </a:endParaRPr>
          </a:p>
        </p:txBody>
      </p:sp>
      <p:sp>
        <p:nvSpPr>
          <p:cNvPr id="3" name="Rectangle 2"/>
          <p:cNvSpPr/>
          <p:nvPr/>
        </p:nvSpPr>
        <p:spPr>
          <a:xfrm>
            <a:off x="0" y="1"/>
            <a:ext cx="9132814" cy="769441"/>
          </a:xfrm>
          <a:prstGeom prst="rect">
            <a:avLst/>
          </a:prstGeom>
        </p:spPr>
        <p:txBody>
          <a:bodyPr wrap="square">
            <a:spAutoFit/>
          </a:bodyPr>
          <a:lstStyle/>
          <a:p>
            <a:r>
              <a:rPr lang="en-US" sz="4400" u="sng" dirty="0">
                <a:latin typeface="Rockwell" panose="02060603020205020403" pitchFamily="18" charset="0"/>
              </a:rPr>
              <a:t>How Was Fermentation Prevented?</a:t>
            </a:r>
            <a:endParaRPr lang="en-US" sz="4400" b="1" dirty="0">
              <a:latin typeface="Rockwell" panose="02060603020205020403" pitchFamily="18" charset="0"/>
            </a:endParaRPr>
          </a:p>
        </p:txBody>
      </p:sp>
      <p:pic>
        <p:nvPicPr>
          <p:cNvPr id="6" name="Picture 2" descr="Divers examine one of an estimated 200 pots found on a shipwreck off the coast of Italy. The pots are so well preserved food still remains inside th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0" y="0"/>
            <a:ext cx="3200400" cy="30099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s-media-cache-ak0.pinimg.com/736x/ea/cb/5d/eacb5d568ffdafa1bcbb423eccfcf33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72550" y="3048000"/>
            <a:ext cx="3219450" cy="25527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D6BDAE6-ACD8-76E4-5EB6-9DE0F50A2065}"/>
              </a:ext>
            </a:extLst>
          </p:cNvPr>
          <p:cNvSpPr/>
          <p:nvPr/>
        </p:nvSpPr>
        <p:spPr>
          <a:xfrm>
            <a:off x="1" y="5646420"/>
            <a:ext cx="12191999" cy="121158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b="1" dirty="0">
              <a:solidFill>
                <a:srgbClr val="FF0000"/>
              </a:solidFill>
            </a:endParaRPr>
          </a:p>
        </p:txBody>
      </p:sp>
    </p:spTree>
    <p:extLst>
      <p:ext uri="{BB962C8B-B14F-4D97-AF65-F5344CB8AC3E}">
        <p14:creationId xmlns:p14="http://schemas.microsoft.com/office/powerpoint/2010/main" val="24062658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9132814" cy="769441"/>
          </a:xfrm>
          <a:prstGeom prst="rect">
            <a:avLst/>
          </a:prstGeom>
        </p:spPr>
        <p:txBody>
          <a:bodyPr wrap="square">
            <a:spAutoFit/>
          </a:bodyPr>
          <a:lstStyle/>
          <a:p>
            <a:r>
              <a:rPr lang="en-US" sz="4400" u="sng" dirty="0">
                <a:latin typeface="Rockwell" panose="02060603020205020403" pitchFamily="18" charset="0"/>
              </a:rPr>
              <a:t>How Was Fermentation Prevented?</a:t>
            </a:r>
            <a:endParaRPr lang="en-US" sz="4400" b="1" dirty="0">
              <a:latin typeface="Rockwell" panose="02060603020205020403" pitchFamily="18" charset="0"/>
            </a:endParaRPr>
          </a:p>
        </p:txBody>
      </p:sp>
      <p:pic>
        <p:nvPicPr>
          <p:cNvPr id="16388" name="Picture 4" descr="Image result for diluting wine with wa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2550" y="0"/>
            <a:ext cx="3219450" cy="32194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3363356"/>
            <a:ext cx="12192000" cy="2354491"/>
          </a:xfrm>
          <a:prstGeom prst="rect">
            <a:avLst/>
          </a:prstGeom>
        </p:spPr>
        <p:txBody>
          <a:bodyPr wrap="square">
            <a:spAutoFit/>
          </a:bodyPr>
          <a:lstStyle/>
          <a:p>
            <a:pPr marL="1028700" lvl="1" indent="-571500">
              <a:buFont typeface="Arial" panose="020B0604020202020204" pitchFamily="34" charset="0"/>
              <a:buChar char="•"/>
            </a:pPr>
            <a:r>
              <a:rPr lang="en-US" sz="2100" b="1" dirty="0">
                <a:latin typeface="Rockwell" panose="02060603020205020403" pitchFamily="18" charset="0"/>
              </a:rPr>
              <a:t>Mnesthus of Athens</a:t>
            </a:r>
            <a:r>
              <a:rPr lang="en-US" sz="2100" dirty="0">
                <a:latin typeface="Rockwell" panose="02060603020205020403" pitchFamily="18" charset="0"/>
              </a:rPr>
              <a:t> – “Mix it half and half, and you get madness; unmixed, bodily collapse.”</a:t>
            </a:r>
            <a:endParaRPr lang="es-GT" sz="2100" dirty="0">
              <a:latin typeface="Rockwell" panose="02060603020205020403" pitchFamily="18" charset="0"/>
            </a:endParaRPr>
          </a:p>
          <a:p>
            <a:pPr marL="1028700" lvl="1" indent="-571500">
              <a:buFont typeface="Arial" panose="020B0604020202020204" pitchFamily="34" charset="0"/>
              <a:buChar char="•"/>
            </a:pPr>
            <a:r>
              <a:rPr lang="en-US" sz="2100" b="1" dirty="0">
                <a:latin typeface="Rockwell" panose="02060603020205020403" pitchFamily="18" charset="0"/>
              </a:rPr>
              <a:t>Plutarch</a:t>
            </a:r>
            <a:r>
              <a:rPr lang="en-US" sz="2100" dirty="0">
                <a:latin typeface="Rockwell" panose="02060603020205020403" pitchFamily="18" charset="0"/>
              </a:rPr>
              <a:t> – “We call a mixture ‘wine,’ although the larger of the components is water.”</a:t>
            </a:r>
            <a:endParaRPr lang="es-GT" sz="2100" dirty="0">
              <a:latin typeface="Rockwell" panose="02060603020205020403" pitchFamily="18" charset="0"/>
            </a:endParaRPr>
          </a:p>
          <a:p>
            <a:pPr marL="1028700" lvl="1" indent="-571500">
              <a:buFont typeface="Arial" panose="020B0604020202020204" pitchFamily="34" charset="0"/>
              <a:buChar char="•"/>
            </a:pPr>
            <a:r>
              <a:rPr lang="en-US" sz="2100" b="1" dirty="0">
                <a:latin typeface="Rockwell" panose="02060603020205020403" pitchFamily="18" charset="0"/>
              </a:rPr>
              <a:t>Greeks and Romans</a:t>
            </a:r>
            <a:r>
              <a:rPr lang="en-US" sz="2100" dirty="0">
                <a:latin typeface="Rockwell" panose="02060603020205020403" pitchFamily="18" charset="0"/>
              </a:rPr>
              <a:t> refer to drinking unmixed wine as intemperate, something only fit for Barbarians (Will Durant, Caesar and Christ, p. 71)</a:t>
            </a:r>
            <a:endParaRPr lang="es-GT" sz="2100" dirty="0">
              <a:latin typeface="Rockwell" panose="02060603020205020403" pitchFamily="18" charset="0"/>
            </a:endParaRPr>
          </a:p>
          <a:p>
            <a:pPr marL="1028700" lvl="1" indent="-571500">
              <a:buFont typeface="Arial" panose="020B0604020202020204" pitchFamily="34" charset="0"/>
              <a:buChar char="•"/>
            </a:pPr>
            <a:r>
              <a:rPr lang="en-US" sz="2100" b="1" dirty="0">
                <a:latin typeface="Rockwell" panose="02060603020205020403" pitchFamily="18" charset="0"/>
              </a:rPr>
              <a:t>Clement of Alexandria</a:t>
            </a:r>
            <a:r>
              <a:rPr lang="en-US" sz="2100" dirty="0">
                <a:latin typeface="Rockwell" panose="02060603020205020403" pitchFamily="18" charset="0"/>
              </a:rPr>
              <a:t> – “It is best for the wine to be mixed with as much water as possible…” (Instructor II, ii, 23.3-24.1)</a:t>
            </a:r>
          </a:p>
        </p:txBody>
      </p:sp>
      <p:sp>
        <p:nvSpPr>
          <p:cNvPr id="4" name="Rectangle 3">
            <a:extLst>
              <a:ext uri="{FF2B5EF4-FFF2-40B4-BE49-F238E27FC236}">
                <a16:creationId xmlns:a16="http://schemas.microsoft.com/office/drawing/2014/main" id="{F59E4173-26D5-7649-4D9A-6CBC3CC3C567}"/>
              </a:ext>
            </a:extLst>
          </p:cNvPr>
          <p:cNvSpPr/>
          <p:nvPr/>
        </p:nvSpPr>
        <p:spPr>
          <a:xfrm>
            <a:off x="1" y="5646420"/>
            <a:ext cx="12191999" cy="121158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b="1" dirty="0">
              <a:solidFill>
                <a:srgbClr val="FF0000"/>
              </a:solidFill>
            </a:endParaRPr>
          </a:p>
        </p:txBody>
      </p:sp>
      <p:sp>
        <p:nvSpPr>
          <p:cNvPr id="2" name="Rectangle 1"/>
          <p:cNvSpPr/>
          <p:nvPr/>
        </p:nvSpPr>
        <p:spPr>
          <a:xfrm>
            <a:off x="0" y="622781"/>
            <a:ext cx="9715500" cy="2877711"/>
          </a:xfrm>
          <a:prstGeom prst="rect">
            <a:avLst/>
          </a:prstGeom>
        </p:spPr>
        <p:txBody>
          <a:bodyPr wrap="square">
            <a:spAutoFit/>
          </a:bodyPr>
          <a:lstStyle/>
          <a:p>
            <a:pPr marL="571500" indent="-571500">
              <a:buFont typeface="Arial" panose="020B0604020202020204" pitchFamily="34" charset="0"/>
              <a:buChar char="•"/>
            </a:pPr>
            <a:r>
              <a:rPr lang="en-US" sz="3400" dirty="0">
                <a:latin typeface="Rockwell" panose="02060603020205020403" pitchFamily="18" charset="0"/>
              </a:rPr>
              <a:t>Dilution</a:t>
            </a:r>
          </a:p>
          <a:p>
            <a:pPr marL="1028700" lvl="1" indent="-571500">
              <a:buFont typeface="Arial" panose="020B0604020202020204" pitchFamily="34" charset="0"/>
              <a:buChar char="•"/>
            </a:pPr>
            <a:r>
              <a:rPr lang="en-US" sz="2100" b="1" dirty="0">
                <a:latin typeface="Rockwell" panose="02060603020205020403" pitchFamily="18" charset="0"/>
              </a:rPr>
              <a:t>Homer</a:t>
            </a:r>
            <a:r>
              <a:rPr lang="en-US" sz="2100" dirty="0">
                <a:latin typeface="Rockwell" panose="02060603020205020403" pitchFamily="18" charset="0"/>
              </a:rPr>
              <a:t>: 20 to 1 (Odyssey 9.208)</a:t>
            </a:r>
          </a:p>
          <a:p>
            <a:pPr marL="1028700" lvl="1" indent="-571500">
              <a:buFont typeface="Arial" panose="020B0604020202020204" pitchFamily="34" charset="0"/>
              <a:buChar char="•"/>
            </a:pPr>
            <a:r>
              <a:rPr lang="en-US" sz="2100" b="1" dirty="0">
                <a:latin typeface="Rockwell" panose="02060603020205020403" pitchFamily="18" charset="0"/>
              </a:rPr>
              <a:t>Pliny</a:t>
            </a:r>
            <a:r>
              <a:rPr lang="en-US" sz="2100" dirty="0">
                <a:latin typeface="Rockwell" panose="02060603020205020403" pitchFamily="18" charset="0"/>
              </a:rPr>
              <a:t>: 8 to 1 (Natural History 14.6)</a:t>
            </a:r>
          </a:p>
          <a:p>
            <a:pPr marL="1028700" lvl="1" indent="-571500">
              <a:buFont typeface="Arial" panose="020B0604020202020204" pitchFamily="34" charset="0"/>
              <a:buChar char="•"/>
            </a:pPr>
            <a:r>
              <a:rPr lang="en-US" sz="2100" b="1" dirty="0">
                <a:latin typeface="Rockwell" panose="02060603020205020403" pitchFamily="18" charset="0"/>
              </a:rPr>
              <a:t>Among the Jews</a:t>
            </a:r>
            <a:r>
              <a:rPr lang="en-US" sz="2100" dirty="0">
                <a:latin typeface="Rockwell" panose="02060603020205020403" pitchFamily="18" charset="0"/>
              </a:rPr>
              <a:t> 2 or 3 to 1 (Shabbat 77a)</a:t>
            </a:r>
          </a:p>
          <a:p>
            <a:pPr marL="1028700" lvl="1" indent="-571500">
              <a:buFont typeface="Arial" panose="020B0604020202020204" pitchFamily="34" charset="0"/>
              <a:buChar char="•"/>
            </a:pPr>
            <a:r>
              <a:rPr lang="en-US" sz="2100" b="1" dirty="0">
                <a:latin typeface="Rockwell" panose="02060603020205020403" pitchFamily="18" charset="0"/>
              </a:rPr>
              <a:t>Athenaeus</a:t>
            </a:r>
            <a:r>
              <a:rPr lang="en-US" sz="2100" dirty="0">
                <a:latin typeface="Rockwell" panose="02060603020205020403" pitchFamily="18" charset="0"/>
              </a:rPr>
              <a:t> cites ratios of 3 to 1, 4 to 1, 2 to 1, and 5 to 2. He mentions 3 to 2 as being “strong” (“The Learned Banquet”)</a:t>
            </a:r>
          </a:p>
          <a:p>
            <a:pPr marL="1028700" lvl="1" indent="-571500">
              <a:buFont typeface="Arial" panose="020B0604020202020204" pitchFamily="34" charset="0"/>
              <a:buChar char="•"/>
            </a:pPr>
            <a:r>
              <a:rPr lang="en-US" sz="2100" b="1" dirty="0">
                <a:latin typeface="Rockwell" panose="02060603020205020403" pitchFamily="18" charset="0"/>
              </a:rPr>
              <a:t>2 </a:t>
            </a:r>
            <a:r>
              <a:rPr lang="en-US" sz="2100" b="1" dirty="0" err="1">
                <a:latin typeface="Rockwell" panose="02060603020205020403" pitchFamily="18" charset="0"/>
              </a:rPr>
              <a:t>Macc</a:t>
            </a:r>
            <a:r>
              <a:rPr lang="en-US" sz="2100" b="1" dirty="0">
                <a:latin typeface="Rockwell" panose="02060603020205020403" pitchFamily="18" charset="0"/>
              </a:rPr>
              <a:t> 15:39</a:t>
            </a:r>
            <a:r>
              <a:rPr lang="en-US" sz="2100" dirty="0">
                <a:latin typeface="Rockwell" panose="02060603020205020403" pitchFamily="18" charset="0"/>
              </a:rPr>
              <a:t> – “It is hurtful to drink wine or water alone…wine mingled with water is pleasant”</a:t>
            </a:r>
          </a:p>
        </p:txBody>
      </p:sp>
    </p:spTree>
    <p:extLst>
      <p:ext uri="{BB962C8B-B14F-4D97-AF65-F5344CB8AC3E}">
        <p14:creationId xmlns:p14="http://schemas.microsoft.com/office/powerpoint/2010/main" val="20505458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phesians 5:15-16 - Bible verse - DailyVerses.net">
            <a:extLst>
              <a:ext uri="{FF2B5EF4-FFF2-40B4-BE49-F238E27FC236}">
                <a16:creationId xmlns:a16="http://schemas.microsoft.com/office/drawing/2014/main" id="{34C9999C-66BB-EB70-57A4-D65609265F8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693"/>
          <a:stretch/>
        </p:blipFill>
        <p:spPr bwMode="auto">
          <a:xfrm>
            <a:off x="0" y="1"/>
            <a:ext cx="12192000" cy="56578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42F34DD-53E6-B98C-0CA7-E623BCF8008A}"/>
              </a:ext>
            </a:extLst>
          </p:cNvPr>
          <p:cNvSpPr/>
          <p:nvPr/>
        </p:nvSpPr>
        <p:spPr>
          <a:xfrm>
            <a:off x="1" y="5646420"/>
            <a:ext cx="12191999" cy="121158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b="1" dirty="0">
              <a:solidFill>
                <a:srgbClr val="FF0000"/>
              </a:solidFill>
            </a:endParaRPr>
          </a:p>
        </p:txBody>
      </p:sp>
    </p:spTree>
    <p:extLst>
      <p:ext uri="{BB962C8B-B14F-4D97-AF65-F5344CB8AC3E}">
        <p14:creationId xmlns:p14="http://schemas.microsoft.com/office/powerpoint/2010/main" val="39120044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12192000" cy="769441"/>
          </a:xfrm>
          <a:prstGeom prst="rect">
            <a:avLst/>
          </a:prstGeom>
        </p:spPr>
        <p:txBody>
          <a:bodyPr wrap="square">
            <a:spAutoFit/>
          </a:bodyPr>
          <a:lstStyle/>
          <a:p>
            <a:pPr algn="ctr"/>
            <a:r>
              <a:rPr lang="en-US" sz="4400" u="sng" dirty="0">
                <a:latin typeface="Rockwell" panose="02060603020205020403" pitchFamily="18" charset="0"/>
              </a:rPr>
              <a:t>What About Moderate Consumption?</a:t>
            </a:r>
            <a:endParaRPr lang="en-US" sz="4400" b="1" dirty="0">
              <a:latin typeface="Rockwell" panose="02060603020205020403" pitchFamily="18" charset="0"/>
            </a:endParaRPr>
          </a:p>
        </p:txBody>
      </p:sp>
      <p:sp>
        <p:nvSpPr>
          <p:cNvPr id="5" name="Content Placeholder 5"/>
          <p:cNvSpPr>
            <a:spLocks noGrp="1"/>
          </p:cNvSpPr>
          <p:nvPr>
            <p:ph idx="1"/>
          </p:nvPr>
        </p:nvSpPr>
        <p:spPr>
          <a:xfrm>
            <a:off x="0" y="716451"/>
            <a:ext cx="3028950" cy="2712549"/>
          </a:xfrm>
        </p:spPr>
        <p:txBody>
          <a:bodyPr>
            <a:noAutofit/>
          </a:bodyPr>
          <a:lstStyle/>
          <a:p>
            <a:pPr>
              <a:lnSpc>
                <a:spcPct val="100000"/>
              </a:lnSpc>
              <a:spcBef>
                <a:spcPts val="0"/>
              </a:spcBef>
            </a:pPr>
            <a:r>
              <a:rPr lang="en-US" sz="2200" dirty="0">
                <a:latin typeface="Rockwell" panose="02060603020205020403" pitchFamily="18" charset="0"/>
              </a:rPr>
              <a:t>Gender</a:t>
            </a:r>
          </a:p>
          <a:p>
            <a:pPr>
              <a:lnSpc>
                <a:spcPct val="100000"/>
              </a:lnSpc>
              <a:spcBef>
                <a:spcPts val="0"/>
              </a:spcBef>
            </a:pPr>
            <a:r>
              <a:rPr lang="en-US" sz="2200" dirty="0">
                <a:latin typeface="Rockwell" panose="02060603020205020403" pitchFamily="18" charset="0"/>
              </a:rPr>
              <a:t>Weight</a:t>
            </a:r>
          </a:p>
          <a:p>
            <a:pPr>
              <a:lnSpc>
                <a:spcPct val="100000"/>
              </a:lnSpc>
              <a:spcBef>
                <a:spcPts val="0"/>
              </a:spcBef>
            </a:pPr>
            <a:r>
              <a:rPr lang="en-US" sz="2200" dirty="0">
                <a:latin typeface="Rockwell" panose="02060603020205020403" pitchFamily="18" charset="0"/>
              </a:rPr>
              <a:t>Height</a:t>
            </a:r>
          </a:p>
          <a:p>
            <a:pPr>
              <a:lnSpc>
                <a:spcPct val="100000"/>
              </a:lnSpc>
              <a:spcBef>
                <a:spcPts val="0"/>
              </a:spcBef>
            </a:pPr>
            <a:r>
              <a:rPr lang="en-US" sz="2200" dirty="0">
                <a:latin typeface="Rockwell" panose="02060603020205020403" pitchFamily="18" charset="0"/>
              </a:rPr>
              <a:t>Body Fat %</a:t>
            </a:r>
          </a:p>
          <a:p>
            <a:pPr>
              <a:lnSpc>
                <a:spcPct val="100000"/>
              </a:lnSpc>
              <a:spcBef>
                <a:spcPts val="0"/>
              </a:spcBef>
            </a:pPr>
            <a:r>
              <a:rPr lang="en-US" sz="2200" dirty="0">
                <a:latin typeface="Rockwell" panose="02060603020205020403" pitchFamily="18" charset="0"/>
              </a:rPr>
              <a:t>Body Temperature</a:t>
            </a:r>
          </a:p>
          <a:p>
            <a:pPr>
              <a:lnSpc>
                <a:spcPct val="100000"/>
              </a:lnSpc>
              <a:spcBef>
                <a:spcPts val="0"/>
              </a:spcBef>
            </a:pPr>
            <a:r>
              <a:rPr lang="en-US" sz="2200" dirty="0">
                <a:latin typeface="Rockwell" panose="02060603020205020403" pitchFamily="18" charset="0"/>
              </a:rPr>
              <a:t>Muscle Tissue</a:t>
            </a:r>
          </a:p>
          <a:p>
            <a:pPr>
              <a:lnSpc>
                <a:spcPct val="100000"/>
              </a:lnSpc>
              <a:spcBef>
                <a:spcPts val="0"/>
              </a:spcBef>
            </a:pPr>
            <a:r>
              <a:rPr lang="en-US" sz="2200" dirty="0">
                <a:latin typeface="Rockwell" panose="02060603020205020403" pitchFamily="18" charset="0"/>
              </a:rPr>
              <a:t>Mood</a:t>
            </a:r>
          </a:p>
          <a:p>
            <a:pPr>
              <a:spcBef>
                <a:spcPts val="0"/>
              </a:spcBef>
            </a:pPr>
            <a:endParaRPr lang="en-US" sz="2200" dirty="0">
              <a:latin typeface="Rockwell" panose="02060603020205020403" pitchFamily="18" charset="0"/>
            </a:endParaRPr>
          </a:p>
          <a:p>
            <a:pPr>
              <a:spcBef>
                <a:spcPts val="0"/>
              </a:spcBef>
            </a:pPr>
            <a:endParaRPr lang="en-US" sz="2200" dirty="0">
              <a:latin typeface="Rockwell" panose="02060603020205020403" pitchFamily="18" charset="0"/>
            </a:endParaRPr>
          </a:p>
        </p:txBody>
      </p:sp>
      <p:sp>
        <p:nvSpPr>
          <p:cNvPr id="6" name="Content Placeholder 5"/>
          <p:cNvSpPr txBox="1">
            <a:spLocks/>
          </p:cNvSpPr>
          <p:nvPr/>
        </p:nvSpPr>
        <p:spPr>
          <a:xfrm>
            <a:off x="2922814" y="754551"/>
            <a:ext cx="2639786" cy="309354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2200" dirty="0">
                <a:latin typeface="Rockwell" panose="02060603020205020403" pitchFamily="18" charset="0"/>
              </a:rPr>
              <a:t>Medications</a:t>
            </a:r>
          </a:p>
          <a:p>
            <a:pPr>
              <a:spcBef>
                <a:spcPts val="0"/>
              </a:spcBef>
            </a:pPr>
            <a:r>
              <a:rPr lang="en-US" sz="2200" dirty="0">
                <a:latin typeface="Rockwell" panose="02060603020205020403" pitchFamily="18" charset="0"/>
              </a:rPr>
              <a:t>Health</a:t>
            </a:r>
          </a:p>
          <a:p>
            <a:pPr>
              <a:spcBef>
                <a:spcPts val="0"/>
              </a:spcBef>
            </a:pPr>
            <a:r>
              <a:rPr lang="en-US" sz="2200" dirty="0">
                <a:latin typeface="Rockwell" panose="02060603020205020403" pitchFamily="18" charset="0"/>
              </a:rPr>
              <a:t>Rate of Intake</a:t>
            </a:r>
          </a:p>
          <a:p>
            <a:pPr>
              <a:spcBef>
                <a:spcPts val="0"/>
              </a:spcBef>
            </a:pPr>
            <a:r>
              <a:rPr lang="en-US" sz="2200" dirty="0">
                <a:latin typeface="Rockwell" panose="02060603020205020403" pitchFamily="18" charset="0"/>
              </a:rPr>
              <a:t>Oxidation</a:t>
            </a:r>
          </a:p>
          <a:p>
            <a:pPr>
              <a:spcBef>
                <a:spcPts val="0"/>
              </a:spcBef>
            </a:pPr>
            <a:r>
              <a:rPr lang="en-US" sz="2200" dirty="0">
                <a:latin typeface="Rockwell" panose="02060603020205020403" pitchFamily="18" charset="0"/>
              </a:rPr>
              <a:t>Temp. of drink</a:t>
            </a:r>
          </a:p>
          <a:p>
            <a:pPr>
              <a:spcBef>
                <a:spcPts val="0"/>
              </a:spcBef>
            </a:pPr>
            <a:r>
              <a:rPr lang="en-US" sz="2200" dirty="0">
                <a:latin typeface="Rockwell" panose="02060603020205020403" pitchFamily="18" charset="0"/>
              </a:rPr>
              <a:t>Hydration</a:t>
            </a:r>
          </a:p>
          <a:p>
            <a:pPr>
              <a:spcBef>
                <a:spcPts val="0"/>
              </a:spcBef>
            </a:pPr>
            <a:r>
              <a:rPr lang="en-US" sz="2200" dirty="0">
                <a:latin typeface="Rockwell" panose="02060603020205020403" pitchFamily="18" charset="0"/>
              </a:rPr>
              <a:t>Hormones</a:t>
            </a:r>
          </a:p>
          <a:p>
            <a:pPr>
              <a:spcBef>
                <a:spcPts val="0"/>
              </a:spcBef>
            </a:pPr>
            <a:endParaRPr lang="en-US" sz="2200" dirty="0">
              <a:latin typeface="Rockwell" panose="02060603020205020403" pitchFamily="18" charset="0"/>
            </a:endParaRPr>
          </a:p>
          <a:p>
            <a:pPr marL="0" indent="0">
              <a:spcBef>
                <a:spcPts val="0"/>
              </a:spcBef>
              <a:buNone/>
            </a:pPr>
            <a:endParaRPr lang="en-US" sz="2200"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3050" y="1581150"/>
            <a:ext cx="302895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62300"/>
            <a:ext cx="9048750" cy="245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5">
            <a:extLst>
              <a:ext uri="{FF2B5EF4-FFF2-40B4-BE49-F238E27FC236}">
                <a16:creationId xmlns:a16="http://schemas.microsoft.com/office/drawing/2014/main" id="{3761746B-2BAD-AD81-DC69-FB6453D4A5B9}"/>
              </a:ext>
            </a:extLst>
          </p:cNvPr>
          <p:cNvSpPr txBox="1">
            <a:spLocks/>
          </p:cNvSpPr>
          <p:nvPr/>
        </p:nvSpPr>
        <p:spPr>
          <a:xfrm>
            <a:off x="5685064" y="773601"/>
            <a:ext cx="5992586" cy="217914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2200" dirty="0">
                <a:latin typeface="Rockwell" panose="02060603020205020403" pitchFamily="18" charset="0"/>
              </a:rPr>
              <a:t>Food in stomach</a:t>
            </a:r>
          </a:p>
          <a:p>
            <a:pPr>
              <a:spcBef>
                <a:spcPts val="0"/>
              </a:spcBef>
            </a:pPr>
            <a:r>
              <a:rPr lang="en-US" sz="2200" dirty="0">
                <a:latin typeface="Rockwell" panose="02060603020205020403" pitchFamily="18" charset="0"/>
              </a:rPr>
              <a:t>Ratio of protein, fat, carbs</a:t>
            </a:r>
          </a:p>
          <a:p>
            <a:pPr>
              <a:spcBef>
                <a:spcPts val="0"/>
              </a:spcBef>
            </a:pPr>
            <a:r>
              <a:rPr lang="en-US" sz="2200" dirty="0">
                <a:latin typeface="Rockwell" panose="02060603020205020403" pitchFamily="18" charset="0"/>
              </a:rPr>
              <a:t>Body size</a:t>
            </a:r>
          </a:p>
          <a:p>
            <a:pPr>
              <a:spcBef>
                <a:spcPts val="0"/>
              </a:spcBef>
            </a:pPr>
            <a:r>
              <a:rPr lang="en-US" sz="2200" dirty="0">
                <a:latin typeface="Rockwell" panose="02060603020205020403" pitchFamily="18" charset="0"/>
              </a:rPr>
              <a:t>Liver function</a:t>
            </a:r>
          </a:p>
          <a:p>
            <a:pPr>
              <a:spcBef>
                <a:spcPts val="0"/>
              </a:spcBef>
            </a:pPr>
            <a:r>
              <a:rPr lang="en-US" sz="2200" dirty="0">
                <a:latin typeface="Rockwell" panose="02060603020205020403" pitchFamily="18" charset="0"/>
              </a:rPr>
              <a:t>Fatigue</a:t>
            </a:r>
          </a:p>
          <a:p>
            <a:pPr>
              <a:spcBef>
                <a:spcPts val="0"/>
              </a:spcBef>
            </a:pPr>
            <a:r>
              <a:rPr lang="en-US" sz="2200" dirty="0">
                <a:latin typeface="Rockwell" panose="02060603020205020403" pitchFamily="18" charset="0"/>
              </a:rPr>
              <a:t>Carbonation</a:t>
            </a:r>
          </a:p>
          <a:p>
            <a:pPr marL="0" indent="0">
              <a:spcBef>
                <a:spcPts val="0"/>
              </a:spcBef>
              <a:buNone/>
            </a:pPr>
            <a:endParaRPr lang="en-US" sz="2200" dirty="0"/>
          </a:p>
        </p:txBody>
      </p:sp>
      <p:sp>
        <p:nvSpPr>
          <p:cNvPr id="10" name="Rectangle 9">
            <a:extLst>
              <a:ext uri="{FF2B5EF4-FFF2-40B4-BE49-F238E27FC236}">
                <a16:creationId xmlns:a16="http://schemas.microsoft.com/office/drawing/2014/main" id="{04F1884A-D04A-40D1-779B-C8077F675858}"/>
              </a:ext>
            </a:extLst>
          </p:cNvPr>
          <p:cNvSpPr/>
          <p:nvPr/>
        </p:nvSpPr>
        <p:spPr>
          <a:xfrm>
            <a:off x="1" y="5646420"/>
            <a:ext cx="12191999" cy="121158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b="1" dirty="0">
              <a:solidFill>
                <a:srgbClr val="FF0000"/>
              </a:solidFill>
            </a:endParaRPr>
          </a:p>
        </p:txBody>
      </p:sp>
    </p:spTree>
    <p:extLst>
      <p:ext uri="{BB962C8B-B14F-4D97-AF65-F5344CB8AC3E}">
        <p14:creationId xmlns:p14="http://schemas.microsoft.com/office/powerpoint/2010/main" val="22854222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500"/>
                                        <p:tgtEl>
                                          <p:spTgt spid="5">
                                            <p:txEl>
                                              <p:pRg st="1" end="1"/>
                                            </p:txEl>
                                          </p:spTgt>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500"/>
                                        <p:tgtEl>
                                          <p:spTgt spid="5">
                                            <p:txEl>
                                              <p:pRg st="2" end="2"/>
                                            </p:txEl>
                                          </p:spTgt>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fade">
                                      <p:cBhvr>
                                        <p:cTn id="26" dur="500"/>
                                        <p:tgtEl>
                                          <p:spTgt spid="5">
                                            <p:txEl>
                                              <p:pRg st="4" end="4"/>
                                            </p:txEl>
                                          </p:spTgt>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fade">
                                      <p:cBhvr>
                                        <p:cTn id="30" dur="500"/>
                                        <p:tgtEl>
                                          <p:spTgt spid="5">
                                            <p:txEl>
                                              <p:pRg st="5" end="5"/>
                                            </p:txEl>
                                          </p:spTgt>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5">
                                            <p:txEl>
                                              <p:pRg st="6" end="6"/>
                                            </p:txEl>
                                          </p:spTgt>
                                        </p:tgtEl>
                                        <p:attrNameLst>
                                          <p:attrName>style.visibility</p:attrName>
                                        </p:attrNameLst>
                                      </p:cBhvr>
                                      <p:to>
                                        <p:strVal val="visible"/>
                                      </p:to>
                                    </p:set>
                                    <p:animEffect transition="in" filter="fade">
                                      <p:cBhvr>
                                        <p:cTn id="34" dur="500"/>
                                        <p:tgtEl>
                                          <p:spTgt spid="5">
                                            <p:txEl>
                                              <p:pRg st="6" end="6"/>
                                            </p:txEl>
                                          </p:spTgt>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6">
                                            <p:txEl>
                                              <p:pRg st="0" end="0"/>
                                            </p:txEl>
                                          </p:spTgt>
                                        </p:tgtEl>
                                        <p:attrNameLst>
                                          <p:attrName>style.visibility</p:attrName>
                                        </p:attrNameLst>
                                      </p:cBhvr>
                                      <p:to>
                                        <p:strVal val="visible"/>
                                      </p:to>
                                    </p:set>
                                    <p:animEffect transition="in" filter="fade">
                                      <p:cBhvr>
                                        <p:cTn id="38" dur="500"/>
                                        <p:tgtEl>
                                          <p:spTgt spid="6">
                                            <p:txEl>
                                              <p:pRg st="0" end="0"/>
                                            </p:txEl>
                                          </p:spTgt>
                                        </p:tgtEl>
                                      </p:cBhvr>
                                    </p:animEffect>
                                  </p:childTnLst>
                                </p:cTn>
                              </p:par>
                            </p:childTnLst>
                          </p:cTn>
                        </p:par>
                        <p:par>
                          <p:cTn id="39" fill="hold">
                            <p:stCondLst>
                              <p:cond delay="4000"/>
                            </p:stCondLst>
                            <p:childTnLst>
                              <p:par>
                                <p:cTn id="40" presetID="10" presetClass="entr" presetSubtype="0" fill="hold" nodeType="afterEffect">
                                  <p:stCondLst>
                                    <p:cond delay="0"/>
                                  </p:stCondLst>
                                  <p:childTnLst>
                                    <p:set>
                                      <p:cBhvr>
                                        <p:cTn id="41" dur="1" fill="hold">
                                          <p:stCondLst>
                                            <p:cond delay="0"/>
                                          </p:stCondLst>
                                        </p:cTn>
                                        <p:tgtEl>
                                          <p:spTgt spid="6">
                                            <p:txEl>
                                              <p:pRg st="1" end="1"/>
                                            </p:txEl>
                                          </p:spTgt>
                                        </p:tgtEl>
                                        <p:attrNameLst>
                                          <p:attrName>style.visibility</p:attrName>
                                        </p:attrNameLst>
                                      </p:cBhvr>
                                      <p:to>
                                        <p:strVal val="visible"/>
                                      </p:to>
                                    </p:set>
                                    <p:animEffect transition="in" filter="fade">
                                      <p:cBhvr>
                                        <p:cTn id="42" dur="500"/>
                                        <p:tgtEl>
                                          <p:spTgt spid="6">
                                            <p:txEl>
                                              <p:pRg st="1" end="1"/>
                                            </p:txEl>
                                          </p:spTgt>
                                        </p:tgtEl>
                                      </p:cBhvr>
                                    </p:animEffect>
                                  </p:childTnLst>
                                </p:cTn>
                              </p:par>
                            </p:childTnLst>
                          </p:cTn>
                        </p:par>
                        <p:par>
                          <p:cTn id="43" fill="hold">
                            <p:stCondLst>
                              <p:cond delay="4500"/>
                            </p:stCondLst>
                            <p:childTnLst>
                              <p:par>
                                <p:cTn id="44" presetID="10" presetClass="entr" presetSubtype="0" fill="hold" nodeType="afterEffect">
                                  <p:stCondLst>
                                    <p:cond delay="0"/>
                                  </p:stCondLst>
                                  <p:childTnLst>
                                    <p:set>
                                      <p:cBhvr>
                                        <p:cTn id="45" dur="1" fill="hold">
                                          <p:stCondLst>
                                            <p:cond delay="0"/>
                                          </p:stCondLst>
                                        </p:cTn>
                                        <p:tgtEl>
                                          <p:spTgt spid="6">
                                            <p:txEl>
                                              <p:pRg st="2" end="2"/>
                                            </p:txEl>
                                          </p:spTgt>
                                        </p:tgtEl>
                                        <p:attrNameLst>
                                          <p:attrName>style.visibility</p:attrName>
                                        </p:attrNameLst>
                                      </p:cBhvr>
                                      <p:to>
                                        <p:strVal val="visible"/>
                                      </p:to>
                                    </p:set>
                                    <p:animEffect transition="in" filter="fade">
                                      <p:cBhvr>
                                        <p:cTn id="46" dur="500"/>
                                        <p:tgtEl>
                                          <p:spTgt spid="6">
                                            <p:txEl>
                                              <p:pRg st="2" end="2"/>
                                            </p:txEl>
                                          </p:spTgt>
                                        </p:tgtEl>
                                      </p:cBhvr>
                                    </p:animEffect>
                                  </p:childTnLst>
                                </p:cTn>
                              </p:par>
                            </p:childTnLst>
                          </p:cTn>
                        </p:par>
                        <p:par>
                          <p:cTn id="47" fill="hold">
                            <p:stCondLst>
                              <p:cond delay="5000"/>
                            </p:stCondLst>
                            <p:childTnLst>
                              <p:par>
                                <p:cTn id="48" presetID="10" presetClass="entr" presetSubtype="0" fill="hold" nodeType="afterEffect">
                                  <p:stCondLst>
                                    <p:cond delay="0"/>
                                  </p:stCondLst>
                                  <p:childTnLst>
                                    <p:set>
                                      <p:cBhvr>
                                        <p:cTn id="49" dur="1" fill="hold">
                                          <p:stCondLst>
                                            <p:cond delay="0"/>
                                          </p:stCondLst>
                                        </p:cTn>
                                        <p:tgtEl>
                                          <p:spTgt spid="6">
                                            <p:txEl>
                                              <p:pRg st="3" end="3"/>
                                            </p:txEl>
                                          </p:spTgt>
                                        </p:tgtEl>
                                        <p:attrNameLst>
                                          <p:attrName>style.visibility</p:attrName>
                                        </p:attrNameLst>
                                      </p:cBhvr>
                                      <p:to>
                                        <p:strVal val="visible"/>
                                      </p:to>
                                    </p:set>
                                    <p:animEffect transition="in" filter="fade">
                                      <p:cBhvr>
                                        <p:cTn id="50" dur="500"/>
                                        <p:tgtEl>
                                          <p:spTgt spid="6">
                                            <p:txEl>
                                              <p:pRg st="3" end="3"/>
                                            </p:txEl>
                                          </p:spTgt>
                                        </p:tgtEl>
                                      </p:cBhvr>
                                    </p:animEffect>
                                  </p:childTnLst>
                                </p:cTn>
                              </p:par>
                            </p:childTnLst>
                          </p:cTn>
                        </p:par>
                        <p:par>
                          <p:cTn id="51" fill="hold">
                            <p:stCondLst>
                              <p:cond delay="5500"/>
                            </p:stCondLst>
                            <p:childTnLst>
                              <p:par>
                                <p:cTn id="52" presetID="10" presetClass="entr" presetSubtype="0" fill="hold" nodeType="afterEffect">
                                  <p:stCondLst>
                                    <p:cond delay="0"/>
                                  </p:stCondLst>
                                  <p:childTnLst>
                                    <p:set>
                                      <p:cBhvr>
                                        <p:cTn id="53" dur="1" fill="hold">
                                          <p:stCondLst>
                                            <p:cond delay="0"/>
                                          </p:stCondLst>
                                        </p:cTn>
                                        <p:tgtEl>
                                          <p:spTgt spid="6">
                                            <p:txEl>
                                              <p:pRg st="4" end="4"/>
                                            </p:txEl>
                                          </p:spTgt>
                                        </p:tgtEl>
                                        <p:attrNameLst>
                                          <p:attrName>style.visibility</p:attrName>
                                        </p:attrNameLst>
                                      </p:cBhvr>
                                      <p:to>
                                        <p:strVal val="visible"/>
                                      </p:to>
                                    </p:set>
                                    <p:animEffect transition="in" filter="fade">
                                      <p:cBhvr>
                                        <p:cTn id="54" dur="500"/>
                                        <p:tgtEl>
                                          <p:spTgt spid="6">
                                            <p:txEl>
                                              <p:pRg st="4" end="4"/>
                                            </p:txEl>
                                          </p:spTgt>
                                        </p:tgtEl>
                                      </p:cBhvr>
                                    </p:animEffect>
                                  </p:childTnLst>
                                </p:cTn>
                              </p:par>
                            </p:childTnLst>
                          </p:cTn>
                        </p:par>
                        <p:par>
                          <p:cTn id="55" fill="hold">
                            <p:stCondLst>
                              <p:cond delay="6000"/>
                            </p:stCondLst>
                            <p:childTnLst>
                              <p:par>
                                <p:cTn id="56" presetID="10" presetClass="entr" presetSubtype="0" fill="hold" nodeType="afterEffect">
                                  <p:stCondLst>
                                    <p:cond delay="0"/>
                                  </p:stCondLst>
                                  <p:childTnLst>
                                    <p:set>
                                      <p:cBhvr>
                                        <p:cTn id="57" dur="1" fill="hold">
                                          <p:stCondLst>
                                            <p:cond delay="0"/>
                                          </p:stCondLst>
                                        </p:cTn>
                                        <p:tgtEl>
                                          <p:spTgt spid="6">
                                            <p:txEl>
                                              <p:pRg st="5" end="5"/>
                                            </p:txEl>
                                          </p:spTgt>
                                        </p:tgtEl>
                                        <p:attrNameLst>
                                          <p:attrName>style.visibility</p:attrName>
                                        </p:attrNameLst>
                                      </p:cBhvr>
                                      <p:to>
                                        <p:strVal val="visible"/>
                                      </p:to>
                                    </p:set>
                                    <p:animEffect transition="in" filter="fade">
                                      <p:cBhvr>
                                        <p:cTn id="58" dur="500"/>
                                        <p:tgtEl>
                                          <p:spTgt spid="6">
                                            <p:txEl>
                                              <p:pRg st="5" end="5"/>
                                            </p:txEl>
                                          </p:spTgt>
                                        </p:tgtEl>
                                      </p:cBhvr>
                                    </p:animEffect>
                                  </p:childTnLst>
                                </p:cTn>
                              </p:par>
                            </p:childTnLst>
                          </p:cTn>
                        </p:par>
                        <p:par>
                          <p:cTn id="59" fill="hold">
                            <p:stCondLst>
                              <p:cond delay="6500"/>
                            </p:stCondLst>
                            <p:childTnLst>
                              <p:par>
                                <p:cTn id="60" presetID="10" presetClass="entr" presetSubtype="0" fill="hold" nodeType="afterEffect">
                                  <p:stCondLst>
                                    <p:cond delay="0"/>
                                  </p:stCondLst>
                                  <p:childTnLst>
                                    <p:set>
                                      <p:cBhvr>
                                        <p:cTn id="61" dur="1" fill="hold">
                                          <p:stCondLst>
                                            <p:cond delay="0"/>
                                          </p:stCondLst>
                                        </p:cTn>
                                        <p:tgtEl>
                                          <p:spTgt spid="6">
                                            <p:txEl>
                                              <p:pRg st="6" end="6"/>
                                            </p:txEl>
                                          </p:spTgt>
                                        </p:tgtEl>
                                        <p:attrNameLst>
                                          <p:attrName>style.visibility</p:attrName>
                                        </p:attrNameLst>
                                      </p:cBhvr>
                                      <p:to>
                                        <p:strVal val="visible"/>
                                      </p:to>
                                    </p:set>
                                    <p:animEffect transition="in" filter="fade">
                                      <p:cBhvr>
                                        <p:cTn id="62" dur="500"/>
                                        <p:tgtEl>
                                          <p:spTgt spid="6">
                                            <p:txEl>
                                              <p:pRg st="6" end="6"/>
                                            </p:txEl>
                                          </p:spTgt>
                                        </p:tgtEl>
                                      </p:cBhvr>
                                    </p:animEffect>
                                  </p:childTnLst>
                                </p:cTn>
                              </p:par>
                            </p:childTnLst>
                          </p:cTn>
                        </p:par>
                        <p:par>
                          <p:cTn id="63" fill="hold">
                            <p:stCondLst>
                              <p:cond delay="7000"/>
                            </p:stCondLst>
                            <p:childTnLst>
                              <p:par>
                                <p:cTn id="64" presetID="10" presetClass="entr" presetSubtype="0" fill="hold" nodeType="afterEffect">
                                  <p:stCondLst>
                                    <p:cond delay="0"/>
                                  </p:stCondLst>
                                  <p:childTnLst>
                                    <p:set>
                                      <p:cBhvr>
                                        <p:cTn id="65" dur="1" fill="hold">
                                          <p:stCondLst>
                                            <p:cond delay="0"/>
                                          </p:stCondLst>
                                        </p:cTn>
                                        <p:tgtEl>
                                          <p:spTgt spid="9">
                                            <p:txEl>
                                              <p:pRg st="0" end="0"/>
                                            </p:txEl>
                                          </p:spTgt>
                                        </p:tgtEl>
                                        <p:attrNameLst>
                                          <p:attrName>style.visibility</p:attrName>
                                        </p:attrNameLst>
                                      </p:cBhvr>
                                      <p:to>
                                        <p:strVal val="visible"/>
                                      </p:to>
                                    </p:set>
                                    <p:animEffect transition="in" filter="fade">
                                      <p:cBhvr>
                                        <p:cTn id="66" dur="500"/>
                                        <p:tgtEl>
                                          <p:spTgt spid="9">
                                            <p:txEl>
                                              <p:pRg st="0" end="0"/>
                                            </p:txEl>
                                          </p:spTgt>
                                        </p:tgtEl>
                                      </p:cBhvr>
                                    </p:animEffect>
                                  </p:childTnLst>
                                </p:cTn>
                              </p:par>
                            </p:childTnLst>
                          </p:cTn>
                        </p:par>
                        <p:par>
                          <p:cTn id="67" fill="hold">
                            <p:stCondLst>
                              <p:cond delay="7500"/>
                            </p:stCondLst>
                            <p:childTnLst>
                              <p:par>
                                <p:cTn id="68" presetID="10" presetClass="entr" presetSubtype="0" fill="hold" nodeType="afterEffect">
                                  <p:stCondLst>
                                    <p:cond delay="0"/>
                                  </p:stCondLst>
                                  <p:childTnLst>
                                    <p:set>
                                      <p:cBhvr>
                                        <p:cTn id="69" dur="1" fill="hold">
                                          <p:stCondLst>
                                            <p:cond delay="0"/>
                                          </p:stCondLst>
                                        </p:cTn>
                                        <p:tgtEl>
                                          <p:spTgt spid="9">
                                            <p:txEl>
                                              <p:pRg st="1" end="1"/>
                                            </p:txEl>
                                          </p:spTgt>
                                        </p:tgtEl>
                                        <p:attrNameLst>
                                          <p:attrName>style.visibility</p:attrName>
                                        </p:attrNameLst>
                                      </p:cBhvr>
                                      <p:to>
                                        <p:strVal val="visible"/>
                                      </p:to>
                                    </p:set>
                                    <p:animEffect transition="in" filter="fade">
                                      <p:cBhvr>
                                        <p:cTn id="70" dur="500"/>
                                        <p:tgtEl>
                                          <p:spTgt spid="9">
                                            <p:txEl>
                                              <p:pRg st="1" end="1"/>
                                            </p:txEl>
                                          </p:spTgt>
                                        </p:tgtEl>
                                      </p:cBhvr>
                                    </p:animEffect>
                                  </p:childTnLst>
                                </p:cTn>
                              </p:par>
                            </p:childTnLst>
                          </p:cTn>
                        </p:par>
                        <p:par>
                          <p:cTn id="71" fill="hold">
                            <p:stCondLst>
                              <p:cond delay="8000"/>
                            </p:stCondLst>
                            <p:childTnLst>
                              <p:par>
                                <p:cTn id="72" presetID="10" presetClass="entr" presetSubtype="0" fill="hold" nodeType="afterEffect">
                                  <p:stCondLst>
                                    <p:cond delay="0"/>
                                  </p:stCondLst>
                                  <p:childTnLst>
                                    <p:set>
                                      <p:cBhvr>
                                        <p:cTn id="73" dur="1" fill="hold">
                                          <p:stCondLst>
                                            <p:cond delay="0"/>
                                          </p:stCondLst>
                                        </p:cTn>
                                        <p:tgtEl>
                                          <p:spTgt spid="9">
                                            <p:txEl>
                                              <p:pRg st="2" end="2"/>
                                            </p:txEl>
                                          </p:spTgt>
                                        </p:tgtEl>
                                        <p:attrNameLst>
                                          <p:attrName>style.visibility</p:attrName>
                                        </p:attrNameLst>
                                      </p:cBhvr>
                                      <p:to>
                                        <p:strVal val="visible"/>
                                      </p:to>
                                    </p:set>
                                    <p:animEffect transition="in" filter="fade">
                                      <p:cBhvr>
                                        <p:cTn id="74" dur="500"/>
                                        <p:tgtEl>
                                          <p:spTgt spid="9">
                                            <p:txEl>
                                              <p:pRg st="2" end="2"/>
                                            </p:txEl>
                                          </p:spTgt>
                                        </p:tgtEl>
                                      </p:cBhvr>
                                    </p:animEffect>
                                  </p:childTnLst>
                                </p:cTn>
                              </p:par>
                            </p:childTnLst>
                          </p:cTn>
                        </p:par>
                        <p:par>
                          <p:cTn id="75" fill="hold">
                            <p:stCondLst>
                              <p:cond delay="8500"/>
                            </p:stCondLst>
                            <p:childTnLst>
                              <p:par>
                                <p:cTn id="76" presetID="10" presetClass="entr" presetSubtype="0" fill="hold" nodeType="afterEffect">
                                  <p:stCondLst>
                                    <p:cond delay="0"/>
                                  </p:stCondLst>
                                  <p:childTnLst>
                                    <p:set>
                                      <p:cBhvr>
                                        <p:cTn id="77" dur="1" fill="hold">
                                          <p:stCondLst>
                                            <p:cond delay="0"/>
                                          </p:stCondLst>
                                        </p:cTn>
                                        <p:tgtEl>
                                          <p:spTgt spid="9">
                                            <p:txEl>
                                              <p:pRg st="3" end="3"/>
                                            </p:txEl>
                                          </p:spTgt>
                                        </p:tgtEl>
                                        <p:attrNameLst>
                                          <p:attrName>style.visibility</p:attrName>
                                        </p:attrNameLst>
                                      </p:cBhvr>
                                      <p:to>
                                        <p:strVal val="visible"/>
                                      </p:to>
                                    </p:set>
                                    <p:animEffect transition="in" filter="fade">
                                      <p:cBhvr>
                                        <p:cTn id="78" dur="500"/>
                                        <p:tgtEl>
                                          <p:spTgt spid="9">
                                            <p:txEl>
                                              <p:pRg st="3" end="3"/>
                                            </p:txEl>
                                          </p:spTgt>
                                        </p:tgtEl>
                                      </p:cBhvr>
                                    </p:animEffect>
                                  </p:childTnLst>
                                </p:cTn>
                              </p:par>
                            </p:childTnLst>
                          </p:cTn>
                        </p:par>
                        <p:par>
                          <p:cTn id="79" fill="hold">
                            <p:stCondLst>
                              <p:cond delay="9000"/>
                            </p:stCondLst>
                            <p:childTnLst>
                              <p:par>
                                <p:cTn id="80" presetID="10" presetClass="entr" presetSubtype="0" fill="hold" nodeType="afterEffect">
                                  <p:stCondLst>
                                    <p:cond delay="0"/>
                                  </p:stCondLst>
                                  <p:childTnLst>
                                    <p:set>
                                      <p:cBhvr>
                                        <p:cTn id="81" dur="1" fill="hold">
                                          <p:stCondLst>
                                            <p:cond delay="0"/>
                                          </p:stCondLst>
                                        </p:cTn>
                                        <p:tgtEl>
                                          <p:spTgt spid="9">
                                            <p:txEl>
                                              <p:pRg st="4" end="4"/>
                                            </p:txEl>
                                          </p:spTgt>
                                        </p:tgtEl>
                                        <p:attrNameLst>
                                          <p:attrName>style.visibility</p:attrName>
                                        </p:attrNameLst>
                                      </p:cBhvr>
                                      <p:to>
                                        <p:strVal val="visible"/>
                                      </p:to>
                                    </p:set>
                                    <p:animEffect transition="in" filter="fade">
                                      <p:cBhvr>
                                        <p:cTn id="82" dur="500"/>
                                        <p:tgtEl>
                                          <p:spTgt spid="9">
                                            <p:txEl>
                                              <p:pRg st="4" end="4"/>
                                            </p:txEl>
                                          </p:spTgt>
                                        </p:tgtEl>
                                      </p:cBhvr>
                                    </p:animEffect>
                                  </p:childTnLst>
                                </p:cTn>
                              </p:par>
                            </p:childTnLst>
                          </p:cTn>
                        </p:par>
                        <p:par>
                          <p:cTn id="83" fill="hold">
                            <p:stCondLst>
                              <p:cond delay="9500"/>
                            </p:stCondLst>
                            <p:childTnLst>
                              <p:par>
                                <p:cTn id="84" presetID="10" presetClass="entr" presetSubtype="0" fill="hold" nodeType="afterEffect">
                                  <p:stCondLst>
                                    <p:cond delay="0"/>
                                  </p:stCondLst>
                                  <p:childTnLst>
                                    <p:set>
                                      <p:cBhvr>
                                        <p:cTn id="85" dur="1" fill="hold">
                                          <p:stCondLst>
                                            <p:cond delay="0"/>
                                          </p:stCondLst>
                                        </p:cTn>
                                        <p:tgtEl>
                                          <p:spTgt spid="9">
                                            <p:txEl>
                                              <p:pRg st="5" end="5"/>
                                            </p:txEl>
                                          </p:spTgt>
                                        </p:tgtEl>
                                        <p:attrNameLst>
                                          <p:attrName>style.visibility</p:attrName>
                                        </p:attrNameLst>
                                      </p:cBhvr>
                                      <p:to>
                                        <p:strVal val="visible"/>
                                      </p:to>
                                    </p:set>
                                    <p:animEffect transition="in" filter="fade">
                                      <p:cBhvr>
                                        <p:cTn id="86" dur="500"/>
                                        <p:tgtEl>
                                          <p:spTgt spid="9">
                                            <p:txEl>
                                              <p:pRg st="5" end="5"/>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8"/>
                                        </p:tgtEl>
                                        <p:attrNameLst>
                                          <p:attrName>style.visibility</p:attrName>
                                        </p:attrNameLst>
                                      </p:cBhvr>
                                      <p:to>
                                        <p:strVal val="visible"/>
                                      </p:to>
                                    </p:set>
                                    <p:animEffect transition="in" filter="fade">
                                      <p:cBhvr>
                                        <p:cTn id="9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12192000" cy="769441"/>
          </a:xfrm>
          <a:prstGeom prst="rect">
            <a:avLst/>
          </a:prstGeom>
        </p:spPr>
        <p:txBody>
          <a:bodyPr wrap="square">
            <a:spAutoFit/>
          </a:bodyPr>
          <a:lstStyle/>
          <a:p>
            <a:pPr algn="ctr"/>
            <a:r>
              <a:rPr lang="en-US" sz="4400" u="sng" dirty="0">
                <a:latin typeface="Rockwell" panose="02060603020205020403" pitchFamily="18" charset="0"/>
              </a:rPr>
              <a:t>What About Moderate Consumption?</a:t>
            </a:r>
            <a:endParaRPr lang="en-US" sz="4400" b="1" dirty="0">
              <a:latin typeface="Rockwell" panose="02060603020205020403" pitchFamily="18" charset="0"/>
            </a:endParaRPr>
          </a:p>
        </p:txBody>
      </p:sp>
      <p:sp>
        <p:nvSpPr>
          <p:cNvPr id="5" name="Rectangle 4"/>
          <p:cNvSpPr/>
          <p:nvPr/>
        </p:nvSpPr>
        <p:spPr>
          <a:xfrm>
            <a:off x="342900" y="1316394"/>
            <a:ext cx="5050491" cy="2893100"/>
          </a:xfrm>
          <a:prstGeom prst="rect">
            <a:avLst/>
          </a:prstGeom>
        </p:spPr>
        <p:txBody>
          <a:bodyPr wrap="square">
            <a:spAutoFit/>
          </a:bodyPr>
          <a:lstStyle/>
          <a:p>
            <a:pPr marL="342900" indent="-342900">
              <a:buFont typeface="Arial" panose="020B0604020202020204" pitchFamily="34" charset="0"/>
              <a:buChar char="•"/>
            </a:pPr>
            <a:r>
              <a:rPr lang="en-US" sz="2600" dirty="0">
                <a:latin typeface="Rockwell" panose="02060603020205020403" pitchFamily="18" charset="0"/>
              </a:rPr>
              <a:t>Alabama: DUI &gt;= 0.08%</a:t>
            </a:r>
          </a:p>
          <a:p>
            <a:pPr marL="342900" indent="-342900">
              <a:buFont typeface="Arial" panose="020B0604020202020204" pitchFamily="34" charset="0"/>
              <a:buChar char="•"/>
            </a:pPr>
            <a:r>
              <a:rPr lang="en-US" sz="2600" dirty="0">
                <a:latin typeface="Rockwell" panose="02060603020205020403" pitchFamily="18" charset="0"/>
              </a:rPr>
              <a:t>Germany: DUI &gt;= 0.05%</a:t>
            </a:r>
          </a:p>
          <a:p>
            <a:pPr marL="342900" indent="-342900">
              <a:buFont typeface="Arial" panose="020B0604020202020204" pitchFamily="34" charset="0"/>
              <a:buChar char="•"/>
            </a:pPr>
            <a:r>
              <a:rPr lang="en-US" sz="2600" dirty="0">
                <a:latin typeface="Rockwell" panose="02060603020205020403" pitchFamily="18" charset="0"/>
              </a:rPr>
              <a:t>Sweden: DUI &gt;= 0.02%	</a:t>
            </a:r>
          </a:p>
          <a:p>
            <a:pPr marL="342900" indent="-342900">
              <a:buFont typeface="Arial" panose="020B0604020202020204" pitchFamily="34" charset="0"/>
              <a:buChar char="•"/>
            </a:pPr>
            <a:r>
              <a:rPr lang="en-US" sz="2600" dirty="0">
                <a:latin typeface="Rockwell" panose="02060603020205020403" pitchFamily="18" charset="0"/>
              </a:rPr>
              <a:t>Saudi Arabia: DUI &gt; 0%</a:t>
            </a:r>
          </a:p>
          <a:p>
            <a:pPr marL="342900" indent="-342900">
              <a:buFont typeface="Arial" panose="020B0604020202020204" pitchFamily="34" charset="0"/>
              <a:buChar char="•"/>
            </a:pPr>
            <a:r>
              <a:rPr lang="en-US" sz="2600" dirty="0">
                <a:latin typeface="Rockwell" panose="02060603020205020403" pitchFamily="18" charset="0"/>
              </a:rPr>
              <a:t>Hungary: DUI &gt; 0%</a:t>
            </a:r>
          </a:p>
          <a:p>
            <a:pPr marL="342900" indent="-342900">
              <a:buFont typeface="Arial" panose="020B0604020202020204" pitchFamily="34" charset="0"/>
              <a:buChar char="•"/>
            </a:pPr>
            <a:r>
              <a:rPr lang="en-US" sz="2600" dirty="0">
                <a:latin typeface="Rockwell" panose="02060603020205020403" pitchFamily="18" charset="0"/>
              </a:rPr>
              <a:t>Israel: DUI &gt; 0%</a:t>
            </a:r>
          </a:p>
          <a:p>
            <a:pPr marL="342900" indent="-342900">
              <a:buFont typeface="Arial" panose="020B0604020202020204" pitchFamily="34" charset="0"/>
              <a:buChar char="•"/>
            </a:pPr>
            <a:r>
              <a:rPr lang="en-US" sz="2600" dirty="0">
                <a:latin typeface="Rockwell" panose="02060603020205020403" pitchFamily="18" charset="0"/>
              </a:rPr>
              <a:t>Czech Republic: DUI &gt; 0%</a:t>
            </a:r>
            <a:endParaRPr lang="es-GT" sz="2600" dirty="0">
              <a:latin typeface="Rockwell" panose="02060603020205020403" pitchFamily="18" charset="0"/>
            </a:endParaRPr>
          </a:p>
        </p:txBody>
      </p:sp>
      <p:sp>
        <p:nvSpPr>
          <p:cNvPr id="15" name="Content Placeholder 2"/>
          <p:cNvSpPr>
            <a:spLocks noGrp="1"/>
          </p:cNvSpPr>
          <p:nvPr>
            <p:ph idx="1"/>
          </p:nvPr>
        </p:nvSpPr>
        <p:spPr>
          <a:xfrm>
            <a:off x="6724650" y="1258949"/>
            <a:ext cx="5467350" cy="4836290"/>
          </a:xfrm>
        </p:spPr>
        <p:txBody>
          <a:bodyPr>
            <a:noAutofit/>
          </a:bodyPr>
          <a:lstStyle/>
          <a:p>
            <a:pPr>
              <a:spcBef>
                <a:spcPts val="0"/>
              </a:spcBef>
            </a:pPr>
            <a:r>
              <a:rPr lang="en-US" sz="2600" dirty="0">
                <a:latin typeface="Rockwell" panose="02060603020205020403" pitchFamily="18" charset="0"/>
              </a:rPr>
              <a:t>Mocks – </a:t>
            </a:r>
            <a:r>
              <a:rPr lang="en-US" sz="2600" b="1" dirty="0">
                <a:latin typeface="Rockwell" panose="02060603020205020403" pitchFamily="18" charset="0"/>
              </a:rPr>
              <a:t>Prov 20:1</a:t>
            </a:r>
          </a:p>
          <a:p>
            <a:pPr>
              <a:spcBef>
                <a:spcPts val="0"/>
              </a:spcBef>
            </a:pPr>
            <a:r>
              <a:rPr lang="en-US" sz="2600" dirty="0">
                <a:latin typeface="Rockwell" panose="02060603020205020403" pitchFamily="18" charset="0"/>
              </a:rPr>
              <a:t>Destroys – </a:t>
            </a:r>
            <a:r>
              <a:rPr lang="en-US" sz="2600" b="1" dirty="0">
                <a:latin typeface="Rockwell" panose="02060603020205020403" pitchFamily="18" charset="0"/>
              </a:rPr>
              <a:t>Nah 1:10</a:t>
            </a:r>
          </a:p>
          <a:p>
            <a:pPr>
              <a:spcBef>
                <a:spcPts val="0"/>
              </a:spcBef>
            </a:pPr>
            <a:r>
              <a:rPr lang="en-US" sz="2600" dirty="0">
                <a:latin typeface="Rockwell" panose="02060603020205020403" pitchFamily="18" charset="0"/>
              </a:rPr>
              <a:t>Poverty – </a:t>
            </a:r>
            <a:r>
              <a:rPr lang="en-US" sz="2600" b="1" dirty="0">
                <a:latin typeface="Rockwell" panose="02060603020205020403" pitchFamily="18" charset="0"/>
              </a:rPr>
              <a:t>Prov 23:21</a:t>
            </a:r>
          </a:p>
          <a:p>
            <a:pPr>
              <a:spcBef>
                <a:spcPts val="0"/>
              </a:spcBef>
            </a:pPr>
            <a:r>
              <a:rPr lang="en-US" sz="2600" dirty="0">
                <a:latin typeface="Rockwell" panose="02060603020205020403" pitchFamily="18" charset="0"/>
              </a:rPr>
              <a:t>Woes – </a:t>
            </a:r>
            <a:r>
              <a:rPr lang="en-US" sz="2600" b="1" dirty="0">
                <a:latin typeface="Rockwell" panose="02060603020205020403" pitchFamily="18" charset="0"/>
              </a:rPr>
              <a:t>Hab 2:15; Isa 5:11,22</a:t>
            </a:r>
          </a:p>
          <a:p>
            <a:pPr>
              <a:spcBef>
                <a:spcPts val="0"/>
              </a:spcBef>
            </a:pPr>
            <a:r>
              <a:rPr lang="en-US" sz="2600" dirty="0">
                <a:latin typeface="Rockwell" panose="02060603020205020403" pitchFamily="18" charset="0"/>
              </a:rPr>
              <a:t>Sorrow – </a:t>
            </a:r>
            <a:r>
              <a:rPr lang="en-US" sz="2600" b="1" dirty="0">
                <a:latin typeface="Rockwell" panose="02060603020205020403" pitchFamily="18" charset="0"/>
              </a:rPr>
              <a:t>Prov 23:29</a:t>
            </a:r>
          </a:p>
          <a:p>
            <a:pPr>
              <a:spcBef>
                <a:spcPts val="0"/>
              </a:spcBef>
            </a:pPr>
            <a:r>
              <a:rPr lang="en-US" sz="2600" dirty="0">
                <a:latin typeface="Rockwell" panose="02060603020205020403" pitchFamily="18" charset="0"/>
              </a:rPr>
              <a:t>Contention – </a:t>
            </a:r>
            <a:r>
              <a:rPr lang="en-US" sz="2600" b="1" dirty="0">
                <a:latin typeface="Rockwell" panose="02060603020205020403" pitchFamily="18" charset="0"/>
              </a:rPr>
              <a:t>Prov 23:29</a:t>
            </a:r>
          </a:p>
          <a:p>
            <a:pPr>
              <a:spcBef>
                <a:spcPts val="0"/>
              </a:spcBef>
            </a:pPr>
            <a:r>
              <a:rPr lang="en-US" sz="2600" dirty="0">
                <a:latin typeface="Rockwell" panose="02060603020205020403" pitchFamily="18" charset="0"/>
              </a:rPr>
              <a:t>Complaining – </a:t>
            </a:r>
            <a:r>
              <a:rPr lang="en-US" sz="2600" b="1" dirty="0">
                <a:latin typeface="Rockwell" panose="02060603020205020403" pitchFamily="18" charset="0"/>
              </a:rPr>
              <a:t>Prov 23:29</a:t>
            </a:r>
          </a:p>
          <a:p>
            <a:pPr>
              <a:spcBef>
                <a:spcPts val="0"/>
              </a:spcBef>
            </a:pPr>
            <a:r>
              <a:rPr lang="en-US" sz="2600" dirty="0">
                <a:latin typeface="Rockwell" panose="02060603020205020403" pitchFamily="18" charset="0"/>
              </a:rPr>
              <a:t>Perversion – </a:t>
            </a:r>
            <a:r>
              <a:rPr lang="en-US" sz="2600" b="1" dirty="0">
                <a:latin typeface="Rockwell" panose="02060603020205020403" pitchFamily="18" charset="0"/>
              </a:rPr>
              <a:t>Prov 23:33b</a:t>
            </a:r>
          </a:p>
          <a:p>
            <a:pPr>
              <a:spcBef>
                <a:spcPts val="0"/>
              </a:spcBef>
            </a:pPr>
            <a:r>
              <a:rPr lang="en-US" sz="2600" dirty="0">
                <a:latin typeface="Rockwell" panose="02060603020205020403" pitchFamily="18" charset="0"/>
              </a:rPr>
              <a:t>Worries w/o cause – </a:t>
            </a:r>
            <a:r>
              <a:rPr lang="en-US" sz="2600" b="1" dirty="0">
                <a:latin typeface="Rockwell" panose="02060603020205020403" pitchFamily="18" charset="0"/>
              </a:rPr>
              <a:t>Prov 23:29</a:t>
            </a:r>
          </a:p>
          <a:p>
            <a:pPr>
              <a:spcBef>
                <a:spcPts val="0"/>
              </a:spcBef>
            </a:pPr>
            <a:r>
              <a:rPr lang="en-US" sz="2600" dirty="0">
                <a:latin typeface="Rockwell" panose="02060603020205020403" pitchFamily="18" charset="0"/>
              </a:rPr>
              <a:t>Harms judgment – </a:t>
            </a:r>
            <a:r>
              <a:rPr lang="en-US" sz="2600" b="1" dirty="0">
                <a:latin typeface="Rockwell" panose="02060603020205020403" pitchFamily="18" charset="0"/>
              </a:rPr>
              <a:t>Prov 31:4-5</a:t>
            </a:r>
          </a:p>
          <a:p>
            <a:pPr>
              <a:spcBef>
                <a:spcPts val="0"/>
              </a:spcBef>
            </a:pPr>
            <a:r>
              <a:rPr lang="en-US" sz="2600" dirty="0">
                <a:latin typeface="Rockwell" panose="02060603020205020403" pitchFamily="18" charset="0"/>
              </a:rPr>
              <a:t>Inflames passions – </a:t>
            </a:r>
            <a:r>
              <a:rPr lang="en-US" sz="2600" b="1" dirty="0">
                <a:latin typeface="Rockwell" panose="02060603020205020403" pitchFamily="18" charset="0"/>
              </a:rPr>
              <a:t>Isa 5:11</a:t>
            </a:r>
          </a:p>
          <a:p>
            <a:pPr>
              <a:spcBef>
                <a:spcPts val="0"/>
              </a:spcBef>
            </a:pPr>
            <a:r>
              <a:rPr lang="en-US" sz="2600" dirty="0">
                <a:latin typeface="Rockwell" panose="02060603020205020403" pitchFamily="18" charset="0"/>
              </a:rPr>
              <a:t>Enslaves – </a:t>
            </a:r>
            <a:r>
              <a:rPr lang="en-US" sz="2600" b="1" dirty="0">
                <a:latin typeface="Rockwell" panose="02060603020205020403" pitchFamily="18" charset="0"/>
              </a:rPr>
              <a:t>Tit 2:3</a:t>
            </a:r>
          </a:p>
        </p:txBody>
      </p:sp>
      <p:sp>
        <p:nvSpPr>
          <p:cNvPr id="6" name="Rectangle 5"/>
          <p:cNvSpPr/>
          <p:nvPr/>
        </p:nvSpPr>
        <p:spPr>
          <a:xfrm>
            <a:off x="166142" y="619706"/>
            <a:ext cx="4024858" cy="707886"/>
          </a:xfrm>
          <a:prstGeom prst="rect">
            <a:avLst/>
          </a:prstGeom>
          <a:noFill/>
        </p:spPr>
        <p:txBody>
          <a:bodyPr wrap="square" lIns="91440" tIns="45720" rIns="91440" bIns="45720">
            <a:spAutoFit/>
          </a:bodyPr>
          <a:lstStyle/>
          <a:p>
            <a:pPr algn="ctr"/>
            <a:r>
              <a:rPr lang="en-US" sz="4000" b="1" dirty="0">
                <a:ln w="0"/>
                <a:solidFill>
                  <a:schemeClr val="accent1"/>
                </a:solidFill>
                <a:effectLst>
                  <a:outerShdw blurRad="38100" dist="25400" dir="5400000" algn="ctr" rotWithShape="0">
                    <a:srgbClr val="6E747A">
                      <a:alpha val="43000"/>
                    </a:srgbClr>
                  </a:outerShdw>
                </a:effectLst>
                <a:latin typeface="Rockwell" panose="02060603020205020403" pitchFamily="18" charset="0"/>
              </a:rPr>
              <a:t>“Experts” say:</a:t>
            </a:r>
          </a:p>
        </p:txBody>
      </p:sp>
      <p:sp>
        <p:nvSpPr>
          <p:cNvPr id="17" name="Rectangle 16"/>
          <p:cNvSpPr/>
          <p:nvPr/>
        </p:nvSpPr>
        <p:spPr>
          <a:xfrm>
            <a:off x="6905776" y="628850"/>
            <a:ext cx="2647200" cy="707886"/>
          </a:xfrm>
          <a:prstGeom prst="rect">
            <a:avLst/>
          </a:prstGeom>
          <a:noFill/>
        </p:spPr>
        <p:txBody>
          <a:bodyPr wrap="none" lIns="91440" tIns="45720" rIns="91440" bIns="45720">
            <a:spAutoFit/>
          </a:bodyPr>
          <a:lstStyle/>
          <a:p>
            <a:pPr algn="ctr"/>
            <a:r>
              <a:rPr lang="en-US" sz="4000" b="1" dirty="0">
                <a:ln w="0"/>
                <a:solidFill>
                  <a:schemeClr val="accent1"/>
                </a:solidFill>
                <a:effectLst>
                  <a:outerShdw blurRad="38100" dist="25400" dir="5400000" algn="ctr" rotWithShape="0">
                    <a:srgbClr val="6E747A">
                      <a:alpha val="43000"/>
                    </a:srgbClr>
                  </a:outerShdw>
                </a:effectLst>
                <a:latin typeface="Rockwell" panose="02060603020205020403" pitchFamily="18" charset="0"/>
              </a:rPr>
              <a:t>God says:</a:t>
            </a:r>
          </a:p>
        </p:txBody>
      </p:sp>
      <p:sp>
        <p:nvSpPr>
          <p:cNvPr id="2" name="Rectangle 1">
            <a:extLst>
              <a:ext uri="{FF2B5EF4-FFF2-40B4-BE49-F238E27FC236}">
                <a16:creationId xmlns:a16="http://schemas.microsoft.com/office/drawing/2014/main" id="{69770F86-88EC-679B-B742-08E14225D6C3}"/>
              </a:ext>
            </a:extLst>
          </p:cNvPr>
          <p:cNvSpPr/>
          <p:nvPr/>
        </p:nvSpPr>
        <p:spPr>
          <a:xfrm>
            <a:off x="1" y="5646420"/>
            <a:ext cx="12191999" cy="121158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b="1" dirty="0">
              <a:solidFill>
                <a:srgbClr val="FF0000"/>
              </a:solidFill>
            </a:endParaRPr>
          </a:p>
        </p:txBody>
      </p:sp>
    </p:spTree>
    <p:extLst>
      <p:ext uri="{BB962C8B-B14F-4D97-AF65-F5344CB8AC3E}">
        <p14:creationId xmlns:p14="http://schemas.microsoft.com/office/powerpoint/2010/main" val="14007473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5">
                                            <p:txEl>
                                              <p:pRg st="1" end="1"/>
                                            </p:txEl>
                                          </p:spTgt>
                                        </p:tgtEl>
                                        <p:attrNameLst>
                                          <p:attrName>style.visibility</p:attrName>
                                        </p:attrNameLst>
                                      </p:cBhvr>
                                      <p:to>
                                        <p:strVal val="visible"/>
                                      </p:to>
                                    </p:set>
                                    <p:animEffect transition="in" filter="fade">
                                      <p:cBhvr>
                                        <p:cTn id="14" dur="500"/>
                                        <p:tgtEl>
                                          <p:spTgt spid="15">
                                            <p:txEl>
                                              <p:pRg st="1" end="1"/>
                                            </p:txEl>
                                          </p:spTgt>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5">
                                            <p:txEl>
                                              <p:pRg st="2" end="2"/>
                                            </p:txEl>
                                          </p:spTgt>
                                        </p:tgtEl>
                                        <p:attrNameLst>
                                          <p:attrName>style.visibility</p:attrName>
                                        </p:attrNameLst>
                                      </p:cBhvr>
                                      <p:to>
                                        <p:strVal val="visible"/>
                                      </p:to>
                                    </p:set>
                                    <p:animEffect transition="in" filter="fade">
                                      <p:cBhvr>
                                        <p:cTn id="18" dur="500"/>
                                        <p:tgtEl>
                                          <p:spTgt spid="15">
                                            <p:txEl>
                                              <p:pRg st="2" end="2"/>
                                            </p:txEl>
                                          </p:spTgt>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fade">
                                      <p:cBhvr>
                                        <p:cTn id="22" dur="500"/>
                                        <p:tgtEl>
                                          <p:spTgt spid="15">
                                            <p:txEl>
                                              <p:pRg st="3" end="3"/>
                                            </p:txEl>
                                          </p:spTgt>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15">
                                            <p:txEl>
                                              <p:pRg st="4" end="4"/>
                                            </p:txEl>
                                          </p:spTgt>
                                        </p:tgtEl>
                                        <p:attrNameLst>
                                          <p:attrName>style.visibility</p:attrName>
                                        </p:attrNameLst>
                                      </p:cBhvr>
                                      <p:to>
                                        <p:strVal val="visible"/>
                                      </p:to>
                                    </p:set>
                                    <p:animEffect transition="in" filter="fade">
                                      <p:cBhvr>
                                        <p:cTn id="26" dur="500"/>
                                        <p:tgtEl>
                                          <p:spTgt spid="15">
                                            <p:txEl>
                                              <p:pRg st="4" end="4"/>
                                            </p:txEl>
                                          </p:spTgt>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15">
                                            <p:txEl>
                                              <p:pRg st="5" end="5"/>
                                            </p:txEl>
                                          </p:spTgt>
                                        </p:tgtEl>
                                        <p:attrNameLst>
                                          <p:attrName>style.visibility</p:attrName>
                                        </p:attrNameLst>
                                      </p:cBhvr>
                                      <p:to>
                                        <p:strVal val="visible"/>
                                      </p:to>
                                    </p:set>
                                    <p:animEffect transition="in" filter="fade">
                                      <p:cBhvr>
                                        <p:cTn id="30" dur="500"/>
                                        <p:tgtEl>
                                          <p:spTgt spid="15">
                                            <p:txEl>
                                              <p:pRg st="5" end="5"/>
                                            </p:txEl>
                                          </p:spTgt>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15">
                                            <p:txEl>
                                              <p:pRg st="6" end="6"/>
                                            </p:txEl>
                                          </p:spTgt>
                                        </p:tgtEl>
                                        <p:attrNameLst>
                                          <p:attrName>style.visibility</p:attrName>
                                        </p:attrNameLst>
                                      </p:cBhvr>
                                      <p:to>
                                        <p:strVal val="visible"/>
                                      </p:to>
                                    </p:set>
                                    <p:animEffect transition="in" filter="fade">
                                      <p:cBhvr>
                                        <p:cTn id="34" dur="500"/>
                                        <p:tgtEl>
                                          <p:spTgt spid="15">
                                            <p:txEl>
                                              <p:pRg st="6" end="6"/>
                                            </p:txEl>
                                          </p:spTgt>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15">
                                            <p:txEl>
                                              <p:pRg st="7" end="7"/>
                                            </p:txEl>
                                          </p:spTgt>
                                        </p:tgtEl>
                                        <p:attrNameLst>
                                          <p:attrName>style.visibility</p:attrName>
                                        </p:attrNameLst>
                                      </p:cBhvr>
                                      <p:to>
                                        <p:strVal val="visible"/>
                                      </p:to>
                                    </p:set>
                                    <p:animEffect transition="in" filter="fade">
                                      <p:cBhvr>
                                        <p:cTn id="38" dur="500"/>
                                        <p:tgtEl>
                                          <p:spTgt spid="15">
                                            <p:txEl>
                                              <p:pRg st="7" end="7"/>
                                            </p:txEl>
                                          </p:spTgt>
                                        </p:tgtEl>
                                      </p:cBhvr>
                                    </p:animEffect>
                                  </p:childTnLst>
                                </p:cTn>
                              </p:par>
                            </p:childTnLst>
                          </p:cTn>
                        </p:par>
                        <p:par>
                          <p:cTn id="39" fill="hold">
                            <p:stCondLst>
                              <p:cond delay="4000"/>
                            </p:stCondLst>
                            <p:childTnLst>
                              <p:par>
                                <p:cTn id="40" presetID="10" presetClass="entr" presetSubtype="0" fill="hold" nodeType="afterEffect">
                                  <p:stCondLst>
                                    <p:cond delay="0"/>
                                  </p:stCondLst>
                                  <p:childTnLst>
                                    <p:set>
                                      <p:cBhvr>
                                        <p:cTn id="41" dur="1" fill="hold">
                                          <p:stCondLst>
                                            <p:cond delay="0"/>
                                          </p:stCondLst>
                                        </p:cTn>
                                        <p:tgtEl>
                                          <p:spTgt spid="15">
                                            <p:txEl>
                                              <p:pRg st="8" end="8"/>
                                            </p:txEl>
                                          </p:spTgt>
                                        </p:tgtEl>
                                        <p:attrNameLst>
                                          <p:attrName>style.visibility</p:attrName>
                                        </p:attrNameLst>
                                      </p:cBhvr>
                                      <p:to>
                                        <p:strVal val="visible"/>
                                      </p:to>
                                    </p:set>
                                    <p:animEffect transition="in" filter="fade">
                                      <p:cBhvr>
                                        <p:cTn id="42" dur="500"/>
                                        <p:tgtEl>
                                          <p:spTgt spid="15">
                                            <p:txEl>
                                              <p:pRg st="8" end="8"/>
                                            </p:txEl>
                                          </p:spTgt>
                                        </p:tgtEl>
                                      </p:cBhvr>
                                    </p:animEffect>
                                  </p:childTnLst>
                                </p:cTn>
                              </p:par>
                            </p:childTnLst>
                          </p:cTn>
                        </p:par>
                        <p:par>
                          <p:cTn id="43" fill="hold">
                            <p:stCondLst>
                              <p:cond delay="4500"/>
                            </p:stCondLst>
                            <p:childTnLst>
                              <p:par>
                                <p:cTn id="44" presetID="10" presetClass="entr" presetSubtype="0" fill="hold" nodeType="afterEffect">
                                  <p:stCondLst>
                                    <p:cond delay="0"/>
                                  </p:stCondLst>
                                  <p:childTnLst>
                                    <p:set>
                                      <p:cBhvr>
                                        <p:cTn id="45" dur="1" fill="hold">
                                          <p:stCondLst>
                                            <p:cond delay="0"/>
                                          </p:stCondLst>
                                        </p:cTn>
                                        <p:tgtEl>
                                          <p:spTgt spid="15">
                                            <p:txEl>
                                              <p:pRg st="9" end="9"/>
                                            </p:txEl>
                                          </p:spTgt>
                                        </p:tgtEl>
                                        <p:attrNameLst>
                                          <p:attrName>style.visibility</p:attrName>
                                        </p:attrNameLst>
                                      </p:cBhvr>
                                      <p:to>
                                        <p:strVal val="visible"/>
                                      </p:to>
                                    </p:set>
                                    <p:animEffect transition="in" filter="fade">
                                      <p:cBhvr>
                                        <p:cTn id="46" dur="500"/>
                                        <p:tgtEl>
                                          <p:spTgt spid="15">
                                            <p:txEl>
                                              <p:pRg st="9" end="9"/>
                                            </p:txEl>
                                          </p:spTgt>
                                        </p:tgtEl>
                                      </p:cBhvr>
                                    </p:animEffect>
                                  </p:childTnLst>
                                </p:cTn>
                              </p:par>
                            </p:childTnLst>
                          </p:cTn>
                        </p:par>
                        <p:par>
                          <p:cTn id="47" fill="hold">
                            <p:stCondLst>
                              <p:cond delay="5000"/>
                            </p:stCondLst>
                            <p:childTnLst>
                              <p:par>
                                <p:cTn id="48" presetID="10" presetClass="entr" presetSubtype="0" fill="hold" nodeType="afterEffect">
                                  <p:stCondLst>
                                    <p:cond delay="0"/>
                                  </p:stCondLst>
                                  <p:childTnLst>
                                    <p:set>
                                      <p:cBhvr>
                                        <p:cTn id="49" dur="1" fill="hold">
                                          <p:stCondLst>
                                            <p:cond delay="0"/>
                                          </p:stCondLst>
                                        </p:cTn>
                                        <p:tgtEl>
                                          <p:spTgt spid="15">
                                            <p:txEl>
                                              <p:pRg st="10" end="10"/>
                                            </p:txEl>
                                          </p:spTgt>
                                        </p:tgtEl>
                                        <p:attrNameLst>
                                          <p:attrName>style.visibility</p:attrName>
                                        </p:attrNameLst>
                                      </p:cBhvr>
                                      <p:to>
                                        <p:strVal val="visible"/>
                                      </p:to>
                                    </p:set>
                                    <p:animEffect transition="in" filter="fade">
                                      <p:cBhvr>
                                        <p:cTn id="50" dur="500"/>
                                        <p:tgtEl>
                                          <p:spTgt spid="15">
                                            <p:txEl>
                                              <p:pRg st="10" end="10"/>
                                            </p:txEl>
                                          </p:spTgt>
                                        </p:tgtEl>
                                      </p:cBhvr>
                                    </p:animEffect>
                                  </p:childTnLst>
                                </p:cTn>
                              </p:par>
                            </p:childTnLst>
                          </p:cTn>
                        </p:par>
                        <p:par>
                          <p:cTn id="51" fill="hold">
                            <p:stCondLst>
                              <p:cond delay="5500"/>
                            </p:stCondLst>
                            <p:childTnLst>
                              <p:par>
                                <p:cTn id="52" presetID="10" presetClass="entr" presetSubtype="0" fill="hold" nodeType="afterEffect">
                                  <p:stCondLst>
                                    <p:cond delay="0"/>
                                  </p:stCondLst>
                                  <p:childTnLst>
                                    <p:set>
                                      <p:cBhvr>
                                        <p:cTn id="53" dur="1" fill="hold">
                                          <p:stCondLst>
                                            <p:cond delay="0"/>
                                          </p:stCondLst>
                                        </p:cTn>
                                        <p:tgtEl>
                                          <p:spTgt spid="15">
                                            <p:txEl>
                                              <p:pRg st="11" end="11"/>
                                            </p:txEl>
                                          </p:spTgt>
                                        </p:tgtEl>
                                        <p:attrNameLst>
                                          <p:attrName>style.visibility</p:attrName>
                                        </p:attrNameLst>
                                      </p:cBhvr>
                                      <p:to>
                                        <p:strVal val="visible"/>
                                      </p:to>
                                    </p:set>
                                    <p:animEffect transition="in" filter="fade">
                                      <p:cBhvr>
                                        <p:cTn id="54" dur="500"/>
                                        <p:tgtEl>
                                          <p:spTgt spid="1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1" y="1"/>
            <a:ext cx="9143999" cy="769441"/>
          </a:xfrm>
          <a:prstGeom prst="rect">
            <a:avLst/>
          </a:prstGeom>
        </p:spPr>
        <p:txBody>
          <a:bodyPr wrap="square">
            <a:spAutoFit/>
          </a:bodyPr>
          <a:lstStyle/>
          <a:p>
            <a:pPr algn="ctr"/>
            <a:r>
              <a:rPr lang="en-US" sz="4400" u="sng" dirty="0">
                <a:latin typeface="Rockwell" panose="02060603020205020403" pitchFamily="18" charset="0"/>
              </a:rPr>
              <a:t>Christian Influence</a:t>
            </a:r>
            <a:endParaRPr lang="en-US" sz="4400" b="1" dirty="0">
              <a:latin typeface="Rockwell" panose="02060603020205020403" pitchFamily="18" charset="0"/>
            </a:endParaRPr>
          </a:p>
        </p:txBody>
      </p:sp>
      <p:pic>
        <p:nvPicPr>
          <p:cNvPr id="1026" name="Picture 2" descr="Image result for christian influence"/>
          <p:cNvPicPr>
            <a:picLocks noChangeAspect="1" noChangeArrowheads="1"/>
          </p:cNvPicPr>
          <p:nvPr/>
        </p:nvPicPr>
        <p:blipFill rotWithShape="1">
          <a:blip r:embed="rId3">
            <a:extLst>
              <a:ext uri="{28A0092B-C50C-407E-A947-70E740481C1C}">
                <a14:useLocalDpi xmlns:a14="http://schemas.microsoft.com/office/drawing/2010/main" val="0"/>
              </a:ext>
            </a:extLst>
          </a:blip>
          <a:srcRect l="3859" t="12108" b="18439"/>
          <a:stretch/>
        </p:blipFill>
        <p:spPr bwMode="auto">
          <a:xfrm>
            <a:off x="8115299" y="857250"/>
            <a:ext cx="4076701" cy="48577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715278"/>
            <a:ext cx="8096250" cy="4955203"/>
          </a:xfrm>
          <a:prstGeom prst="rect">
            <a:avLst/>
          </a:prstGeom>
        </p:spPr>
        <p:txBody>
          <a:bodyPr wrap="square">
            <a:spAutoFit/>
          </a:bodyPr>
          <a:lstStyle/>
          <a:p>
            <a:pPr marL="342900" indent="-342900">
              <a:buFont typeface="Arial" panose="020B0604020202020204" pitchFamily="34" charset="0"/>
              <a:buChar char="•"/>
            </a:pPr>
            <a:r>
              <a:rPr lang="en-US" sz="2400" b="1" dirty="0">
                <a:latin typeface="Rockwell" panose="02060603020205020403" pitchFamily="18" charset="0"/>
              </a:rPr>
              <a:t>Matt 18:6-7</a:t>
            </a:r>
            <a:r>
              <a:rPr lang="en-US" sz="2400" dirty="0">
                <a:latin typeface="Rockwell" panose="02060603020205020403" pitchFamily="18" charset="0"/>
              </a:rPr>
              <a:t> – “Whoever causes one of these little ones who believe in Me to stumble, it would be better for him to have a heavy millstone hung around his neck, and to be drowned in the depth of the sea. Woe to the world because of its stumbling blocks! For it is inevitable that stumbling blocks come; but woe to that man through whom the stumbling block comes!”</a:t>
            </a:r>
          </a:p>
          <a:p>
            <a:pPr marL="342900" indent="-342900">
              <a:buFont typeface="Arial" panose="020B0604020202020204" pitchFamily="34" charset="0"/>
              <a:buChar char="•"/>
            </a:pPr>
            <a:endParaRPr lang="en-US" sz="1200" dirty="0">
              <a:latin typeface="Rockwell" panose="02060603020205020403" pitchFamily="18" charset="0"/>
            </a:endParaRPr>
          </a:p>
          <a:p>
            <a:pPr marL="342900" indent="-342900">
              <a:buFont typeface="Arial" panose="020B0604020202020204" pitchFamily="34" charset="0"/>
              <a:buChar char="•"/>
            </a:pPr>
            <a:r>
              <a:rPr lang="en-US" sz="2400" b="1" dirty="0">
                <a:latin typeface="Rockwell" panose="02060603020205020403" pitchFamily="18" charset="0"/>
              </a:rPr>
              <a:t>Rom 14:21</a:t>
            </a:r>
            <a:r>
              <a:rPr lang="en-US" sz="2400" dirty="0">
                <a:latin typeface="Rockwell" panose="02060603020205020403" pitchFamily="18" charset="0"/>
              </a:rPr>
              <a:t> – “It is good not to eat meat or to drink wine, or to do anything by which your brother stumbles.”</a:t>
            </a:r>
          </a:p>
          <a:p>
            <a:pPr marL="342900" indent="-342900">
              <a:buFont typeface="Arial" panose="020B0604020202020204" pitchFamily="34" charset="0"/>
              <a:buChar char="•"/>
            </a:pPr>
            <a:endParaRPr lang="en-US" sz="1200" dirty="0">
              <a:latin typeface="Rockwell" panose="02060603020205020403" pitchFamily="18" charset="0"/>
            </a:endParaRPr>
          </a:p>
          <a:p>
            <a:pPr marL="342900" indent="-342900">
              <a:buFont typeface="Arial" panose="020B0604020202020204" pitchFamily="34" charset="0"/>
              <a:buChar char="•"/>
            </a:pPr>
            <a:endParaRPr lang="en-US" sz="400" dirty="0">
              <a:latin typeface="Rockwell" panose="02060603020205020403" pitchFamily="18" charset="0"/>
            </a:endParaRPr>
          </a:p>
          <a:p>
            <a:pPr marL="342900" indent="-342900">
              <a:buFont typeface="Arial" panose="020B0604020202020204" pitchFamily="34" charset="0"/>
              <a:buChar char="•"/>
            </a:pPr>
            <a:r>
              <a:rPr lang="en-US" sz="2400" b="1" dirty="0">
                <a:latin typeface="Rockwell" panose="02060603020205020403" pitchFamily="18" charset="0"/>
              </a:rPr>
              <a:t>1 Cor 4:2</a:t>
            </a:r>
            <a:r>
              <a:rPr lang="en-US" sz="2400" dirty="0">
                <a:latin typeface="Rockwell" panose="02060603020205020403" pitchFamily="18" charset="0"/>
              </a:rPr>
              <a:t> – “In this case, moreover, it is required of stewards that one be found trustworthy.”</a:t>
            </a:r>
          </a:p>
        </p:txBody>
      </p:sp>
      <p:sp>
        <p:nvSpPr>
          <p:cNvPr id="2" name="Rectangle 1">
            <a:extLst>
              <a:ext uri="{FF2B5EF4-FFF2-40B4-BE49-F238E27FC236}">
                <a16:creationId xmlns:a16="http://schemas.microsoft.com/office/drawing/2014/main" id="{192BB47D-BCCC-A336-A09E-7F9FD6AC173C}"/>
              </a:ext>
            </a:extLst>
          </p:cNvPr>
          <p:cNvSpPr/>
          <p:nvPr/>
        </p:nvSpPr>
        <p:spPr>
          <a:xfrm>
            <a:off x="1" y="5646420"/>
            <a:ext cx="12191999" cy="121158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b="1" dirty="0">
              <a:solidFill>
                <a:srgbClr val="FF0000"/>
              </a:solidFill>
            </a:endParaRPr>
          </a:p>
        </p:txBody>
      </p:sp>
    </p:spTree>
    <p:extLst>
      <p:ext uri="{BB962C8B-B14F-4D97-AF65-F5344CB8AC3E}">
        <p14:creationId xmlns:p14="http://schemas.microsoft.com/office/powerpoint/2010/main" val="1160680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animEffect transition="in" filter="fade">
                                      <p:cBhvr>
                                        <p:cTn id="1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66851" y="-152400"/>
            <a:ext cx="9143999" cy="769441"/>
          </a:xfrm>
          <a:prstGeom prst="rect">
            <a:avLst/>
          </a:prstGeom>
        </p:spPr>
        <p:txBody>
          <a:bodyPr wrap="square">
            <a:spAutoFit/>
          </a:bodyPr>
          <a:lstStyle/>
          <a:p>
            <a:pPr algn="ctr"/>
            <a:r>
              <a:rPr lang="en-US" sz="4400" u="sng" dirty="0">
                <a:latin typeface="Rockwell" panose="02060603020205020403" pitchFamily="18" charset="0"/>
              </a:rPr>
              <a:t>Christian Sobriety</a:t>
            </a:r>
            <a:endParaRPr lang="en-US" sz="4400" b="1" dirty="0">
              <a:latin typeface="Rockwell" panose="02060603020205020403" pitchFamily="18" charset="0"/>
            </a:endParaRPr>
          </a:p>
        </p:txBody>
      </p:sp>
      <p:sp>
        <p:nvSpPr>
          <p:cNvPr id="6" name="Rectangle 5"/>
          <p:cNvSpPr/>
          <p:nvPr/>
        </p:nvSpPr>
        <p:spPr>
          <a:xfrm>
            <a:off x="76200" y="618504"/>
            <a:ext cx="12020550" cy="2462213"/>
          </a:xfrm>
          <a:prstGeom prst="rect">
            <a:avLst/>
          </a:prstGeom>
          <a:ln w="28575">
            <a:solidFill>
              <a:schemeClr val="tx1"/>
            </a:solidFill>
          </a:ln>
        </p:spPr>
        <p:txBody>
          <a:bodyPr wrap="square">
            <a:spAutoFit/>
          </a:bodyPr>
          <a:lstStyle/>
          <a:p>
            <a:pPr marL="285750" indent="-285750">
              <a:buFont typeface="Arial" panose="020B0604020202020204" pitchFamily="34" charset="0"/>
              <a:buChar char="•"/>
            </a:pPr>
            <a:r>
              <a:rPr lang="en-US" sz="2200" b="1" dirty="0">
                <a:latin typeface="Rockwell" panose="02060603020205020403" pitchFamily="18" charset="0"/>
              </a:rPr>
              <a:t>1 Cor 15:34</a:t>
            </a:r>
            <a:r>
              <a:rPr lang="en-US" sz="2200" dirty="0">
                <a:latin typeface="Rockwell" panose="02060603020205020403" pitchFamily="18" charset="0"/>
              </a:rPr>
              <a:t> – “Become </a:t>
            </a:r>
            <a:r>
              <a:rPr lang="en-US" sz="2200" u="sng" dirty="0">
                <a:latin typeface="Rockwell" panose="02060603020205020403" pitchFamily="18" charset="0"/>
              </a:rPr>
              <a:t>sober-minded</a:t>
            </a:r>
            <a:r>
              <a:rPr lang="en-US" sz="2200" dirty="0">
                <a:latin typeface="Rockwell" panose="02060603020205020403" pitchFamily="18" charset="0"/>
              </a:rPr>
              <a:t> as you ought, and stop sinning.”</a:t>
            </a:r>
            <a:endParaRPr lang="en-US" sz="2200" b="1" dirty="0">
              <a:latin typeface="Rockwell" panose="02060603020205020403" pitchFamily="18" charset="0"/>
            </a:endParaRPr>
          </a:p>
          <a:p>
            <a:pPr marL="285750" indent="-285750">
              <a:buFont typeface="Arial" panose="020B0604020202020204" pitchFamily="34" charset="0"/>
              <a:buChar char="•"/>
            </a:pPr>
            <a:r>
              <a:rPr lang="en-US" sz="2200" b="1" dirty="0">
                <a:latin typeface="Rockwell" panose="02060603020205020403" pitchFamily="18" charset="0"/>
              </a:rPr>
              <a:t>1 Thes 5:6</a:t>
            </a:r>
            <a:r>
              <a:rPr lang="en-US" sz="2200" dirty="0">
                <a:latin typeface="Rockwell" panose="02060603020205020403" pitchFamily="18" charset="0"/>
              </a:rPr>
              <a:t> – “So then let us not sleep as others do, </a:t>
            </a:r>
            <a:r>
              <a:rPr lang="en-US" sz="2200" u="sng" dirty="0">
                <a:latin typeface="Rockwell" panose="02060603020205020403" pitchFamily="18" charset="0"/>
              </a:rPr>
              <a:t>but let us be alert and sober</a:t>
            </a:r>
            <a:r>
              <a:rPr lang="en-US" sz="2200" dirty="0">
                <a:latin typeface="Rockwell" panose="02060603020205020403" pitchFamily="18" charset="0"/>
              </a:rPr>
              <a:t>.”</a:t>
            </a:r>
          </a:p>
          <a:p>
            <a:pPr marL="285750" indent="-285750">
              <a:buFont typeface="Arial" panose="020B0604020202020204" pitchFamily="34" charset="0"/>
              <a:buChar char="•"/>
            </a:pPr>
            <a:r>
              <a:rPr lang="en-US" sz="2200" b="1" dirty="0">
                <a:latin typeface="Rockwell" panose="02060603020205020403" pitchFamily="18" charset="0"/>
              </a:rPr>
              <a:t>2 Tim 4:5a</a:t>
            </a:r>
            <a:r>
              <a:rPr lang="en-US" sz="2200" dirty="0">
                <a:latin typeface="Rockwell" panose="02060603020205020403" pitchFamily="18" charset="0"/>
              </a:rPr>
              <a:t> – “But you, </a:t>
            </a:r>
            <a:r>
              <a:rPr lang="en-US" sz="2200" u="sng" dirty="0">
                <a:latin typeface="Rockwell" panose="02060603020205020403" pitchFamily="18" charset="0"/>
              </a:rPr>
              <a:t>be sober in all things</a:t>
            </a:r>
            <a:r>
              <a:rPr lang="en-US" sz="2200" dirty="0">
                <a:latin typeface="Rockwell" panose="02060603020205020403" pitchFamily="18" charset="0"/>
              </a:rPr>
              <a:t>…”</a:t>
            </a:r>
          </a:p>
          <a:p>
            <a:pPr marL="285750" indent="-285750">
              <a:buFont typeface="Arial" panose="020B0604020202020204" pitchFamily="34" charset="0"/>
              <a:buChar char="•"/>
            </a:pPr>
            <a:r>
              <a:rPr lang="en-US" sz="2200" b="1" dirty="0">
                <a:latin typeface="Rockwell" panose="02060603020205020403" pitchFamily="18" charset="0"/>
              </a:rPr>
              <a:t>1 Pet 1:13a</a:t>
            </a:r>
            <a:r>
              <a:rPr lang="en-US" sz="2200" dirty="0">
                <a:latin typeface="Rockwell" panose="02060603020205020403" pitchFamily="18" charset="0"/>
              </a:rPr>
              <a:t> – “Therefore, prepare your minds for action, </a:t>
            </a:r>
            <a:r>
              <a:rPr lang="en-US" sz="2200" u="sng" dirty="0">
                <a:latin typeface="Rockwell" panose="02060603020205020403" pitchFamily="18" charset="0"/>
              </a:rPr>
              <a:t>keep sober in spirit</a:t>
            </a:r>
            <a:r>
              <a:rPr lang="en-US" sz="2200" dirty="0">
                <a:latin typeface="Rockwell" panose="02060603020205020403" pitchFamily="18" charset="0"/>
              </a:rPr>
              <a:t>…”</a:t>
            </a:r>
          </a:p>
          <a:p>
            <a:pPr marL="285750" indent="-285750">
              <a:buFont typeface="Arial" panose="020B0604020202020204" pitchFamily="34" charset="0"/>
              <a:buChar char="•"/>
            </a:pPr>
            <a:r>
              <a:rPr lang="en-US" sz="2200" b="1" dirty="0">
                <a:latin typeface="Rockwell" panose="02060603020205020403" pitchFamily="18" charset="0"/>
              </a:rPr>
              <a:t>1 Pet 4:7b</a:t>
            </a:r>
            <a:r>
              <a:rPr lang="en-US" sz="2200" dirty="0">
                <a:latin typeface="Rockwell" panose="02060603020205020403" pitchFamily="18" charset="0"/>
              </a:rPr>
              <a:t> – “…therefore, be of sound judgment </a:t>
            </a:r>
            <a:r>
              <a:rPr lang="en-US" sz="2200" u="sng" dirty="0">
                <a:latin typeface="Rockwell" panose="02060603020205020403" pitchFamily="18" charset="0"/>
              </a:rPr>
              <a:t>and sober spirit</a:t>
            </a:r>
            <a:r>
              <a:rPr lang="en-US" sz="2200" dirty="0">
                <a:latin typeface="Rockwell" panose="02060603020205020403" pitchFamily="18" charset="0"/>
              </a:rPr>
              <a:t>…”</a:t>
            </a:r>
          </a:p>
          <a:p>
            <a:pPr marL="285750" indent="-285750">
              <a:buFont typeface="Arial" panose="020B0604020202020204" pitchFamily="34" charset="0"/>
              <a:buChar char="•"/>
            </a:pPr>
            <a:r>
              <a:rPr lang="en-US" sz="2200" b="1" dirty="0">
                <a:latin typeface="Rockwell" panose="02060603020205020403" pitchFamily="18" charset="0"/>
              </a:rPr>
              <a:t>1 Pet 5:8</a:t>
            </a:r>
            <a:r>
              <a:rPr lang="en-US" sz="2200" dirty="0">
                <a:latin typeface="Rockwell" panose="02060603020205020403" pitchFamily="18" charset="0"/>
              </a:rPr>
              <a:t> – “Be of </a:t>
            </a:r>
            <a:r>
              <a:rPr lang="en-US" sz="2200" u="sng" dirty="0">
                <a:latin typeface="Rockwell" panose="02060603020205020403" pitchFamily="18" charset="0"/>
              </a:rPr>
              <a:t>sober spirit</a:t>
            </a:r>
            <a:r>
              <a:rPr lang="en-US" sz="2200" dirty="0">
                <a:latin typeface="Rockwell" panose="02060603020205020403" pitchFamily="18" charset="0"/>
              </a:rPr>
              <a:t>, be on the alert. Your adversary, the devil, prowls around like a roaring lion, seeking someone to devour.”</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 y="3143250"/>
            <a:ext cx="5924550" cy="245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SUIT UP IN GOD'S COMPLETE ARMOUR!">
            <a:extLst>
              <a:ext uri="{FF2B5EF4-FFF2-40B4-BE49-F238E27FC236}">
                <a16:creationId xmlns:a16="http://schemas.microsoft.com/office/drawing/2014/main" id="{34EE4A2F-555C-04A7-3558-767B4F3542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3143250"/>
            <a:ext cx="5619750" cy="2476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43B99E6-3F1C-A453-EDFA-C56EDE02688C}"/>
              </a:ext>
            </a:extLst>
          </p:cNvPr>
          <p:cNvSpPr/>
          <p:nvPr/>
        </p:nvSpPr>
        <p:spPr>
          <a:xfrm>
            <a:off x="1" y="5646420"/>
            <a:ext cx="12191999" cy="121158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b="1" dirty="0">
              <a:solidFill>
                <a:srgbClr val="FF0000"/>
              </a:solidFill>
            </a:endParaRPr>
          </a:p>
        </p:txBody>
      </p:sp>
    </p:spTree>
    <p:extLst>
      <p:ext uri="{BB962C8B-B14F-4D97-AF65-F5344CB8AC3E}">
        <p14:creationId xmlns:p14="http://schemas.microsoft.com/office/powerpoint/2010/main" val="22185025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reaking the silence: What to do when someone is struggling with alcohol  (part 1) – Proctor">
            <a:extLst>
              <a:ext uri="{FF2B5EF4-FFF2-40B4-BE49-F238E27FC236}">
                <a16:creationId xmlns:a16="http://schemas.microsoft.com/office/drawing/2014/main" id="{1B4E85F9-0827-1C24-3673-6AED9BE41BF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904"/>
          <a:stretch/>
        </p:blipFill>
        <p:spPr bwMode="auto">
          <a:xfrm>
            <a:off x="0" y="0"/>
            <a:ext cx="12192000" cy="56486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0F53072-9EC1-DBCB-A937-8F1E1732D54F}"/>
              </a:ext>
            </a:extLst>
          </p:cNvPr>
          <p:cNvSpPr txBox="1"/>
          <p:nvPr/>
        </p:nvSpPr>
        <p:spPr>
          <a:xfrm>
            <a:off x="2979174" y="300905"/>
            <a:ext cx="8952271" cy="4401205"/>
          </a:xfrm>
          <a:prstGeom prst="rect">
            <a:avLst/>
          </a:prstGeom>
          <a:noFill/>
        </p:spPr>
        <p:txBody>
          <a:bodyPr wrap="square" rtlCol="0">
            <a:spAutoFit/>
          </a:bodyPr>
          <a:lstStyle/>
          <a:p>
            <a:pPr algn="ctr"/>
            <a:r>
              <a:rPr lang="en-US" sz="13000" b="1" u="sng" dirty="0">
                <a:latin typeface="Kristen ITC" panose="03050502040202030202" pitchFamily="66" charset="0"/>
              </a:rPr>
              <a:t>Alcohol</a:t>
            </a:r>
          </a:p>
          <a:p>
            <a:pPr algn="ctr"/>
            <a:endParaRPr lang="en-US" sz="6000" dirty="0">
              <a:latin typeface="Kristen ITC" panose="03050502040202030202" pitchFamily="66" charset="0"/>
            </a:endParaRPr>
          </a:p>
          <a:p>
            <a:pPr algn="ctr"/>
            <a:r>
              <a:rPr lang="en-US" sz="9000" dirty="0">
                <a:latin typeface="Kristen ITC" panose="03050502040202030202" pitchFamily="66" charset="0"/>
              </a:rPr>
              <a:t>Its Aftertaste</a:t>
            </a:r>
          </a:p>
        </p:txBody>
      </p:sp>
      <p:sp>
        <p:nvSpPr>
          <p:cNvPr id="5" name="Rectangle 4">
            <a:extLst>
              <a:ext uri="{FF2B5EF4-FFF2-40B4-BE49-F238E27FC236}">
                <a16:creationId xmlns:a16="http://schemas.microsoft.com/office/drawing/2014/main" id="{7FB51906-A665-4A57-8869-E1B1A772D36F}"/>
              </a:ext>
            </a:extLst>
          </p:cNvPr>
          <p:cNvSpPr/>
          <p:nvPr/>
        </p:nvSpPr>
        <p:spPr>
          <a:xfrm>
            <a:off x="1" y="5646420"/>
            <a:ext cx="12191999" cy="121158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b="1" dirty="0">
              <a:solidFill>
                <a:srgbClr val="FF0000"/>
              </a:solidFill>
            </a:endParaRPr>
          </a:p>
        </p:txBody>
      </p:sp>
    </p:spTree>
    <p:extLst>
      <p:ext uri="{BB962C8B-B14F-4D97-AF65-F5344CB8AC3E}">
        <p14:creationId xmlns:p14="http://schemas.microsoft.com/office/powerpoint/2010/main" val="26680299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ounter Arguments | Wikitubia | Fandom">
            <a:extLst>
              <a:ext uri="{FF2B5EF4-FFF2-40B4-BE49-F238E27FC236}">
                <a16:creationId xmlns:a16="http://schemas.microsoft.com/office/drawing/2014/main" id="{ABC82A73-0F1E-5D96-C6B6-DBAA1BC3BE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56578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D43EF3C-1560-0E91-EAD1-EEC4F8954890}"/>
              </a:ext>
            </a:extLst>
          </p:cNvPr>
          <p:cNvSpPr/>
          <p:nvPr/>
        </p:nvSpPr>
        <p:spPr>
          <a:xfrm>
            <a:off x="1" y="5646420"/>
            <a:ext cx="12191999" cy="121158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b="1" dirty="0">
              <a:solidFill>
                <a:srgbClr val="FF0000"/>
              </a:solidFill>
            </a:endParaRPr>
          </a:p>
        </p:txBody>
      </p:sp>
    </p:spTree>
    <p:extLst>
      <p:ext uri="{BB962C8B-B14F-4D97-AF65-F5344CB8AC3E}">
        <p14:creationId xmlns:p14="http://schemas.microsoft.com/office/powerpoint/2010/main" val="21161632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24002" y="1"/>
            <a:ext cx="9143999" cy="769441"/>
          </a:xfrm>
          <a:prstGeom prst="rect">
            <a:avLst/>
          </a:prstGeom>
        </p:spPr>
        <p:txBody>
          <a:bodyPr wrap="square">
            <a:spAutoFit/>
          </a:bodyPr>
          <a:lstStyle/>
          <a:p>
            <a:pPr algn="ctr"/>
            <a:r>
              <a:rPr lang="en-US" sz="4400" u="sng" dirty="0">
                <a:latin typeface="Rockwell" panose="02060603020205020403" pitchFamily="18" charset="0"/>
              </a:rPr>
              <a:t>Jesus Turned Water Into Wine</a:t>
            </a:r>
            <a:endParaRPr lang="es-GT" sz="4400" u="sng" dirty="0">
              <a:latin typeface="Rockwell" panose="02060603020205020403" pitchFamily="18" charset="0"/>
            </a:endParaRPr>
          </a:p>
        </p:txBody>
      </p:sp>
      <p:sp>
        <p:nvSpPr>
          <p:cNvPr id="2" name="Rectangle 1"/>
          <p:cNvSpPr/>
          <p:nvPr/>
        </p:nvSpPr>
        <p:spPr>
          <a:xfrm>
            <a:off x="0" y="731063"/>
            <a:ext cx="8305800" cy="4401205"/>
          </a:xfrm>
          <a:prstGeom prst="rect">
            <a:avLst/>
          </a:prstGeom>
        </p:spPr>
        <p:txBody>
          <a:bodyPr wrap="square">
            <a:spAutoFit/>
          </a:bodyPr>
          <a:lstStyle/>
          <a:p>
            <a:pPr marL="457200" indent="-457200">
              <a:buFont typeface="Wingdings" panose="05000000000000000000" pitchFamily="2" charset="2"/>
              <a:buChar char="q"/>
            </a:pPr>
            <a:r>
              <a:rPr lang="en-US" sz="2600" dirty="0">
                <a:latin typeface="Rockwell" panose="02060603020205020403" pitchFamily="18" charset="0"/>
              </a:rPr>
              <a:t>Fermented or unfermented – </a:t>
            </a:r>
            <a:r>
              <a:rPr lang="en-US" sz="2600" b="1" dirty="0">
                <a:latin typeface="Rockwell" panose="02060603020205020403" pitchFamily="18" charset="0"/>
              </a:rPr>
              <a:t>Isa 16:10; 65:8</a:t>
            </a:r>
          </a:p>
          <a:p>
            <a:pPr marL="914400" lvl="1" indent="-457200">
              <a:buFont typeface="Arial" panose="020B0604020202020204" pitchFamily="34" charset="0"/>
              <a:buChar char="•"/>
            </a:pPr>
            <a:r>
              <a:rPr lang="en-US" sz="2200" dirty="0">
                <a:latin typeface="Rockwell" panose="02060603020205020403" pitchFamily="18" charset="0"/>
              </a:rPr>
              <a:t>Where is the evidence it was fermented?</a:t>
            </a:r>
          </a:p>
          <a:p>
            <a:pPr marL="457200" indent="-457200">
              <a:buFont typeface="+mj-lt"/>
              <a:buAutoNum type="arabicPeriod"/>
            </a:pPr>
            <a:endParaRPr lang="en-US" sz="1000" dirty="0">
              <a:latin typeface="Rockwell" panose="02060603020205020403" pitchFamily="18" charset="0"/>
            </a:endParaRPr>
          </a:p>
          <a:p>
            <a:pPr marL="457200" indent="-457200">
              <a:buFont typeface="Wingdings" panose="05000000000000000000" pitchFamily="2" charset="2"/>
              <a:buChar char="q"/>
            </a:pPr>
            <a:r>
              <a:rPr lang="en-US" sz="2600" dirty="0">
                <a:latin typeface="Rockwell" panose="02060603020205020403" pitchFamily="18" charset="0"/>
              </a:rPr>
              <a:t>Will we take this to its logical conclusion?</a:t>
            </a:r>
          </a:p>
          <a:p>
            <a:pPr marL="914400" lvl="1" indent="-457200">
              <a:buFont typeface="Arial" panose="020B0604020202020204" pitchFamily="34" charset="0"/>
              <a:buChar char="•"/>
            </a:pPr>
            <a:r>
              <a:rPr lang="en-US" sz="2200" dirty="0">
                <a:latin typeface="Rockwell" panose="02060603020205020403" pitchFamily="18" charset="0"/>
              </a:rPr>
              <a:t>Can we produce, sell, serve it, and make a living from it?</a:t>
            </a:r>
          </a:p>
          <a:p>
            <a:pPr marL="914400" lvl="1" indent="-457200">
              <a:buFont typeface="Arial" panose="020B0604020202020204" pitchFamily="34" charset="0"/>
              <a:buChar char="•"/>
            </a:pPr>
            <a:endParaRPr lang="en-US" sz="1000" dirty="0">
              <a:latin typeface="Rockwell" panose="02060603020205020403" pitchFamily="18" charset="0"/>
            </a:endParaRPr>
          </a:p>
          <a:p>
            <a:pPr marL="457200" indent="-457200">
              <a:buFont typeface="Wingdings" panose="05000000000000000000" pitchFamily="2" charset="2"/>
              <a:buChar char="q"/>
            </a:pPr>
            <a:r>
              <a:rPr lang="en-US" sz="2600" dirty="0">
                <a:latin typeface="Rockwell" panose="02060603020205020403" pitchFamily="18" charset="0"/>
              </a:rPr>
              <a:t>He made 120-180 gallons of it – </a:t>
            </a:r>
            <a:r>
              <a:rPr lang="en-US" sz="2600" b="1" dirty="0">
                <a:latin typeface="Rockwell" panose="02060603020205020403" pitchFamily="18" charset="0"/>
              </a:rPr>
              <a:t>John 2:6</a:t>
            </a:r>
          </a:p>
          <a:p>
            <a:pPr marL="914400" lvl="1" indent="-457200">
              <a:buFont typeface="Arial" panose="020B0604020202020204" pitchFamily="34" charset="0"/>
              <a:buChar char="•"/>
            </a:pPr>
            <a:r>
              <a:rPr lang="en-US" sz="2200" dirty="0">
                <a:latin typeface="Rockwell" panose="02060603020205020403" pitchFamily="18" charset="0"/>
              </a:rPr>
              <a:t>This wouldn’t be social drinking – it’s a binge</a:t>
            </a:r>
          </a:p>
          <a:p>
            <a:pPr marL="914400" lvl="1" indent="-457200">
              <a:buFont typeface="Arial" panose="020B0604020202020204" pitchFamily="34" charset="0"/>
              <a:buChar char="•"/>
            </a:pPr>
            <a:endParaRPr lang="en-US" sz="1000" dirty="0">
              <a:latin typeface="Rockwell" panose="02060603020205020403" pitchFamily="18" charset="0"/>
            </a:endParaRPr>
          </a:p>
          <a:p>
            <a:pPr marL="457200" indent="-457200">
              <a:buFont typeface="Wingdings" panose="05000000000000000000" pitchFamily="2" charset="2"/>
              <a:buChar char="q"/>
            </a:pPr>
            <a:r>
              <a:rPr lang="en-US" sz="2600" dirty="0">
                <a:latin typeface="Rockwell" panose="02060603020205020403" pitchFamily="18" charset="0"/>
              </a:rPr>
              <a:t>They were already “well drunk” – </a:t>
            </a:r>
            <a:r>
              <a:rPr lang="en-US" sz="2600" b="1" dirty="0">
                <a:latin typeface="Rockwell" panose="02060603020205020403" pitchFamily="18" charset="0"/>
              </a:rPr>
              <a:t>John 2:10</a:t>
            </a:r>
          </a:p>
          <a:p>
            <a:pPr marL="914400" lvl="1" indent="-457200">
              <a:buFont typeface="Arial" panose="020B0604020202020204" pitchFamily="34" charset="0"/>
              <a:buChar char="•"/>
            </a:pPr>
            <a:r>
              <a:rPr lang="en-US" sz="2200" dirty="0">
                <a:latin typeface="Rockwell" panose="02060603020205020403" pitchFamily="18" charset="0"/>
              </a:rPr>
              <a:t>Jesus used His 1</a:t>
            </a:r>
            <a:r>
              <a:rPr lang="en-US" sz="2200" baseline="30000" dirty="0">
                <a:latin typeface="Rockwell" panose="02060603020205020403" pitchFamily="18" charset="0"/>
              </a:rPr>
              <a:t>st</a:t>
            </a:r>
            <a:r>
              <a:rPr lang="en-US" sz="2200" dirty="0">
                <a:latin typeface="Rockwell" panose="02060603020205020403" pitchFamily="18" charset="0"/>
              </a:rPr>
              <a:t> miracle to intoxicate?</a:t>
            </a:r>
          </a:p>
          <a:p>
            <a:pPr marL="914400" lvl="1" indent="-457200">
              <a:buFont typeface="Arial" panose="020B0604020202020204" pitchFamily="34" charset="0"/>
              <a:buChar char="•"/>
            </a:pPr>
            <a:endParaRPr lang="en-US" sz="1000" dirty="0">
              <a:latin typeface="Rockwell" panose="02060603020205020403" pitchFamily="18" charset="0"/>
            </a:endParaRPr>
          </a:p>
          <a:p>
            <a:pPr marL="457200" indent="-457200">
              <a:buFont typeface="Wingdings" panose="05000000000000000000" pitchFamily="2" charset="2"/>
              <a:buChar char="q"/>
            </a:pPr>
            <a:r>
              <a:rPr lang="en-US" sz="2600" dirty="0">
                <a:latin typeface="Rockwell" panose="02060603020205020403" pitchFamily="18" charset="0"/>
              </a:rPr>
              <a:t>Was Jesus a stumbling block? – </a:t>
            </a:r>
            <a:r>
              <a:rPr lang="en-US" sz="2600" b="1" dirty="0">
                <a:latin typeface="Rockwell" panose="02060603020205020403" pitchFamily="18" charset="0"/>
              </a:rPr>
              <a:t>Luke 17:1-2</a:t>
            </a:r>
          </a:p>
          <a:p>
            <a:pPr marL="914400" lvl="1" indent="-457200">
              <a:buFont typeface="Arial" panose="020B0604020202020204" pitchFamily="34" charset="0"/>
              <a:buChar char="•"/>
            </a:pPr>
            <a:r>
              <a:rPr lang="en-US" sz="2200" dirty="0">
                <a:latin typeface="Rockwell" panose="02060603020205020403" pitchFamily="18" charset="0"/>
              </a:rPr>
              <a:t>I’m not ashamed to own my Lord</a:t>
            </a:r>
            <a:endParaRPr lang="es-GT" sz="2200" dirty="0">
              <a:latin typeface="Rockwell" panose="02060603020205020403" pitchFamily="18" charset="0"/>
            </a:endParaRPr>
          </a:p>
        </p:txBody>
      </p:sp>
      <p:pic>
        <p:nvPicPr>
          <p:cNvPr id="1026" name="Picture 2" descr="What Is the Law of Diminishing Marginal Utility? With Example">
            <a:extLst>
              <a:ext uri="{FF2B5EF4-FFF2-40B4-BE49-F238E27FC236}">
                <a16:creationId xmlns:a16="http://schemas.microsoft.com/office/drawing/2014/main" id="{DAF68F18-F89E-DF67-B889-F473C81AB8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6151" y="2438401"/>
            <a:ext cx="4895850" cy="3200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B38E7BED-4AD4-7DA4-E468-6D2C513281A9}"/>
              </a:ext>
            </a:extLst>
          </p:cNvPr>
          <p:cNvSpPr/>
          <p:nvPr/>
        </p:nvSpPr>
        <p:spPr>
          <a:xfrm>
            <a:off x="1" y="5646420"/>
            <a:ext cx="12191999" cy="121158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b="1" dirty="0">
              <a:solidFill>
                <a:srgbClr val="FF0000"/>
              </a:solidFill>
            </a:endParaRPr>
          </a:p>
        </p:txBody>
      </p:sp>
    </p:spTree>
    <p:extLst>
      <p:ext uri="{BB962C8B-B14F-4D97-AF65-F5344CB8AC3E}">
        <p14:creationId xmlns:p14="http://schemas.microsoft.com/office/powerpoint/2010/main" val="15372372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fade">
                                      <p:cBhvr>
                                        <p:cTn id="23" dur="500"/>
                                        <p:tgtEl>
                                          <p:spTgt spid="2">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xEl>
                                              <p:pRg st="7" end="7"/>
                                            </p:txEl>
                                          </p:spTgt>
                                        </p:tgtEl>
                                        <p:attrNameLst>
                                          <p:attrName>style.visibility</p:attrName>
                                        </p:attrNameLst>
                                      </p:cBhvr>
                                      <p:to>
                                        <p:strVal val="visible"/>
                                      </p:to>
                                    </p:set>
                                    <p:animEffect transition="in" filter="fade">
                                      <p:cBhvr>
                                        <p:cTn id="26" dur="500"/>
                                        <p:tgtEl>
                                          <p:spTgt spid="2">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Effect transition="in" filter="fade">
                                      <p:cBhvr>
                                        <p:cTn id="31" dur="500"/>
                                        <p:tgtEl>
                                          <p:spTgt spid="2">
                                            <p:txEl>
                                              <p:pRg st="9" end="9"/>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
                                            <p:txEl>
                                              <p:pRg st="10" end="10"/>
                                            </p:txEl>
                                          </p:spTgt>
                                        </p:tgtEl>
                                        <p:attrNameLst>
                                          <p:attrName>style.visibility</p:attrName>
                                        </p:attrNameLst>
                                      </p:cBhvr>
                                      <p:to>
                                        <p:strVal val="visible"/>
                                      </p:to>
                                    </p:set>
                                    <p:animEffect transition="in" filter="fade">
                                      <p:cBhvr>
                                        <p:cTn id="34" dur="500"/>
                                        <p:tgtEl>
                                          <p:spTgt spid="2">
                                            <p:txEl>
                                              <p:pRg st="10" end="1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26"/>
                                        </p:tgtEl>
                                        <p:attrNameLst>
                                          <p:attrName>style.visibility</p:attrName>
                                        </p:attrNameLst>
                                      </p:cBhvr>
                                      <p:to>
                                        <p:strVal val="visible"/>
                                      </p:to>
                                    </p:set>
                                    <p:animEffect transition="in" filter="fade">
                                      <p:cBhvr>
                                        <p:cTn id="39" dur="500"/>
                                        <p:tgtEl>
                                          <p:spTgt spid="102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
                                            <p:txEl>
                                              <p:pRg st="12" end="12"/>
                                            </p:txEl>
                                          </p:spTgt>
                                        </p:tgtEl>
                                        <p:attrNameLst>
                                          <p:attrName>style.visibility</p:attrName>
                                        </p:attrNameLst>
                                      </p:cBhvr>
                                      <p:to>
                                        <p:strVal val="visible"/>
                                      </p:to>
                                    </p:set>
                                    <p:animEffect transition="in" filter="fade">
                                      <p:cBhvr>
                                        <p:cTn id="44" dur="500"/>
                                        <p:tgtEl>
                                          <p:spTgt spid="2">
                                            <p:txEl>
                                              <p:pRg st="12" end="12"/>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2">
                                            <p:txEl>
                                              <p:pRg st="13" end="13"/>
                                            </p:txEl>
                                          </p:spTgt>
                                        </p:tgtEl>
                                        <p:attrNameLst>
                                          <p:attrName>style.visibility</p:attrName>
                                        </p:attrNameLst>
                                      </p:cBhvr>
                                      <p:to>
                                        <p:strVal val="visible"/>
                                      </p:to>
                                    </p:set>
                                    <p:animEffect transition="in" filter="fade">
                                      <p:cBhvr>
                                        <p:cTn id="47"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24002" y="1"/>
            <a:ext cx="9143999" cy="769441"/>
          </a:xfrm>
          <a:prstGeom prst="rect">
            <a:avLst/>
          </a:prstGeom>
        </p:spPr>
        <p:txBody>
          <a:bodyPr wrap="square">
            <a:spAutoFit/>
          </a:bodyPr>
          <a:lstStyle/>
          <a:p>
            <a:pPr algn="ctr"/>
            <a:r>
              <a:rPr lang="en-US" sz="4400" u="sng" dirty="0">
                <a:latin typeface="Rockwell" panose="02060603020205020403" pitchFamily="18" charset="0"/>
              </a:rPr>
              <a:t>Gluttony Is A Sin Too</a:t>
            </a:r>
            <a:endParaRPr lang="es-GT" sz="4400" u="sng" dirty="0">
              <a:latin typeface="Rockwell" panose="02060603020205020403" pitchFamily="18" charset="0"/>
            </a:endParaRPr>
          </a:p>
        </p:txBody>
      </p:sp>
      <p:sp>
        <p:nvSpPr>
          <p:cNvPr id="2" name="Rectangle 1"/>
          <p:cNvSpPr/>
          <p:nvPr/>
        </p:nvSpPr>
        <p:spPr>
          <a:xfrm>
            <a:off x="0" y="731617"/>
            <a:ext cx="12192000" cy="4924425"/>
          </a:xfrm>
          <a:prstGeom prst="rect">
            <a:avLst/>
          </a:prstGeom>
        </p:spPr>
        <p:txBody>
          <a:bodyPr wrap="square">
            <a:spAutoFit/>
          </a:bodyPr>
          <a:lstStyle/>
          <a:p>
            <a:pPr marL="457200" indent="-457200">
              <a:buFont typeface="Wingdings" panose="05000000000000000000" pitchFamily="2" charset="2"/>
              <a:buChar char="q"/>
            </a:pPr>
            <a:r>
              <a:rPr lang="en-US" sz="3200" dirty="0">
                <a:latin typeface="Rockwell" panose="02060603020205020403" pitchFamily="18" charset="0"/>
              </a:rPr>
              <a:t>Is this really about gluttony?</a:t>
            </a:r>
          </a:p>
          <a:p>
            <a:pPr marL="914400" lvl="1" indent="-457200">
              <a:buFont typeface="Arial" panose="020B0604020202020204" pitchFamily="34" charset="0"/>
              <a:buChar char="•"/>
            </a:pPr>
            <a:r>
              <a:rPr lang="en-US" sz="2400" dirty="0">
                <a:latin typeface="Rockwell" panose="02060603020205020403" pitchFamily="18" charset="0"/>
              </a:rPr>
              <a:t>Or is it a red herring to deflect from the subject of alcohol?</a:t>
            </a:r>
          </a:p>
          <a:p>
            <a:pPr marL="914400" lvl="1" indent="-457200">
              <a:buFont typeface="Arial" panose="020B0604020202020204" pitchFamily="34" charset="0"/>
              <a:buChar char="•"/>
            </a:pPr>
            <a:endParaRPr lang="en-US" sz="3000" dirty="0">
              <a:latin typeface="Rockwell" panose="02060603020205020403" pitchFamily="18" charset="0"/>
            </a:endParaRPr>
          </a:p>
          <a:p>
            <a:pPr marL="457200" indent="-457200">
              <a:buFont typeface="Wingdings" panose="05000000000000000000" pitchFamily="2" charset="2"/>
              <a:buChar char="q"/>
            </a:pPr>
            <a:r>
              <a:rPr lang="en-US" sz="3200" dirty="0">
                <a:latin typeface="Rockwell" panose="02060603020205020403" pitchFamily="18" charset="0"/>
              </a:rPr>
              <a:t>There are similarities, but also profound differences</a:t>
            </a:r>
          </a:p>
          <a:p>
            <a:pPr marL="914400" lvl="1" indent="-457200">
              <a:buFont typeface="Arial" panose="020B0604020202020204" pitchFamily="34" charset="0"/>
              <a:buChar char="•"/>
            </a:pPr>
            <a:r>
              <a:rPr lang="en-US" sz="2400" dirty="0">
                <a:latin typeface="Rockwell" panose="02060603020205020403" pitchFamily="18" charset="0"/>
              </a:rPr>
              <a:t>Ethyl alcohol hinders rationality the moment we imbibe</a:t>
            </a:r>
          </a:p>
          <a:p>
            <a:pPr marL="914400" lvl="1" indent="-457200">
              <a:buFont typeface="Arial" panose="020B0604020202020204" pitchFamily="34" charset="0"/>
              <a:buChar char="•"/>
            </a:pPr>
            <a:endParaRPr lang="en-US" sz="3000" dirty="0">
              <a:latin typeface="Rockwell" panose="02060603020205020403" pitchFamily="18" charset="0"/>
            </a:endParaRPr>
          </a:p>
          <a:p>
            <a:pPr marL="457200" indent="-457200">
              <a:buFont typeface="Wingdings" panose="05000000000000000000" pitchFamily="2" charset="2"/>
              <a:buChar char="q"/>
            </a:pPr>
            <a:r>
              <a:rPr lang="en-US" sz="3200" dirty="0">
                <a:latin typeface="Rockwell" panose="02060603020205020403" pitchFamily="18" charset="0"/>
              </a:rPr>
              <a:t>Ethyl alcohol is not a food, it’s a poison – </a:t>
            </a:r>
            <a:r>
              <a:rPr lang="en-US" sz="3200" b="1" dirty="0">
                <a:latin typeface="Rockwell" panose="02060603020205020403" pitchFamily="18" charset="0"/>
              </a:rPr>
              <a:t>Col 2:16</a:t>
            </a:r>
          </a:p>
          <a:p>
            <a:pPr marL="914400" lvl="1" indent="-457200">
              <a:buFont typeface="Arial" panose="020B0604020202020204" pitchFamily="34" charset="0"/>
              <a:buChar char="•"/>
            </a:pPr>
            <a:r>
              <a:rPr lang="en-US" sz="2400" dirty="0">
                <a:latin typeface="Rockwell" panose="02060603020205020403" pitchFamily="18" charset="0"/>
              </a:rPr>
              <a:t>What is worse in the pot brownie, the pot or the brownie?</a:t>
            </a:r>
          </a:p>
          <a:p>
            <a:pPr marL="914400" lvl="1" indent="-457200">
              <a:buFont typeface="Arial" panose="020B0604020202020204" pitchFamily="34" charset="0"/>
              <a:buChar char="•"/>
            </a:pPr>
            <a:endParaRPr lang="en-US" sz="3000" dirty="0">
              <a:latin typeface="Rockwell" panose="02060603020205020403" pitchFamily="18" charset="0"/>
            </a:endParaRPr>
          </a:p>
          <a:p>
            <a:pPr marL="457200" indent="-457200">
              <a:buFont typeface="Wingdings" panose="05000000000000000000" pitchFamily="2" charset="2"/>
              <a:buChar char="q"/>
            </a:pPr>
            <a:r>
              <a:rPr lang="en-US" sz="3200" dirty="0">
                <a:latin typeface="Rockwell" panose="02060603020205020403" pitchFamily="18" charset="0"/>
              </a:rPr>
              <a:t>The only health benefits are in the grape, not the alcohol</a:t>
            </a:r>
          </a:p>
          <a:p>
            <a:pPr marL="914400" lvl="1" indent="-457200">
              <a:buFont typeface="Arial" panose="020B0604020202020204" pitchFamily="34" charset="0"/>
              <a:buChar char="•"/>
            </a:pPr>
            <a:r>
              <a:rPr lang="en-US" sz="2400" dirty="0">
                <a:latin typeface="Rockwell" panose="02060603020205020403" pitchFamily="18" charset="0"/>
              </a:rPr>
              <a:t>“Resveratrol”, antioxidants</a:t>
            </a:r>
          </a:p>
        </p:txBody>
      </p:sp>
      <p:sp>
        <p:nvSpPr>
          <p:cNvPr id="3" name="Rectangle 2">
            <a:extLst>
              <a:ext uri="{FF2B5EF4-FFF2-40B4-BE49-F238E27FC236}">
                <a16:creationId xmlns:a16="http://schemas.microsoft.com/office/drawing/2014/main" id="{426F6158-1F94-A301-2FB0-DAD613A2A455}"/>
              </a:ext>
            </a:extLst>
          </p:cNvPr>
          <p:cNvSpPr/>
          <p:nvPr/>
        </p:nvSpPr>
        <p:spPr>
          <a:xfrm>
            <a:off x="1" y="5646420"/>
            <a:ext cx="12191999" cy="121158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b="1" dirty="0">
              <a:solidFill>
                <a:srgbClr val="FF0000"/>
              </a:solidFill>
            </a:endParaRPr>
          </a:p>
        </p:txBody>
      </p:sp>
    </p:spTree>
    <p:extLst>
      <p:ext uri="{BB962C8B-B14F-4D97-AF65-F5344CB8AC3E}">
        <p14:creationId xmlns:p14="http://schemas.microsoft.com/office/powerpoint/2010/main" val="16240839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fade">
                                      <p:cBhvr>
                                        <p:cTn id="23" dur="500"/>
                                        <p:tgtEl>
                                          <p:spTgt spid="2">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xEl>
                                              <p:pRg st="7" end="7"/>
                                            </p:txEl>
                                          </p:spTgt>
                                        </p:tgtEl>
                                        <p:attrNameLst>
                                          <p:attrName>style.visibility</p:attrName>
                                        </p:attrNameLst>
                                      </p:cBhvr>
                                      <p:to>
                                        <p:strVal val="visible"/>
                                      </p:to>
                                    </p:set>
                                    <p:animEffect transition="in" filter="fade">
                                      <p:cBhvr>
                                        <p:cTn id="26" dur="500"/>
                                        <p:tgtEl>
                                          <p:spTgt spid="2">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Effect transition="in" filter="fade">
                                      <p:cBhvr>
                                        <p:cTn id="31" dur="500"/>
                                        <p:tgtEl>
                                          <p:spTgt spid="2">
                                            <p:txEl>
                                              <p:pRg st="9" end="9"/>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
                                            <p:txEl>
                                              <p:pRg st="10" end="10"/>
                                            </p:txEl>
                                          </p:spTgt>
                                        </p:tgtEl>
                                        <p:attrNameLst>
                                          <p:attrName>style.visibility</p:attrName>
                                        </p:attrNameLst>
                                      </p:cBhvr>
                                      <p:to>
                                        <p:strVal val="visible"/>
                                      </p:to>
                                    </p:set>
                                    <p:animEffect transition="in" filter="fade">
                                      <p:cBhvr>
                                        <p:cTn id="34"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
            <a:ext cx="12192000" cy="769441"/>
          </a:xfrm>
          <a:prstGeom prst="rect">
            <a:avLst/>
          </a:prstGeom>
        </p:spPr>
        <p:txBody>
          <a:bodyPr wrap="square">
            <a:spAutoFit/>
          </a:bodyPr>
          <a:lstStyle/>
          <a:p>
            <a:pPr algn="ctr"/>
            <a:r>
              <a:rPr lang="en-US" sz="4400" u="sng" dirty="0">
                <a:latin typeface="Rockwell" panose="02060603020205020403" pitchFamily="18" charset="0"/>
              </a:rPr>
              <a:t>Jesus was called a drunkard (Luke 7:34)</a:t>
            </a:r>
            <a:endParaRPr lang="es-GT" sz="4400" u="sng" dirty="0">
              <a:latin typeface="Rockwell" panose="02060603020205020403" pitchFamily="18" charset="0"/>
            </a:endParaRPr>
          </a:p>
        </p:txBody>
      </p:sp>
      <p:sp>
        <p:nvSpPr>
          <p:cNvPr id="2" name="Rectangle 1"/>
          <p:cNvSpPr/>
          <p:nvPr/>
        </p:nvSpPr>
        <p:spPr>
          <a:xfrm>
            <a:off x="0" y="733141"/>
            <a:ext cx="12192000" cy="4770537"/>
          </a:xfrm>
          <a:prstGeom prst="rect">
            <a:avLst/>
          </a:prstGeom>
        </p:spPr>
        <p:txBody>
          <a:bodyPr wrap="square">
            <a:spAutoFit/>
          </a:bodyPr>
          <a:lstStyle/>
          <a:p>
            <a:pPr marL="457200" indent="-457200">
              <a:buFont typeface="Wingdings" panose="05000000000000000000" pitchFamily="2" charset="2"/>
              <a:buChar char="q"/>
            </a:pPr>
            <a:r>
              <a:rPr lang="en-US" sz="2800" dirty="0">
                <a:latin typeface="Rockwell" panose="02060603020205020403" pitchFamily="18" charset="0"/>
              </a:rPr>
              <a:t>Jesus’ enemies never painted an accurate picture of Him</a:t>
            </a:r>
          </a:p>
          <a:p>
            <a:pPr marL="914400" lvl="1" indent="-457200">
              <a:buFont typeface="Arial" panose="020B0604020202020204" pitchFamily="34" charset="0"/>
              <a:buChar char="•"/>
            </a:pPr>
            <a:r>
              <a:rPr lang="en-US" sz="2400" dirty="0">
                <a:latin typeface="Rockwell" panose="02060603020205020403" pitchFamily="18" charset="0"/>
              </a:rPr>
              <a:t>Called a Samaritan (John 8:48), demon-possessed (John 7:20), sinner (John 9:24)</a:t>
            </a:r>
          </a:p>
          <a:p>
            <a:pPr marL="914400" lvl="1" indent="-457200">
              <a:buFont typeface="Arial" panose="020B0604020202020204" pitchFamily="34" charset="0"/>
              <a:buChar char="•"/>
            </a:pPr>
            <a:endParaRPr lang="en-US" sz="2400" dirty="0">
              <a:latin typeface="Rockwell" panose="02060603020205020403" pitchFamily="18" charset="0"/>
            </a:endParaRPr>
          </a:p>
          <a:p>
            <a:pPr marL="457200" indent="-457200">
              <a:buFont typeface="Wingdings" panose="05000000000000000000" pitchFamily="2" charset="2"/>
              <a:buChar char="q"/>
            </a:pPr>
            <a:r>
              <a:rPr lang="en-US" sz="2800" dirty="0">
                <a:latin typeface="Rockwell" panose="02060603020205020403" pitchFamily="18" charset="0"/>
              </a:rPr>
              <a:t>His silence was not affirmation</a:t>
            </a:r>
          </a:p>
          <a:p>
            <a:pPr marL="914400" lvl="1" indent="-457200">
              <a:buFont typeface="Arial" panose="020B0604020202020204" pitchFamily="34" charset="0"/>
              <a:buChar char="•"/>
            </a:pPr>
            <a:r>
              <a:rPr lang="en-US" sz="2400" dirty="0">
                <a:latin typeface="Rockwell" panose="02060603020205020403" pitchFamily="18" charset="0"/>
              </a:rPr>
              <a:t>He didn’t give Herod the time of day (Luke 23:9)</a:t>
            </a:r>
          </a:p>
          <a:p>
            <a:pPr marL="914400" lvl="1" indent="-457200">
              <a:buFont typeface="Arial" panose="020B0604020202020204" pitchFamily="34" charset="0"/>
              <a:buChar char="•"/>
            </a:pPr>
            <a:endParaRPr lang="en-US" sz="2400" dirty="0">
              <a:latin typeface="Rockwell" panose="02060603020205020403" pitchFamily="18" charset="0"/>
            </a:endParaRPr>
          </a:p>
          <a:p>
            <a:pPr marL="457200" indent="-457200">
              <a:buFont typeface="Wingdings" panose="05000000000000000000" pitchFamily="2" charset="2"/>
              <a:buChar char="q"/>
            </a:pPr>
            <a:r>
              <a:rPr lang="en-US" sz="2800" dirty="0">
                <a:latin typeface="Rockwell" panose="02060603020205020403" pitchFamily="18" charset="0"/>
              </a:rPr>
              <a:t>Proper contrast: John led austere lifestyle. Jesus mingled</a:t>
            </a:r>
          </a:p>
          <a:p>
            <a:pPr marL="914400" lvl="1" indent="-457200">
              <a:buFont typeface="Arial" panose="020B0604020202020204" pitchFamily="34" charset="0"/>
              <a:buChar char="•"/>
            </a:pPr>
            <a:r>
              <a:rPr lang="en-US" sz="2400" dirty="0">
                <a:latin typeface="Rockwell" panose="02060603020205020403" pitchFamily="18" charset="0"/>
              </a:rPr>
              <a:t>Engaging people in social atmospheres is what led to charge</a:t>
            </a:r>
          </a:p>
          <a:p>
            <a:pPr marL="914400" lvl="1" indent="-457200">
              <a:buFont typeface="Arial" panose="020B0604020202020204" pitchFamily="34" charset="0"/>
              <a:buChar char="•"/>
            </a:pPr>
            <a:endParaRPr lang="en-US" sz="2400" dirty="0">
              <a:latin typeface="Rockwell" panose="02060603020205020403" pitchFamily="18" charset="0"/>
            </a:endParaRPr>
          </a:p>
          <a:p>
            <a:pPr marL="457200" indent="-457200">
              <a:buFont typeface="Wingdings" panose="05000000000000000000" pitchFamily="2" charset="2"/>
              <a:buChar char="q"/>
            </a:pPr>
            <a:r>
              <a:rPr lang="en-US" sz="2800" dirty="0">
                <a:latin typeface="Rockwell" panose="02060603020205020403" pitchFamily="18" charset="0"/>
              </a:rPr>
              <a:t>Puts more faith in claims of Jesus’ enemies than God Himself</a:t>
            </a:r>
          </a:p>
          <a:p>
            <a:pPr marL="914400" lvl="1" indent="-457200">
              <a:buFont typeface="Arial" panose="020B0604020202020204" pitchFamily="34" charset="0"/>
              <a:buChar char="•"/>
            </a:pPr>
            <a:r>
              <a:rPr lang="en-US" sz="2400" dirty="0">
                <a:latin typeface="Rockwell" panose="02060603020205020403" pitchFamily="18" charset="0"/>
              </a:rPr>
              <a:t>God has spoken on this matter: Prov 20:1; 21:17; 23:29-35</a:t>
            </a:r>
          </a:p>
          <a:p>
            <a:pPr marL="914400" lvl="1" indent="-457200">
              <a:buFont typeface="Arial" panose="020B0604020202020204" pitchFamily="34" charset="0"/>
              <a:buChar char="•"/>
            </a:pPr>
            <a:r>
              <a:rPr lang="en-US" sz="2400" dirty="0">
                <a:latin typeface="Rockwell" panose="02060603020205020403" pitchFamily="18" charset="0"/>
              </a:rPr>
              <a:t>Are Jesus’ enemies influencing my decisions more than God?</a:t>
            </a:r>
            <a:endParaRPr lang="es-GT" sz="2400" dirty="0">
              <a:latin typeface="Rockwell" panose="02060603020205020403" pitchFamily="18" charset="0"/>
            </a:endParaRPr>
          </a:p>
        </p:txBody>
      </p:sp>
      <p:sp>
        <p:nvSpPr>
          <p:cNvPr id="3" name="Rectangle 2">
            <a:extLst>
              <a:ext uri="{FF2B5EF4-FFF2-40B4-BE49-F238E27FC236}">
                <a16:creationId xmlns:a16="http://schemas.microsoft.com/office/drawing/2014/main" id="{94C7E3AC-E84F-C8E4-A766-002E4B3476DC}"/>
              </a:ext>
            </a:extLst>
          </p:cNvPr>
          <p:cNvSpPr/>
          <p:nvPr/>
        </p:nvSpPr>
        <p:spPr>
          <a:xfrm>
            <a:off x="1" y="5646420"/>
            <a:ext cx="12191999" cy="121158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b="1" dirty="0">
              <a:solidFill>
                <a:srgbClr val="FF0000"/>
              </a:solidFill>
            </a:endParaRPr>
          </a:p>
        </p:txBody>
      </p:sp>
    </p:spTree>
    <p:extLst>
      <p:ext uri="{BB962C8B-B14F-4D97-AF65-F5344CB8AC3E}">
        <p14:creationId xmlns:p14="http://schemas.microsoft.com/office/powerpoint/2010/main" val="40287900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fade">
                                      <p:cBhvr>
                                        <p:cTn id="23" dur="500"/>
                                        <p:tgtEl>
                                          <p:spTgt spid="2">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xEl>
                                              <p:pRg st="7" end="7"/>
                                            </p:txEl>
                                          </p:spTgt>
                                        </p:tgtEl>
                                        <p:attrNameLst>
                                          <p:attrName>style.visibility</p:attrName>
                                        </p:attrNameLst>
                                      </p:cBhvr>
                                      <p:to>
                                        <p:strVal val="visible"/>
                                      </p:to>
                                    </p:set>
                                    <p:animEffect transition="in" filter="fade">
                                      <p:cBhvr>
                                        <p:cTn id="26" dur="500"/>
                                        <p:tgtEl>
                                          <p:spTgt spid="2">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Effect transition="in" filter="fade">
                                      <p:cBhvr>
                                        <p:cTn id="31" dur="500"/>
                                        <p:tgtEl>
                                          <p:spTgt spid="2">
                                            <p:txEl>
                                              <p:pRg st="9" end="9"/>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
                                            <p:txEl>
                                              <p:pRg st="10" end="10"/>
                                            </p:txEl>
                                          </p:spTgt>
                                        </p:tgtEl>
                                        <p:attrNameLst>
                                          <p:attrName>style.visibility</p:attrName>
                                        </p:attrNameLst>
                                      </p:cBhvr>
                                      <p:to>
                                        <p:strVal val="visible"/>
                                      </p:to>
                                    </p:set>
                                    <p:animEffect transition="in" filter="fade">
                                      <p:cBhvr>
                                        <p:cTn id="34" dur="500"/>
                                        <p:tgtEl>
                                          <p:spTgt spid="2">
                                            <p:txEl>
                                              <p:pRg st="10" end="1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2">
                                            <p:txEl>
                                              <p:pRg st="11" end="11"/>
                                            </p:txEl>
                                          </p:spTgt>
                                        </p:tgtEl>
                                        <p:attrNameLst>
                                          <p:attrName>style.visibility</p:attrName>
                                        </p:attrNameLst>
                                      </p:cBhvr>
                                      <p:to>
                                        <p:strVal val="visible"/>
                                      </p:to>
                                    </p:set>
                                    <p:animEffect transition="in" filter="fade">
                                      <p:cBhvr>
                                        <p:cTn id="37"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24002" y="1"/>
            <a:ext cx="9143999" cy="769441"/>
          </a:xfrm>
          <a:prstGeom prst="rect">
            <a:avLst/>
          </a:prstGeom>
        </p:spPr>
        <p:txBody>
          <a:bodyPr wrap="square">
            <a:spAutoFit/>
          </a:bodyPr>
          <a:lstStyle/>
          <a:p>
            <a:pPr algn="ctr"/>
            <a:r>
              <a:rPr lang="en-US" sz="4400" u="sng" dirty="0">
                <a:latin typeface="Rockwell" panose="02060603020205020403" pitchFamily="18" charset="0"/>
              </a:rPr>
              <a:t>What about 1 Tim 5:23?</a:t>
            </a:r>
            <a:endParaRPr lang="es-GT" sz="4400" u="sng" dirty="0">
              <a:latin typeface="Rockwell" panose="02060603020205020403" pitchFamily="18" charset="0"/>
            </a:endParaRPr>
          </a:p>
        </p:txBody>
      </p:sp>
      <p:sp>
        <p:nvSpPr>
          <p:cNvPr id="2" name="Rectangle 1"/>
          <p:cNvSpPr/>
          <p:nvPr/>
        </p:nvSpPr>
        <p:spPr>
          <a:xfrm>
            <a:off x="0" y="733141"/>
            <a:ext cx="12192000" cy="4770537"/>
          </a:xfrm>
          <a:prstGeom prst="rect">
            <a:avLst/>
          </a:prstGeom>
        </p:spPr>
        <p:txBody>
          <a:bodyPr wrap="square">
            <a:spAutoFit/>
          </a:bodyPr>
          <a:lstStyle/>
          <a:p>
            <a:pPr marL="457200" indent="-457200">
              <a:buFont typeface="Wingdings" panose="05000000000000000000" pitchFamily="2" charset="2"/>
              <a:buChar char="q"/>
            </a:pPr>
            <a:r>
              <a:rPr lang="en-US" sz="2800" dirty="0">
                <a:latin typeface="Rockwell" panose="02060603020205020403" pitchFamily="18" charset="0"/>
              </a:rPr>
              <a:t>It was a matter of his health</a:t>
            </a:r>
          </a:p>
          <a:p>
            <a:pPr marL="914400" lvl="1" indent="-457200">
              <a:buFont typeface="Arial" panose="020B0604020202020204" pitchFamily="34" charset="0"/>
              <a:buChar char="•"/>
            </a:pPr>
            <a:r>
              <a:rPr lang="en-US" sz="2400" dirty="0">
                <a:latin typeface="Rockwell" panose="02060603020205020403" pitchFamily="18" charset="0"/>
              </a:rPr>
              <a:t>Water supplies of the ancient world could be dangerous</a:t>
            </a:r>
          </a:p>
          <a:p>
            <a:pPr marL="914400" lvl="1" indent="-457200">
              <a:buFont typeface="Arial" panose="020B0604020202020204" pitchFamily="34" charset="0"/>
              <a:buChar char="•"/>
            </a:pPr>
            <a:endParaRPr lang="en-US" sz="2400" dirty="0">
              <a:latin typeface="Rockwell" panose="02060603020205020403" pitchFamily="18" charset="0"/>
            </a:endParaRPr>
          </a:p>
          <a:p>
            <a:pPr marL="457200" indent="-457200">
              <a:buFont typeface="Wingdings" panose="05000000000000000000" pitchFamily="2" charset="2"/>
              <a:buChar char="q"/>
            </a:pPr>
            <a:r>
              <a:rPr lang="en-US" sz="2800" dirty="0">
                <a:latin typeface="Rockwell" panose="02060603020205020403" pitchFamily="18" charset="0"/>
              </a:rPr>
              <a:t>Paul told him to take “a little”</a:t>
            </a:r>
          </a:p>
          <a:p>
            <a:pPr marL="914400" lvl="1" indent="-457200">
              <a:buFont typeface="Arial" panose="020B0604020202020204" pitchFamily="34" charset="0"/>
              <a:buChar char="•"/>
            </a:pPr>
            <a:r>
              <a:rPr lang="en-US" sz="2400" dirty="0">
                <a:latin typeface="Rockwell" panose="02060603020205020403" pitchFamily="18" charset="0"/>
              </a:rPr>
              <a:t>Is this what I’m aiming for in social/recreational drinking?</a:t>
            </a:r>
          </a:p>
          <a:p>
            <a:pPr marL="914400" lvl="1" indent="-457200">
              <a:buFont typeface="Arial" panose="020B0604020202020204" pitchFamily="34" charset="0"/>
              <a:buChar char="•"/>
            </a:pPr>
            <a:endParaRPr lang="en-US" sz="2400" dirty="0">
              <a:latin typeface="Rockwell" panose="02060603020205020403" pitchFamily="18" charset="0"/>
            </a:endParaRPr>
          </a:p>
          <a:p>
            <a:pPr marL="457200" indent="-457200">
              <a:buFont typeface="Wingdings" panose="05000000000000000000" pitchFamily="2" charset="2"/>
              <a:buChar char="q"/>
            </a:pPr>
            <a:r>
              <a:rPr lang="en-US" sz="2800" dirty="0">
                <a:latin typeface="Rockwell" panose="02060603020205020403" pitchFamily="18" charset="0"/>
              </a:rPr>
              <a:t>Why did Paul have to instruct Timothy to do this?</a:t>
            </a:r>
          </a:p>
          <a:p>
            <a:pPr marL="914400" lvl="1" indent="-457200">
              <a:buFont typeface="Arial" panose="020B0604020202020204" pitchFamily="34" charset="0"/>
              <a:buChar char="•"/>
            </a:pPr>
            <a:r>
              <a:rPr lang="en-US" sz="2400" dirty="0">
                <a:latin typeface="Rockwell" panose="02060603020205020403" pitchFamily="18" charset="0"/>
              </a:rPr>
              <a:t>Speaks well of Timothy’s character that he restrained himself to the point of being sick</a:t>
            </a:r>
          </a:p>
          <a:p>
            <a:pPr marL="914400" lvl="1" indent="-457200">
              <a:buFont typeface="Arial" panose="020B0604020202020204" pitchFamily="34" charset="0"/>
              <a:buChar char="•"/>
            </a:pPr>
            <a:endParaRPr lang="en-US" sz="2400" dirty="0">
              <a:latin typeface="Rockwell" panose="02060603020205020403" pitchFamily="18" charset="0"/>
            </a:endParaRPr>
          </a:p>
          <a:p>
            <a:pPr marL="457200" indent="-457200">
              <a:buFont typeface="Wingdings" panose="05000000000000000000" pitchFamily="2" charset="2"/>
              <a:buChar char="q"/>
            </a:pPr>
            <a:r>
              <a:rPr lang="en-US" sz="2800" dirty="0">
                <a:latin typeface="Rockwell" panose="02060603020205020403" pitchFamily="18" charset="0"/>
              </a:rPr>
              <a:t>Alcohol is not a controlled substance</a:t>
            </a:r>
          </a:p>
          <a:p>
            <a:pPr marL="914400" lvl="1" indent="-457200">
              <a:buFont typeface="Arial" panose="020B0604020202020204" pitchFamily="34" charset="0"/>
              <a:buChar char="•"/>
            </a:pPr>
            <a:r>
              <a:rPr lang="en-US" sz="2400" dirty="0">
                <a:latin typeface="Rockwell" panose="02060603020205020403" pitchFamily="18" charset="0"/>
              </a:rPr>
              <a:t>Should I then encourage it medicinally?</a:t>
            </a:r>
            <a:endParaRPr lang="es-GT" sz="2200" dirty="0">
              <a:latin typeface="Rockwell" panose="02060603020205020403" pitchFamily="18" charset="0"/>
            </a:endParaRPr>
          </a:p>
        </p:txBody>
      </p:sp>
      <p:sp>
        <p:nvSpPr>
          <p:cNvPr id="3" name="Rectangle 2">
            <a:extLst>
              <a:ext uri="{FF2B5EF4-FFF2-40B4-BE49-F238E27FC236}">
                <a16:creationId xmlns:a16="http://schemas.microsoft.com/office/drawing/2014/main" id="{622DB281-15BB-6A4B-220D-948DB28648C4}"/>
              </a:ext>
            </a:extLst>
          </p:cNvPr>
          <p:cNvSpPr/>
          <p:nvPr/>
        </p:nvSpPr>
        <p:spPr>
          <a:xfrm>
            <a:off x="1" y="5646420"/>
            <a:ext cx="12191999" cy="121158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b="1" dirty="0">
              <a:solidFill>
                <a:srgbClr val="FF0000"/>
              </a:solidFill>
            </a:endParaRPr>
          </a:p>
        </p:txBody>
      </p:sp>
    </p:spTree>
    <p:extLst>
      <p:ext uri="{BB962C8B-B14F-4D97-AF65-F5344CB8AC3E}">
        <p14:creationId xmlns:p14="http://schemas.microsoft.com/office/powerpoint/2010/main" val="10050076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fade">
                                      <p:cBhvr>
                                        <p:cTn id="23" dur="500"/>
                                        <p:tgtEl>
                                          <p:spTgt spid="2">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xEl>
                                              <p:pRg st="7" end="7"/>
                                            </p:txEl>
                                          </p:spTgt>
                                        </p:tgtEl>
                                        <p:attrNameLst>
                                          <p:attrName>style.visibility</p:attrName>
                                        </p:attrNameLst>
                                      </p:cBhvr>
                                      <p:to>
                                        <p:strVal val="visible"/>
                                      </p:to>
                                    </p:set>
                                    <p:animEffect transition="in" filter="fade">
                                      <p:cBhvr>
                                        <p:cTn id="26" dur="500"/>
                                        <p:tgtEl>
                                          <p:spTgt spid="2">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Effect transition="in" filter="fade">
                                      <p:cBhvr>
                                        <p:cTn id="31" dur="500"/>
                                        <p:tgtEl>
                                          <p:spTgt spid="2">
                                            <p:txEl>
                                              <p:pRg st="9" end="9"/>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
                                            <p:txEl>
                                              <p:pRg st="10" end="10"/>
                                            </p:txEl>
                                          </p:spTgt>
                                        </p:tgtEl>
                                        <p:attrNameLst>
                                          <p:attrName>style.visibility</p:attrName>
                                        </p:attrNameLst>
                                      </p:cBhvr>
                                      <p:to>
                                        <p:strVal val="visible"/>
                                      </p:to>
                                    </p:set>
                                    <p:animEffect transition="in" filter="fade">
                                      <p:cBhvr>
                                        <p:cTn id="34"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ow to be Filled with the Holy Spirit (Ephesians 5:18) - Redeeming God">
            <a:extLst>
              <a:ext uri="{FF2B5EF4-FFF2-40B4-BE49-F238E27FC236}">
                <a16:creationId xmlns:a16="http://schemas.microsoft.com/office/drawing/2014/main" id="{C06D7691-7931-0423-540A-78A8C9D624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5638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FD28493-8472-540E-2AE7-761F9052DDD3}"/>
              </a:ext>
            </a:extLst>
          </p:cNvPr>
          <p:cNvSpPr/>
          <p:nvPr/>
        </p:nvSpPr>
        <p:spPr>
          <a:xfrm>
            <a:off x="1" y="5646420"/>
            <a:ext cx="12191999" cy="121158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b="1" dirty="0">
              <a:solidFill>
                <a:srgbClr val="FF0000"/>
              </a:solidFill>
            </a:endParaRPr>
          </a:p>
        </p:txBody>
      </p:sp>
    </p:spTree>
    <p:extLst>
      <p:ext uri="{BB962C8B-B14F-4D97-AF65-F5344CB8AC3E}">
        <p14:creationId xmlns:p14="http://schemas.microsoft.com/office/powerpoint/2010/main" val="17887579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147482"/>
            <a:ext cx="9144000" cy="1015663"/>
          </a:xfrm>
          <a:prstGeom prst="rect">
            <a:avLst/>
          </a:prstGeom>
        </p:spPr>
        <p:txBody>
          <a:bodyPr wrap="square">
            <a:spAutoFit/>
          </a:bodyPr>
          <a:lstStyle/>
          <a:p>
            <a:pPr algn="ctr"/>
            <a:r>
              <a:rPr lang="en-US" sz="6000" b="1" u="sng" dirty="0">
                <a:latin typeface="Rockwell" panose="02060603020205020403" pitchFamily="18" charset="0"/>
              </a:rPr>
              <a:t>Statistics</a:t>
            </a:r>
            <a:endParaRPr lang="es-GT" sz="6000" b="1" u="sng" dirty="0">
              <a:latin typeface="Rockwell" panose="02060603020205020403" pitchFamily="18" charset="0"/>
            </a:endParaRPr>
          </a:p>
        </p:txBody>
      </p:sp>
      <p:sp>
        <p:nvSpPr>
          <p:cNvPr id="5" name="Rectangle 4"/>
          <p:cNvSpPr/>
          <p:nvPr/>
        </p:nvSpPr>
        <p:spPr>
          <a:xfrm>
            <a:off x="0" y="712227"/>
            <a:ext cx="12192000" cy="5001369"/>
          </a:xfrm>
          <a:prstGeom prst="rect">
            <a:avLst/>
          </a:prstGeom>
        </p:spPr>
        <p:txBody>
          <a:bodyPr wrap="square">
            <a:spAutoFit/>
          </a:bodyPr>
          <a:lstStyle/>
          <a:p>
            <a:pPr marL="514350" indent="-514350">
              <a:buFont typeface="Wingdings" panose="05000000000000000000" pitchFamily="2" charset="2"/>
              <a:buChar char="q"/>
            </a:pPr>
            <a:r>
              <a:rPr lang="en-US" sz="2900" dirty="0">
                <a:latin typeface="Rockwell" panose="02060603020205020403" pitchFamily="18" charset="0"/>
                <a:ea typeface="Calibri" panose="020F0502020204030204" pitchFamily="34" charset="0"/>
                <a:cs typeface="Times New Roman" panose="02020603050405020304" pitchFamily="18" charset="0"/>
              </a:rPr>
              <a:t>CDC: 149k deaths per year from alcohol</a:t>
            </a:r>
          </a:p>
          <a:p>
            <a:pPr marL="514350" indent="-514350">
              <a:buFont typeface="Wingdings" panose="05000000000000000000" pitchFamily="2" charset="2"/>
              <a:buChar char="q"/>
            </a:pPr>
            <a:r>
              <a:rPr lang="en-US" sz="2900" dirty="0">
                <a:latin typeface="Rockwell" panose="02060603020205020403" pitchFamily="18" charset="0"/>
                <a:ea typeface="Calibri" panose="020F0502020204030204" pitchFamily="34" charset="0"/>
                <a:cs typeface="Times New Roman" panose="02020603050405020304" pitchFamily="18" charset="0"/>
              </a:rPr>
              <a:t>Advertisers spend &gt;$600 million encouraging alcohol</a:t>
            </a:r>
          </a:p>
          <a:p>
            <a:pPr marL="514350" indent="-514350">
              <a:buFont typeface="Wingdings" panose="05000000000000000000" pitchFamily="2" charset="2"/>
              <a:buChar char="q"/>
            </a:pPr>
            <a:r>
              <a:rPr lang="en-US" sz="2900" dirty="0">
                <a:latin typeface="Rockwell" panose="02060603020205020403" pitchFamily="18" charset="0"/>
                <a:ea typeface="Calibri" panose="020F0502020204030204" pitchFamily="34" charset="0"/>
                <a:cs typeface="Times New Roman" panose="02020603050405020304" pitchFamily="18" charset="0"/>
              </a:rPr>
              <a:t>&gt;$25 billion spent by consumers this year alone</a:t>
            </a:r>
            <a:endParaRPr lang="es-GT" sz="2900" dirty="0">
              <a:latin typeface="Rockwell" panose="02060603020205020403" pitchFamily="18" charset="0"/>
              <a:ea typeface="Calibri" panose="020F0502020204030204" pitchFamily="34" charset="0"/>
              <a:cs typeface="Times New Roman" panose="02020603050405020304" pitchFamily="18" charset="0"/>
            </a:endParaRPr>
          </a:p>
          <a:p>
            <a:pPr marL="514350" indent="-514350">
              <a:buFont typeface="Wingdings" panose="05000000000000000000" pitchFamily="2" charset="2"/>
              <a:buChar char="q"/>
            </a:pPr>
            <a:r>
              <a:rPr lang="en-US" sz="2900" dirty="0">
                <a:latin typeface="Rockwell" panose="02060603020205020403" pitchFamily="18" charset="0"/>
                <a:ea typeface="Calibri" panose="020F0502020204030204" pitchFamily="34" charset="0"/>
                <a:cs typeface="Times New Roman" panose="02020603050405020304" pitchFamily="18" charset="0"/>
              </a:rPr>
              <a:t>~17 million alcoholics in America</a:t>
            </a:r>
            <a:endParaRPr lang="es-GT" sz="2900" dirty="0">
              <a:latin typeface="Rockwell" panose="02060603020205020403" pitchFamily="18" charset="0"/>
              <a:ea typeface="Calibri" panose="020F0502020204030204" pitchFamily="34" charset="0"/>
              <a:cs typeface="Times New Roman" panose="02020603050405020304" pitchFamily="18" charset="0"/>
            </a:endParaRPr>
          </a:p>
          <a:p>
            <a:pPr marL="514350" indent="-514350">
              <a:buFont typeface="Wingdings" panose="05000000000000000000" pitchFamily="2" charset="2"/>
              <a:buChar char="q"/>
            </a:pPr>
            <a:r>
              <a:rPr lang="en-US" sz="2900" dirty="0">
                <a:latin typeface="Rockwell" panose="02060603020205020403" pitchFamily="18" charset="0"/>
                <a:ea typeface="Calibri" panose="020F0502020204030204" pitchFamily="34" charset="0"/>
                <a:cs typeface="Times New Roman" panose="02020603050405020304" pitchFamily="18" charset="0"/>
              </a:rPr>
              <a:t>&gt;$249B drain on our nation’s budget</a:t>
            </a:r>
            <a:endParaRPr lang="es-GT" sz="2900" dirty="0">
              <a:latin typeface="Rockwell" panose="02060603020205020403" pitchFamily="18" charset="0"/>
              <a:ea typeface="Calibri" panose="020F0502020204030204" pitchFamily="34" charset="0"/>
              <a:cs typeface="Times New Roman" panose="02020603050405020304" pitchFamily="18" charset="0"/>
            </a:endParaRPr>
          </a:p>
          <a:p>
            <a:pPr marL="514350" indent="-514350">
              <a:buFont typeface="Wingdings" panose="05000000000000000000" pitchFamily="2" charset="2"/>
              <a:buChar char="q"/>
            </a:pPr>
            <a:r>
              <a:rPr lang="en-US" sz="2900" dirty="0">
                <a:latin typeface="Rockwell" panose="02060603020205020403" pitchFamily="18" charset="0"/>
                <a:ea typeface="Calibri" panose="020F0502020204030204" pitchFamily="34" charset="0"/>
                <a:cs typeface="Times New Roman" panose="02020603050405020304" pitchFamily="18" charset="0"/>
              </a:rPr>
              <a:t>55% of sexual assault victims were drinking before assault</a:t>
            </a:r>
          </a:p>
          <a:p>
            <a:pPr marL="514350" indent="-514350">
              <a:buFont typeface="Wingdings" panose="05000000000000000000" pitchFamily="2" charset="2"/>
              <a:buChar char="q"/>
            </a:pPr>
            <a:r>
              <a:rPr lang="en-US" sz="2900" dirty="0">
                <a:latin typeface="Rockwell" panose="02060603020205020403" pitchFamily="18" charset="0"/>
                <a:ea typeface="Calibri" panose="020F0502020204030204" pitchFamily="34" charset="0"/>
                <a:cs typeface="Times New Roman" panose="02020603050405020304" pitchFamily="18" charset="0"/>
              </a:rPr>
              <a:t>97% of sexual assault victims were drinking at time of assault</a:t>
            </a:r>
          </a:p>
          <a:p>
            <a:pPr marL="514350" indent="-514350">
              <a:buFont typeface="Wingdings" panose="05000000000000000000" pitchFamily="2" charset="2"/>
              <a:buChar char="q"/>
            </a:pPr>
            <a:r>
              <a:rPr lang="en-US" sz="2900" dirty="0">
                <a:latin typeface="Rockwell" panose="02060603020205020403" pitchFamily="18" charset="0"/>
                <a:ea typeface="Calibri" panose="020F0502020204030204" pitchFamily="34" charset="0"/>
                <a:cs typeface="Times New Roman" panose="02020603050405020304" pitchFamily="18" charset="0"/>
              </a:rPr>
              <a:t>Broken homes due to neglect, spousal abuse, child abuse, etc.</a:t>
            </a:r>
          </a:p>
          <a:p>
            <a:pPr marL="514350" indent="-514350">
              <a:buFont typeface="Wingdings" panose="05000000000000000000" pitchFamily="2" charset="2"/>
              <a:buChar char="q"/>
            </a:pPr>
            <a:r>
              <a:rPr lang="en-US" sz="2900" dirty="0">
                <a:latin typeface="Rockwell" panose="02060603020205020403" pitchFamily="18" charset="0"/>
                <a:ea typeface="Calibri" panose="020F0502020204030204" pitchFamily="34" charset="0"/>
                <a:cs typeface="Times New Roman" panose="02020603050405020304" pitchFamily="18" charset="0"/>
              </a:rPr>
              <a:t>&gt;55% of highway deaths are alcohol related</a:t>
            </a:r>
            <a:endParaRPr lang="es-GT" sz="2900" dirty="0">
              <a:latin typeface="Rockwell" panose="02060603020205020403" pitchFamily="18" charset="0"/>
              <a:ea typeface="Calibri" panose="020F0502020204030204" pitchFamily="34" charset="0"/>
              <a:cs typeface="Times New Roman" panose="02020603050405020304" pitchFamily="18" charset="0"/>
            </a:endParaRPr>
          </a:p>
          <a:p>
            <a:pPr marL="514350" indent="-514350">
              <a:buFont typeface="Wingdings" panose="05000000000000000000" pitchFamily="2" charset="2"/>
              <a:buChar char="q"/>
            </a:pPr>
            <a:r>
              <a:rPr lang="en-US" sz="2900" dirty="0">
                <a:latin typeface="Rockwell" panose="02060603020205020403" pitchFamily="18" charset="0"/>
                <a:ea typeface="Calibri" panose="020F0502020204030204" pitchFamily="34" charset="0"/>
                <a:cs typeface="Times New Roman" panose="02020603050405020304" pitchFamily="18" charset="0"/>
              </a:rPr>
              <a:t>Mental &amp; health problems, and ultimately death of many</a:t>
            </a:r>
          </a:p>
          <a:p>
            <a:pPr marL="514350" indent="-514350">
              <a:buFont typeface="Wingdings" panose="05000000000000000000" pitchFamily="2" charset="2"/>
              <a:buChar char="q"/>
            </a:pPr>
            <a:r>
              <a:rPr lang="en-US" sz="2900" dirty="0">
                <a:latin typeface="Rockwell" panose="02060603020205020403" pitchFamily="18" charset="0"/>
                <a:ea typeface="Calibri" panose="020F0502020204030204" pitchFamily="34" charset="0"/>
                <a:cs typeface="Times New Roman" panose="02020603050405020304" pitchFamily="18" charset="0"/>
              </a:rPr>
              <a:t>6% of all deaths related to alcohol (Wikipedia)</a:t>
            </a:r>
            <a:endParaRPr lang="es-GT" sz="2900" dirty="0">
              <a:latin typeface="Rockwell" panose="02060603020205020403" pitchFamily="18"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B10F490E-560A-79EE-0C17-E484EBD4D6CE}"/>
              </a:ext>
            </a:extLst>
          </p:cNvPr>
          <p:cNvSpPr/>
          <p:nvPr/>
        </p:nvSpPr>
        <p:spPr>
          <a:xfrm>
            <a:off x="1" y="5646420"/>
            <a:ext cx="12191999" cy="121158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b="1" dirty="0">
              <a:solidFill>
                <a:srgbClr val="FF0000"/>
              </a:solidFill>
            </a:endParaRPr>
          </a:p>
        </p:txBody>
      </p:sp>
    </p:spTree>
    <p:extLst>
      <p:ext uri="{BB962C8B-B14F-4D97-AF65-F5344CB8AC3E}">
        <p14:creationId xmlns:p14="http://schemas.microsoft.com/office/powerpoint/2010/main" val="21243855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500"/>
                                        <p:tgtEl>
                                          <p:spTgt spid="5">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Effect transition="in" filter="fade">
                                      <p:cBhvr>
                                        <p:cTn id="35" dur="500"/>
                                        <p:tgtEl>
                                          <p:spTgt spid="5">
                                            <p:txEl>
                                              <p:pRg st="7" end="7"/>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Effect transition="in" filter="fade">
                                      <p:cBhvr>
                                        <p:cTn id="39" dur="500"/>
                                        <p:tgtEl>
                                          <p:spTgt spid="5">
                                            <p:txEl>
                                              <p:pRg st="8" end="8"/>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animEffect transition="in" filter="fade">
                                      <p:cBhvr>
                                        <p:cTn id="43" dur="500"/>
                                        <p:tgtEl>
                                          <p:spTgt spid="5">
                                            <p:txEl>
                                              <p:pRg st="9" end="9"/>
                                            </p:txEl>
                                          </p:spTgt>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animEffect transition="in" filter="fade">
                                      <p:cBhvr>
                                        <p:cTn id="47"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1" name="Group 1030">
            <a:extLst>
              <a:ext uri="{FF2B5EF4-FFF2-40B4-BE49-F238E27FC236}">
                <a16:creationId xmlns:a16="http://schemas.microsoft.com/office/drawing/2014/main" id="{723C66ED-DBBF-12CA-7F5E-813E0E7D03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622"/>
            <a:ext cx="12192000" cy="6894986"/>
            <a:chOff x="0" y="-7622"/>
            <a:chExt cx="12192000" cy="6894986"/>
          </a:xfrm>
        </p:grpSpPr>
        <p:sp>
          <p:nvSpPr>
            <p:cNvPr id="1032" name="Rectangle 1031">
              <a:extLst>
                <a:ext uri="{FF2B5EF4-FFF2-40B4-BE49-F238E27FC236}">
                  <a16:creationId xmlns:a16="http://schemas.microsoft.com/office/drawing/2014/main" id="{E3002B52-2669-1ED7-2E0F-0627FC31DF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7621"/>
              <a:ext cx="12192000" cy="6887364"/>
            </a:xfrm>
            <a:prstGeom prst="rect">
              <a:avLst/>
            </a:prstGeom>
            <a:gradFill>
              <a:gsLst>
                <a:gs pos="8000">
                  <a:schemeClr val="accent5"/>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3" name="Rectangle 1032">
              <a:extLst>
                <a:ext uri="{FF2B5EF4-FFF2-40B4-BE49-F238E27FC236}">
                  <a16:creationId xmlns:a16="http://schemas.microsoft.com/office/drawing/2014/main" id="{82E9EC0D-91EA-9D35-F655-335C580AB3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9" y="0"/>
              <a:ext cx="8216919" cy="6887364"/>
            </a:xfrm>
            <a:prstGeom prst="rect">
              <a:avLst/>
            </a:prstGeom>
            <a:gradFill flip="none" rotWithShape="1">
              <a:gsLst>
                <a:gs pos="0">
                  <a:schemeClr val="accent5">
                    <a:lumMod val="75000"/>
                    <a:alpha val="79000"/>
                  </a:schemeClr>
                </a:gs>
                <a:gs pos="40000">
                  <a:schemeClr val="accent5">
                    <a:lumMod val="60000"/>
                    <a:lumOff val="40000"/>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Rectangle 1033">
              <a:extLst>
                <a:ext uri="{FF2B5EF4-FFF2-40B4-BE49-F238E27FC236}">
                  <a16:creationId xmlns:a16="http://schemas.microsoft.com/office/drawing/2014/main" id="{7770627C-B480-1145-72DC-5B59DBE04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39978" y="-7622"/>
              <a:ext cx="8451623" cy="6887367"/>
            </a:xfrm>
            <a:prstGeom prst="rect">
              <a:avLst/>
            </a:prstGeom>
            <a:gradFill>
              <a:gsLst>
                <a:gs pos="0">
                  <a:schemeClr val="accent5">
                    <a:lumMod val="75000"/>
                    <a:alpha val="67000"/>
                  </a:schemeClr>
                </a:gs>
                <a:gs pos="60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E9F81D39-93D1-019C-74DC-4710F53346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9127281" y="7060"/>
              <a:ext cx="3064320" cy="6872683"/>
            </a:xfrm>
            <a:prstGeom prst="rect">
              <a:avLst/>
            </a:prstGeom>
            <a:gradFill flip="none" rotWithShape="1">
              <a:gsLst>
                <a:gs pos="0">
                  <a:schemeClr val="accent2">
                    <a:alpha val="58000"/>
                  </a:schemeClr>
                </a:gs>
                <a:gs pos="41000">
                  <a:schemeClr val="accent2">
                    <a:alpha val="0"/>
                  </a:schemeClr>
                </a:gs>
              </a:gsLst>
              <a:lin ang="1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pic>
        <p:nvPicPr>
          <p:cNvPr id="1026" name="Picture 2" descr="Philippians 4:8 (ESV) - Philippians 4:8 ESV - Finally, brothers,… | Biblia">
            <a:extLst>
              <a:ext uri="{FF2B5EF4-FFF2-40B4-BE49-F238E27FC236}">
                <a16:creationId xmlns:a16="http://schemas.microsoft.com/office/drawing/2014/main" id="{3A8ECCF8-8A04-AA61-0CC4-16BB7DF6EEA7}"/>
              </a:ext>
            </a:extLst>
          </p:cNvPr>
          <p:cNvPicPr>
            <a:picLocks noChangeAspect="1" noChangeArrowheads="1"/>
          </p:cNvPicPr>
          <p:nvPr/>
        </p:nvPicPr>
        <p:blipFill rotWithShape="1">
          <a:blip r:embed="rId2">
            <a:alphaModFix amt="59000"/>
            <a:extLst>
              <a:ext uri="{28A0092B-C50C-407E-A947-70E740481C1C}">
                <a14:useLocalDpi xmlns:a14="http://schemas.microsoft.com/office/drawing/2010/main" val="0"/>
              </a:ext>
            </a:extLst>
          </a:blip>
          <a:srcRect r="428" b="7251"/>
          <a:stretch/>
        </p:blipFill>
        <p:spPr bwMode="auto">
          <a:xfrm>
            <a:off x="20" y="-7623"/>
            <a:ext cx="12191981" cy="562737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68BA5B7-6E67-0751-6243-7399537CEE11}"/>
              </a:ext>
            </a:extLst>
          </p:cNvPr>
          <p:cNvSpPr/>
          <p:nvPr/>
        </p:nvSpPr>
        <p:spPr>
          <a:xfrm>
            <a:off x="1" y="5646420"/>
            <a:ext cx="12191999" cy="121158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b="1" dirty="0">
              <a:solidFill>
                <a:srgbClr val="FF0000"/>
              </a:solidFill>
            </a:endParaRPr>
          </a:p>
        </p:txBody>
      </p:sp>
    </p:spTree>
    <p:extLst>
      <p:ext uri="{BB962C8B-B14F-4D97-AF65-F5344CB8AC3E}">
        <p14:creationId xmlns:p14="http://schemas.microsoft.com/office/powerpoint/2010/main" val="18489981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81368" y="811161"/>
            <a:ext cx="6410633" cy="259571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elated image">
            <a:hlinkClick r:id="rId5"/>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101" b="3761"/>
          <a:stretch/>
        </p:blipFill>
        <p:spPr bwMode="auto">
          <a:xfrm>
            <a:off x="7314469" y="3495366"/>
            <a:ext cx="4705465" cy="200578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a:spLocks noGrp="1"/>
          </p:cNvSpPr>
          <p:nvPr>
            <p:ph idx="1"/>
          </p:nvPr>
        </p:nvSpPr>
        <p:spPr>
          <a:xfrm>
            <a:off x="0" y="711730"/>
            <a:ext cx="7634749" cy="5023065"/>
          </a:xfrm>
        </p:spPr>
        <p:txBody>
          <a:bodyPr anchor="ctr">
            <a:noAutofit/>
          </a:bodyPr>
          <a:lstStyle/>
          <a:p>
            <a:pPr>
              <a:lnSpc>
                <a:spcPct val="100000"/>
              </a:lnSpc>
            </a:pPr>
            <a:r>
              <a:rPr lang="en-US" sz="2700" dirty="0">
                <a:latin typeface="Rockwell" panose="02060603020205020403" pitchFamily="18" charset="0"/>
              </a:rPr>
              <a:t>Mocks – </a:t>
            </a:r>
            <a:r>
              <a:rPr lang="en-US" sz="2700" b="1" dirty="0">
                <a:latin typeface="Rockwell" panose="02060603020205020403" pitchFamily="18" charset="0"/>
              </a:rPr>
              <a:t>Prov 20:1</a:t>
            </a:r>
          </a:p>
          <a:p>
            <a:pPr>
              <a:lnSpc>
                <a:spcPct val="100000"/>
              </a:lnSpc>
            </a:pPr>
            <a:r>
              <a:rPr lang="en-US" sz="2700" dirty="0">
                <a:latin typeface="Rockwell" panose="02060603020205020403" pitchFamily="18" charset="0"/>
              </a:rPr>
              <a:t>Destroys – </a:t>
            </a:r>
            <a:r>
              <a:rPr lang="en-US" sz="2700" b="1" dirty="0">
                <a:latin typeface="Rockwell" panose="02060603020205020403" pitchFamily="18" charset="0"/>
              </a:rPr>
              <a:t>Nah 1:10</a:t>
            </a:r>
          </a:p>
          <a:p>
            <a:pPr>
              <a:lnSpc>
                <a:spcPct val="100000"/>
              </a:lnSpc>
            </a:pPr>
            <a:r>
              <a:rPr lang="en-US" sz="2700" dirty="0">
                <a:latin typeface="Rockwell" panose="02060603020205020403" pitchFamily="18" charset="0"/>
              </a:rPr>
              <a:t>Poverty – </a:t>
            </a:r>
            <a:r>
              <a:rPr lang="en-US" sz="2700" b="1" dirty="0">
                <a:latin typeface="Rockwell" panose="02060603020205020403" pitchFamily="18" charset="0"/>
              </a:rPr>
              <a:t>Prov 23:21</a:t>
            </a:r>
          </a:p>
          <a:p>
            <a:pPr>
              <a:lnSpc>
                <a:spcPct val="100000"/>
              </a:lnSpc>
            </a:pPr>
            <a:r>
              <a:rPr lang="en-US" sz="2700" dirty="0">
                <a:latin typeface="Rockwell" panose="02060603020205020403" pitchFamily="18" charset="0"/>
              </a:rPr>
              <a:t>Woes – </a:t>
            </a:r>
            <a:r>
              <a:rPr lang="en-US" sz="2700" b="1" dirty="0">
                <a:latin typeface="Rockwell" panose="02060603020205020403" pitchFamily="18" charset="0"/>
              </a:rPr>
              <a:t>Hab 2:15; Isa 5:11,22</a:t>
            </a:r>
          </a:p>
          <a:p>
            <a:pPr>
              <a:lnSpc>
                <a:spcPct val="100000"/>
              </a:lnSpc>
            </a:pPr>
            <a:r>
              <a:rPr lang="en-US" sz="2700" dirty="0">
                <a:latin typeface="Rockwell" panose="02060603020205020403" pitchFamily="18" charset="0"/>
              </a:rPr>
              <a:t>Sorrow – </a:t>
            </a:r>
            <a:r>
              <a:rPr lang="en-US" sz="2700" b="1" dirty="0">
                <a:latin typeface="Rockwell" panose="02060603020205020403" pitchFamily="18" charset="0"/>
              </a:rPr>
              <a:t>Prov 23:29</a:t>
            </a:r>
          </a:p>
          <a:p>
            <a:pPr>
              <a:lnSpc>
                <a:spcPct val="100000"/>
              </a:lnSpc>
            </a:pPr>
            <a:r>
              <a:rPr lang="en-US" sz="2700" dirty="0">
                <a:latin typeface="Rockwell" panose="02060603020205020403" pitchFamily="18" charset="0"/>
              </a:rPr>
              <a:t>Contention – </a:t>
            </a:r>
            <a:r>
              <a:rPr lang="en-US" sz="2700" b="1" dirty="0">
                <a:latin typeface="Rockwell" panose="02060603020205020403" pitchFamily="18" charset="0"/>
              </a:rPr>
              <a:t>Prov 23:29</a:t>
            </a:r>
          </a:p>
          <a:p>
            <a:pPr>
              <a:lnSpc>
                <a:spcPct val="100000"/>
              </a:lnSpc>
            </a:pPr>
            <a:r>
              <a:rPr lang="en-US" sz="2700" dirty="0">
                <a:latin typeface="Rockwell" panose="02060603020205020403" pitchFamily="18" charset="0"/>
              </a:rPr>
              <a:t>Harms judgment – </a:t>
            </a:r>
            <a:r>
              <a:rPr lang="en-US" sz="2700" b="1" dirty="0">
                <a:latin typeface="Rockwell" panose="02060603020205020403" pitchFamily="18" charset="0"/>
              </a:rPr>
              <a:t>Prov 31:4-5; Isa 28:7</a:t>
            </a:r>
          </a:p>
          <a:p>
            <a:pPr>
              <a:lnSpc>
                <a:spcPct val="100000"/>
              </a:lnSpc>
            </a:pPr>
            <a:r>
              <a:rPr lang="en-US" sz="2700" dirty="0">
                <a:latin typeface="Rockwell" panose="02060603020205020403" pitchFamily="18" charset="0"/>
              </a:rPr>
              <a:t>Complaining – </a:t>
            </a:r>
            <a:r>
              <a:rPr lang="en-US" sz="2700" b="1" dirty="0">
                <a:latin typeface="Rockwell" panose="02060603020205020403" pitchFamily="18" charset="0"/>
              </a:rPr>
              <a:t>Prov 23:29</a:t>
            </a:r>
          </a:p>
          <a:p>
            <a:pPr>
              <a:lnSpc>
                <a:spcPct val="100000"/>
              </a:lnSpc>
            </a:pPr>
            <a:r>
              <a:rPr lang="en-US" sz="2700" dirty="0">
                <a:latin typeface="Rockwell" panose="02060603020205020403" pitchFamily="18" charset="0"/>
              </a:rPr>
              <a:t>Perversion – </a:t>
            </a:r>
            <a:r>
              <a:rPr lang="en-US" sz="2700" b="1" dirty="0">
                <a:latin typeface="Rockwell" panose="02060603020205020403" pitchFamily="18" charset="0"/>
              </a:rPr>
              <a:t>Prov 23:33b</a:t>
            </a:r>
          </a:p>
        </p:txBody>
      </p:sp>
      <p:sp>
        <p:nvSpPr>
          <p:cNvPr id="6" name="Rectangle 5"/>
          <p:cNvSpPr/>
          <p:nvPr/>
        </p:nvSpPr>
        <p:spPr>
          <a:xfrm>
            <a:off x="1538749" y="-117986"/>
            <a:ext cx="9144000" cy="1015663"/>
          </a:xfrm>
          <a:prstGeom prst="rect">
            <a:avLst/>
          </a:prstGeom>
        </p:spPr>
        <p:txBody>
          <a:bodyPr wrap="square">
            <a:spAutoFit/>
          </a:bodyPr>
          <a:lstStyle/>
          <a:p>
            <a:pPr algn="ctr"/>
            <a:r>
              <a:rPr lang="en-US" sz="6000" b="1" u="sng" dirty="0">
                <a:latin typeface="Rockwell" panose="02060603020205020403" pitchFamily="18" charset="0"/>
              </a:rPr>
              <a:t>Bible Consequences</a:t>
            </a:r>
            <a:endParaRPr lang="es-GT" sz="6000" b="1" u="sng" dirty="0">
              <a:latin typeface="Rockwell" panose="02060603020205020403" pitchFamily="18" charset="0"/>
            </a:endParaRPr>
          </a:p>
        </p:txBody>
      </p:sp>
      <p:sp>
        <p:nvSpPr>
          <p:cNvPr id="2" name="Rectangle 1">
            <a:extLst>
              <a:ext uri="{FF2B5EF4-FFF2-40B4-BE49-F238E27FC236}">
                <a16:creationId xmlns:a16="http://schemas.microsoft.com/office/drawing/2014/main" id="{9AB14788-09BB-C487-49EA-4345B902FF7C}"/>
              </a:ext>
            </a:extLst>
          </p:cNvPr>
          <p:cNvSpPr/>
          <p:nvPr/>
        </p:nvSpPr>
        <p:spPr>
          <a:xfrm>
            <a:off x="1" y="5646420"/>
            <a:ext cx="12191999" cy="121158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b="1" dirty="0">
              <a:solidFill>
                <a:srgbClr val="FF0000"/>
              </a:solidFill>
            </a:endParaRPr>
          </a:p>
        </p:txBody>
      </p:sp>
    </p:spTree>
    <p:extLst>
      <p:ext uri="{BB962C8B-B14F-4D97-AF65-F5344CB8AC3E}">
        <p14:creationId xmlns:p14="http://schemas.microsoft.com/office/powerpoint/2010/main" val="6707210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500"/>
                                        <p:tgtEl>
                                          <p:spTgt spid="4">
                                            <p:txEl>
                                              <p:pRg st="6" end="6"/>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fade">
                                      <p:cBhvr>
                                        <p:cTn id="35" dur="500"/>
                                        <p:tgtEl>
                                          <p:spTgt spid="4">
                                            <p:txEl>
                                              <p:pRg st="7" end="7"/>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Effect transition="in" filter="fade">
                                      <p:cBhvr>
                                        <p:cTn id="39"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6619" y="811161"/>
            <a:ext cx="6425382" cy="259571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elated image">
            <a:hlinkClick r:id="rId5"/>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101" b="3761"/>
          <a:stretch/>
        </p:blipFill>
        <p:spPr bwMode="auto">
          <a:xfrm>
            <a:off x="7314469" y="3495366"/>
            <a:ext cx="4705465" cy="200578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a:spLocks noGrp="1"/>
          </p:cNvSpPr>
          <p:nvPr>
            <p:ph idx="1"/>
          </p:nvPr>
        </p:nvSpPr>
        <p:spPr>
          <a:xfrm>
            <a:off x="0" y="711730"/>
            <a:ext cx="7634749" cy="5023065"/>
          </a:xfrm>
        </p:spPr>
        <p:txBody>
          <a:bodyPr anchor="ctr">
            <a:noAutofit/>
          </a:bodyPr>
          <a:lstStyle/>
          <a:p>
            <a:pPr>
              <a:lnSpc>
                <a:spcPct val="100000"/>
              </a:lnSpc>
            </a:pPr>
            <a:r>
              <a:rPr lang="en-US" sz="2700" dirty="0">
                <a:latin typeface="Rockwell" panose="02060603020205020403" pitchFamily="18" charset="0"/>
              </a:rPr>
              <a:t>Worries without cause – </a:t>
            </a:r>
            <a:r>
              <a:rPr lang="en-US" sz="2700" b="1" dirty="0">
                <a:latin typeface="Rockwell" panose="02060603020205020403" pitchFamily="18" charset="0"/>
              </a:rPr>
              <a:t>Prov 23:29</a:t>
            </a:r>
          </a:p>
          <a:p>
            <a:pPr>
              <a:lnSpc>
                <a:spcPct val="100000"/>
              </a:lnSpc>
            </a:pPr>
            <a:r>
              <a:rPr lang="en-US" sz="2700" dirty="0">
                <a:latin typeface="Rockwell" panose="02060603020205020403" pitchFamily="18" charset="0"/>
              </a:rPr>
              <a:t>Inflames passions – </a:t>
            </a:r>
            <a:r>
              <a:rPr lang="en-US" sz="2700" b="1" dirty="0">
                <a:latin typeface="Rockwell" panose="02060603020205020403" pitchFamily="18" charset="0"/>
              </a:rPr>
              <a:t>Isa 5:11</a:t>
            </a:r>
          </a:p>
          <a:p>
            <a:pPr>
              <a:lnSpc>
                <a:spcPct val="100000"/>
              </a:lnSpc>
            </a:pPr>
            <a:r>
              <a:rPr lang="en-US" sz="2700" dirty="0">
                <a:latin typeface="Rockwell" panose="02060603020205020403" pitchFamily="18" charset="0"/>
              </a:rPr>
              <a:t>Enslaves – </a:t>
            </a:r>
            <a:r>
              <a:rPr lang="en-US" sz="2700" b="1" dirty="0">
                <a:latin typeface="Rockwell" panose="02060603020205020403" pitchFamily="18" charset="0"/>
              </a:rPr>
              <a:t>Tit 2:3</a:t>
            </a:r>
          </a:p>
          <a:p>
            <a:pPr lvl="0">
              <a:lnSpc>
                <a:spcPct val="100000"/>
              </a:lnSpc>
            </a:pPr>
            <a:r>
              <a:rPr lang="en-US" sz="2700" dirty="0">
                <a:latin typeface="Rockwell" panose="02060603020205020403" pitchFamily="18" charset="0"/>
              </a:rPr>
              <a:t>Inappropriate business  – </a:t>
            </a:r>
            <a:r>
              <a:rPr lang="en-US" sz="2700" b="1" dirty="0">
                <a:latin typeface="Rockwell" panose="02060603020205020403" pitchFamily="18" charset="0"/>
              </a:rPr>
              <a:t>Joel 3:3</a:t>
            </a:r>
            <a:endParaRPr lang="es-GT" sz="2700" dirty="0">
              <a:latin typeface="Rockwell" panose="02060603020205020403" pitchFamily="18" charset="0"/>
            </a:endParaRPr>
          </a:p>
          <a:p>
            <a:pPr lvl="0">
              <a:lnSpc>
                <a:spcPct val="100000"/>
              </a:lnSpc>
            </a:pPr>
            <a:r>
              <a:rPr lang="en-US" sz="2700" dirty="0">
                <a:latin typeface="Rockwell" panose="02060603020205020403" pitchFamily="18" charset="0"/>
              </a:rPr>
              <a:t>Bad company – </a:t>
            </a:r>
            <a:r>
              <a:rPr lang="en-US" sz="2700" b="1" dirty="0">
                <a:latin typeface="Rockwell" panose="02060603020205020403" pitchFamily="18" charset="0"/>
              </a:rPr>
              <a:t>Hos 7:5</a:t>
            </a:r>
            <a:endParaRPr lang="es-GT" sz="2700" dirty="0">
              <a:latin typeface="Rockwell" panose="02060603020205020403" pitchFamily="18" charset="0"/>
            </a:endParaRPr>
          </a:p>
          <a:p>
            <a:pPr lvl="0">
              <a:lnSpc>
                <a:spcPct val="100000"/>
              </a:lnSpc>
            </a:pPr>
            <a:r>
              <a:rPr lang="en-US" sz="2700" dirty="0">
                <a:latin typeface="Rockwell" panose="02060603020205020403" pitchFamily="18" charset="0"/>
              </a:rPr>
              <a:t>Takes away understanding – </a:t>
            </a:r>
            <a:r>
              <a:rPr lang="en-US" sz="2700" b="1" dirty="0">
                <a:latin typeface="Rockwell" panose="02060603020205020403" pitchFamily="18" charset="0"/>
              </a:rPr>
              <a:t>Hos 4:11</a:t>
            </a:r>
            <a:endParaRPr lang="es-GT" sz="2700" dirty="0">
              <a:latin typeface="Rockwell" panose="02060603020205020403" pitchFamily="18" charset="0"/>
            </a:endParaRPr>
          </a:p>
          <a:p>
            <a:pPr lvl="0">
              <a:lnSpc>
                <a:spcPct val="100000"/>
              </a:lnSpc>
            </a:pPr>
            <a:r>
              <a:rPr lang="en-US" sz="2700" dirty="0">
                <a:latin typeface="Rockwell" panose="02060603020205020403" pitchFamily="18" charset="0"/>
              </a:rPr>
              <a:t>Bad influence – </a:t>
            </a:r>
            <a:r>
              <a:rPr lang="en-US" sz="2700" b="1" dirty="0">
                <a:latin typeface="Rockwell" panose="02060603020205020403" pitchFamily="18" charset="0"/>
              </a:rPr>
              <a:t>Isa 56:12</a:t>
            </a:r>
            <a:endParaRPr lang="es-GT" sz="2700" dirty="0">
              <a:latin typeface="Rockwell" panose="02060603020205020403" pitchFamily="18" charset="0"/>
            </a:endParaRPr>
          </a:p>
          <a:p>
            <a:pPr lvl="0">
              <a:lnSpc>
                <a:spcPct val="100000"/>
              </a:lnSpc>
            </a:pPr>
            <a:r>
              <a:rPr lang="en-US" sz="2700" dirty="0">
                <a:latin typeface="Rockwell" panose="02060603020205020403" pitchFamily="18" charset="0"/>
              </a:rPr>
              <a:t>Vomiting – </a:t>
            </a:r>
            <a:r>
              <a:rPr lang="en-US" sz="2700" b="1" dirty="0">
                <a:latin typeface="Rockwell" panose="02060603020205020403" pitchFamily="18" charset="0"/>
              </a:rPr>
              <a:t>Isa 19:14; Jer 25:27</a:t>
            </a:r>
            <a:endParaRPr lang="es-GT" sz="2700" dirty="0">
              <a:latin typeface="Rockwell" panose="02060603020205020403" pitchFamily="18" charset="0"/>
            </a:endParaRPr>
          </a:p>
          <a:p>
            <a:pPr>
              <a:lnSpc>
                <a:spcPct val="100000"/>
              </a:lnSpc>
            </a:pPr>
            <a:r>
              <a:rPr lang="en-US" sz="2700" dirty="0">
                <a:latin typeface="Rockwell" panose="02060603020205020403" pitchFamily="18" charset="0"/>
              </a:rPr>
              <a:t>Staggering – </a:t>
            </a:r>
            <a:r>
              <a:rPr lang="en-US" sz="2700" b="1" dirty="0">
                <a:latin typeface="Rockwell" panose="02060603020205020403" pitchFamily="18" charset="0"/>
              </a:rPr>
              <a:t>Job 12:25; Psa 60:3</a:t>
            </a:r>
            <a:endParaRPr lang="es-GT" sz="2700" dirty="0">
              <a:latin typeface="Rockwell" panose="02060603020205020403" pitchFamily="18" charset="0"/>
            </a:endParaRPr>
          </a:p>
        </p:txBody>
      </p:sp>
      <p:sp>
        <p:nvSpPr>
          <p:cNvPr id="6" name="Rectangle 5"/>
          <p:cNvSpPr/>
          <p:nvPr/>
        </p:nvSpPr>
        <p:spPr>
          <a:xfrm>
            <a:off x="1538749" y="-117986"/>
            <a:ext cx="9144000" cy="1015663"/>
          </a:xfrm>
          <a:prstGeom prst="rect">
            <a:avLst/>
          </a:prstGeom>
        </p:spPr>
        <p:txBody>
          <a:bodyPr wrap="square">
            <a:spAutoFit/>
          </a:bodyPr>
          <a:lstStyle/>
          <a:p>
            <a:pPr algn="ctr"/>
            <a:r>
              <a:rPr lang="en-US" sz="6000" b="1" u="sng" dirty="0">
                <a:latin typeface="Rockwell" panose="02060603020205020403" pitchFamily="18" charset="0"/>
              </a:rPr>
              <a:t>Bible Consequences</a:t>
            </a:r>
            <a:endParaRPr lang="es-GT" sz="6000" b="1" u="sng" dirty="0">
              <a:latin typeface="Rockwell" panose="02060603020205020403" pitchFamily="18" charset="0"/>
            </a:endParaRPr>
          </a:p>
        </p:txBody>
      </p:sp>
      <p:sp>
        <p:nvSpPr>
          <p:cNvPr id="2" name="Rectangle 1">
            <a:extLst>
              <a:ext uri="{FF2B5EF4-FFF2-40B4-BE49-F238E27FC236}">
                <a16:creationId xmlns:a16="http://schemas.microsoft.com/office/drawing/2014/main" id="{9AB14788-09BB-C487-49EA-4345B902FF7C}"/>
              </a:ext>
            </a:extLst>
          </p:cNvPr>
          <p:cNvSpPr/>
          <p:nvPr/>
        </p:nvSpPr>
        <p:spPr>
          <a:xfrm>
            <a:off x="1" y="5646420"/>
            <a:ext cx="12191999" cy="121158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b="1" dirty="0">
              <a:solidFill>
                <a:srgbClr val="FF0000"/>
              </a:solidFill>
            </a:endParaRPr>
          </a:p>
        </p:txBody>
      </p:sp>
    </p:spTree>
    <p:extLst>
      <p:ext uri="{BB962C8B-B14F-4D97-AF65-F5344CB8AC3E}">
        <p14:creationId xmlns:p14="http://schemas.microsoft.com/office/powerpoint/2010/main" val="10440965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500"/>
                                        <p:tgtEl>
                                          <p:spTgt spid="4">
                                            <p:txEl>
                                              <p:pRg st="6" end="6"/>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fade">
                                      <p:cBhvr>
                                        <p:cTn id="35" dur="500"/>
                                        <p:tgtEl>
                                          <p:spTgt spid="4">
                                            <p:txEl>
                                              <p:pRg st="7" end="7"/>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Effect transition="in" filter="fade">
                                      <p:cBhvr>
                                        <p:cTn id="39"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169551"/>
          </a:xfrm>
          <a:prstGeom prst="rect">
            <a:avLst/>
          </a:prstGeom>
        </p:spPr>
        <p:txBody>
          <a:bodyPr wrap="square">
            <a:spAutoFit/>
          </a:bodyPr>
          <a:lstStyle/>
          <a:p>
            <a:pPr algn="ctr"/>
            <a:r>
              <a:rPr lang="en-US" sz="7000" b="1" u="sng" dirty="0">
                <a:latin typeface="Rockwell" panose="02060603020205020403" pitchFamily="18" charset="0"/>
              </a:rPr>
              <a:t>Bible Characters Effected</a:t>
            </a:r>
            <a:endParaRPr lang="es-GT" sz="7000" b="1" u="sng" dirty="0">
              <a:latin typeface="Rockwell" panose="02060603020205020403" pitchFamily="18" charset="0"/>
            </a:endParaRPr>
          </a:p>
        </p:txBody>
      </p:sp>
      <p:sp>
        <p:nvSpPr>
          <p:cNvPr id="2" name="Rectangle 1"/>
          <p:cNvSpPr/>
          <p:nvPr/>
        </p:nvSpPr>
        <p:spPr>
          <a:xfrm>
            <a:off x="0" y="1095186"/>
            <a:ext cx="12192000" cy="4585871"/>
          </a:xfrm>
          <a:prstGeom prst="rect">
            <a:avLst/>
          </a:prstGeom>
        </p:spPr>
        <p:txBody>
          <a:bodyPr wrap="square">
            <a:spAutoFit/>
          </a:bodyPr>
          <a:lstStyle/>
          <a:p>
            <a:pPr marL="571500" indent="-571500">
              <a:buFont typeface="Wingdings" panose="05000000000000000000" pitchFamily="2" charset="2"/>
              <a:buChar char="q"/>
            </a:pPr>
            <a:r>
              <a:rPr lang="en-US" sz="3600" dirty="0">
                <a:latin typeface="Rockwell" panose="02060603020205020403" pitchFamily="18" charset="0"/>
              </a:rPr>
              <a:t>Noah was seen naked in front of family</a:t>
            </a:r>
          </a:p>
          <a:p>
            <a:pPr marL="628650" lvl="1" indent="-171450">
              <a:buFont typeface="Arial" panose="020B0604020202020204" pitchFamily="34" charset="0"/>
              <a:buChar char="•"/>
            </a:pPr>
            <a:r>
              <a:rPr lang="en-US" sz="2300" b="1" dirty="0">
                <a:latin typeface="Rockwell" panose="02060603020205020403" pitchFamily="18" charset="0"/>
              </a:rPr>
              <a:t>Gen 9:21</a:t>
            </a:r>
            <a:r>
              <a:rPr lang="en-US" sz="2300" dirty="0">
                <a:latin typeface="Rockwell" panose="02060603020205020403" pitchFamily="18" charset="0"/>
              </a:rPr>
              <a:t> – “He drank of the wine and became drunk, and uncovered himself inside his tent.”</a:t>
            </a:r>
            <a:endParaRPr lang="en-US" sz="2300" b="1" dirty="0">
              <a:latin typeface="Rockwell" panose="02060603020205020403" pitchFamily="18" charset="0"/>
            </a:endParaRPr>
          </a:p>
          <a:p>
            <a:pPr marL="571500" indent="-571500">
              <a:buFont typeface="Wingdings" panose="05000000000000000000" pitchFamily="2" charset="2"/>
              <a:buChar char="q"/>
            </a:pPr>
            <a:r>
              <a:rPr lang="en-US" sz="3600" dirty="0">
                <a:latin typeface="Rockwell" panose="02060603020205020403" pitchFamily="18" charset="0"/>
              </a:rPr>
              <a:t>Lot impregnated daughters</a:t>
            </a:r>
          </a:p>
          <a:p>
            <a:pPr marL="628650" lvl="1" indent="-171450">
              <a:buFont typeface="Arial" panose="020B0604020202020204" pitchFamily="34" charset="0"/>
              <a:buChar char="•"/>
            </a:pPr>
            <a:r>
              <a:rPr lang="en-US" sz="2300" b="1" dirty="0">
                <a:latin typeface="Rockwell" panose="02060603020205020403" pitchFamily="18" charset="0"/>
              </a:rPr>
              <a:t>Gen 19:33</a:t>
            </a:r>
            <a:r>
              <a:rPr lang="en-US" sz="2300" dirty="0">
                <a:latin typeface="Rockwell" panose="02060603020205020403" pitchFamily="18" charset="0"/>
              </a:rPr>
              <a:t> – “So they made their father drink wine that night, and the firstborn went in and lay with her father; and he did not know when she lay down or when she arose.”</a:t>
            </a:r>
            <a:endParaRPr lang="es-GT" sz="2300" dirty="0">
              <a:latin typeface="Rockwell" panose="02060603020205020403" pitchFamily="18" charset="0"/>
            </a:endParaRPr>
          </a:p>
          <a:p>
            <a:pPr marL="571500" indent="-571500">
              <a:buFont typeface="Wingdings" panose="05000000000000000000" pitchFamily="2" charset="2"/>
              <a:buChar char="q"/>
            </a:pPr>
            <a:r>
              <a:rPr lang="en-US" sz="3600" dirty="0">
                <a:latin typeface="Rockwell" panose="02060603020205020403" pitchFamily="18" charset="0"/>
              </a:rPr>
              <a:t>Nadab &amp; Abihu killed</a:t>
            </a:r>
          </a:p>
          <a:p>
            <a:pPr marL="628650" lvl="1" indent="-171450">
              <a:buFont typeface="Arial" panose="020B0604020202020204" pitchFamily="34" charset="0"/>
              <a:buChar char="•"/>
            </a:pPr>
            <a:r>
              <a:rPr lang="en-US" sz="2300" b="1" dirty="0">
                <a:latin typeface="Rockwell" panose="02060603020205020403" pitchFamily="18" charset="0"/>
              </a:rPr>
              <a:t>Lev 10:9</a:t>
            </a:r>
            <a:r>
              <a:rPr lang="en-US" sz="2300" dirty="0">
                <a:latin typeface="Rockwell" panose="02060603020205020403" pitchFamily="18" charset="0"/>
              </a:rPr>
              <a:t> – “Do not drink wine or strong drink, neither you nor your sons with you, when you come into the tent of meeting, so that you will not die—it is a perpetual statute throughout your generations”</a:t>
            </a:r>
            <a:endParaRPr lang="es-GT" sz="2300" dirty="0">
              <a:latin typeface="Rockwell" panose="02060603020205020403" pitchFamily="18" charset="0"/>
            </a:endParaRPr>
          </a:p>
        </p:txBody>
      </p:sp>
      <p:sp>
        <p:nvSpPr>
          <p:cNvPr id="3" name="Rectangle 2">
            <a:extLst>
              <a:ext uri="{FF2B5EF4-FFF2-40B4-BE49-F238E27FC236}">
                <a16:creationId xmlns:a16="http://schemas.microsoft.com/office/drawing/2014/main" id="{65D25F90-ED52-BC05-01C0-714DC61B22D9}"/>
              </a:ext>
            </a:extLst>
          </p:cNvPr>
          <p:cNvSpPr/>
          <p:nvPr/>
        </p:nvSpPr>
        <p:spPr>
          <a:xfrm>
            <a:off x="1" y="5646420"/>
            <a:ext cx="12191999" cy="121158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b="1" dirty="0">
              <a:solidFill>
                <a:srgbClr val="FF0000"/>
              </a:solidFill>
            </a:endParaRPr>
          </a:p>
        </p:txBody>
      </p:sp>
    </p:spTree>
    <p:extLst>
      <p:ext uri="{BB962C8B-B14F-4D97-AF65-F5344CB8AC3E}">
        <p14:creationId xmlns:p14="http://schemas.microsoft.com/office/powerpoint/2010/main" val="20550245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500"/>
                                        <p:tgtEl>
                                          <p:spTgt spid="2">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5" end="5"/>
                                            </p:txEl>
                                          </p:spTgt>
                                        </p:tgtEl>
                                        <p:attrNameLst>
                                          <p:attrName>style.visibility</p:attrName>
                                        </p:attrNameLst>
                                      </p:cBhvr>
                                      <p:to>
                                        <p:strVal val="visible"/>
                                      </p:to>
                                    </p:set>
                                    <p:animEffect transition="in" filter="fade">
                                      <p:cBhvr>
                                        <p:cTn id="18"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5478423"/>
          </a:xfrm>
          <a:prstGeom prst="rect">
            <a:avLst/>
          </a:prstGeom>
        </p:spPr>
        <p:txBody>
          <a:bodyPr wrap="square">
            <a:spAutoFit/>
          </a:bodyPr>
          <a:lstStyle/>
          <a:p>
            <a:pPr marL="571500" indent="-571500">
              <a:buFont typeface="Wingdings" panose="05000000000000000000" pitchFamily="2" charset="2"/>
              <a:buChar char="q"/>
            </a:pPr>
            <a:r>
              <a:rPr lang="en-US" sz="4800" u="sng" dirty="0">
                <a:latin typeface="Rockwell" panose="02060603020205020403" pitchFamily="18" charset="0"/>
              </a:rPr>
              <a:t>Unfermented</a:t>
            </a:r>
          </a:p>
          <a:p>
            <a:pPr marL="301943" lvl="1"/>
            <a:endParaRPr lang="en-US" sz="1200" b="1" dirty="0">
              <a:latin typeface="Rockwell" panose="02060603020205020403" pitchFamily="18" charset="0"/>
            </a:endParaRPr>
          </a:p>
          <a:p>
            <a:pPr marL="644843" lvl="1" indent="-342900">
              <a:buFont typeface="Arial" panose="020B0604020202020204" pitchFamily="34" charset="0"/>
              <a:buChar char="•"/>
            </a:pPr>
            <a:r>
              <a:rPr lang="en-US" sz="2800" b="1" dirty="0">
                <a:latin typeface="Rockwell" panose="02060603020205020403" pitchFamily="18" charset="0"/>
              </a:rPr>
              <a:t>Isa 65:8</a:t>
            </a:r>
            <a:r>
              <a:rPr lang="en-US" sz="2800" dirty="0">
                <a:latin typeface="Rockwell" panose="02060603020205020403" pitchFamily="18" charset="0"/>
              </a:rPr>
              <a:t> – “Thus says the LORD, ‘As the new </a:t>
            </a:r>
            <a:r>
              <a:rPr lang="en-US" sz="2800" u="sng" dirty="0">
                <a:latin typeface="Rockwell" panose="02060603020205020403" pitchFamily="18" charset="0"/>
              </a:rPr>
              <a:t>wine</a:t>
            </a:r>
            <a:r>
              <a:rPr lang="en-US" sz="2800" dirty="0">
                <a:latin typeface="Rockwell" panose="02060603020205020403" pitchFamily="18" charset="0"/>
              </a:rPr>
              <a:t> is found in the cluster, and one says, “Do not destroy it, for there is benefit in it,” so I will act on behalf of My servants in order not to destroy all of them.” </a:t>
            </a:r>
          </a:p>
          <a:p>
            <a:pPr marL="644843" lvl="1" indent="-342900">
              <a:buFont typeface="Arial" panose="020B0604020202020204" pitchFamily="34" charset="0"/>
              <a:buChar char="•"/>
            </a:pPr>
            <a:endParaRPr lang="en-US" sz="2000" dirty="0">
              <a:latin typeface="Rockwell" panose="02060603020205020403" pitchFamily="18" charset="0"/>
            </a:endParaRPr>
          </a:p>
          <a:p>
            <a:pPr marL="644843" lvl="1" indent="-342900">
              <a:buFont typeface="Arial" panose="020B0604020202020204" pitchFamily="34" charset="0"/>
              <a:buChar char="•"/>
            </a:pPr>
            <a:r>
              <a:rPr lang="en-US" sz="2800" b="1" dirty="0">
                <a:latin typeface="Rockwell" panose="02060603020205020403" pitchFamily="18" charset="0"/>
              </a:rPr>
              <a:t>Isa 16:10</a:t>
            </a:r>
            <a:r>
              <a:rPr lang="en-US" sz="2800" dirty="0">
                <a:latin typeface="Rockwell" panose="02060603020205020403" pitchFamily="18" charset="0"/>
              </a:rPr>
              <a:t> – “Gladness and joy are taken away from the fruitful field; in the vineyards also there will be no cries of joy or jubilant shouting, no treader treads out </a:t>
            </a:r>
            <a:r>
              <a:rPr lang="en-US" sz="2800" u="sng" dirty="0">
                <a:latin typeface="Rockwell" panose="02060603020205020403" pitchFamily="18" charset="0"/>
              </a:rPr>
              <a:t>wine</a:t>
            </a:r>
            <a:r>
              <a:rPr lang="en-US" sz="2800" dirty="0">
                <a:latin typeface="Rockwell" panose="02060603020205020403" pitchFamily="18" charset="0"/>
              </a:rPr>
              <a:t> in the presses, for I have made the shouting to cease.”</a:t>
            </a:r>
          </a:p>
          <a:p>
            <a:pPr marL="644843" lvl="1" indent="-342900">
              <a:buFont typeface="Arial" panose="020B0604020202020204" pitchFamily="34" charset="0"/>
              <a:buChar char="•"/>
            </a:pPr>
            <a:endParaRPr lang="en-US" sz="2000" dirty="0">
              <a:latin typeface="Rockwell" panose="02060603020205020403" pitchFamily="18" charset="0"/>
            </a:endParaRPr>
          </a:p>
          <a:p>
            <a:pPr marL="644843" lvl="1" indent="-342900">
              <a:buFont typeface="Arial" panose="020B0604020202020204" pitchFamily="34" charset="0"/>
              <a:buChar char="•"/>
            </a:pPr>
            <a:r>
              <a:rPr lang="en-US" sz="2800" b="1" dirty="0">
                <a:latin typeface="Rockwell" panose="02060603020205020403" pitchFamily="18" charset="0"/>
              </a:rPr>
              <a:t>Eccl 9:7</a:t>
            </a:r>
            <a:r>
              <a:rPr lang="en-US" sz="2800" dirty="0">
                <a:latin typeface="Rockwell" panose="02060603020205020403" pitchFamily="18" charset="0"/>
              </a:rPr>
              <a:t> – “Go then, eat your bread in happiness and drink your </a:t>
            </a:r>
            <a:r>
              <a:rPr lang="en-US" sz="2800" u="sng" dirty="0">
                <a:latin typeface="Rockwell" panose="02060603020205020403" pitchFamily="18" charset="0"/>
              </a:rPr>
              <a:t>wine</a:t>
            </a:r>
            <a:r>
              <a:rPr lang="en-US" sz="2800" dirty="0">
                <a:latin typeface="Rockwell" panose="02060603020205020403" pitchFamily="18" charset="0"/>
              </a:rPr>
              <a:t> with a cheerful heart; for God has already approved your works.”</a:t>
            </a:r>
            <a:endParaRPr lang="es-GT" sz="2800" dirty="0">
              <a:latin typeface="Rockwell" panose="02060603020205020403" pitchFamily="18" charset="0"/>
            </a:endParaRPr>
          </a:p>
        </p:txBody>
      </p:sp>
      <p:sp>
        <p:nvSpPr>
          <p:cNvPr id="2" name="Rectangle 1">
            <a:extLst>
              <a:ext uri="{FF2B5EF4-FFF2-40B4-BE49-F238E27FC236}">
                <a16:creationId xmlns:a16="http://schemas.microsoft.com/office/drawing/2014/main" id="{44326393-93DE-972B-5687-6C285C6212FC}"/>
              </a:ext>
            </a:extLst>
          </p:cNvPr>
          <p:cNvSpPr/>
          <p:nvPr/>
        </p:nvSpPr>
        <p:spPr>
          <a:xfrm>
            <a:off x="1" y="5646420"/>
            <a:ext cx="12191999" cy="121158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b="1" dirty="0">
              <a:solidFill>
                <a:srgbClr val="FF0000"/>
              </a:solidFill>
            </a:endParaRPr>
          </a:p>
        </p:txBody>
      </p:sp>
    </p:spTree>
    <p:extLst>
      <p:ext uri="{BB962C8B-B14F-4D97-AF65-F5344CB8AC3E}">
        <p14:creationId xmlns:p14="http://schemas.microsoft.com/office/powerpoint/2010/main" val="36045982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500"/>
                                        <p:tgtEl>
                                          <p:spTgt spid="5">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6" end="6"/>
                                            </p:txEl>
                                          </p:spTgt>
                                        </p:tgtEl>
                                        <p:attrNameLst>
                                          <p:attrName>style.visibility</p:attrName>
                                        </p:attrNameLst>
                                      </p:cBhvr>
                                      <p:to>
                                        <p:strVal val="visible"/>
                                      </p:to>
                                    </p:set>
                                    <p:animEffect transition="in" filter="fade">
                                      <p:cBhvr>
                                        <p:cTn id="1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5555367"/>
          </a:xfrm>
          <a:prstGeom prst="rect">
            <a:avLst/>
          </a:prstGeom>
        </p:spPr>
        <p:txBody>
          <a:bodyPr wrap="square">
            <a:spAutoFit/>
          </a:bodyPr>
          <a:lstStyle/>
          <a:p>
            <a:pPr marL="685800" indent="-685800">
              <a:buFont typeface="Wingdings" panose="05000000000000000000" pitchFamily="2" charset="2"/>
              <a:buChar char="q"/>
            </a:pPr>
            <a:r>
              <a:rPr lang="en-US" sz="4800" u="sng" dirty="0">
                <a:latin typeface="Rockwell" panose="02060603020205020403" pitchFamily="18" charset="0"/>
              </a:rPr>
              <a:t>Fermented</a:t>
            </a:r>
          </a:p>
          <a:p>
            <a:pPr marL="301943" lvl="1"/>
            <a:endParaRPr lang="en-US" sz="1600" b="1" dirty="0">
              <a:latin typeface="Rockwell" panose="02060603020205020403" pitchFamily="18" charset="0"/>
            </a:endParaRPr>
          </a:p>
          <a:p>
            <a:pPr marL="759143" lvl="1" indent="-457200">
              <a:buFont typeface="Arial" panose="020B0604020202020204" pitchFamily="34" charset="0"/>
              <a:buChar char="•"/>
            </a:pPr>
            <a:r>
              <a:rPr lang="en-US" sz="2500" b="1" dirty="0">
                <a:latin typeface="Rockwell" panose="02060603020205020403" pitchFamily="18" charset="0"/>
              </a:rPr>
              <a:t>Prov 20:1</a:t>
            </a:r>
            <a:r>
              <a:rPr lang="en-US" sz="2500" dirty="0">
                <a:latin typeface="Rockwell" panose="02060603020205020403" pitchFamily="18" charset="0"/>
              </a:rPr>
              <a:t> – “</a:t>
            </a:r>
            <a:r>
              <a:rPr lang="en-US" sz="2500" u="sng" dirty="0">
                <a:latin typeface="Rockwell" panose="02060603020205020403" pitchFamily="18" charset="0"/>
              </a:rPr>
              <a:t>Wine</a:t>
            </a:r>
            <a:r>
              <a:rPr lang="en-US" sz="2500" dirty="0">
                <a:latin typeface="Rockwell" panose="02060603020205020403" pitchFamily="18" charset="0"/>
              </a:rPr>
              <a:t> is a mocker, strong drink a brawler, and whoever is intoxicated by it is not wise.”</a:t>
            </a:r>
          </a:p>
          <a:p>
            <a:pPr marL="759143" lvl="1" indent="-457200">
              <a:buFont typeface="Arial" panose="020B0604020202020204" pitchFamily="34" charset="0"/>
              <a:buChar char="•"/>
            </a:pPr>
            <a:endParaRPr lang="en-US" sz="1600" dirty="0">
              <a:latin typeface="Rockwell" panose="02060603020205020403" pitchFamily="18" charset="0"/>
            </a:endParaRPr>
          </a:p>
          <a:p>
            <a:pPr marL="759143" lvl="1" indent="-457200">
              <a:buFont typeface="Arial" panose="020B0604020202020204" pitchFamily="34" charset="0"/>
              <a:buChar char="•"/>
            </a:pPr>
            <a:r>
              <a:rPr lang="en-US" sz="2500" b="1" dirty="0">
                <a:latin typeface="Rockwell" panose="02060603020205020403" pitchFamily="18" charset="0"/>
              </a:rPr>
              <a:t>Prov 23:29-35</a:t>
            </a:r>
            <a:r>
              <a:rPr lang="en-US" sz="2500" dirty="0">
                <a:latin typeface="Rockwell" panose="02060603020205020403" pitchFamily="18" charset="0"/>
              </a:rPr>
              <a:t> – “Who has woe? Who has sorrow? Who has contentions? Who has complaining? Who has wounds without cause? Who has redness of eyes? Those who linger long over wine, those who go to taste mixed </a:t>
            </a:r>
            <a:r>
              <a:rPr lang="en-US" sz="2500" u="sng" dirty="0">
                <a:latin typeface="Rockwell" panose="02060603020205020403" pitchFamily="18" charset="0"/>
              </a:rPr>
              <a:t>wine</a:t>
            </a:r>
            <a:r>
              <a:rPr lang="en-US" sz="2500" dirty="0">
                <a:latin typeface="Rockwell" panose="02060603020205020403" pitchFamily="18" charset="0"/>
              </a:rPr>
              <a:t>. Do not look on the </a:t>
            </a:r>
            <a:r>
              <a:rPr lang="en-US" sz="2500" u="sng" dirty="0">
                <a:latin typeface="Rockwell" panose="02060603020205020403" pitchFamily="18" charset="0"/>
              </a:rPr>
              <a:t>wine</a:t>
            </a:r>
            <a:r>
              <a:rPr lang="en-US" sz="2500" dirty="0">
                <a:latin typeface="Rockwell" panose="02060603020205020403" pitchFamily="18" charset="0"/>
              </a:rPr>
              <a:t> when it is red, when sparkles in the cup, when it goes down smoothly; at the last it bites like a serpent and stings like a viper. Your eyes will see strange things and your mind will utter perverse things. And you will be like one who lies down in the middle of the sea, or like one who lies down on the top of a mast. They struck me, but I did not become ill; they beat me, but I did not know it. When shall I awake? I will seek another drink.””</a:t>
            </a:r>
            <a:endParaRPr lang="es-GT" sz="2500" dirty="0">
              <a:latin typeface="Rockwell" panose="02060603020205020403" pitchFamily="18" charset="0"/>
            </a:endParaRPr>
          </a:p>
        </p:txBody>
      </p:sp>
      <p:sp>
        <p:nvSpPr>
          <p:cNvPr id="3" name="Rectangle 2">
            <a:extLst>
              <a:ext uri="{FF2B5EF4-FFF2-40B4-BE49-F238E27FC236}">
                <a16:creationId xmlns:a16="http://schemas.microsoft.com/office/drawing/2014/main" id="{0102B4B2-11BA-B3AE-F27E-0400EC084766}"/>
              </a:ext>
            </a:extLst>
          </p:cNvPr>
          <p:cNvSpPr/>
          <p:nvPr/>
        </p:nvSpPr>
        <p:spPr>
          <a:xfrm>
            <a:off x="1" y="5646420"/>
            <a:ext cx="12191999" cy="121158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b="1" dirty="0">
              <a:solidFill>
                <a:srgbClr val="FF0000"/>
              </a:solidFill>
            </a:endParaRPr>
          </a:p>
        </p:txBody>
      </p:sp>
    </p:spTree>
    <p:extLst>
      <p:ext uri="{BB962C8B-B14F-4D97-AF65-F5344CB8AC3E}">
        <p14:creationId xmlns:p14="http://schemas.microsoft.com/office/powerpoint/2010/main" val="35942120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20164</TotalTime>
  <Words>2197</Words>
  <Application>Microsoft Office PowerPoint</Application>
  <PresentationFormat>Widescreen</PresentationFormat>
  <Paragraphs>235</Paragraphs>
  <Slides>25</Slides>
  <Notes>21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25</vt:i4>
      </vt:variant>
    </vt:vector>
  </HeadingPairs>
  <TitlesOfParts>
    <vt:vector size="34" baseType="lpstr">
      <vt:lpstr>Arial</vt:lpstr>
      <vt:lpstr>Calibri</vt:lpstr>
      <vt:lpstr>Calibri Light</vt:lpstr>
      <vt:lpstr>Kristen ITC</vt:lpstr>
      <vt:lpstr>Rockwell</vt:lpstr>
      <vt:lpstr>Wingdings</vt:lpstr>
      <vt:lpstr>Custom Design</vt:lpstr>
      <vt:lpstr>1_Custom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ryan.h.hasty@gmail.com</dc:creator>
  <cp:lastModifiedBy>R H</cp:lastModifiedBy>
  <cp:revision>284</cp:revision>
  <cp:lastPrinted>2020-03-04T22:56:25Z</cp:lastPrinted>
  <dcterms:created xsi:type="dcterms:W3CDTF">2019-12-16T17:40:37Z</dcterms:created>
  <dcterms:modified xsi:type="dcterms:W3CDTF">2023-10-22T01:48:21Z</dcterms:modified>
</cp:coreProperties>
</file>