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6" r:id="rId10"/>
    <p:sldId id="267" r:id="rId11"/>
    <p:sldId id="268" r:id="rId12"/>
    <p:sldId id="259" r:id="rId13"/>
    <p:sldId id="269" r:id="rId14"/>
    <p:sldId id="270" r:id="rId15"/>
    <p:sldId id="271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6"/>
    <p:restoredTop sz="95946"/>
  </p:normalViewPr>
  <p:slideViewPr>
    <p:cSldViewPr snapToGrid="0">
      <p:cViewPr varScale="1">
        <p:scale>
          <a:sx n="99" d="100"/>
          <a:sy n="99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B26F-4FC3-CE75-E665-578967A57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Hannah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9B0CB-3254-1143-7DBB-9F5596803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Her pain.  Her prayer.  Her promise.</a:t>
            </a:r>
          </a:p>
        </p:txBody>
      </p:sp>
    </p:spTree>
    <p:extLst>
      <p:ext uri="{BB962C8B-B14F-4D97-AF65-F5344CB8AC3E}">
        <p14:creationId xmlns:p14="http://schemas.microsoft.com/office/powerpoint/2010/main" val="26156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151727"/>
            <a:ext cx="754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“No, my lord, I am a woman troubled in spirit. I have drunk neither wine nor strong drink, but I have been pouring out my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soul</a:t>
            </a:r>
            <a:r>
              <a:rPr lang="en-US" sz="3200" dirty="0">
                <a:solidFill>
                  <a:srgbClr val="000000"/>
                </a:solidFill>
                <a:effectLst/>
              </a:rPr>
              <a:t> before the Lord…”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1:15</a:t>
            </a:r>
          </a:p>
        </p:txBody>
      </p:sp>
    </p:spTree>
    <p:extLst>
      <p:ext uri="{BB962C8B-B14F-4D97-AF65-F5344CB8AC3E}">
        <p14:creationId xmlns:p14="http://schemas.microsoft.com/office/powerpoint/2010/main" val="118771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644170"/>
            <a:ext cx="754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Then the woman went her way and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ate</a:t>
            </a:r>
            <a:r>
              <a:rPr lang="en-US" sz="3200" dirty="0">
                <a:solidFill>
                  <a:srgbClr val="000000"/>
                </a:solidFill>
                <a:effectLst/>
              </a:rPr>
              <a:t>, and her face was no longer sad.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1:18</a:t>
            </a:r>
          </a:p>
        </p:txBody>
      </p:sp>
    </p:spTree>
    <p:extLst>
      <p:ext uri="{BB962C8B-B14F-4D97-AF65-F5344CB8AC3E}">
        <p14:creationId xmlns:p14="http://schemas.microsoft.com/office/powerpoint/2010/main" val="212314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19-530F-99EC-7ED6-E80EBE0F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 Promise.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31F1-D576-96F1-16AE-D4168A5EC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Samuel 1:19-28</a:t>
            </a:r>
          </a:p>
        </p:txBody>
      </p:sp>
    </p:spTree>
    <p:extLst>
      <p:ext uri="{BB962C8B-B14F-4D97-AF65-F5344CB8AC3E}">
        <p14:creationId xmlns:p14="http://schemas.microsoft.com/office/powerpoint/2010/main" val="331778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1659285"/>
            <a:ext cx="7549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And she vowed a vow and said, “O Lord of hosts, if you will indeed look on the affliction of your servant and remember me and not forget your servant, but will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give</a:t>
            </a:r>
            <a:r>
              <a:rPr lang="en-US" sz="3200" dirty="0">
                <a:solidFill>
                  <a:srgbClr val="000000"/>
                </a:solidFill>
                <a:effectLst/>
              </a:rPr>
              <a:t> to your servant a son, then I will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give</a:t>
            </a:r>
            <a:r>
              <a:rPr lang="en-US" sz="3200" dirty="0">
                <a:solidFill>
                  <a:srgbClr val="000000"/>
                </a:solidFill>
                <a:effectLst/>
              </a:rPr>
              <a:t> him to the Lord all the days of his life…”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1:11</a:t>
            </a:r>
          </a:p>
        </p:txBody>
      </p:sp>
    </p:spTree>
    <p:extLst>
      <p:ext uri="{BB962C8B-B14F-4D97-AF65-F5344CB8AC3E}">
        <p14:creationId xmlns:p14="http://schemas.microsoft.com/office/powerpoint/2010/main" val="225187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151727"/>
            <a:ext cx="754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They rose early in the morning and worshiped before the Lord; then they went back to their house at Ramah. And </a:t>
            </a:r>
            <a:r>
              <a:rPr lang="en-US" sz="3200" dirty="0" err="1">
                <a:solidFill>
                  <a:srgbClr val="000000"/>
                </a:solidFill>
                <a:effectLst/>
              </a:rPr>
              <a:t>Elkanah</a:t>
            </a:r>
            <a:r>
              <a:rPr lang="en-US" sz="3200" dirty="0">
                <a:solidFill>
                  <a:srgbClr val="000000"/>
                </a:solidFill>
                <a:effectLst/>
              </a:rPr>
              <a:t> knew Hannah his wife, and the Lord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remembered</a:t>
            </a:r>
            <a:r>
              <a:rPr lang="en-US" sz="3200" dirty="0">
                <a:solidFill>
                  <a:srgbClr val="000000"/>
                </a:solidFill>
                <a:effectLst/>
              </a:rPr>
              <a:t> her.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1:19</a:t>
            </a:r>
          </a:p>
        </p:txBody>
      </p:sp>
    </p:spTree>
    <p:extLst>
      <p:ext uri="{BB962C8B-B14F-4D97-AF65-F5344CB8AC3E}">
        <p14:creationId xmlns:p14="http://schemas.microsoft.com/office/powerpoint/2010/main" val="57993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644170"/>
            <a:ext cx="7549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And in due time Hannah conceived and bore a son, and she called his name Samuel, for she said, “I have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asked</a:t>
            </a:r>
            <a:r>
              <a:rPr lang="en-US" sz="3200" dirty="0">
                <a:solidFill>
                  <a:srgbClr val="000000"/>
                </a:solidFill>
                <a:effectLst/>
              </a:rPr>
              <a:t> for him from the Lord.”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1:20</a:t>
            </a:r>
          </a:p>
        </p:txBody>
      </p:sp>
    </p:spTree>
    <p:extLst>
      <p:ext uri="{BB962C8B-B14F-4D97-AF65-F5344CB8AC3E}">
        <p14:creationId xmlns:p14="http://schemas.microsoft.com/office/powerpoint/2010/main" val="151612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151727"/>
            <a:ext cx="754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For this child I prayed, and the Lord has granted me my petition that I made to him. Therefore I have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lent</a:t>
            </a:r>
            <a:r>
              <a:rPr lang="en-US" sz="3200" dirty="0">
                <a:solidFill>
                  <a:srgbClr val="000000"/>
                </a:solidFill>
                <a:effectLst/>
              </a:rPr>
              <a:t> him to the Lord. As long as he lives, he is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lent</a:t>
            </a:r>
            <a:r>
              <a:rPr lang="en-US" sz="3200" dirty="0">
                <a:solidFill>
                  <a:srgbClr val="000000"/>
                </a:solidFill>
                <a:effectLst/>
              </a:rPr>
              <a:t> to the Lord.”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1:27-28</a:t>
            </a:r>
          </a:p>
        </p:txBody>
      </p:sp>
    </p:spTree>
    <p:extLst>
      <p:ext uri="{BB962C8B-B14F-4D97-AF65-F5344CB8AC3E}">
        <p14:creationId xmlns:p14="http://schemas.microsoft.com/office/powerpoint/2010/main" val="393550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A428-DA4F-AD0C-C56F-15C75333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F0A0-E2FC-BE33-D6F8-DB685950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19402"/>
            <a:ext cx="9601196" cy="1752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Bring your burden to the Lord.</a:t>
            </a:r>
          </a:p>
        </p:txBody>
      </p:sp>
    </p:spTree>
    <p:extLst>
      <p:ext uri="{BB962C8B-B14F-4D97-AF65-F5344CB8AC3E}">
        <p14:creationId xmlns:p14="http://schemas.microsoft.com/office/powerpoint/2010/main" val="167123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A428-DA4F-AD0C-C56F-15C75333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F0A0-E2FC-BE33-D6F8-DB685950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19402"/>
            <a:ext cx="9601196" cy="1752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Give to the Lord what matters most to you.</a:t>
            </a:r>
          </a:p>
        </p:txBody>
      </p:sp>
    </p:spTree>
    <p:extLst>
      <p:ext uri="{BB962C8B-B14F-4D97-AF65-F5344CB8AC3E}">
        <p14:creationId xmlns:p14="http://schemas.microsoft.com/office/powerpoint/2010/main" val="361747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19-530F-99EC-7ED6-E80EBE0F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 Pain.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31F1-D576-96F1-16AE-D4168A5EC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Samuel 1:1-9</a:t>
            </a:r>
          </a:p>
        </p:txBody>
      </p:sp>
    </p:spTree>
    <p:extLst>
      <p:ext uri="{BB962C8B-B14F-4D97-AF65-F5344CB8AC3E}">
        <p14:creationId xmlns:p14="http://schemas.microsoft.com/office/powerpoint/2010/main" val="77094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644170"/>
            <a:ext cx="754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8" lvl="3" algn="ctr"/>
            <a:r>
              <a:rPr lang="en-US" sz="3200" dirty="0">
                <a:solidFill>
                  <a:srgbClr val="000000"/>
                </a:solidFill>
                <a:effectLst/>
              </a:rPr>
              <a:t>And Peninnah had children, but Hannah    had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no</a:t>
            </a:r>
            <a:r>
              <a:rPr lang="en-US" sz="3200" dirty="0">
                <a:solidFill>
                  <a:srgbClr val="000000"/>
                </a:solidFill>
                <a:effectLst/>
              </a:rPr>
              <a:t> children. </a:t>
            </a:r>
          </a:p>
          <a:p>
            <a:pPr marL="20638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1:2</a:t>
            </a:r>
          </a:p>
        </p:txBody>
      </p:sp>
    </p:spTree>
    <p:extLst>
      <p:ext uri="{BB962C8B-B14F-4D97-AF65-F5344CB8AC3E}">
        <p14:creationId xmlns:p14="http://schemas.microsoft.com/office/powerpoint/2010/main" val="151691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397948"/>
            <a:ext cx="7549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200" dirty="0">
                <a:solidFill>
                  <a:srgbClr val="000000"/>
                </a:solidFill>
                <a:effectLst/>
              </a:rPr>
              <a:t>And her rival used to provoke her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grievously</a:t>
            </a:r>
            <a:r>
              <a:rPr lang="en-US" sz="3200" dirty="0">
                <a:solidFill>
                  <a:srgbClr val="000000"/>
                </a:solidFill>
                <a:effectLst/>
              </a:rPr>
              <a:t> to irritate her, because the Lord had closed her womb.  </a:t>
            </a:r>
          </a:p>
          <a:p>
            <a:pPr marL="0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1:6</a:t>
            </a:r>
          </a:p>
        </p:txBody>
      </p:sp>
    </p:spTree>
    <p:extLst>
      <p:ext uri="{BB962C8B-B14F-4D97-AF65-F5344CB8AC3E}">
        <p14:creationId xmlns:p14="http://schemas.microsoft.com/office/powerpoint/2010/main" val="20163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151727"/>
            <a:ext cx="754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So it went on year by year. As often as she went up to the house of the Lord, she used to provoke her. Therefore Hannah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wept</a:t>
            </a:r>
            <a:r>
              <a:rPr lang="en-US" sz="3200" dirty="0">
                <a:solidFill>
                  <a:srgbClr val="000000"/>
                </a:solidFill>
                <a:effectLst/>
              </a:rPr>
              <a:t> and would not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eat</a:t>
            </a:r>
            <a:r>
              <a:rPr lang="en-US" sz="3200" dirty="0">
                <a:solidFill>
                  <a:srgbClr val="000000"/>
                </a:solidFill>
                <a:effectLst/>
              </a:rPr>
              <a:t>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1:7</a:t>
            </a:r>
          </a:p>
        </p:txBody>
      </p:sp>
    </p:spTree>
    <p:extLst>
      <p:ext uri="{BB962C8B-B14F-4D97-AF65-F5344CB8AC3E}">
        <p14:creationId xmlns:p14="http://schemas.microsoft.com/office/powerpoint/2010/main" val="1398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644170"/>
            <a:ext cx="754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After they had eaten and drunk in Shiloh, Hannah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rose</a:t>
            </a:r>
            <a:r>
              <a:rPr lang="en-US" sz="3200" dirty="0">
                <a:solidFill>
                  <a:srgbClr val="000000"/>
                </a:solidFill>
                <a:effectLst/>
              </a:rPr>
              <a:t>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1:9</a:t>
            </a:r>
          </a:p>
        </p:txBody>
      </p:sp>
    </p:spTree>
    <p:extLst>
      <p:ext uri="{BB962C8B-B14F-4D97-AF65-F5344CB8AC3E}">
        <p14:creationId xmlns:p14="http://schemas.microsoft.com/office/powerpoint/2010/main" val="114197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19-530F-99EC-7ED6-E80EBE0F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 Prayer.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31F1-D576-96F1-16AE-D4168A5EC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Samuel 1:10-18</a:t>
            </a:r>
          </a:p>
        </p:txBody>
      </p:sp>
    </p:spTree>
    <p:extLst>
      <p:ext uri="{BB962C8B-B14F-4D97-AF65-F5344CB8AC3E}">
        <p14:creationId xmlns:p14="http://schemas.microsoft.com/office/powerpoint/2010/main" val="11744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644170"/>
            <a:ext cx="754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She was deeply distressed and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prayed</a:t>
            </a:r>
            <a:r>
              <a:rPr lang="en-US" sz="3200" dirty="0">
                <a:solidFill>
                  <a:srgbClr val="000000"/>
                </a:solidFill>
                <a:effectLst/>
              </a:rPr>
              <a:t> to the Lord and wept bitterly.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1:10</a:t>
            </a:r>
          </a:p>
        </p:txBody>
      </p:sp>
    </p:spTree>
    <p:extLst>
      <p:ext uri="{BB962C8B-B14F-4D97-AF65-F5344CB8AC3E}">
        <p14:creationId xmlns:p14="http://schemas.microsoft.com/office/powerpoint/2010/main" val="413802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2F2A2-9BE4-486A-A4D6-394978BE8884}"/>
              </a:ext>
            </a:extLst>
          </p:cNvPr>
          <p:cNvSpPr txBox="1"/>
          <p:nvPr/>
        </p:nvSpPr>
        <p:spPr>
          <a:xfrm>
            <a:off x="2321442" y="2151727"/>
            <a:ext cx="754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As she continued praying before the Lord, Eli observed her mouth. Hannah was speaking in her </a:t>
            </a:r>
            <a:r>
              <a:rPr lang="en-US" sz="3200" b="1" u="sng" dirty="0">
                <a:solidFill>
                  <a:srgbClr val="000000"/>
                </a:solidFill>
                <a:effectLst/>
              </a:rPr>
              <a:t>heart</a:t>
            </a:r>
            <a:r>
              <a:rPr lang="en-US" sz="3200" dirty="0">
                <a:solidFill>
                  <a:srgbClr val="000000"/>
                </a:solidFill>
                <a:effectLst/>
              </a:rPr>
              <a:t>; only her lips moved, and her voice was not heard.  </a:t>
            </a:r>
          </a:p>
          <a:p>
            <a:pPr marL="11113" lvl="3" algn="ctr"/>
            <a:r>
              <a:rPr lang="en-US" sz="3200" dirty="0">
                <a:solidFill>
                  <a:srgbClr val="000000"/>
                </a:solidFill>
                <a:effectLst/>
              </a:rPr>
              <a:t>1 Samuel 1:12-13</a:t>
            </a:r>
          </a:p>
        </p:txBody>
      </p:sp>
    </p:spTree>
    <p:extLst>
      <p:ext uri="{BB962C8B-B14F-4D97-AF65-F5344CB8AC3E}">
        <p14:creationId xmlns:p14="http://schemas.microsoft.com/office/powerpoint/2010/main" val="19993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2135</TotalTime>
  <Words>425</Words>
  <Application>Microsoft Macintosh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Hannah</vt:lpstr>
      <vt:lpstr>Her Pain.</vt:lpstr>
      <vt:lpstr>PowerPoint Presentation</vt:lpstr>
      <vt:lpstr>PowerPoint Presentation</vt:lpstr>
      <vt:lpstr>PowerPoint Presentation</vt:lpstr>
      <vt:lpstr>PowerPoint Presentation</vt:lpstr>
      <vt:lpstr>Her Prayer.</vt:lpstr>
      <vt:lpstr>PowerPoint Presentation</vt:lpstr>
      <vt:lpstr>PowerPoint Presentation</vt:lpstr>
      <vt:lpstr>PowerPoint Presentation</vt:lpstr>
      <vt:lpstr>PowerPoint Presentation</vt:lpstr>
      <vt:lpstr>Her Promise.</vt:lpstr>
      <vt:lpstr>PowerPoint Presentation</vt:lpstr>
      <vt:lpstr>PowerPoint Presentation</vt:lpstr>
      <vt:lpstr>PowerPoint Presentation</vt:lpstr>
      <vt:lpstr>PowerPoint Presentation</vt:lpstr>
      <vt:lpstr>Applications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</dc:title>
  <dc:creator>David Maxson</dc:creator>
  <cp:lastModifiedBy>David Maxson</cp:lastModifiedBy>
  <cp:revision>2</cp:revision>
  <dcterms:created xsi:type="dcterms:W3CDTF">2023-09-29T15:08:05Z</dcterms:created>
  <dcterms:modified xsi:type="dcterms:W3CDTF">2023-10-01T02:43:36Z</dcterms:modified>
</cp:coreProperties>
</file>