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6"/>
  </p:notesMasterIdLst>
  <p:sldIdLst>
    <p:sldId id="256" r:id="rId2"/>
    <p:sldId id="267" r:id="rId3"/>
    <p:sldId id="262" r:id="rId4"/>
    <p:sldId id="258" r:id="rId5"/>
    <p:sldId id="259" r:id="rId6"/>
    <p:sldId id="257" r:id="rId7"/>
    <p:sldId id="261" r:id="rId8"/>
    <p:sldId id="260" r:id="rId9"/>
    <p:sldId id="265" r:id="rId10"/>
    <p:sldId id="264" r:id="rId11"/>
    <p:sldId id="263" r:id="rId12"/>
    <p:sldId id="266" r:id="rId13"/>
    <p:sldId id="268" r:id="rId14"/>
    <p:sldId id="619" r:id="rId15"/>
    <p:sldId id="269" r:id="rId16"/>
    <p:sldId id="275" r:id="rId17"/>
    <p:sldId id="271" r:id="rId18"/>
    <p:sldId id="621" r:id="rId19"/>
    <p:sldId id="276" r:id="rId20"/>
    <p:sldId id="272" r:id="rId21"/>
    <p:sldId id="273" r:id="rId22"/>
    <p:sldId id="618" r:id="rId23"/>
    <p:sldId id="274" r:id="rId24"/>
    <p:sldId id="270" r:id="rId25"/>
    <p:sldId id="277" r:id="rId26"/>
    <p:sldId id="624" r:id="rId27"/>
    <p:sldId id="278" r:id="rId28"/>
    <p:sldId id="279" r:id="rId29"/>
    <p:sldId id="284" r:id="rId30"/>
    <p:sldId id="625" r:id="rId31"/>
    <p:sldId id="282" r:id="rId32"/>
    <p:sldId id="283" r:id="rId33"/>
    <p:sldId id="281" r:id="rId34"/>
    <p:sldId id="280" r:id="rId35"/>
    <p:sldId id="451" r:id="rId36"/>
    <p:sldId id="452" r:id="rId37"/>
    <p:sldId id="298" r:id="rId38"/>
    <p:sldId id="453" r:id="rId39"/>
    <p:sldId id="319" r:id="rId40"/>
    <p:sldId id="303" r:id="rId41"/>
    <p:sldId id="431" r:id="rId42"/>
    <p:sldId id="454" r:id="rId43"/>
    <p:sldId id="449" r:id="rId44"/>
    <p:sldId id="455" r:id="rId45"/>
    <p:sldId id="456" r:id="rId46"/>
    <p:sldId id="457" r:id="rId47"/>
    <p:sldId id="491" r:id="rId48"/>
    <p:sldId id="509" r:id="rId49"/>
    <p:sldId id="492" r:id="rId50"/>
    <p:sldId id="504" r:id="rId51"/>
    <p:sldId id="510" r:id="rId52"/>
    <p:sldId id="511" r:id="rId53"/>
    <p:sldId id="508" r:id="rId54"/>
    <p:sldId id="499" r:id="rId55"/>
    <p:sldId id="507" r:id="rId56"/>
    <p:sldId id="512" r:id="rId57"/>
    <p:sldId id="513" r:id="rId58"/>
    <p:sldId id="514" r:id="rId59"/>
    <p:sldId id="520" r:id="rId60"/>
    <p:sldId id="518" r:id="rId61"/>
    <p:sldId id="525" r:id="rId62"/>
    <p:sldId id="521" r:id="rId63"/>
    <p:sldId id="519" r:id="rId64"/>
    <p:sldId id="526" r:id="rId65"/>
    <p:sldId id="524" r:id="rId66"/>
    <p:sldId id="522" r:id="rId67"/>
    <p:sldId id="523" r:id="rId68"/>
    <p:sldId id="527" r:id="rId69"/>
    <p:sldId id="528" r:id="rId70"/>
    <p:sldId id="529" r:id="rId71"/>
    <p:sldId id="533" r:id="rId72"/>
    <p:sldId id="531" r:id="rId73"/>
    <p:sldId id="530" r:id="rId74"/>
    <p:sldId id="534" r:id="rId75"/>
    <p:sldId id="535" r:id="rId76"/>
    <p:sldId id="532" r:id="rId77"/>
    <p:sldId id="536" r:id="rId78"/>
    <p:sldId id="537" r:id="rId79"/>
    <p:sldId id="538" r:id="rId80"/>
    <p:sldId id="539" r:id="rId81"/>
    <p:sldId id="540" r:id="rId82"/>
    <p:sldId id="546" r:id="rId83"/>
    <p:sldId id="541" r:id="rId84"/>
    <p:sldId id="542" r:id="rId85"/>
    <p:sldId id="548" r:id="rId86"/>
    <p:sldId id="547" r:id="rId87"/>
    <p:sldId id="545" r:id="rId88"/>
    <p:sldId id="549" r:id="rId89"/>
    <p:sldId id="550" r:id="rId90"/>
    <p:sldId id="551" r:id="rId91"/>
    <p:sldId id="553" r:id="rId92"/>
    <p:sldId id="552" r:id="rId93"/>
    <p:sldId id="555" r:id="rId94"/>
    <p:sldId id="559" r:id="rId95"/>
    <p:sldId id="556" r:id="rId96"/>
    <p:sldId id="554" r:id="rId97"/>
    <p:sldId id="557" r:id="rId98"/>
    <p:sldId id="558" r:id="rId99"/>
    <p:sldId id="560" r:id="rId100"/>
    <p:sldId id="561" r:id="rId101"/>
    <p:sldId id="563" r:id="rId102"/>
    <p:sldId id="564" r:id="rId103"/>
    <p:sldId id="562" r:id="rId104"/>
    <p:sldId id="566" r:id="rId105"/>
    <p:sldId id="565" r:id="rId106"/>
    <p:sldId id="568" r:id="rId107"/>
    <p:sldId id="567" r:id="rId108"/>
    <p:sldId id="569" r:id="rId109"/>
    <p:sldId id="570" r:id="rId110"/>
    <p:sldId id="571" r:id="rId111"/>
    <p:sldId id="572" r:id="rId112"/>
    <p:sldId id="575" r:id="rId113"/>
    <p:sldId id="576" r:id="rId114"/>
    <p:sldId id="577" r:id="rId115"/>
    <p:sldId id="578" r:id="rId116"/>
    <p:sldId id="622" r:id="rId117"/>
    <p:sldId id="583" r:id="rId118"/>
    <p:sldId id="579" r:id="rId119"/>
    <p:sldId id="580" r:id="rId120"/>
    <p:sldId id="582" r:id="rId121"/>
    <p:sldId id="581" r:id="rId122"/>
    <p:sldId id="584" r:id="rId123"/>
    <p:sldId id="585" r:id="rId124"/>
    <p:sldId id="586" r:id="rId125"/>
    <p:sldId id="589" r:id="rId126"/>
    <p:sldId id="588" r:id="rId127"/>
    <p:sldId id="587" r:id="rId128"/>
    <p:sldId id="590" r:id="rId129"/>
    <p:sldId id="591" r:id="rId130"/>
    <p:sldId id="592" r:id="rId131"/>
    <p:sldId id="611" r:id="rId132"/>
    <p:sldId id="593" r:id="rId133"/>
    <p:sldId id="595" r:id="rId134"/>
    <p:sldId id="594" r:id="rId135"/>
    <p:sldId id="610" r:id="rId136"/>
    <p:sldId id="596" r:id="rId137"/>
    <p:sldId id="597" r:id="rId138"/>
    <p:sldId id="599" r:id="rId139"/>
    <p:sldId id="598" r:id="rId140"/>
    <p:sldId id="601" r:id="rId141"/>
    <p:sldId id="600" r:id="rId142"/>
    <p:sldId id="602" r:id="rId143"/>
    <p:sldId id="603" r:id="rId144"/>
    <p:sldId id="604" r:id="rId145"/>
    <p:sldId id="605" r:id="rId146"/>
    <p:sldId id="606" r:id="rId147"/>
    <p:sldId id="607" r:id="rId148"/>
    <p:sldId id="608" r:id="rId149"/>
    <p:sldId id="612" r:id="rId150"/>
    <p:sldId id="609" r:id="rId151"/>
    <p:sldId id="613" r:id="rId152"/>
    <p:sldId id="614" r:id="rId153"/>
    <p:sldId id="617" r:id="rId154"/>
    <p:sldId id="616" r:id="rId155"/>
  </p:sldIdLst>
  <p:sldSz cx="9144000" cy="5715000" type="screen16x1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8F"/>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3C36E-B942-4B5A-8D63-CD1BB9E50594}" v="3" dt="2023-02-18T23:58:59.875"/>
    <p1510:client id="{3EB66981-14B0-423C-B033-BD399E0FE77B}" v="302" dt="2023-02-18T01:53:31.739"/>
    <p1510:client id="{6D266E53-DFD1-4DF6-94C6-FC030C61D419}" v="50" dt="2023-02-18T02:03:54.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488" autoAdjust="0"/>
  </p:normalViewPr>
  <p:slideViewPr>
    <p:cSldViewPr snapToGrid="0">
      <p:cViewPr varScale="1">
        <p:scale>
          <a:sx n="62" d="100"/>
          <a:sy n="62" d="100"/>
        </p:scale>
        <p:origin x="5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Broadwell" userId="c44ae949ec33a215" providerId="LiveId" clId="{A60B2A53-6743-4D59-81E7-6D0E539C290E}"/>
    <pc:docChg chg="undo redo custSel addSld modSld sldOrd">
      <pc:chgData name="Martin Broadwell" userId="c44ae949ec33a215" providerId="LiveId" clId="{A60B2A53-6743-4D59-81E7-6D0E539C290E}" dt="2023-01-31T01:52:45.495" v="2033"/>
      <pc:docMkLst>
        <pc:docMk/>
      </pc:docMkLst>
      <pc:sldChg chg="modSp add mod">
        <pc:chgData name="Martin Broadwell" userId="c44ae949ec33a215" providerId="LiveId" clId="{A60B2A53-6743-4D59-81E7-6D0E539C290E}" dt="2023-01-30T19:44:10.997" v="14" actId="20577"/>
        <pc:sldMkLst>
          <pc:docMk/>
          <pc:sldMk cId="2786259836" sldId="538"/>
        </pc:sldMkLst>
        <pc:spChg chg="mod">
          <ac:chgData name="Martin Broadwell" userId="c44ae949ec33a215" providerId="LiveId" clId="{A60B2A53-6743-4D59-81E7-6D0E539C290E}" dt="2023-01-30T19:43:54.612" v="7" actId="20577"/>
          <ac:spMkLst>
            <pc:docMk/>
            <pc:sldMk cId="2786259836" sldId="538"/>
            <ac:spMk id="2" creationId="{159E6385-173F-F25A-27B5-76420C85CB9E}"/>
          </ac:spMkLst>
        </pc:spChg>
        <pc:spChg chg="mod">
          <ac:chgData name="Martin Broadwell" userId="c44ae949ec33a215" providerId="LiveId" clId="{A60B2A53-6743-4D59-81E7-6D0E539C290E}" dt="2023-01-30T19:44:10.997" v="14" actId="20577"/>
          <ac:spMkLst>
            <pc:docMk/>
            <pc:sldMk cId="2786259836" sldId="538"/>
            <ac:spMk id="4" creationId="{D321DF81-615B-7450-DB5F-C358FA3B7F00}"/>
          </ac:spMkLst>
        </pc:spChg>
      </pc:sldChg>
      <pc:sldChg chg="modSp add mod">
        <pc:chgData name="Martin Broadwell" userId="c44ae949ec33a215" providerId="LiveId" clId="{A60B2A53-6743-4D59-81E7-6D0E539C290E}" dt="2023-01-30T21:33:00.658" v="319" actId="20577"/>
        <pc:sldMkLst>
          <pc:docMk/>
          <pc:sldMk cId="445783967" sldId="539"/>
        </pc:sldMkLst>
        <pc:spChg chg="mod">
          <ac:chgData name="Martin Broadwell" userId="c44ae949ec33a215" providerId="LiveId" clId="{A60B2A53-6743-4D59-81E7-6D0E539C290E}" dt="2023-01-30T21:32:56.909" v="315" actId="20577"/>
          <ac:spMkLst>
            <pc:docMk/>
            <pc:sldMk cId="445783967" sldId="539"/>
            <ac:spMk id="3" creationId="{61FED046-4710-706E-62B6-A3ABDFA2BBAF}"/>
          </ac:spMkLst>
        </pc:spChg>
        <pc:spChg chg="mod">
          <ac:chgData name="Martin Broadwell" userId="c44ae949ec33a215" providerId="LiveId" clId="{A60B2A53-6743-4D59-81E7-6D0E539C290E}" dt="2023-01-30T21:33:00.658" v="319" actId="20577"/>
          <ac:spMkLst>
            <pc:docMk/>
            <pc:sldMk cId="445783967" sldId="539"/>
            <ac:spMk id="4" creationId="{6C9EEE27-7A4F-3512-7FA4-F9025513C3F2}"/>
          </ac:spMkLst>
        </pc:spChg>
      </pc:sldChg>
      <pc:sldChg chg="add">
        <pc:chgData name="Martin Broadwell" userId="c44ae949ec33a215" providerId="LiveId" clId="{A60B2A53-6743-4D59-81E7-6D0E539C290E}" dt="2023-01-30T19:43:46.208" v="0"/>
        <pc:sldMkLst>
          <pc:docMk/>
          <pc:sldMk cId="3087279191" sldId="540"/>
        </pc:sldMkLst>
      </pc:sldChg>
      <pc:sldChg chg="modSp new mod ord">
        <pc:chgData name="Martin Broadwell" userId="c44ae949ec33a215" providerId="LiveId" clId="{A60B2A53-6743-4D59-81E7-6D0E539C290E}" dt="2023-01-31T01:43:27.033" v="2031" actId="20577"/>
        <pc:sldMkLst>
          <pc:docMk/>
          <pc:sldMk cId="1197882105" sldId="541"/>
        </pc:sldMkLst>
        <pc:spChg chg="mod">
          <ac:chgData name="Martin Broadwell" userId="c44ae949ec33a215" providerId="LiveId" clId="{A60B2A53-6743-4D59-81E7-6D0E539C290E}" dt="2023-01-30T19:48:16.151" v="44"/>
          <ac:spMkLst>
            <pc:docMk/>
            <pc:sldMk cId="1197882105" sldId="541"/>
            <ac:spMk id="2" creationId="{636E2845-24BE-A639-477E-142BC84B3248}"/>
          </ac:spMkLst>
        </pc:spChg>
        <pc:spChg chg="mod">
          <ac:chgData name="Martin Broadwell" userId="c44ae949ec33a215" providerId="LiveId" clId="{A60B2A53-6743-4D59-81E7-6D0E539C290E}" dt="2023-01-31T01:43:27.033" v="2031" actId="20577"/>
          <ac:spMkLst>
            <pc:docMk/>
            <pc:sldMk cId="1197882105" sldId="541"/>
            <ac:spMk id="3" creationId="{BC256725-E167-8AD2-A951-8CB72EDDA0DF}"/>
          </ac:spMkLst>
        </pc:spChg>
      </pc:sldChg>
      <pc:sldChg chg="modSp new mod ord">
        <pc:chgData name="Martin Broadwell" userId="c44ae949ec33a215" providerId="LiveId" clId="{A60B2A53-6743-4D59-81E7-6D0E539C290E}" dt="2023-01-31T01:52:45.495" v="2033"/>
        <pc:sldMkLst>
          <pc:docMk/>
          <pc:sldMk cId="61872670" sldId="542"/>
        </pc:sldMkLst>
        <pc:spChg chg="mod">
          <ac:chgData name="Martin Broadwell" userId="c44ae949ec33a215" providerId="LiveId" clId="{A60B2A53-6743-4D59-81E7-6D0E539C290E}" dt="2023-01-30T19:52:23.147" v="58"/>
          <ac:spMkLst>
            <pc:docMk/>
            <pc:sldMk cId="61872670" sldId="542"/>
            <ac:spMk id="2" creationId="{65287E95-CF00-764D-FEC3-7500D31EE1DD}"/>
          </ac:spMkLst>
        </pc:spChg>
        <pc:spChg chg="mod">
          <ac:chgData name="Martin Broadwell" userId="c44ae949ec33a215" providerId="LiveId" clId="{A60B2A53-6743-4D59-81E7-6D0E539C290E}" dt="2023-01-30T22:41:47.635" v="1930" actId="6549"/>
          <ac:spMkLst>
            <pc:docMk/>
            <pc:sldMk cId="61872670" sldId="542"/>
            <ac:spMk id="3" creationId="{18BB1F57-37EF-4A50-A4C1-F682DEFBD3AE}"/>
          </ac:spMkLst>
        </pc:spChg>
      </pc:sldChg>
      <pc:sldChg chg="modSp add mod ord modNotesTx">
        <pc:chgData name="Martin Broadwell" userId="c44ae949ec33a215" providerId="LiveId" clId="{A60B2A53-6743-4D59-81E7-6D0E539C290E}" dt="2023-01-30T21:10:05.002" v="254" actId="20577"/>
        <pc:sldMkLst>
          <pc:docMk/>
          <pc:sldMk cId="2728163854" sldId="543"/>
        </pc:sldMkLst>
        <pc:spChg chg="mod">
          <ac:chgData name="Martin Broadwell" userId="c44ae949ec33a215" providerId="LiveId" clId="{A60B2A53-6743-4D59-81E7-6D0E539C290E}" dt="2023-01-30T21:09:30.092" v="248" actId="1076"/>
          <ac:spMkLst>
            <pc:docMk/>
            <pc:sldMk cId="2728163854" sldId="543"/>
            <ac:spMk id="2" creationId="{EAF9B3DF-F663-F1BD-0000-B9C2A02583FF}"/>
          </ac:spMkLst>
        </pc:spChg>
        <pc:spChg chg="mod">
          <ac:chgData name="Martin Broadwell" userId="c44ae949ec33a215" providerId="LiveId" clId="{A60B2A53-6743-4D59-81E7-6D0E539C290E}" dt="2023-01-30T21:10:05.002" v="254" actId="20577"/>
          <ac:spMkLst>
            <pc:docMk/>
            <pc:sldMk cId="2728163854" sldId="543"/>
            <ac:spMk id="4" creationId="{5AA10325-1D58-A66A-133D-F60C1F078FAA}"/>
          </ac:spMkLst>
        </pc:spChg>
      </pc:sldChg>
      <pc:sldChg chg="modSp add mod modShow modNotesTx">
        <pc:chgData name="Martin Broadwell" userId="c44ae949ec33a215" providerId="LiveId" clId="{A60B2A53-6743-4D59-81E7-6D0E539C290E}" dt="2023-01-31T01:40:15.213" v="1931" actId="729"/>
        <pc:sldMkLst>
          <pc:docMk/>
          <pc:sldMk cId="1756732410" sldId="544"/>
        </pc:sldMkLst>
        <pc:spChg chg="mod">
          <ac:chgData name="Martin Broadwell" userId="c44ae949ec33a215" providerId="LiveId" clId="{A60B2A53-6743-4D59-81E7-6D0E539C290E}" dt="2023-01-30T21:31:40.941" v="294" actId="20577"/>
          <ac:spMkLst>
            <pc:docMk/>
            <pc:sldMk cId="1756732410" sldId="544"/>
            <ac:spMk id="2" creationId="{EAF9B3DF-F663-F1BD-0000-B9C2A02583FF}"/>
          </ac:spMkLst>
        </pc:spChg>
        <pc:spChg chg="mod">
          <ac:chgData name="Martin Broadwell" userId="c44ae949ec33a215" providerId="LiveId" clId="{A60B2A53-6743-4D59-81E7-6D0E539C290E}" dt="2023-01-30T21:32:18.078" v="306" actId="1076"/>
          <ac:spMkLst>
            <pc:docMk/>
            <pc:sldMk cId="1756732410" sldId="544"/>
            <ac:spMk id="4" creationId="{5AA10325-1D58-A66A-133D-F60C1F078FAA}"/>
          </ac:spMkLst>
        </pc:spChg>
      </pc:sldChg>
      <pc:sldChg chg="modSp add mod">
        <pc:chgData name="Martin Broadwell" userId="c44ae949ec33a215" providerId="LiveId" clId="{A60B2A53-6743-4D59-81E7-6D0E539C290E}" dt="2023-01-30T22:27:06.875" v="1177" actId="20577"/>
        <pc:sldMkLst>
          <pc:docMk/>
          <pc:sldMk cId="3935987544" sldId="545"/>
        </pc:sldMkLst>
        <pc:spChg chg="mod">
          <ac:chgData name="Martin Broadwell" userId="c44ae949ec33a215" providerId="LiveId" clId="{A60B2A53-6743-4D59-81E7-6D0E539C290E}" dt="2023-01-30T22:27:06.875" v="1177" actId="20577"/>
          <ac:spMkLst>
            <pc:docMk/>
            <pc:sldMk cId="3935987544" sldId="545"/>
            <ac:spMk id="3" creationId="{61FED046-4710-706E-62B6-A3ABDFA2BBAF}"/>
          </ac:spMkLst>
        </pc:spChg>
      </pc:sldChg>
      <pc:sldChg chg="modSp new mod ord">
        <pc:chgData name="Martin Broadwell" userId="c44ae949ec33a215" providerId="LiveId" clId="{A60B2A53-6743-4D59-81E7-6D0E539C290E}" dt="2023-01-31T01:41:39.966" v="1983" actId="313"/>
        <pc:sldMkLst>
          <pc:docMk/>
          <pc:sldMk cId="4007215521" sldId="546"/>
        </pc:sldMkLst>
        <pc:spChg chg="mod">
          <ac:chgData name="Martin Broadwell" userId="c44ae949ec33a215" providerId="LiveId" clId="{A60B2A53-6743-4D59-81E7-6D0E539C290E}" dt="2023-01-30T21:35:42.915" v="351" actId="20577"/>
          <ac:spMkLst>
            <pc:docMk/>
            <pc:sldMk cId="4007215521" sldId="546"/>
            <ac:spMk id="2" creationId="{BFD74891-DFDA-6758-1FFB-0E9B1AFE981B}"/>
          </ac:spMkLst>
        </pc:spChg>
        <pc:spChg chg="mod">
          <ac:chgData name="Martin Broadwell" userId="c44ae949ec33a215" providerId="LiveId" clId="{A60B2A53-6743-4D59-81E7-6D0E539C290E}" dt="2023-01-31T01:41:39.966" v="1983" actId="313"/>
          <ac:spMkLst>
            <pc:docMk/>
            <pc:sldMk cId="4007215521" sldId="546"/>
            <ac:spMk id="3" creationId="{4564CFB8-0100-B55D-D344-636D411D365A}"/>
          </ac:spMkLst>
        </pc:spChg>
      </pc:sldChg>
      <pc:sldChg chg="modSp new mod">
        <pc:chgData name="Martin Broadwell" userId="c44ae949ec33a215" providerId="LiveId" clId="{A60B2A53-6743-4D59-81E7-6D0E539C290E}" dt="2023-01-30T22:39:37.173" v="1833" actId="20577"/>
        <pc:sldMkLst>
          <pc:docMk/>
          <pc:sldMk cId="4229476507" sldId="547"/>
        </pc:sldMkLst>
        <pc:spChg chg="mod">
          <ac:chgData name="Martin Broadwell" userId="c44ae949ec33a215" providerId="LiveId" clId="{A60B2A53-6743-4D59-81E7-6D0E539C290E}" dt="2023-01-30T22:34:36.029" v="1548" actId="20577"/>
          <ac:spMkLst>
            <pc:docMk/>
            <pc:sldMk cId="4229476507" sldId="547"/>
            <ac:spMk id="2" creationId="{E83BB05E-7A21-8433-E199-08C393A1EDDF}"/>
          </ac:spMkLst>
        </pc:spChg>
        <pc:spChg chg="mod">
          <ac:chgData name="Martin Broadwell" userId="c44ae949ec33a215" providerId="LiveId" clId="{A60B2A53-6743-4D59-81E7-6D0E539C290E}" dt="2023-01-30T22:39:37.173" v="1833" actId="20577"/>
          <ac:spMkLst>
            <pc:docMk/>
            <pc:sldMk cId="4229476507" sldId="547"/>
            <ac:spMk id="3" creationId="{3F9325F0-6C99-0FB1-B3BC-A86AE88A5806}"/>
          </ac:spMkLst>
        </pc:spChg>
      </pc:sldChg>
    </pc:docChg>
  </pc:docChgLst>
  <pc:docChgLst>
    <pc:chgData name="Martin Broadwell" userId="c44ae949ec33a215" providerId="LiveId" clId="{C4F0E038-7DA6-4866-8645-3D871CE5381F}"/>
    <pc:docChg chg="undo redo custSel addSld delSld modSld sldOrd">
      <pc:chgData name="Martin Broadwell" userId="c44ae949ec33a215" providerId="LiveId" clId="{C4F0E038-7DA6-4866-8645-3D871CE5381F}" dt="2023-01-24T21:06:49.047" v="885" actId="20577"/>
      <pc:docMkLst>
        <pc:docMk/>
      </pc:docMkLst>
      <pc:sldChg chg="add del setBg">
        <pc:chgData name="Martin Broadwell" userId="c44ae949ec33a215" providerId="LiveId" clId="{C4F0E038-7DA6-4866-8645-3D871CE5381F}" dt="2023-01-24T20:33:58.728" v="114" actId="47"/>
        <pc:sldMkLst>
          <pc:docMk/>
          <pc:sldMk cId="0" sldId="332"/>
        </pc:sldMkLst>
      </pc:sldChg>
      <pc:sldChg chg="add del">
        <pc:chgData name="Martin Broadwell" userId="c44ae949ec33a215" providerId="LiveId" clId="{C4F0E038-7DA6-4866-8645-3D871CE5381F}" dt="2023-01-24T20:44:26.090" v="392" actId="47"/>
        <pc:sldMkLst>
          <pc:docMk/>
          <pc:sldMk cId="0" sldId="333"/>
        </pc:sldMkLst>
      </pc:sldChg>
      <pc:sldChg chg="add del">
        <pc:chgData name="Martin Broadwell" userId="c44ae949ec33a215" providerId="LiveId" clId="{C4F0E038-7DA6-4866-8645-3D871CE5381F}" dt="2023-01-24T20:34:16.081" v="116" actId="47"/>
        <pc:sldMkLst>
          <pc:docMk/>
          <pc:sldMk cId="1246446197" sldId="458"/>
        </pc:sldMkLst>
      </pc:sldChg>
      <pc:sldChg chg="modSp add del mod">
        <pc:chgData name="Martin Broadwell" userId="c44ae949ec33a215" providerId="LiveId" clId="{C4F0E038-7DA6-4866-8645-3D871CE5381F}" dt="2023-01-24T20:48:06.333" v="451" actId="47"/>
        <pc:sldMkLst>
          <pc:docMk/>
          <pc:sldMk cId="4068768976" sldId="459"/>
        </pc:sldMkLst>
        <pc:spChg chg="mod">
          <ac:chgData name="Martin Broadwell" userId="c44ae949ec33a215" providerId="LiveId" clId="{C4F0E038-7DA6-4866-8645-3D871CE5381F}" dt="2023-01-24T20:43:47.106" v="377" actId="20577"/>
          <ac:spMkLst>
            <pc:docMk/>
            <pc:sldMk cId="4068768976" sldId="459"/>
            <ac:spMk id="17" creationId="{00000000-0000-0000-0000-000000000000}"/>
          </ac:spMkLst>
        </pc:spChg>
      </pc:sldChg>
      <pc:sldChg chg="add del">
        <pc:chgData name="Martin Broadwell" userId="c44ae949ec33a215" providerId="LiveId" clId="{C4F0E038-7DA6-4866-8645-3D871CE5381F}" dt="2023-01-24T20:50:10.503" v="509" actId="47"/>
        <pc:sldMkLst>
          <pc:docMk/>
          <pc:sldMk cId="1773683762" sldId="460"/>
        </pc:sldMkLst>
      </pc:sldChg>
      <pc:sldChg chg="add del">
        <pc:chgData name="Martin Broadwell" userId="c44ae949ec33a215" providerId="LiveId" clId="{C4F0E038-7DA6-4866-8645-3D871CE5381F}" dt="2023-01-24T20:36:17.922" v="144" actId="47"/>
        <pc:sldMkLst>
          <pc:docMk/>
          <pc:sldMk cId="429058012" sldId="461"/>
        </pc:sldMkLst>
      </pc:sldChg>
      <pc:sldChg chg="modSp add mod">
        <pc:chgData name="Martin Broadwell" userId="c44ae949ec33a215" providerId="LiveId" clId="{C4F0E038-7DA6-4866-8645-3D871CE5381F}" dt="2023-01-24T20:36:42.927" v="158" actId="20577"/>
        <pc:sldMkLst>
          <pc:docMk/>
          <pc:sldMk cId="3598815814" sldId="462"/>
        </pc:sldMkLst>
        <pc:spChg chg="mod">
          <ac:chgData name="Martin Broadwell" userId="c44ae949ec33a215" providerId="LiveId" clId="{C4F0E038-7DA6-4866-8645-3D871CE5381F}" dt="2023-01-24T20:36:35.062" v="152" actId="20577"/>
          <ac:spMkLst>
            <pc:docMk/>
            <pc:sldMk cId="3598815814" sldId="462"/>
            <ac:spMk id="2" creationId="{E8AF45DE-ADD7-2E0F-453F-20D32FDF989E}"/>
          </ac:spMkLst>
        </pc:spChg>
        <pc:spChg chg="mod">
          <ac:chgData name="Martin Broadwell" userId="c44ae949ec33a215" providerId="LiveId" clId="{C4F0E038-7DA6-4866-8645-3D871CE5381F}" dt="2023-01-24T20:36:40.359" v="155" actId="20577"/>
          <ac:spMkLst>
            <pc:docMk/>
            <pc:sldMk cId="3598815814" sldId="462"/>
            <ac:spMk id="3" creationId="{9E2F66E7-BDEC-73C9-7ADA-6974DC4D0A7C}"/>
          </ac:spMkLst>
        </pc:spChg>
        <pc:spChg chg="mod">
          <ac:chgData name="Martin Broadwell" userId="c44ae949ec33a215" providerId="LiveId" clId="{C4F0E038-7DA6-4866-8645-3D871CE5381F}" dt="2023-01-24T20:36:42.927" v="158" actId="20577"/>
          <ac:spMkLst>
            <pc:docMk/>
            <pc:sldMk cId="3598815814" sldId="462"/>
            <ac:spMk id="5" creationId="{0E6CFE6B-37D2-8637-194E-31C36144E949}"/>
          </ac:spMkLst>
        </pc:spChg>
      </pc:sldChg>
      <pc:sldChg chg="modSp add mod">
        <pc:chgData name="Martin Broadwell" userId="c44ae949ec33a215" providerId="LiveId" clId="{C4F0E038-7DA6-4866-8645-3D871CE5381F}" dt="2023-01-24T20:23:07.318" v="12" actId="20577"/>
        <pc:sldMkLst>
          <pc:docMk/>
          <pc:sldMk cId="1440974110" sldId="513"/>
        </pc:sldMkLst>
        <pc:spChg chg="mod">
          <ac:chgData name="Martin Broadwell" userId="c44ae949ec33a215" providerId="LiveId" clId="{C4F0E038-7DA6-4866-8645-3D871CE5381F}" dt="2023-01-24T20:23:07.318" v="12" actId="20577"/>
          <ac:spMkLst>
            <pc:docMk/>
            <pc:sldMk cId="1440974110" sldId="513"/>
            <ac:spMk id="2" creationId="{159E6385-173F-F25A-27B5-76420C85CB9E}"/>
          </ac:spMkLst>
        </pc:spChg>
      </pc:sldChg>
      <pc:sldChg chg="modSp add mod">
        <pc:chgData name="Martin Broadwell" userId="c44ae949ec33a215" providerId="LiveId" clId="{C4F0E038-7DA6-4866-8645-3D871CE5381F}" dt="2023-01-24T20:51:43.363" v="517" actId="20577"/>
        <pc:sldMkLst>
          <pc:docMk/>
          <pc:sldMk cId="3522718738" sldId="514"/>
        </pc:sldMkLst>
        <pc:spChg chg="mod">
          <ac:chgData name="Martin Broadwell" userId="c44ae949ec33a215" providerId="LiveId" clId="{C4F0E038-7DA6-4866-8645-3D871CE5381F}" dt="2023-01-24T20:51:43.363" v="517" actId="20577"/>
          <ac:spMkLst>
            <pc:docMk/>
            <pc:sldMk cId="3522718738" sldId="514"/>
            <ac:spMk id="3" creationId="{61FED046-4710-706E-62B6-A3ABDFA2BBAF}"/>
          </ac:spMkLst>
        </pc:spChg>
        <pc:spChg chg="mod">
          <ac:chgData name="Martin Broadwell" userId="c44ae949ec33a215" providerId="LiveId" clId="{C4F0E038-7DA6-4866-8645-3D871CE5381F}" dt="2023-01-24T20:51:40.339" v="516" actId="20577"/>
          <ac:spMkLst>
            <pc:docMk/>
            <pc:sldMk cId="3522718738" sldId="514"/>
            <ac:spMk id="4" creationId="{6C9EEE27-7A4F-3512-7FA4-F9025513C3F2}"/>
          </ac:spMkLst>
        </pc:spChg>
      </pc:sldChg>
      <pc:sldChg chg="add del">
        <pc:chgData name="Martin Broadwell" userId="c44ae949ec33a215" providerId="LiveId" clId="{C4F0E038-7DA6-4866-8645-3D871CE5381F}" dt="2023-01-24T20:37:38.352" v="167" actId="47"/>
        <pc:sldMkLst>
          <pc:docMk/>
          <pc:sldMk cId="1534020361" sldId="515"/>
        </pc:sldMkLst>
      </pc:sldChg>
      <pc:sldChg chg="addSp delSp modSp add del mod">
        <pc:chgData name="Martin Broadwell" userId="c44ae949ec33a215" providerId="LiveId" clId="{C4F0E038-7DA6-4866-8645-3D871CE5381F}" dt="2023-01-24T20:41:05.802" v="294" actId="47"/>
        <pc:sldMkLst>
          <pc:docMk/>
          <pc:sldMk cId="2674488126" sldId="516"/>
        </pc:sldMkLst>
        <pc:spChg chg="mod">
          <ac:chgData name="Martin Broadwell" userId="c44ae949ec33a215" providerId="LiveId" clId="{C4F0E038-7DA6-4866-8645-3D871CE5381F}" dt="2023-01-24T20:40:00.257" v="264" actId="27636"/>
          <ac:spMkLst>
            <pc:docMk/>
            <pc:sldMk cId="2674488126" sldId="516"/>
            <ac:spMk id="4" creationId="{2A72657C-8911-A230-E58B-212A340751B2}"/>
          </ac:spMkLst>
        </pc:spChg>
        <pc:spChg chg="del">
          <ac:chgData name="Martin Broadwell" userId="c44ae949ec33a215" providerId="LiveId" clId="{C4F0E038-7DA6-4866-8645-3D871CE5381F}" dt="2023-01-24T20:39:54.469" v="261" actId="478"/>
          <ac:spMkLst>
            <pc:docMk/>
            <pc:sldMk cId="2674488126" sldId="516"/>
            <ac:spMk id="5" creationId="{B11B95C3-CD1D-EDED-FD44-A01FFC2D5E3C}"/>
          </ac:spMkLst>
        </pc:spChg>
        <pc:spChg chg="del mod">
          <ac:chgData name="Martin Broadwell" userId="c44ae949ec33a215" providerId="LiveId" clId="{C4F0E038-7DA6-4866-8645-3D871CE5381F}" dt="2023-01-24T20:39:52.733" v="260" actId="478"/>
          <ac:spMkLst>
            <pc:docMk/>
            <pc:sldMk cId="2674488126" sldId="516"/>
            <ac:spMk id="6" creationId="{663C479B-F26C-8FF1-D109-14284FE9AE0C}"/>
          </ac:spMkLst>
        </pc:spChg>
        <pc:spChg chg="add del mod">
          <ac:chgData name="Martin Broadwell" userId="c44ae949ec33a215" providerId="LiveId" clId="{C4F0E038-7DA6-4866-8645-3D871CE5381F}" dt="2023-01-24T20:39:57.740" v="262" actId="478"/>
          <ac:spMkLst>
            <pc:docMk/>
            <pc:sldMk cId="2674488126" sldId="516"/>
            <ac:spMk id="8" creationId="{00D7B3EE-61BA-15A1-33ED-AC0FE51AF16A}"/>
          </ac:spMkLst>
        </pc:spChg>
      </pc:sldChg>
      <pc:sldChg chg="add del">
        <pc:chgData name="Martin Broadwell" userId="c44ae949ec33a215" providerId="LiveId" clId="{C4F0E038-7DA6-4866-8645-3D871CE5381F}" dt="2023-01-24T20:47:53.800" v="450" actId="47"/>
        <pc:sldMkLst>
          <pc:docMk/>
          <pc:sldMk cId="3186189272" sldId="517"/>
        </pc:sldMkLst>
      </pc:sldChg>
      <pc:sldChg chg="modSp new mod">
        <pc:chgData name="Martin Broadwell" userId="c44ae949ec33a215" providerId="LiveId" clId="{C4F0E038-7DA6-4866-8645-3D871CE5381F}" dt="2023-01-24T20:56:28.308" v="755" actId="27636"/>
        <pc:sldMkLst>
          <pc:docMk/>
          <pc:sldMk cId="2151421948" sldId="518"/>
        </pc:sldMkLst>
        <pc:spChg chg="mod">
          <ac:chgData name="Martin Broadwell" userId="c44ae949ec33a215" providerId="LiveId" clId="{C4F0E038-7DA6-4866-8645-3D871CE5381F}" dt="2023-01-24T20:53:26.990" v="549" actId="20577"/>
          <ac:spMkLst>
            <pc:docMk/>
            <pc:sldMk cId="2151421948" sldId="518"/>
            <ac:spMk id="2" creationId="{7812E8C6-8E0A-936B-DDA7-EF1C043DFE26}"/>
          </ac:spMkLst>
        </pc:spChg>
        <pc:spChg chg="mod">
          <ac:chgData name="Martin Broadwell" userId="c44ae949ec33a215" providerId="LiveId" clId="{C4F0E038-7DA6-4866-8645-3D871CE5381F}" dt="2023-01-24T20:32:46.665" v="113" actId="20577"/>
          <ac:spMkLst>
            <pc:docMk/>
            <pc:sldMk cId="2151421948" sldId="518"/>
            <ac:spMk id="3" creationId="{22C421F3-2748-D294-9268-AE5952A02164}"/>
          </ac:spMkLst>
        </pc:spChg>
        <pc:spChg chg="mod">
          <ac:chgData name="Martin Broadwell" userId="c44ae949ec33a215" providerId="LiveId" clId="{C4F0E038-7DA6-4866-8645-3D871CE5381F}" dt="2023-01-24T20:56:28.308" v="755" actId="27636"/>
          <ac:spMkLst>
            <pc:docMk/>
            <pc:sldMk cId="2151421948" sldId="518"/>
            <ac:spMk id="4" creationId="{23DBA46C-A6B6-3DEC-78E8-B6131B9D12EC}"/>
          </ac:spMkLst>
        </pc:spChg>
      </pc:sldChg>
      <pc:sldChg chg="modSp new mod ord">
        <pc:chgData name="Martin Broadwell" userId="c44ae949ec33a215" providerId="LiveId" clId="{C4F0E038-7DA6-4866-8645-3D871CE5381F}" dt="2023-01-24T20:41:04.151" v="293"/>
        <pc:sldMkLst>
          <pc:docMk/>
          <pc:sldMk cId="730574290" sldId="519"/>
        </pc:sldMkLst>
        <pc:spChg chg="mod">
          <ac:chgData name="Martin Broadwell" userId="c44ae949ec33a215" providerId="LiveId" clId="{C4F0E038-7DA6-4866-8645-3D871CE5381F}" dt="2023-01-24T20:40:55.998" v="291" actId="20577"/>
          <ac:spMkLst>
            <pc:docMk/>
            <pc:sldMk cId="730574290" sldId="519"/>
            <ac:spMk id="2" creationId="{0D495B6D-8E55-4A41-CB3D-73A832CA779A}"/>
          </ac:spMkLst>
        </pc:spChg>
        <pc:spChg chg="mod">
          <ac:chgData name="Martin Broadwell" userId="c44ae949ec33a215" providerId="LiveId" clId="{C4F0E038-7DA6-4866-8645-3D871CE5381F}" dt="2023-01-24T20:40:42.795" v="275" actId="27636"/>
          <ac:spMkLst>
            <pc:docMk/>
            <pc:sldMk cId="730574290" sldId="519"/>
            <ac:spMk id="3" creationId="{A0A8EED0-4987-EAF5-B476-F350511C6AE0}"/>
          </ac:spMkLst>
        </pc:spChg>
        <pc:spChg chg="mod">
          <ac:chgData name="Martin Broadwell" userId="c44ae949ec33a215" providerId="LiveId" clId="{C4F0E038-7DA6-4866-8645-3D871CE5381F}" dt="2023-01-24T20:40:42.793" v="274" actId="27636"/>
          <ac:spMkLst>
            <pc:docMk/>
            <pc:sldMk cId="730574290" sldId="519"/>
            <ac:spMk id="4" creationId="{8ED2C30B-E093-3599-0374-050ED1B7BD06}"/>
          </ac:spMkLst>
        </pc:spChg>
      </pc:sldChg>
      <pc:sldChg chg="addSp delSp modSp add mod">
        <pc:chgData name="Martin Broadwell" userId="c44ae949ec33a215" providerId="LiveId" clId="{C4F0E038-7DA6-4866-8645-3D871CE5381F}" dt="2023-01-24T20:36:10.195" v="143" actId="255"/>
        <pc:sldMkLst>
          <pc:docMk/>
          <pc:sldMk cId="3678293823" sldId="520"/>
        </pc:sldMkLst>
        <pc:spChg chg="mod">
          <ac:chgData name="Martin Broadwell" userId="c44ae949ec33a215" providerId="LiveId" clId="{C4F0E038-7DA6-4866-8645-3D871CE5381F}" dt="2023-01-24T20:35:46.035" v="124" actId="1076"/>
          <ac:spMkLst>
            <pc:docMk/>
            <pc:sldMk cId="3678293823" sldId="520"/>
            <ac:spMk id="2" creationId="{EAF9B3DF-F663-F1BD-0000-B9C2A02583FF}"/>
          </ac:spMkLst>
        </pc:spChg>
        <pc:spChg chg="add del mod">
          <ac:chgData name="Martin Broadwell" userId="c44ae949ec33a215" providerId="LiveId" clId="{C4F0E038-7DA6-4866-8645-3D871CE5381F}" dt="2023-01-24T20:36:10.195" v="143" actId="255"/>
          <ac:spMkLst>
            <pc:docMk/>
            <pc:sldMk cId="3678293823" sldId="520"/>
            <ac:spMk id="4" creationId="{5AA10325-1D58-A66A-133D-F60C1F078FAA}"/>
          </ac:spMkLst>
        </pc:spChg>
      </pc:sldChg>
      <pc:sldChg chg="modSp add mod">
        <pc:chgData name="Martin Broadwell" userId="c44ae949ec33a215" providerId="LiveId" clId="{C4F0E038-7DA6-4866-8645-3D871CE5381F}" dt="2023-01-24T20:37:31.601" v="166" actId="1076"/>
        <pc:sldMkLst>
          <pc:docMk/>
          <pc:sldMk cId="1034423774" sldId="521"/>
        </pc:sldMkLst>
        <pc:spChg chg="mod">
          <ac:chgData name="Martin Broadwell" userId="c44ae949ec33a215" providerId="LiveId" clId="{C4F0E038-7DA6-4866-8645-3D871CE5381F}" dt="2023-01-24T20:37:31.601" v="166" actId="1076"/>
          <ac:spMkLst>
            <pc:docMk/>
            <pc:sldMk cId="1034423774" sldId="521"/>
            <ac:spMk id="2" creationId="{EAF9B3DF-F663-F1BD-0000-B9C2A02583FF}"/>
          </ac:spMkLst>
        </pc:spChg>
      </pc:sldChg>
      <pc:sldChg chg="modSp new mod">
        <pc:chgData name="Martin Broadwell" userId="c44ae949ec33a215" providerId="LiveId" clId="{C4F0E038-7DA6-4866-8645-3D871CE5381F}" dt="2023-01-24T20:53:53.288" v="561" actId="20577"/>
        <pc:sldMkLst>
          <pc:docMk/>
          <pc:sldMk cId="1651955367" sldId="522"/>
        </pc:sldMkLst>
        <pc:spChg chg="mod">
          <ac:chgData name="Martin Broadwell" userId="c44ae949ec33a215" providerId="LiveId" clId="{C4F0E038-7DA6-4866-8645-3D871CE5381F}" dt="2023-01-24T20:44:57.711" v="428" actId="20577"/>
          <ac:spMkLst>
            <pc:docMk/>
            <pc:sldMk cId="1651955367" sldId="522"/>
            <ac:spMk id="2" creationId="{0DC470CB-6EAC-66D0-B40D-7EA60777EE93}"/>
          </ac:spMkLst>
        </pc:spChg>
        <pc:spChg chg="mod">
          <ac:chgData name="Martin Broadwell" userId="c44ae949ec33a215" providerId="LiveId" clId="{C4F0E038-7DA6-4866-8645-3D871CE5381F}" dt="2023-01-24T20:53:53.288" v="561" actId="20577"/>
          <ac:spMkLst>
            <pc:docMk/>
            <pc:sldMk cId="1651955367" sldId="522"/>
            <ac:spMk id="3" creationId="{9626F758-2B41-45E0-39DE-DE51F9D70870}"/>
          </ac:spMkLst>
        </pc:spChg>
        <pc:spChg chg="mod">
          <ac:chgData name="Martin Broadwell" userId="c44ae949ec33a215" providerId="LiveId" clId="{C4F0E038-7DA6-4866-8645-3D871CE5381F}" dt="2023-01-24T20:53:52.349" v="554" actId="27636"/>
          <ac:spMkLst>
            <pc:docMk/>
            <pc:sldMk cId="1651955367" sldId="522"/>
            <ac:spMk id="4" creationId="{485D7D9C-E213-072D-1D86-417504190627}"/>
          </ac:spMkLst>
        </pc:spChg>
      </pc:sldChg>
      <pc:sldChg chg="addSp modSp new mod">
        <pc:chgData name="Martin Broadwell" userId="c44ae949ec33a215" providerId="LiveId" clId="{C4F0E038-7DA6-4866-8645-3D871CE5381F}" dt="2023-01-24T21:06:49.047" v="885" actId="20577"/>
        <pc:sldMkLst>
          <pc:docMk/>
          <pc:sldMk cId="2725660834" sldId="523"/>
        </pc:sldMkLst>
        <pc:spChg chg="mod">
          <ac:chgData name="Martin Broadwell" userId="c44ae949ec33a215" providerId="LiveId" clId="{C4F0E038-7DA6-4866-8645-3D871CE5381F}" dt="2023-01-24T20:47:36.572" v="447"/>
          <ac:spMkLst>
            <pc:docMk/>
            <pc:sldMk cId="2725660834" sldId="523"/>
            <ac:spMk id="2" creationId="{E10998B5-17FA-4001-780C-64D3F28FE49E}"/>
          </ac:spMkLst>
        </pc:spChg>
        <pc:spChg chg="mod">
          <ac:chgData name="Martin Broadwell" userId="c44ae949ec33a215" providerId="LiveId" clId="{C4F0E038-7DA6-4866-8645-3D871CE5381F}" dt="2023-01-24T20:55:04.565" v="722" actId="20577"/>
          <ac:spMkLst>
            <pc:docMk/>
            <pc:sldMk cId="2725660834" sldId="523"/>
            <ac:spMk id="3" creationId="{DB65D1BB-6797-B413-11D0-AD1DDAD1F679}"/>
          </ac:spMkLst>
        </pc:spChg>
        <pc:spChg chg="mod">
          <ac:chgData name="Martin Broadwell" userId="c44ae949ec33a215" providerId="LiveId" clId="{C4F0E038-7DA6-4866-8645-3D871CE5381F}" dt="2023-01-24T21:06:49.047" v="885" actId="20577"/>
          <ac:spMkLst>
            <pc:docMk/>
            <pc:sldMk cId="2725660834" sldId="523"/>
            <ac:spMk id="4" creationId="{83A9624F-83A5-220F-8833-288A552128E5}"/>
          </ac:spMkLst>
        </pc:spChg>
        <pc:spChg chg="add mod">
          <ac:chgData name="Martin Broadwell" userId="c44ae949ec33a215" providerId="LiveId" clId="{C4F0E038-7DA6-4866-8645-3D871CE5381F}" dt="2023-01-24T20:54:29.890" v="713" actId="1038"/>
          <ac:spMkLst>
            <pc:docMk/>
            <pc:sldMk cId="2725660834" sldId="523"/>
            <ac:spMk id="5" creationId="{353E88F0-728C-FEBD-41A0-0D1C8AC39C47}"/>
          </ac:spMkLst>
        </pc:spChg>
      </pc:sldChg>
      <pc:sldChg chg="modSp add mod ord">
        <pc:chgData name="Martin Broadwell" userId="c44ae949ec33a215" providerId="LiveId" clId="{C4F0E038-7DA6-4866-8645-3D871CE5381F}" dt="2023-01-24T20:52:45.519" v="527" actId="1076"/>
        <pc:sldMkLst>
          <pc:docMk/>
          <pc:sldMk cId="991171495" sldId="524"/>
        </pc:sldMkLst>
        <pc:spChg chg="mod">
          <ac:chgData name="Martin Broadwell" userId="c44ae949ec33a215" providerId="LiveId" clId="{C4F0E038-7DA6-4866-8645-3D871CE5381F}" dt="2023-01-24T20:49:58.327" v="506" actId="1076"/>
          <ac:spMkLst>
            <pc:docMk/>
            <pc:sldMk cId="991171495" sldId="524"/>
            <ac:spMk id="2" creationId="{EAF9B3DF-F663-F1BD-0000-B9C2A02583FF}"/>
          </ac:spMkLst>
        </pc:spChg>
        <pc:spChg chg="mod">
          <ac:chgData name="Martin Broadwell" userId="c44ae949ec33a215" providerId="LiveId" clId="{C4F0E038-7DA6-4866-8645-3D871CE5381F}" dt="2023-01-24T20:52:45.519" v="527" actId="1076"/>
          <ac:spMkLst>
            <pc:docMk/>
            <pc:sldMk cId="991171495" sldId="524"/>
            <ac:spMk id="4" creationId="{5AA10325-1D58-A66A-133D-F60C1F078FAA}"/>
          </ac:spMkLst>
        </pc:spChg>
      </pc:sldChg>
      <pc:sldChg chg="addSp delSp modSp new del mod">
        <pc:chgData name="Martin Broadwell" userId="c44ae949ec33a215" providerId="LiveId" clId="{C4F0E038-7DA6-4866-8645-3D871CE5381F}" dt="2023-01-24T21:06:01.526" v="880" actId="47"/>
        <pc:sldMkLst>
          <pc:docMk/>
          <pc:sldMk cId="2137938126" sldId="525"/>
        </pc:sldMkLst>
        <pc:spChg chg="mod">
          <ac:chgData name="Martin Broadwell" userId="c44ae949ec33a215" providerId="LiveId" clId="{C4F0E038-7DA6-4866-8645-3D871CE5381F}" dt="2023-01-24T21:05:37.826" v="879" actId="14100"/>
          <ac:spMkLst>
            <pc:docMk/>
            <pc:sldMk cId="2137938126" sldId="525"/>
            <ac:spMk id="2" creationId="{36D7768B-A184-341E-5993-CDFA1B0A6970}"/>
          </ac:spMkLst>
        </pc:spChg>
        <pc:spChg chg="add mod">
          <ac:chgData name="Martin Broadwell" userId="c44ae949ec33a215" providerId="LiveId" clId="{C4F0E038-7DA6-4866-8645-3D871CE5381F}" dt="2023-01-24T21:04:10.324" v="846" actId="1035"/>
          <ac:spMkLst>
            <pc:docMk/>
            <pc:sldMk cId="2137938126" sldId="525"/>
            <ac:spMk id="3" creationId="{DCE02CD9-00FB-3339-79E3-4997AE1625BA}"/>
          </ac:spMkLst>
        </pc:spChg>
        <pc:spChg chg="add mod">
          <ac:chgData name="Martin Broadwell" userId="c44ae949ec33a215" providerId="LiveId" clId="{C4F0E038-7DA6-4866-8645-3D871CE5381F}" dt="2023-01-24T20:58:31.632" v="779" actId="1076"/>
          <ac:spMkLst>
            <pc:docMk/>
            <pc:sldMk cId="2137938126" sldId="525"/>
            <ac:spMk id="4" creationId="{BDCFF9EF-26D0-ADE5-465E-4EBB811B3E26}"/>
          </ac:spMkLst>
        </pc:spChg>
        <pc:spChg chg="add mod">
          <ac:chgData name="Martin Broadwell" userId="c44ae949ec33a215" providerId="LiveId" clId="{C4F0E038-7DA6-4866-8645-3D871CE5381F}" dt="2023-01-24T21:04:14.527" v="848" actId="1038"/>
          <ac:spMkLst>
            <pc:docMk/>
            <pc:sldMk cId="2137938126" sldId="525"/>
            <ac:spMk id="5" creationId="{31431E78-3B8E-405E-D77C-74F780419307}"/>
          </ac:spMkLst>
        </pc:spChg>
        <pc:spChg chg="add mod">
          <ac:chgData name="Martin Broadwell" userId="c44ae949ec33a215" providerId="LiveId" clId="{C4F0E038-7DA6-4866-8645-3D871CE5381F}" dt="2023-01-24T21:00:20.180" v="801" actId="1076"/>
          <ac:spMkLst>
            <pc:docMk/>
            <pc:sldMk cId="2137938126" sldId="525"/>
            <ac:spMk id="6" creationId="{676056F2-1EA3-93CC-6DD1-3A3D37AD61BB}"/>
          </ac:spMkLst>
        </pc:spChg>
        <pc:spChg chg="add mod">
          <ac:chgData name="Martin Broadwell" userId="c44ae949ec33a215" providerId="LiveId" clId="{C4F0E038-7DA6-4866-8645-3D871CE5381F}" dt="2023-01-24T21:03:50.391" v="844" actId="1076"/>
          <ac:spMkLst>
            <pc:docMk/>
            <pc:sldMk cId="2137938126" sldId="525"/>
            <ac:spMk id="10" creationId="{BF29EB58-D315-51A9-E896-EA3DD6316EFB}"/>
          </ac:spMkLst>
        </pc:spChg>
        <pc:spChg chg="add mod">
          <ac:chgData name="Martin Broadwell" userId="c44ae949ec33a215" providerId="LiveId" clId="{C4F0E038-7DA6-4866-8645-3D871CE5381F}" dt="2023-01-24T21:00:09.016" v="800" actId="1076"/>
          <ac:spMkLst>
            <pc:docMk/>
            <pc:sldMk cId="2137938126" sldId="525"/>
            <ac:spMk id="11" creationId="{9C847E6C-D6E8-6E5B-D8CA-DCE623707027}"/>
          </ac:spMkLst>
        </pc:spChg>
        <pc:spChg chg="add mod">
          <ac:chgData name="Martin Broadwell" userId="c44ae949ec33a215" providerId="LiveId" clId="{C4F0E038-7DA6-4866-8645-3D871CE5381F}" dt="2023-01-24T20:59:40.515" v="797" actId="1076"/>
          <ac:spMkLst>
            <pc:docMk/>
            <pc:sldMk cId="2137938126" sldId="525"/>
            <ac:spMk id="12" creationId="{CF983B7B-F384-C0CC-BEFC-B0F9DF0C9FE0}"/>
          </ac:spMkLst>
        </pc:spChg>
        <pc:spChg chg="add mod">
          <ac:chgData name="Martin Broadwell" userId="c44ae949ec33a215" providerId="LiveId" clId="{C4F0E038-7DA6-4866-8645-3D871CE5381F}" dt="2023-01-24T21:00:47.505" v="805" actId="1076"/>
          <ac:spMkLst>
            <pc:docMk/>
            <pc:sldMk cId="2137938126" sldId="525"/>
            <ac:spMk id="13" creationId="{7C8E63C9-6E20-F462-3B4B-BD79A0EE8D4D}"/>
          </ac:spMkLst>
        </pc:spChg>
        <pc:spChg chg="add mod topLvl">
          <ac:chgData name="Martin Broadwell" userId="c44ae949ec33a215" providerId="LiveId" clId="{C4F0E038-7DA6-4866-8645-3D871CE5381F}" dt="2023-01-24T21:05:27.771" v="875" actId="404"/>
          <ac:spMkLst>
            <pc:docMk/>
            <pc:sldMk cId="2137938126" sldId="525"/>
            <ac:spMk id="14" creationId="{311C8D16-F82E-3FD6-6F26-ED39D7191E0E}"/>
          </ac:spMkLst>
        </pc:spChg>
        <pc:spChg chg="add mod topLvl">
          <ac:chgData name="Martin Broadwell" userId="c44ae949ec33a215" providerId="LiveId" clId="{C4F0E038-7DA6-4866-8645-3D871CE5381F}" dt="2023-01-24T21:05:27.771" v="875" actId="404"/>
          <ac:spMkLst>
            <pc:docMk/>
            <pc:sldMk cId="2137938126" sldId="525"/>
            <ac:spMk id="15" creationId="{7772CD1E-4069-136B-9D48-1C7167EE6B48}"/>
          </ac:spMkLst>
        </pc:spChg>
        <pc:grpChg chg="add del mod">
          <ac:chgData name="Martin Broadwell" userId="c44ae949ec33a215" providerId="LiveId" clId="{C4F0E038-7DA6-4866-8645-3D871CE5381F}" dt="2023-01-24T21:05:28.237" v="877" actId="1076"/>
          <ac:grpSpMkLst>
            <pc:docMk/>
            <pc:sldMk cId="2137938126" sldId="525"/>
            <ac:grpSpMk id="26" creationId="{E42F4F24-1D4C-A65E-1714-C7DC56AEA32B}"/>
          </ac:grpSpMkLst>
        </pc:grpChg>
        <pc:cxnChg chg="add del mod">
          <ac:chgData name="Martin Broadwell" userId="c44ae949ec33a215" providerId="LiveId" clId="{C4F0E038-7DA6-4866-8645-3D871CE5381F}" dt="2023-01-24T20:59:15.214" v="791" actId="478"/>
          <ac:cxnSpMkLst>
            <pc:docMk/>
            <pc:sldMk cId="2137938126" sldId="525"/>
            <ac:cxnSpMk id="7" creationId="{15CE1888-2C2F-9343-9B02-45FC2756ED89}"/>
          </ac:cxnSpMkLst>
        </pc:cxnChg>
        <pc:cxnChg chg="add del mod">
          <ac:chgData name="Martin Broadwell" userId="c44ae949ec33a215" providerId="LiveId" clId="{C4F0E038-7DA6-4866-8645-3D871CE5381F}" dt="2023-01-24T20:59:13.451" v="790" actId="478"/>
          <ac:cxnSpMkLst>
            <pc:docMk/>
            <pc:sldMk cId="2137938126" sldId="525"/>
            <ac:cxnSpMk id="8" creationId="{206D3D06-2DC9-01C3-4686-C9294A285AC9}"/>
          </ac:cxnSpMkLst>
        </pc:cxnChg>
        <pc:cxnChg chg="add del mod">
          <ac:chgData name="Martin Broadwell" userId="c44ae949ec33a215" providerId="LiveId" clId="{C4F0E038-7DA6-4866-8645-3D871CE5381F}" dt="2023-01-24T20:59:16.519" v="792" actId="478"/>
          <ac:cxnSpMkLst>
            <pc:docMk/>
            <pc:sldMk cId="2137938126" sldId="525"/>
            <ac:cxnSpMk id="9" creationId="{37FA4397-1C79-ECCE-C5CA-10B711C91EDE}"/>
          </ac:cxnSpMkLst>
        </pc:cxnChg>
        <pc:cxnChg chg="add mod ord">
          <ac:chgData name="Martin Broadwell" userId="c44ae949ec33a215" providerId="LiveId" clId="{C4F0E038-7DA6-4866-8645-3D871CE5381F}" dt="2023-01-24T21:03:32.750" v="842" actId="208"/>
          <ac:cxnSpMkLst>
            <pc:docMk/>
            <pc:sldMk cId="2137938126" sldId="525"/>
            <ac:cxnSpMk id="23" creationId="{D404B2AF-2657-7216-C425-5253A149984F}"/>
          </ac:cxnSpMkLst>
        </pc:cxnChg>
        <pc:cxnChg chg="add mod ord">
          <ac:chgData name="Martin Broadwell" userId="c44ae949ec33a215" providerId="LiveId" clId="{C4F0E038-7DA6-4866-8645-3D871CE5381F}" dt="2023-01-24T21:03:32.750" v="842" actId="208"/>
          <ac:cxnSpMkLst>
            <pc:docMk/>
            <pc:sldMk cId="2137938126" sldId="525"/>
            <ac:cxnSpMk id="28" creationId="{14CDF983-F900-4E37-FC59-7F3D9AEC312D}"/>
          </ac:cxnSpMkLst>
        </pc:cxnChg>
        <pc:cxnChg chg="add mod ord">
          <ac:chgData name="Martin Broadwell" userId="c44ae949ec33a215" providerId="LiveId" clId="{C4F0E038-7DA6-4866-8645-3D871CE5381F}" dt="2023-01-24T21:03:32.750" v="842" actId="208"/>
          <ac:cxnSpMkLst>
            <pc:docMk/>
            <pc:sldMk cId="2137938126" sldId="525"/>
            <ac:cxnSpMk id="29" creationId="{8598B083-831B-6062-FB86-20317FE65021}"/>
          </ac:cxnSpMkLst>
        </pc:cxnChg>
      </pc:sldChg>
    </pc:docChg>
  </pc:docChgLst>
  <pc:docChgLst>
    <pc:chgData name="Martin Broadwell" userId="c44ae949ec33a215" providerId="LiveId" clId="{CF7BC7E2-067E-4764-84ED-2B65DE0AA3E1}"/>
    <pc:docChg chg="undo redo custSel addSld modSld sldOrd">
      <pc:chgData name="Martin Broadwell" userId="c44ae949ec33a215" providerId="LiveId" clId="{CF7BC7E2-067E-4764-84ED-2B65DE0AA3E1}" dt="2023-02-06T20:22:41.838" v="2268" actId="20577"/>
      <pc:docMkLst>
        <pc:docMk/>
      </pc:docMkLst>
      <pc:sldChg chg="modSp mod">
        <pc:chgData name="Martin Broadwell" userId="c44ae949ec33a215" providerId="LiveId" clId="{CF7BC7E2-067E-4764-84ED-2B65DE0AA3E1}" dt="2023-02-05T12:31:20.769" v="151" actId="20577"/>
        <pc:sldMkLst>
          <pc:docMk/>
          <pc:sldMk cId="2847241838" sldId="550"/>
        </pc:sldMkLst>
        <pc:spChg chg="mod">
          <ac:chgData name="Martin Broadwell" userId="c44ae949ec33a215" providerId="LiveId" clId="{CF7BC7E2-067E-4764-84ED-2B65DE0AA3E1}" dt="2023-02-05T12:30:51.680" v="138" actId="20577"/>
          <ac:spMkLst>
            <pc:docMk/>
            <pc:sldMk cId="2847241838" sldId="550"/>
            <ac:spMk id="3" creationId="{61FED046-4710-706E-62B6-A3ABDFA2BBAF}"/>
          </ac:spMkLst>
        </pc:spChg>
        <pc:spChg chg="mod">
          <ac:chgData name="Martin Broadwell" userId="c44ae949ec33a215" providerId="LiveId" clId="{CF7BC7E2-067E-4764-84ED-2B65DE0AA3E1}" dt="2023-02-05T12:31:20.769" v="151" actId="20577"/>
          <ac:spMkLst>
            <pc:docMk/>
            <pc:sldMk cId="2847241838" sldId="550"/>
            <ac:spMk id="4" creationId="{6C9EEE27-7A4F-3512-7FA4-F9025513C3F2}"/>
          </ac:spMkLst>
        </pc:spChg>
      </pc:sldChg>
      <pc:sldChg chg="modSp mod modAnim">
        <pc:chgData name="Martin Broadwell" userId="c44ae949ec33a215" providerId="LiveId" clId="{CF7BC7E2-067E-4764-84ED-2B65DE0AA3E1}" dt="2023-02-05T10:55:49.247" v="77" actId="6549"/>
        <pc:sldMkLst>
          <pc:docMk/>
          <pc:sldMk cId="1188898089" sldId="552"/>
        </pc:sldMkLst>
        <pc:spChg chg="mod">
          <ac:chgData name="Martin Broadwell" userId="c44ae949ec33a215" providerId="LiveId" clId="{CF7BC7E2-067E-4764-84ED-2B65DE0AA3E1}" dt="2023-02-05T10:55:46.103" v="76" actId="6549"/>
          <ac:spMkLst>
            <pc:docMk/>
            <pc:sldMk cId="1188898089" sldId="552"/>
            <ac:spMk id="3" creationId="{267FBD1B-140F-1477-6ECD-3691C8890898}"/>
          </ac:spMkLst>
        </pc:spChg>
        <pc:spChg chg="mod">
          <ac:chgData name="Martin Broadwell" userId="c44ae949ec33a215" providerId="LiveId" clId="{CF7BC7E2-067E-4764-84ED-2B65DE0AA3E1}" dt="2023-02-05T10:55:49.247" v="77" actId="6549"/>
          <ac:spMkLst>
            <pc:docMk/>
            <pc:sldMk cId="1188898089" sldId="552"/>
            <ac:spMk id="4" creationId="{90194483-FE86-43DD-8F9A-1FB36D2FA618}"/>
          </ac:spMkLst>
        </pc:spChg>
      </pc:sldChg>
      <pc:sldChg chg="modSp ord modAnim">
        <pc:chgData name="Martin Broadwell" userId="c44ae949ec33a215" providerId="LiveId" clId="{CF7BC7E2-067E-4764-84ED-2B65DE0AA3E1}" dt="2023-02-05T13:58:42.184" v="256"/>
        <pc:sldMkLst>
          <pc:docMk/>
          <pc:sldMk cId="98624575" sldId="553"/>
        </pc:sldMkLst>
        <pc:spChg chg="mod">
          <ac:chgData name="Martin Broadwell" userId="c44ae949ec33a215" providerId="LiveId" clId="{CF7BC7E2-067E-4764-84ED-2B65DE0AA3E1}" dt="2023-02-05T02:23:00.346" v="69" actId="20577"/>
          <ac:spMkLst>
            <pc:docMk/>
            <pc:sldMk cId="98624575" sldId="553"/>
            <ac:spMk id="4" creationId="{80D569A1-48BD-C80F-2A37-98B3666A363B}"/>
          </ac:spMkLst>
        </pc:spChg>
      </pc:sldChg>
      <pc:sldChg chg="modSp mod">
        <pc:chgData name="Martin Broadwell" userId="c44ae949ec33a215" providerId="LiveId" clId="{CF7BC7E2-067E-4764-84ED-2B65DE0AA3E1}" dt="2023-02-05T12:22:41.540" v="125" actId="20577"/>
        <pc:sldMkLst>
          <pc:docMk/>
          <pc:sldMk cId="571641458" sldId="554"/>
        </pc:sldMkLst>
        <pc:spChg chg="mod">
          <ac:chgData name="Martin Broadwell" userId="c44ae949ec33a215" providerId="LiveId" clId="{CF7BC7E2-067E-4764-84ED-2B65DE0AA3E1}" dt="2023-02-05T12:22:41.540" v="125" actId="20577"/>
          <ac:spMkLst>
            <pc:docMk/>
            <pc:sldMk cId="571641458" sldId="554"/>
            <ac:spMk id="2" creationId="{EAF9B3DF-F663-F1BD-0000-B9C2A02583FF}"/>
          </ac:spMkLst>
        </pc:spChg>
        <pc:spChg chg="mod">
          <ac:chgData name="Martin Broadwell" userId="c44ae949ec33a215" providerId="LiveId" clId="{CF7BC7E2-067E-4764-84ED-2B65DE0AA3E1}" dt="2023-02-05T12:22:37.939" v="123" actId="20577"/>
          <ac:spMkLst>
            <pc:docMk/>
            <pc:sldMk cId="571641458" sldId="554"/>
            <ac:spMk id="4" creationId="{5AA10325-1D58-A66A-133D-F60C1F078FAA}"/>
          </ac:spMkLst>
        </pc:spChg>
      </pc:sldChg>
      <pc:sldChg chg="modSp ord modAnim">
        <pc:chgData name="Martin Broadwell" userId="c44ae949ec33a215" providerId="LiveId" clId="{CF7BC7E2-067E-4764-84ED-2B65DE0AA3E1}" dt="2023-02-05T12:34:54.719" v="161" actId="2711"/>
        <pc:sldMkLst>
          <pc:docMk/>
          <pc:sldMk cId="2273710014" sldId="555"/>
        </pc:sldMkLst>
        <pc:spChg chg="mod">
          <ac:chgData name="Martin Broadwell" userId="c44ae949ec33a215" providerId="LiveId" clId="{CF7BC7E2-067E-4764-84ED-2B65DE0AA3E1}" dt="2023-02-05T12:34:54.719" v="161" actId="2711"/>
          <ac:spMkLst>
            <pc:docMk/>
            <pc:sldMk cId="2273710014" sldId="555"/>
            <ac:spMk id="15" creationId="{2E97A794-05EC-A061-774E-BED2DE4BE6F4}"/>
          </ac:spMkLst>
        </pc:spChg>
        <pc:spChg chg="mod">
          <ac:chgData name="Martin Broadwell" userId="c44ae949ec33a215" providerId="LiveId" clId="{CF7BC7E2-067E-4764-84ED-2B65DE0AA3E1}" dt="2023-02-05T12:34:44.436" v="160" actId="20577"/>
          <ac:spMkLst>
            <pc:docMk/>
            <pc:sldMk cId="2273710014" sldId="555"/>
            <ac:spMk id="20" creationId="{CA5A7874-FDB5-FC4B-769E-3A296FDB64BA}"/>
          </ac:spMkLst>
        </pc:spChg>
        <pc:spChg chg="mod">
          <ac:chgData name="Martin Broadwell" userId="c44ae949ec33a215" providerId="LiveId" clId="{CF7BC7E2-067E-4764-84ED-2B65DE0AA3E1}" dt="2023-02-05T12:32:30.561" v="155" actId="404"/>
          <ac:spMkLst>
            <pc:docMk/>
            <pc:sldMk cId="2273710014" sldId="555"/>
            <ac:spMk id="21" creationId="{C1ED6E3E-DDA7-F1D6-1AD5-46B9B6C51142}"/>
          </ac:spMkLst>
        </pc:spChg>
        <pc:spChg chg="mod">
          <ac:chgData name="Martin Broadwell" userId="c44ae949ec33a215" providerId="LiveId" clId="{CF7BC7E2-067E-4764-84ED-2B65DE0AA3E1}" dt="2023-02-05T12:32:30.561" v="155" actId="404"/>
          <ac:spMkLst>
            <pc:docMk/>
            <pc:sldMk cId="2273710014" sldId="555"/>
            <ac:spMk id="22" creationId="{1952DBB1-FD5E-3D18-35EA-AD19D216F50A}"/>
          </ac:spMkLst>
        </pc:spChg>
        <pc:spChg chg="mod">
          <ac:chgData name="Martin Broadwell" userId="c44ae949ec33a215" providerId="LiveId" clId="{CF7BC7E2-067E-4764-84ED-2B65DE0AA3E1}" dt="2023-02-05T12:32:30.561" v="155" actId="404"/>
          <ac:spMkLst>
            <pc:docMk/>
            <pc:sldMk cId="2273710014" sldId="555"/>
            <ac:spMk id="23" creationId="{610425E1-8236-7457-426D-5B730D10866B}"/>
          </ac:spMkLst>
        </pc:spChg>
        <pc:spChg chg="mod">
          <ac:chgData name="Martin Broadwell" userId="c44ae949ec33a215" providerId="LiveId" clId="{CF7BC7E2-067E-4764-84ED-2B65DE0AA3E1}" dt="2023-02-05T12:32:30.561" v="155" actId="404"/>
          <ac:spMkLst>
            <pc:docMk/>
            <pc:sldMk cId="2273710014" sldId="555"/>
            <ac:spMk id="24" creationId="{5A2B53A5-A320-3D43-4B1C-12711334E8A7}"/>
          </ac:spMkLst>
        </pc:spChg>
        <pc:spChg chg="mod">
          <ac:chgData name="Martin Broadwell" userId="c44ae949ec33a215" providerId="LiveId" clId="{CF7BC7E2-067E-4764-84ED-2B65DE0AA3E1}" dt="2023-02-05T12:32:30.561" v="155" actId="404"/>
          <ac:spMkLst>
            <pc:docMk/>
            <pc:sldMk cId="2273710014" sldId="555"/>
            <ac:spMk id="25" creationId="{4C260491-B5AB-1CE5-ECD9-B92E5F6B53F2}"/>
          </ac:spMkLst>
        </pc:spChg>
        <pc:spChg chg="mod">
          <ac:chgData name="Martin Broadwell" userId="c44ae949ec33a215" providerId="LiveId" clId="{CF7BC7E2-067E-4764-84ED-2B65DE0AA3E1}" dt="2023-02-05T12:32:30.561" v="155" actId="404"/>
          <ac:spMkLst>
            <pc:docMk/>
            <pc:sldMk cId="2273710014" sldId="555"/>
            <ac:spMk id="26" creationId="{8D826555-1C00-E33A-47D3-17D1E8895B42}"/>
          </ac:spMkLst>
        </pc:spChg>
      </pc:sldChg>
      <pc:sldChg chg="modSp mod modAnim">
        <pc:chgData name="Martin Broadwell" userId="c44ae949ec33a215" providerId="LiveId" clId="{CF7BC7E2-067E-4764-84ED-2B65DE0AA3E1}" dt="2023-02-05T12:36:26.665" v="164" actId="20577"/>
        <pc:sldMkLst>
          <pc:docMk/>
          <pc:sldMk cId="1494412161" sldId="556"/>
        </pc:sldMkLst>
        <pc:spChg chg="mod">
          <ac:chgData name="Martin Broadwell" userId="c44ae949ec33a215" providerId="LiveId" clId="{CF7BC7E2-067E-4764-84ED-2B65DE0AA3E1}" dt="2023-02-05T02:08:39.833" v="57" actId="20577"/>
          <ac:spMkLst>
            <pc:docMk/>
            <pc:sldMk cId="1494412161" sldId="556"/>
            <ac:spMk id="3" creationId="{62F52488-3474-BF5C-7FCB-F48E5990D713}"/>
          </ac:spMkLst>
        </pc:spChg>
        <pc:spChg chg="mod">
          <ac:chgData name="Martin Broadwell" userId="c44ae949ec33a215" providerId="LiveId" clId="{CF7BC7E2-067E-4764-84ED-2B65DE0AA3E1}" dt="2023-02-05T12:36:26.665" v="164" actId="20577"/>
          <ac:spMkLst>
            <pc:docMk/>
            <pc:sldMk cId="1494412161" sldId="556"/>
            <ac:spMk id="4" creationId="{C2467A64-3D59-9A58-665B-124D72D6C23A}"/>
          </ac:spMkLst>
        </pc:spChg>
      </pc:sldChg>
      <pc:sldChg chg="modSp mod modAnim">
        <pc:chgData name="Martin Broadwell" userId="c44ae949ec33a215" providerId="LiveId" clId="{CF7BC7E2-067E-4764-84ED-2B65DE0AA3E1}" dt="2023-02-05T11:39:26.698" v="105" actId="20577"/>
        <pc:sldMkLst>
          <pc:docMk/>
          <pc:sldMk cId="1154900996" sldId="557"/>
        </pc:sldMkLst>
        <pc:spChg chg="mod">
          <ac:chgData name="Martin Broadwell" userId="c44ae949ec33a215" providerId="LiveId" clId="{CF7BC7E2-067E-4764-84ED-2B65DE0AA3E1}" dt="2023-02-05T11:39:23.323" v="104" actId="20577"/>
          <ac:spMkLst>
            <pc:docMk/>
            <pc:sldMk cId="1154900996" sldId="557"/>
            <ac:spMk id="3" creationId="{AF5B8783-35E0-6A9A-6C6D-56B3C9D69233}"/>
          </ac:spMkLst>
        </pc:spChg>
        <pc:spChg chg="mod">
          <ac:chgData name="Martin Broadwell" userId="c44ae949ec33a215" providerId="LiveId" clId="{CF7BC7E2-067E-4764-84ED-2B65DE0AA3E1}" dt="2023-02-05T11:39:26.698" v="105" actId="20577"/>
          <ac:spMkLst>
            <pc:docMk/>
            <pc:sldMk cId="1154900996" sldId="557"/>
            <ac:spMk id="4" creationId="{6B209422-B789-D899-6DB5-3CEF1D86C5A0}"/>
          </ac:spMkLst>
        </pc:spChg>
      </pc:sldChg>
      <pc:sldChg chg="modSp modAnim">
        <pc:chgData name="Martin Broadwell" userId="c44ae949ec33a215" providerId="LiveId" clId="{CF7BC7E2-067E-4764-84ED-2B65DE0AA3E1}" dt="2023-02-05T12:43:19.870" v="254" actId="20577"/>
        <pc:sldMkLst>
          <pc:docMk/>
          <pc:sldMk cId="610140041" sldId="558"/>
        </pc:sldMkLst>
        <pc:spChg chg="mod">
          <ac:chgData name="Martin Broadwell" userId="c44ae949ec33a215" providerId="LiveId" clId="{CF7BC7E2-067E-4764-84ED-2B65DE0AA3E1}" dt="2023-02-05T12:43:19.870" v="254" actId="20577"/>
          <ac:spMkLst>
            <pc:docMk/>
            <pc:sldMk cId="610140041" sldId="558"/>
            <ac:spMk id="3" creationId="{61FED046-4710-706E-62B6-A3ABDFA2BBAF}"/>
          </ac:spMkLst>
        </pc:spChg>
        <pc:spChg chg="mod">
          <ac:chgData name="Martin Broadwell" userId="c44ae949ec33a215" providerId="LiveId" clId="{CF7BC7E2-067E-4764-84ED-2B65DE0AA3E1}" dt="2023-02-05T12:41:13.047" v="253" actId="20577"/>
          <ac:spMkLst>
            <pc:docMk/>
            <pc:sldMk cId="610140041" sldId="558"/>
            <ac:spMk id="4" creationId="{6C9EEE27-7A4F-3512-7FA4-F9025513C3F2}"/>
          </ac:spMkLst>
        </pc:spChg>
        <pc:spChg chg="mod">
          <ac:chgData name="Martin Broadwell" userId="c44ae949ec33a215" providerId="LiveId" clId="{CF7BC7E2-067E-4764-84ED-2B65DE0AA3E1}" dt="2023-02-05T12:39:18.878" v="188" actId="6549"/>
          <ac:spMkLst>
            <pc:docMk/>
            <pc:sldMk cId="610140041" sldId="558"/>
            <ac:spMk id="6" creationId="{C412780F-946E-5B30-9718-966444B8A62B}"/>
          </ac:spMkLst>
        </pc:spChg>
      </pc:sldChg>
      <pc:sldChg chg="modSp add ord modAnim">
        <pc:chgData name="Martin Broadwell" userId="c44ae949ec33a215" providerId="LiveId" clId="{CF7BC7E2-067E-4764-84ED-2B65DE0AA3E1}" dt="2023-02-05T12:36:10.222" v="163" actId="20577"/>
        <pc:sldMkLst>
          <pc:docMk/>
          <pc:sldMk cId="4243551757" sldId="559"/>
        </pc:sldMkLst>
        <pc:spChg chg="mod">
          <ac:chgData name="Martin Broadwell" userId="c44ae949ec33a215" providerId="LiveId" clId="{CF7BC7E2-067E-4764-84ED-2B65DE0AA3E1}" dt="2023-02-05T12:36:10.222" v="163" actId="20577"/>
          <ac:spMkLst>
            <pc:docMk/>
            <pc:sldMk cId="4243551757" sldId="559"/>
            <ac:spMk id="3" creationId="{267FBD1B-140F-1477-6ECD-3691C8890898}"/>
          </ac:spMkLst>
        </pc:spChg>
      </pc:sldChg>
      <pc:sldChg chg="modSp add mod">
        <pc:chgData name="Martin Broadwell" userId="c44ae949ec33a215" providerId="LiveId" clId="{CF7BC7E2-067E-4764-84ED-2B65DE0AA3E1}" dt="2023-02-06T15:40:27.849" v="285" actId="20577"/>
        <pc:sldMkLst>
          <pc:docMk/>
          <pc:sldMk cId="1097518957" sldId="560"/>
        </pc:sldMkLst>
        <pc:spChg chg="mod">
          <ac:chgData name="Martin Broadwell" userId="c44ae949ec33a215" providerId="LiveId" clId="{CF7BC7E2-067E-4764-84ED-2B65DE0AA3E1}" dt="2023-02-06T15:40:27.849" v="285" actId="20577"/>
          <ac:spMkLst>
            <pc:docMk/>
            <pc:sldMk cId="1097518957" sldId="560"/>
            <ac:spMk id="2" creationId="{159E6385-173F-F25A-27B5-76420C85CB9E}"/>
          </ac:spMkLst>
        </pc:spChg>
        <pc:spChg chg="mod">
          <ac:chgData name="Martin Broadwell" userId="c44ae949ec33a215" providerId="LiveId" clId="{CF7BC7E2-067E-4764-84ED-2B65DE0AA3E1}" dt="2023-02-06T15:39:27.088" v="261" actId="20577"/>
          <ac:spMkLst>
            <pc:docMk/>
            <pc:sldMk cId="1097518957" sldId="560"/>
            <ac:spMk id="3" creationId="{52CA6F54-4A26-DF85-29BB-9444A308F7EA}"/>
          </ac:spMkLst>
        </pc:spChg>
        <pc:spChg chg="mod">
          <ac:chgData name="Martin Broadwell" userId="c44ae949ec33a215" providerId="LiveId" clId="{CF7BC7E2-067E-4764-84ED-2B65DE0AA3E1}" dt="2023-02-06T15:40:12.773" v="267"/>
          <ac:spMkLst>
            <pc:docMk/>
            <pc:sldMk cId="1097518957" sldId="560"/>
            <ac:spMk id="4" creationId="{D321DF81-615B-7450-DB5F-C358FA3B7F00}"/>
          </ac:spMkLst>
        </pc:spChg>
      </pc:sldChg>
      <pc:sldChg chg="modSp add mod">
        <pc:chgData name="Martin Broadwell" userId="c44ae949ec33a215" providerId="LiveId" clId="{CF7BC7E2-067E-4764-84ED-2B65DE0AA3E1}" dt="2023-02-06T15:42:34.202" v="309" actId="20577"/>
        <pc:sldMkLst>
          <pc:docMk/>
          <pc:sldMk cId="2408221107" sldId="561"/>
        </pc:sldMkLst>
        <pc:spChg chg="mod">
          <ac:chgData name="Martin Broadwell" userId="c44ae949ec33a215" providerId="LiveId" clId="{CF7BC7E2-067E-4764-84ED-2B65DE0AA3E1}" dt="2023-02-06T15:42:34.202" v="309" actId="20577"/>
          <ac:spMkLst>
            <pc:docMk/>
            <pc:sldMk cId="2408221107" sldId="561"/>
            <ac:spMk id="3" creationId="{61FED046-4710-706E-62B6-A3ABDFA2BBAF}"/>
          </ac:spMkLst>
        </pc:spChg>
        <pc:spChg chg="mod">
          <ac:chgData name="Martin Broadwell" userId="c44ae949ec33a215" providerId="LiveId" clId="{CF7BC7E2-067E-4764-84ED-2B65DE0AA3E1}" dt="2023-02-06T15:42:31.535" v="308" actId="14100"/>
          <ac:spMkLst>
            <pc:docMk/>
            <pc:sldMk cId="2408221107" sldId="561"/>
            <ac:spMk id="4" creationId="{6C9EEE27-7A4F-3512-7FA4-F9025513C3F2}"/>
          </ac:spMkLst>
        </pc:spChg>
      </pc:sldChg>
      <pc:sldChg chg="modSp new mod">
        <pc:chgData name="Martin Broadwell" userId="c44ae949ec33a215" providerId="LiveId" clId="{CF7BC7E2-067E-4764-84ED-2B65DE0AA3E1}" dt="2023-02-06T20:22:41.838" v="2268" actId="20577"/>
        <pc:sldMkLst>
          <pc:docMk/>
          <pc:sldMk cId="2422287372" sldId="562"/>
        </pc:sldMkLst>
        <pc:spChg chg="mod">
          <ac:chgData name="Martin Broadwell" userId="c44ae949ec33a215" providerId="LiveId" clId="{CF7BC7E2-067E-4764-84ED-2B65DE0AA3E1}" dt="2023-02-06T15:50:31.899" v="548"/>
          <ac:spMkLst>
            <pc:docMk/>
            <pc:sldMk cId="2422287372" sldId="562"/>
            <ac:spMk id="2" creationId="{06517A5D-F680-8CBC-1876-454B9B35DB94}"/>
          </ac:spMkLst>
        </pc:spChg>
        <pc:spChg chg="mod">
          <ac:chgData name="Martin Broadwell" userId="c44ae949ec33a215" providerId="LiveId" clId="{CF7BC7E2-067E-4764-84ED-2B65DE0AA3E1}" dt="2023-02-06T20:22:41.838" v="2268" actId="20577"/>
          <ac:spMkLst>
            <pc:docMk/>
            <pc:sldMk cId="2422287372" sldId="562"/>
            <ac:spMk id="3" creationId="{13E8302E-B926-8E7D-70BF-6E1FB575D2A4}"/>
          </ac:spMkLst>
        </pc:spChg>
        <pc:spChg chg="mod">
          <ac:chgData name="Martin Broadwell" userId="c44ae949ec33a215" providerId="LiveId" clId="{CF7BC7E2-067E-4764-84ED-2B65DE0AA3E1}" dt="2023-02-06T15:59:25.066" v="736" actId="27636"/>
          <ac:spMkLst>
            <pc:docMk/>
            <pc:sldMk cId="2422287372" sldId="562"/>
            <ac:spMk id="4" creationId="{B914155D-5987-6D57-114E-436225C5AF6F}"/>
          </ac:spMkLst>
        </pc:spChg>
      </pc:sldChg>
      <pc:sldChg chg="modSp new mod ord">
        <pc:chgData name="Martin Broadwell" userId="c44ae949ec33a215" providerId="LiveId" clId="{CF7BC7E2-067E-4764-84ED-2B65DE0AA3E1}" dt="2023-02-06T16:15:46.195" v="909" actId="20577"/>
        <pc:sldMkLst>
          <pc:docMk/>
          <pc:sldMk cId="3067290220" sldId="563"/>
        </pc:sldMkLst>
        <pc:spChg chg="mod">
          <ac:chgData name="Martin Broadwell" userId="c44ae949ec33a215" providerId="LiveId" clId="{CF7BC7E2-067E-4764-84ED-2B65DE0AA3E1}" dt="2023-02-06T15:43:59.214" v="354" actId="20577"/>
          <ac:spMkLst>
            <pc:docMk/>
            <pc:sldMk cId="3067290220" sldId="563"/>
            <ac:spMk id="2" creationId="{E2DA3890-652E-2995-7565-975069582115}"/>
          </ac:spMkLst>
        </pc:spChg>
        <pc:spChg chg="mod">
          <ac:chgData name="Martin Broadwell" userId="c44ae949ec33a215" providerId="LiveId" clId="{CF7BC7E2-067E-4764-84ED-2B65DE0AA3E1}" dt="2023-02-06T16:15:46.195" v="909" actId="20577"/>
          <ac:spMkLst>
            <pc:docMk/>
            <pc:sldMk cId="3067290220" sldId="563"/>
            <ac:spMk id="3" creationId="{9195D035-920C-787C-CE29-A0119C1A8235}"/>
          </ac:spMkLst>
        </pc:spChg>
        <pc:spChg chg="mod">
          <ac:chgData name="Martin Broadwell" userId="c44ae949ec33a215" providerId="LiveId" clId="{CF7BC7E2-067E-4764-84ED-2B65DE0AA3E1}" dt="2023-02-06T15:48:14.765" v="524" actId="27636"/>
          <ac:spMkLst>
            <pc:docMk/>
            <pc:sldMk cId="3067290220" sldId="563"/>
            <ac:spMk id="4" creationId="{4FB840C3-187D-52FA-BC5D-6E609A5BB6C4}"/>
          </ac:spMkLst>
        </pc:spChg>
      </pc:sldChg>
      <pc:sldChg chg="addSp delSp modSp new mod modAnim">
        <pc:chgData name="Martin Broadwell" userId="c44ae949ec33a215" providerId="LiveId" clId="{CF7BC7E2-067E-4764-84ED-2B65DE0AA3E1}" dt="2023-02-06T19:26:47.559" v="1440" actId="20577"/>
        <pc:sldMkLst>
          <pc:docMk/>
          <pc:sldMk cId="331625537" sldId="564"/>
        </pc:sldMkLst>
        <pc:spChg chg="mod">
          <ac:chgData name="Martin Broadwell" userId="c44ae949ec33a215" providerId="LiveId" clId="{CF7BC7E2-067E-4764-84ED-2B65DE0AA3E1}" dt="2023-02-06T15:56:34.024" v="647" actId="20577"/>
          <ac:spMkLst>
            <pc:docMk/>
            <pc:sldMk cId="331625537" sldId="564"/>
            <ac:spMk id="2" creationId="{CD90662B-1640-DB26-F342-589DA547C879}"/>
          </ac:spMkLst>
        </pc:spChg>
        <pc:spChg chg="add mod">
          <ac:chgData name="Martin Broadwell" userId="c44ae949ec33a215" providerId="LiveId" clId="{CF7BC7E2-067E-4764-84ED-2B65DE0AA3E1}" dt="2023-02-06T19:24:20.705" v="1342" actId="1035"/>
          <ac:spMkLst>
            <pc:docMk/>
            <pc:sldMk cId="331625537" sldId="564"/>
            <ac:spMk id="5" creationId="{EE9956DD-0D91-DC91-A33C-428AA9D25FDE}"/>
          </ac:spMkLst>
        </pc:spChg>
        <pc:spChg chg="add mod">
          <ac:chgData name="Martin Broadwell" userId="c44ae949ec33a215" providerId="LiveId" clId="{CF7BC7E2-067E-4764-84ED-2B65DE0AA3E1}" dt="2023-02-06T19:24:52.420" v="1362" actId="20577"/>
          <ac:spMkLst>
            <pc:docMk/>
            <pc:sldMk cId="331625537" sldId="564"/>
            <ac:spMk id="6" creationId="{B34CEC19-F92E-F1C9-43A5-6AB119D9C7FA}"/>
          </ac:spMkLst>
        </pc:spChg>
        <pc:spChg chg="add mod">
          <ac:chgData name="Martin Broadwell" userId="c44ae949ec33a215" providerId="LiveId" clId="{CF7BC7E2-067E-4764-84ED-2B65DE0AA3E1}" dt="2023-02-06T19:25:40.063" v="1405" actId="14100"/>
          <ac:spMkLst>
            <pc:docMk/>
            <pc:sldMk cId="331625537" sldId="564"/>
            <ac:spMk id="7" creationId="{A6BD60A2-0D22-A374-E9E9-ACD6EBFAFDC9}"/>
          </ac:spMkLst>
        </pc:spChg>
        <pc:spChg chg="add mod">
          <ac:chgData name="Martin Broadwell" userId="c44ae949ec33a215" providerId="LiveId" clId="{CF7BC7E2-067E-4764-84ED-2B65DE0AA3E1}" dt="2023-02-06T19:26:11.661" v="1426" actId="20577"/>
          <ac:spMkLst>
            <pc:docMk/>
            <pc:sldMk cId="331625537" sldId="564"/>
            <ac:spMk id="8" creationId="{F73A8CF1-F491-3367-5BA7-426A41B10CFF}"/>
          </ac:spMkLst>
        </pc:spChg>
        <pc:spChg chg="add mod">
          <ac:chgData name="Martin Broadwell" userId="c44ae949ec33a215" providerId="LiveId" clId="{CF7BC7E2-067E-4764-84ED-2B65DE0AA3E1}" dt="2023-02-06T19:26:47.559" v="1440" actId="20577"/>
          <ac:spMkLst>
            <pc:docMk/>
            <pc:sldMk cId="331625537" sldId="564"/>
            <ac:spMk id="9" creationId="{2EB1C512-54BA-3A54-7129-8DE57C1BA6B0}"/>
          </ac:spMkLst>
        </pc:spChg>
        <pc:graphicFrameChg chg="add del mod">
          <ac:chgData name="Martin Broadwell" userId="c44ae949ec33a215" providerId="LiveId" clId="{CF7BC7E2-067E-4764-84ED-2B65DE0AA3E1}" dt="2023-02-06T15:51:36.283" v="551"/>
          <ac:graphicFrameMkLst>
            <pc:docMk/>
            <pc:sldMk cId="331625537" sldId="564"/>
            <ac:graphicFrameMk id="3" creationId="{B2FB018D-64DA-F7FA-11FB-23018E4B92F9}"/>
          </ac:graphicFrameMkLst>
        </pc:graphicFrameChg>
        <pc:graphicFrameChg chg="add mod modGraphic">
          <ac:chgData name="Martin Broadwell" userId="c44ae949ec33a215" providerId="LiveId" clId="{CF7BC7E2-067E-4764-84ED-2B65DE0AA3E1}" dt="2023-02-06T16:09:57.442" v="808"/>
          <ac:graphicFrameMkLst>
            <pc:docMk/>
            <pc:sldMk cId="331625537" sldId="564"/>
            <ac:graphicFrameMk id="4" creationId="{5BEFE95F-5B1A-299F-C33C-370B1DFEDAA6}"/>
          </ac:graphicFrameMkLst>
        </pc:graphicFrameChg>
      </pc:sldChg>
      <pc:sldChg chg="addSp delSp modSp new mod delAnim modAnim">
        <pc:chgData name="Martin Broadwell" userId="c44ae949ec33a215" providerId="LiveId" clId="{CF7BC7E2-067E-4764-84ED-2B65DE0AA3E1}" dt="2023-02-06T19:37:49.748" v="1569" actId="1037"/>
        <pc:sldMkLst>
          <pc:docMk/>
          <pc:sldMk cId="1867016528" sldId="565"/>
        </pc:sldMkLst>
        <pc:spChg chg="mod">
          <ac:chgData name="Martin Broadwell" userId="c44ae949ec33a215" providerId="LiveId" clId="{CF7BC7E2-067E-4764-84ED-2B65DE0AA3E1}" dt="2023-02-06T16:14:24.698" v="906"/>
          <ac:spMkLst>
            <pc:docMk/>
            <pc:sldMk cId="1867016528" sldId="565"/>
            <ac:spMk id="2" creationId="{0B90CAC8-F856-AA0B-48CD-14C0E41D2FC1}"/>
          </ac:spMkLst>
        </pc:spChg>
        <pc:spChg chg="add mod">
          <ac:chgData name="Martin Broadwell" userId="c44ae949ec33a215" providerId="LiveId" clId="{CF7BC7E2-067E-4764-84ED-2B65DE0AA3E1}" dt="2023-02-06T19:37:49.748" v="1569" actId="1037"/>
          <ac:spMkLst>
            <pc:docMk/>
            <pc:sldMk cId="1867016528" sldId="565"/>
            <ac:spMk id="5" creationId="{6B4EEF95-7DE5-189E-096E-B6937B802B42}"/>
          </ac:spMkLst>
        </pc:spChg>
        <pc:spChg chg="add del mod">
          <ac:chgData name="Martin Broadwell" userId="c44ae949ec33a215" providerId="LiveId" clId="{CF7BC7E2-067E-4764-84ED-2B65DE0AA3E1}" dt="2023-02-06T19:37:41.050" v="1566" actId="478"/>
          <ac:spMkLst>
            <pc:docMk/>
            <pc:sldMk cId="1867016528" sldId="565"/>
            <ac:spMk id="6" creationId="{D4215CF4-0516-F13B-4B9E-A8F691181511}"/>
          </ac:spMkLst>
        </pc:spChg>
        <pc:spChg chg="add mod">
          <ac:chgData name="Martin Broadwell" userId="c44ae949ec33a215" providerId="LiveId" clId="{CF7BC7E2-067E-4764-84ED-2B65DE0AA3E1}" dt="2023-02-06T19:37:49.748" v="1569" actId="1037"/>
          <ac:spMkLst>
            <pc:docMk/>
            <pc:sldMk cId="1867016528" sldId="565"/>
            <ac:spMk id="7" creationId="{2736BCA3-84E2-C6CB-2910-23A08B359B0C}"/>
          </ac:spMkLst>
        </pc:spChg>
        <pc:spChg chg="add mod">
          <ac:chgData name="Martin Broadwell" userId="c44ae949ec33a215" providerId="LiveId" clId="{CF7BC7E2-067E-4764-84ED-2B65DE0AA3E1}" dt="2023-02-06T19:37:49.748" v="1569" actId="1037"/>
          <ac:spMkLst>
            <pc:docMk/>
            <pc:sldMk cId="1867016528" sldId="565"/>
            <ac:spMk id="8" creationId="{CCF337B0-C833-C9DE-1724-AA2304174A0A}"/>
          </ac:spMkLst>
        </pc:spChg>
        <pc:spChg chg="add mod">
          <ac:chgData name="Martin Broadwell" userId="c44ae949ec33a215" providerId="LiveId" clId="{CF7BC7E2-067E-4764-84ED-2B65DE0AA3E1}" dt="2023-02-06T19:37:49.748" v="1569" actId="1037"/>
          <ac:spMkLst>
            <pc:docMk/>
            <pc:sldMk cId="1867016528" sldId="565"/>
            <ac:spMk id="9" creationId="{CCE311E5-F23E-D042-B4A7-9244E52DAD7F}"/>
          </ac:spMkLst>
        </pc:spChg>
        <pc:spChg chg="add mod">
          <ac:chgData name="Martin Broadwell" userId="c44ae949ec33a215" providerId="LiveId" clId="{CF7BC7E2-067E-4764-84ED-2B65DE0AA3E1}" dt="2023-02-06T19:37:49.748" v="1569" actId="1037"/>
          <ac:spMkLst>
            <pc:docMk/>
            <pc:sldMk cId="1867016528" sldId="565"/>
            <ac:spMk id="10" creationId="{CF34F59F-D890-7192-A1EB-36D9F1CEE41B}"/>
          </ac:spMkLst>
        </pc:spChg>
        <pc:spChg chg="add mod">
          <ac:chgData name="Martin Broadwell" userId="c44ae949ec33a215" providerId="LiveId" clId="{CF7BC7E2-067E-4764-84ED-2B65DE0AA3E1}" dt="2023-02-06T19:37:49.748" v="1569" actId="1037"/>
          <ac:spMkLst>
            <pc:docMk/>
            <pc:sldMk cId="1867016528" sldId="565"/>
            <ac:spMk id="11" creationId="{D08749B3-C04C-E06C-5927-B48E125D90CD}"/>
          </ac:spMkLst>
        </pc:spChg>
        <pc:spChg chg="add mod">
          <ac:chgData name="Martin Broadwell" userId="c44ae949ec33a215" providerId="LiveId" clId="{CF7BC7E2-067E-4764-84ED-2B65DE0AA3E1}" dt="2023-02-06T19:37:49.748" v="1569" actId="1037"/>
          <ac:spMkLst>
            <pc:docMk/>
            <pc:sldMk cId="1867016528" sldId="565"/>
            <ac:spMk id="12" creationId="{C496D46C-BBC4-FD6C-6A02-CA3D6149CA35}"/>
          </ac:spMkLst>
        </pc:spChg>
        <pc:spChg chg="add mod">
          <ac:chgData name="Martin Broadwell" userId="c44ae949ec33a215" providerId="LiveId" clId="{CF7BC7E2-067E-4764-84ED-2B65DE0AA3E1}" dt="2023-02-06T19:37:49.748" v="1569" actId="1037"/>
          <ac:spMkLst>
            <pc:docMk/>
            <pc:sldMk cId="1867016528" sldId="565"/>
            <ac:spMk id="13" creationId="{DDF9B5FA-741A-6BBB-B2F0-1C823447CA37}"/>
          </ac:spMkLst>
        </pc:spChg>
        <pc:spChg chg="add mod">
          <ac:chgData name="Martin Broadwell" userId="c44ae949ec33a215" providerId="LiveId" clId="{CF7BC7E2-067E-4764-84ED-2B65DE0AA3E1}" dt="2023-02-06T19:37:49.748" v="1569" actId="1037"/>
          <ac:spMkLst>
            <pc:docMk/>
            <pc:sldMk cId="1867016528" sldId="565"/>
            <ac:spMk id="14" creationId="{788276D2-EC49-293E-7CFD-E8F863751C00}"/>
          </ac:spMkLst>
        </pc:spChg>
        <pc:graphicFrameChg chg="add del mod">
          <ac:chgData name="Martin Broadwell" userId="c44ae949ec33a215" providerId="LiveId" clId="{CF7BC7E2-067E-4764-84ED-2B65DE0AA3E1}" dt="2023-02-06T16:03:57.443" v="806"/>
          <ac:graphicFrameMkLst>
            <pc:docMk/>
            <pc:sldMk cId="1867016528" sldId="565"/>
            <ac:graphicFrameMk id="3" creationId="{828C5F86-9C45-CA38-A556-7EBAE57A1F80}"/>
          </ac:graphicFrameMkLst>
        </pc:graphicFrameChg>
        <pc:graphicFrameChg chg="add mod modGraphic">
          <ac:chgData name="Martin Broadwell" userId="c44ae949ec33a215" providerId="LiveId" clId="{CF7BC7E2-067E-4764-84ED-2B65DE0AA3E1}" dt="2023-02-06T16:14:11.832" v="905" actId="572"/>
          <ac:graphicFrameMkLst>
            <pc:docMk/>
            <pc:sldMk cId="1867016528" sldId="565"/>
            <ac:graphicFrameMk id="4" creationId="{5BCAFCBD-1EDD-7386-3E69-931C9E73739A}"/>
          </ac:graphicFrameMkLst>
        </pc:graphicFrameChg>
      </pc:sldChg>
      <pc:sldChg chg="modSp add mod ord">
        <pc:chgData name="Martin Broadwell" userId="c44ae949ec33a215" providerId="LiveId" clId="{CF7BC7E2-067E-4764-84ED-2B65DE0AA3E1}" dt="2023-02-06T19:37:01.134" v="1559" actId="6549"/>
        <pc:sldMkLst>
          <pc:docMk/>
          <pc:sldMk cId="2813094372" sldId="566"/>
        </pc:sldMkLst>
        <pc:spChg chg="mod">
          <ac:chgData name="Martin Broadwell" userId="c44ae949ec33a215" providerId="LiveId" clId="{CF7BC7E2-067E-4764-84ED-2B65DE0AA3E1}" dt="2023-02-06T19:37:01.134" v="1559" actId="6549"/>
          <ac:spMkLst>
            <pc:docMk/>
            <pc:sldMk cId="2813094372" sldId="566"/>
            <ac:spMk id="2" creationId="{EAF9B3DF-F663-F1BD-0000-B9C2A02583FF}"/>
          </ac:spMkLst>
        </pc:spChg>
        <pc:spChg chg="mod">
          <ac:chgData name="Martin Broadwell" userId="c44ae949ec33a215" providerId="LiveId" clId="{CF7BC7E2-067E-4764-84ED-2B65DE0AA3E1}" dt="2023-02-06T16:02:57.232" v="796" actId="20577"/>
          <ac:spMkLst>
            <pc:docMk/>
            <pc:sldMk cId="2813094372" sldId="566"/>
            <ac:spMk id="4" creationId="{5AA10325-1D58-A66A-133D-F60C1F078FAA}"/>
          </ac:spMkLst>
        </pc:spChg>
      </pc:sldChg>
      <pc:sldChg chg="modSp new mod">
        <pc:chgData name="Martin Broadwell" userId="c44ae949ec33a215" providerId="LiveId" clId="{CF7BC7E2-067E-4764-84ED-2B65DE0AA3E1}" dt="2023-02-06T20:11:20.486" v="2263" actId="20577"/>
        <pc:sldMkLst>
          <pc:docMk/>
          <pc:sldMk cId="1270797324" sldId="567"/>
        </pc:sldMkLst>
        <pc:spChg chg="mod">
          <ac:chgData name="Martin Broadwell" userId="c44ae949ec33a215" providerId="LiveId" clId="{CF7BC7E2-067E-4764-84ED-2B65DE0AA3E1}" dt="2023-02-06T19:51:53.381" v="1665" actId="20577"/>
          <ac:spMkLst>
            <pc:docMk/>
            <pc:sldMk cId="1270797324" sldId="567"/>
            <ac:spMk id="2" creationId="{20A5F13B-40B6-08FA-0E3F-81A03265D8B7}"/>
          </ac:spMkLst>
        </pc:spChg>
        <pc:spChg chg="mod">
          <ac:chgData name="Martin Broadwell" userId="c44ae949ec33a215" providerId="LiveId" clId="{CF7BC7E2-067E-4764-84ED-2B65DE0AA3E1}" dt="2023-02-06T20:11:20.486" v="2263" actId="20577"/>
          <ac:spMkLst>
            <pc:docMk/>
            <pc:sldMk cId="1270797324" sldId="567"/>
            <ac:spMk id="3" creationId="{16B1399F-701F-DBCC-B91E-AC0805475FDC}"/>
          </ac:spMkLst>
        </pc:spChg>
      </pc:sldChg>
      <pc:sldChg chg="modSp add mod ord">
        <pc:chgData name="Martin Broadwell" userId="c44ae949ec33a215" providerId="LiveId" clId="{CF7BC7E2-067E-4764-84ED-2B65DE0AA3E1}" dt="2023-02-06T16:20:35.666" v="1123" actId="20577"/>
        <pc:sldMkLst>
          <pc:docMk/>
          <pc:sldMk cId="619213345" sldId="568"/>
        </pc:sldMkLst>
        <pc:spChg chg="mod">
          <ac:chgData name="Martin Broadwell" userId="c44ae949ec33a215" providerId="LiveId" clId="{CF7BC7E2-067E-4764-84ED-2B65DE0AA3E1}" dt="2023-02-06T16:20:35.666" v="1123" actId="20577"/>
          <ac:spMkLst>
            <pc:docMk/>
            <pc:sldMk cId="619213345" sldId="568"/>
            <ac:spMk id="2" creationId="{EAF9B3DF-F663-F1BD-0000-B9C2A02583FF}"/>
          </ac:spMkLst>
        </pc:spChg>
        <pc:spChg chg="mod">
          <ac:chgData name="Martin Broadwell" userId="c44ae949ec33a215" providerId="LiveId" clId="{CF7BC7E2-067E-4764-84ED-2B65DE0AA3E1}" dt="2023-02-06T16:19:09.621" v="969" actId="20577"/>
          <ac:spMkLst>
            <pc:docMk/>
            <pc:sldMk cId="619213345" sldId="568"/>
            <ac:spMk id="4" creationId="{5AA10325-1D58-A66A-133D-F60C1F078FAA}"/>
          </ac:spMkLst>
        </pc:spChg>
      </pc:sldChg>
      <pc:sldChg chg="modSp add mod">
        <pc:chgData name="Martin Broadwell" userId="c44ae949ec33a215" providerId="LiveId" clId="{CF7BC7E2-067E-4764-84ED-2B65DE0AA3E1}" dt="2023-02-06T19:53:38.653" v="1740" actId="207"/>
        <pc:sldMkLst>
          <pc:docMk/>
          <pc:sldMk cId="1254929641" sldId="569"/>
        </pc:sldMkLst>
        <pc:spChg chg="mod">
          <ac:chgData name="Martin Broadwell" userId="c44ae949ec33a215" providerId="LiveId" clId="{CF7BC7E2-067E-4764-84ED-2B65DE0AA3E1}" dt="2023-02-06T19:53:38.653" v="1740" actId="207"/>
          <ac:spMkLst>
            <pc:docMk/>
            <pc:sldMk cId="1254929641" sldId="569"/>
            <ac:spMk id="3" creationId="{61FED046-4710-706E-62B6-A3ABDFA2BBAF}"/>
          </ac:spMkLst>
        </pc:spChg>
        <pc:spChg chg="mod">
          <ac:chgData name="Martin Broadwell" userId="c44ae949ec33a215" providerId="LiveId" clId="{CF7BC7E2-067E-4764-84ED-2B65DE0AA3E1}" dt="2023-02-06T16:22:38.317" v="1232" actId="207"/>
          <ac:spMkLst>
            <pc:docMk/>
            <pc:sldMk cId="1254929641" sldId="569"/>
            <ac:spMk id="4" creationId="{6C9EEE27-7A4F-3512-7FA4-F9025513C3F2}"/>
          </ac:spMkLst>
        </pc:spChg>
      </pc:sldChg>
    </pc:docChg>
  </pc:docChgLst>
  <pc:docChgLst>
    <pc:chgData name="Martin Broadwell" userId="c44ae949ec33a215" providerId="LiveId" clId="{3C0ECB0E-EC10-4479-9737-DB797A828D9D}"/>
    <pc:docChg chg="modSld">
      <pc:chgData name="Martin Broadwell" userId="c44ae949ec33a215" providerId="LiveId" clId="{3C0ECB0E-EC10-4479-9737-DB797A828D9D}" dt="2023-01-14T22:13:58.773" v="467" actId="20577"/>
      <pc:docMkLst>
        <pc:docMk/>
      </pc:docMkLst>
      <pc:sldChg chg="modNotesTx">
        <pc:chgData name="Martin Broadwell" userId="c44ae949ec33a215" providerId="LiveId" clId="{3C0ECB0E-EC10-4479-9737-DB797A828D9D}" dt="2023-01-14T22:13:58.773" v="467" actId="20577"/>
        <pc:sldMkLst>
          <pc:docMk/>
          <pc:sldMk cId="465371102" sldId="279"/>
        </pc:sldMkLst>
      </pc:sldChg>
      <pc:sldChg chg="modSp mod">
        <pc:chgData name="Martin Broadwell" userId="c44ae949ec33a215" providerId="LiveId" clId="{3C0ECB0E-EC10-4479-9737-DB797A828D9D}" dt="2023-01-14T22:11:07.031" v="22" actId="20577"/>
        <pc:sldMkLst>
          <pc:docMk/>
          <pc:sldMk cId="3196546189" sldId="284"/>
        </pc:sldMkLst>
        <pc:spChg chg="mod">
          <ac:chgData name="Martin Broadwell" userId="c44ae949ec33a215" providerId="LiveId" clId="{3C0ECB0E-EC10-4479-9737-DB797A828D9D}" dt="2023-01-14T22:11:07.031" v="22" actId="20577"/>
          <ac:spMkLst>
            <pc:docMk/>
            <pc:sldMk cId="3196546189" sldId="284"/>
            <ac:spMk id="3" creationId="{18D55294-B0C7-E049-DAF7-DD6D2D43D95E}"/>
          </ac:spMkLst>
        </pc:spChg>
      </pc:sldChg>
    </pc:docChg>
  </pc:docChgLst>
  <pc:docChgLst>
    <pc:chgData name="Martin Broadwell" userId="c44ae949ec33a215" providerId="LiveId" clId="{6551CD67-24FC-4214-843B-2CF82A238CFF}"/>
    <pc:docChg chg="addSld delSld modSld">
      <pc:chgData name="Martin Broadwell" userId="c44ae949ec33a215" providerId="LiveId" clId="{6551CD67-24FC-4214-843B-2CF82A238CFF}" dt="2023-02-01T21:17:28.739" v="59"/>
      <pc:docMkLst>
        <pc:docMk/>
      </pc:docMkLst>
      <pc:sldChg chg="modSp mod">
        <pc:chgData name="Martin Broadwell" userId="c44ae949ec33a215" providerId="LiveId" clId="{6551CD67-24FC-4214-843B-2CF82A238CFF}" dt="2023-02-01T20:11:38.466" v="58" actId="1076"/>
        <pc:sldMkLst>
          <pc:docMk/>
          <pc:sldMk cId="3087279191" sldId="540"/>
        </pc:sldMkLst>
        <pc:spChg chg="mod">
          <ac:chgData name="Martin Broadwell" userId="c44ae949ec33a215" providerId="LiveId" clId="{6551CD67-24FC-4214-843B-2CF82A238CFF}" dt="2023-02-01T20:11:38.466" v="58" actId="1076"/>
          <ac:spMkLst>
            <pc:docMk/>
            <pc:sldMk cId="3087279191" sldId="540"/>
            <ac:spMk id="10" creationId="{84BBB637-4065-2D72-1B09-9568BEB09C89}"/>
          </ac:spMkLst>
        </pc:spChg>
      </pc:sldChg>
      <pc:sldChg chg="modSp mod modAnim">
        <pc:chgData name="Martin Broadwell" userId="c44ae949ec33a215" providerId="LiveId" clId="{6551CD67-24FC-4214-843B-2CF82A238CFF}" dt="2023-02-01T18:14:27.453" v="17" actId="20577"/>
        <pc:sldMkLst>
          <pc:docMk/>
          <pc:sldMk cId="1197882105" sldId="541"/>
        </pc:sldMkLst>
        <pc:spChg chg="mod">
          <ac:chgData name="Martin Broadwell" userId="c44ae949ec33a215" providerId="LiveId" clId="{6551CD67-24FC-4214-843B-2CF82A238CFF}" dt="2023-02-01T18:14:27.453" v="17" actId="20577"/>
          <ac:spMkLst>
            <pc:docMk/>
            <pc:sldMk cId="1197882105" sldId="541"/>
            <ac:spMk id="3" creationId="{BC256725-E167-8AD2-A951-8CB72EDDA0DF}"/>
          </ac:spMkLst>
        </pc:spChg>
        <pc:spChg chg="mod">
          <ac:chgData name="Martin Broadwell" userId="c44ae949ec33a215" providerId="LiveId" clId="{6551CD67-24FC-4214-843B-2CF82A238CFF}" dt="2023-02-01T18:14:24.930" v="16" actId="14100"/>
          <ac:spMkLst>
            <pc:docMk/>
            <pc:sldMk cId="1197882105" sldId="541"/>
            <ac:spMk id="4" creationId="{0FC53FFC-5ED8-181C-4A5F-A9D1628D4F64}"/>
          </ac:spMkLst>
        </pc:spChg>
      </pc:sldChg>
      <pc:sldChg chg="modSp mod modAnim">
        <pc:chgData name="Martin Broadwell" userId="c44ae949ec33a215" providerId="LiveId" clId="{6551CD67-24FC-4214-843B-2CF82A238CFF}" dt="2023-02-01T18:15:38.063" v="23"/>
        <pc:sldMkLst>
          <pc:docMk/>
          <pc:sldMk cId="61872670" sldId="542"/>
        </pc:sldMkLst>
        <pc:spChg chg="mod">
          <ac:chgData name="Martin Broadwell" userId="c44ae949ec33a215" providerId="LiveId" clId="{6551CD67-24FC-4214-843B-2CF82A238CFF}" dt="2023-02-01T18:14:35.928" v="18" actId="20577"/>
          <ac:spMkLst>
            <pc:docMk/>
            <pc:sldMk cId="61872670" sldId="542"/>
            <ac:spMk id="3" creationId="{18BB1F57-37EF-4A50-A4C1-F682DEFBD3AE}"/>
          </ac:spMkLst>
        </pc:spChg>
      </pc:sldChg>
      <pc:sldChg chg="del">
        <pc:chgData name="Martin Broadwell" userId="c44ae949ec33a215" providerId="LiveId" clId="{6551CD67-24FC-4214-843B-2CF82A238CFF}" dt="2023-02-01T18:16:56.248" v="36" actId="47"/>
        <pc:sldMkLst>
          <pc:docMk/>
          <pc:sldMk cId="1756732410" sldId="544"/>
        </pc:sldMkLst>
      </pc:sldChg>
      <pc:sldChg chg="modAnim">
        <pc:chgData name="Martin Broadwell" userId="c44ae949ec33a215" providerId="LiveId" clId="{6551CD67-24FC-4214-843B-2CF82A238CFF}" dt="2023-02-01T18:18:09.971" v="42"/>
        <pc:sldMkLst>
          <pc:docMk/>
          <pc:sldMk cId="3935987544" sldId="545"/>
        </pc:sldMkLst>
      </pc:sldChg>
      <pc:sldChg chg="modAnim">
        <pc:chgData name="Martin Broadwell" userId="c44ae949ec33a215" providerId="LiveId" clId="{6551CD67-24FC-4214-843B-2CF82A238CFF}" dt="2023-02-01T18:13:37.293" v="10"/>
        <pc:sldMkLst>
          <pc:docMk/>
          <pc:sldMk cId="4007215521" sldId="546"/>
        </pc:sldMkLst>
      </pc:sldChg>
      <pc:sldChg chg="modSp mod modAnim">
        <pc:chgData name="Martin Broadwell" userId="c44ae949ec33a215" providerId="LiveId" clId="{6551CD67-24FC-4214-843B-2CF82A238CFF}" dt="2023-02-01T18:29:22.894" v="54" actId="20577"/>
        <pc:sldMkLst>
          <pc:docMk/>
          <pc:sldMk cId="4229476507" sldId="547"/>
        </pc:sldMkLst>
        <pc:spChg chg="mod">
          <ac:chgData name="Martin Broadwell" userId="c44ae949ec33a215" providerId="LiveId" clId="{6551CD67-24FC-4214-843B-2CF82A238CFF}" dt="2023-02-01T18:29:17.076" v="48" actId="20577"/>
          <ac:spMkLst>
            <pc:docMk/>
            <pc:sldMk cId="4229476507" sldId="547"/>
            <ac:spMk id="3" creationId="{3F9325F0-6C99-0FB1-B3BC-A86AE88A5806}"/>
          </ac:spMkLst>
        </pc:spChg>
        <pc:spChg chg="mod">
          <ac:chgData name="Martin Broadwell" userId="c44ae949ec33a215" providerId="LiveId" clId="{6551CD67-24FC-4214-843B-2CF82A238CFF}" dt="2023-02-01T18:29:22.894" v="54" actId="20577"/>
          <ac:spMkLst>
            <pc:docMk/>
            <pc:sldMk cId="4229476507" sldId="547"/>
            <ac:spMk id="4" creationId="{573D308F-FCF5-94F6-79CC-E700E05EA7FB}"/>
          </ac:spMkLst>
        </pc:spChg>
      </pc:sldChg>
      <pc:sldChg chg="add">
        <pc:chgData name="Martin Broadwell" userId="c44ae949ec33a215" providerId="LiveId" clId="{6551CD67-24FC-4214-843B-2CF82A238CFF}" dt="2023-02-01T21:17:28.739" v="59"/>
        <pc:sldMkLst>
          <pc:docMk/>
          <pc:sldMk cId="2245697927" sldId="548"/>
        </pc:sldMkLst>
      </pc:sldChg>
    </pc:docChg>
  </pc:docChgLst>
  <pc:docChgLst>
    <pc:chgData name="Martin Broadwell" userId="c44ae949ec33a215" providerId="LiveId" clId="{3EB66981-14B0-423C-B033-BD399E0FE77B}"/>
    <pc:docChg chg="undo custSel addSld delSld modSld sldOrd">
      <pc:chgData name="Martin Broadwell" userId="c44ae949ec33a215" providerId="LiveId" clId="{3EB66981-14B0-423C-B033-BD399E0FE77B}" dt="2023-02-18T01:54:41.512" v="467"/>
      <pc:docMkLst>
        <pc:docMk/>
      </pc:docMkLst>
      <pc:sldChg chg="modSp add mod">
        <pc:chgData name="Martin Broadwell" userId="c44ae949ec33a215" providerId="LiveId" clId="{3EB66981-14B0-423C-B033-BD399E0FE77B}" dt="2023-02-18T01:28:22.612" v="14" actId="20577"/>
        <pc:sldMkLst>
          <pc:docMk/>
          <pc:sldMk cId="468895090" sldId="591"/>
        </pc:sldMkLst>
        <pc:spChg chg="mod">
          <ac:chgData name="Martin Broadwell" userId="c44ae949ec33a215" providerId="LiveId" clId="{3EB66981-14B0-423C-B033-BD399E0FE77B}" dt="2023-02-18T01:28:00.927" v="6" actId="20577"/>
          <ac:spMkLst>
            <pc:docMk/>
            <pc:sldMk cId="468895090" sldId="591"/>
            <ac:spMk id="2" creationId="{159E6385-173F-F25A-27B5-76420C85CB9E}"/>
          </ac:spMkLst>
        </pc:spChg>
        <pc:spChg chg="mod">
          <ac:chgData name="Martin Broadwell" userId="c44ae949ec33a215" providerId="LiveId" clId="{3EB66981-14B0-423C-B033-BD399E0FE77B}" dt="2023-02-18T01:28:22.612" v="14" actId="20577"/>
          <ac:spMkLst>
            <pc:docMk/>
            <pc:sldMk cId="468895090" sldId="591"/>
            <ac:spMk id="3" creationId="{52CA6F54-4A26-DF85-29BB-9444A308F7EA}"/>
          </ac:spMkLst>
        </pc:spChg>
        <pc:spChg chg="mod">
          <ac:chgData name="Martin Broadwell" userId="c44ae949ec33a215" providerId="LiveId" clId="{3EB66981-14B0-423C-B033-BD399E0FE77B}" dt="2023-02-18T01:28:17.783" v="12" actId="20577"/>
          <ac:spMkLst>
            <pc:docMk/>
            <pc:sldMk cId="468895090" sldId="591"/>
            <ac:spMk id="4" creationId="{D321DF81-615B-7450-DB5F-C358FA3B7F00}"/>
          </ac:spMkLst>
        </pc:spChg>
      </pc:sldChg>
      <pc:sldChg chg="add ord">
        <pc:chgData name="Martin Broadwell" userId="c44ae949ec33a215" providerId="LiveId" clId="{3EB66981-14B0-423C-B033-BD399E0FE77B}" dt="2023-02-18T01:54:41.512" v="467"/>
        <pc:sldMkLst>
          <pc:docMk/>
          <pc:sldMk cId="3409659402" sldId="592"/>
        </pc:sldMkLst>
      </pc:sldChg>
      <pc:sldChg chg="addSp modSp add mod modAnim">
        <pc:chgData name="Martin Broadwell" userId="c44ae949ec33a215" providerId="LiveId" clId="{3EB66981-14B0-423C-B033-BD399E0FE77B}" dt="2023-02-18T01:51:56.398" v="458"/>
        <pc:sldMkLst>
          <pc:docMk/>
          <pc:sldMk cId="2606933496" sldId="593"/>
        </pc:sldMkLst>
        <pc:spChg chg="mod">
          <ac:chgData name="Martin Broadwell" userId="c44ae949ec33a215" providerId="LiveId" clId="{3EB66981-14B0-423C-B033-BD399E0FE77B}" dt="2023-02-18T01:33:18.951" v="194" actId="20577"/>
          <ac:spMkLst>
            <pc:docMk/>
            <pc:sldMk cId="2606933496" sldId="593"/>
            <ac:spMk id="2" creationId="{913D2D91-BB5E-C806-CD89-C000E4137B45}"/>
          </ac:spMkLst>
        </pc:spChg>
        <pc:spChg chg="mod">
          <ac:chgData name="Martin Broadwell" userId="c44ae949ec33a215" providerId="LiveId" clId="{3EB66981-14B0-423C-B033-BD399E0FE77B}" dt="2023-02-18T01:40:32.807" v="323" actId="20577"/>
          <ac:spMkLst>
            <pc:docMk/>
            <pc:sldMk cId="2606933496" sldId="593"/>
            <ac:spMk id="3" creationId="{9D8DD494-C7AA-0043-2101-22CD80F8F214}"/>
          </ac:spMkLst>
        </pc:spChg>
        <pc:spChg chg="mod">
          <ac:chgData name="Martin Broadwell" userId="c44ae949ec33a215" providerId="LiveId" clId="{3EB66981-14B0-423C-B033-BD399E0FE77B}" dt="2023-02-18T01:40:14.470" v="300" actId="14100"/>
          <ac:spMkLst>
            <pc:docMk/>
            <pc:sldMk cId="2606933496" sldId="593"/>
            <ac:spMk id="4" creationId="{2AC4EBC2-4DE7-F8B6-C8B0-86BB64BC95FA}"/>
          </ac:spMkLst>
        </pc:spChg>
        <pc:spChg chg="add mod">
          <ac:chgData name="Martin Broadwell" userId="c44ae949ec33a215" providerId="LiveId" clId="{3EB66981-14B0-423C-B033-BD399E0FE77B}" dt="2023-02-18T01:39:22.976" v="293" actId="207"/>
          <ac:spMkLst>
            <pc:docMk/>
            <pc:sldMk cId="2606933496" sldId="593"/>
            <ac:spMk id="5" creationId="{9916FD01-0510-16BF-753D-0672BB9B3E4A}"/>
          </ac:spMkLst>
        </pc:spChg>
        <pc:spChg chg="add mod">
          <ac:chgData name="Martin Broadwell" userId="c44ae949ec33a215" providerId="LiveId" clId="{3EB66981-14B0-423C-B033-BD399E0FE77B}" dt="2023-02-18T01:39:34.797" v="296" actId="1076"/>
          <ac:spMkLst>
            <pc:docMk/>
            <pc:sldMk cId="2606933496" sldId="593"/>
            <ac:spMk id="6" creationId="{33A4327A-368B-C622-0450-8F9B0E526FC4}"/>
          </ac:spMkLst>
        </pc:spChg>
      </pc:sldChg>
      <pc:sldChg chg="add del">
        <pc:chgData name="Martin Broadwell" userId="c44ae949ec33a215" providerId="LiveId" clId="{3EB66981-14B0-423C-B033-BD399E0FE77B}" dt="2023-02-18T01:31:55.409" v="109" actId="47"/>
        <pc:sldMkLst>
          <pc:docMk/>
          <pc:sldMk cId="3016150282" sldId="594"/>
        </pc:sldMkLst>
      </pc:sldChg>
      <pc:sldChg chg="add">
        <pc:chgData name="Martin Broadwell" userId="c44ae949ec33a215" providerId="LiveId" clId="{3EB66981-14B0-423C-B033-BD399E0FE77B}" dt="2023-02-18T01:38:07.615" v="275"/>
        <pc:sldMkLst>
          <pc:docMk/>
          <pc:sldMk cId="4068182649" sldId="594"/>
        </pc:sldMkLst>
      </pc:sldChg>
      <pc:sldChg chg="add">
        <pc:chgData name="Martin Broadwell" userId="c44ae949ec33a215" providerId="LiveId" clId="{3EB66981-14B0-423C-B033-BD399E0FE77B}" dt="2023-02-18T01:41:07.860" v="324"/>
        <pc:sldMkLst>
          <pc:docMk/>
          <pc:sldMk cId="200255603" sldId="595"/>
        </pc:sldMkLst>
      </pc:sldChg>
      <pc:sldChg chg="add">
        <pc:chgData name="Martin Broadwell" userId="c44ae949ec33a215" providerId="LiveId" clId="{3EB66981-14B0-423C-B033-BD399E0FE77B}" dt="2023-02-18T01:41:24.600" v="325"/>
        <pc:sldMkLst>
          <pc:docMk/>
          <pc:sldMk cId="1126579849" sldId="596"/>
        </pc:sldMkLst>
      </pc:sldChg>
      <pc:sldChg chg="add modAnim">
        <pc:chgData name="Martin Broadwell" userId="c44ae949ec33a215" providerId="LiveId" clId="{3EB66981-14B0-423C-B033-BD399E0FE77B}" dt="2023-02-18T01:51:44.781" v="457"/>
        <pc:sldMkLst>
          <pc:docMk/>
          <pc:sldMk cId="4111016790" sldId="597"/>
        </pc:sldMkLst>
      </pc:sldChg>
      <pc:sldChg chg="modSp add mod modAnim">
        <pc:chgData name="Martin Broadwell" userId="c44ae949ec33a215" providerId="LiveId" clId="{3EB66981-14B0-423C-B033-BD399E0FE77B}" dt="2023-02-18T01:53:31.738" v="465" actId="20577"/>
        <pc:sldMkLst>
          <pc:docMk/>
          <pc:sldMk cId="3601273571" sldId="598"/>
        </pc:sldMkLst>
        <pc:spChg chg="mod">
          <ac:chgData name="Martin Broadwell" userId="c44ae949ec33a215" providerId="LiveId" clId="{3EB66981-14B0-423C-B033-BD399E0FE77B}" dt="2023-02-18T01:52:56.740" v="459" actId="404"/>
          <ac:spMkLst>
            <pc:docMk/>
            <pc:sldMk cId="3601273571" sldId="598"/>
            <ac:spMk id="3" creationId="{E268329D-36CF-4D97-AC40-421F3238B87F}"/>
          </ac:spMkLst>
        </pc:spChg>
        <pc:spChg chg="mod">
          <ac:chgData name="Martin Broadwell" userId="c44ae949ec33a215" providerId="LiveId" clId="{3EB66981-14B0-423C-B033-BD399E0FE77B}" dt="2023-02-18T01:53:31.738" v="465" actId="20577"/>
          <ac:spMkLst>
            <pc:docMk/>
            <pc:sldMk cId="3601273571" sldId="598"/>
            <ac:spMk id="4" creationId="{F9EF671D-0519-9663-1750-F07ED8AC93A7}"/>
          </ac:spMkLst>
        </pc:spChg>
      </pc:sldChg>
      <pc:sldChg chg="add">
        <pc:chgData name="Martin Broadwell" userId="c44ae949ec33a215" providerId="LiveId" clId="{3EB66981-14B0-423C-B033-BD399E0FE77B}" dt="2023-02-18T01:42:38.009" v="328"/>
        <pc:sldMkLst>
          <pc:docMk/>
          <pc:sldMk cId="759800772" sldId="599"/>
        </pc:sldMkLst>
      </pc:sldChg>
      <pc:sldChg chg="add modAnim">
        <pc:chgData name="Martin Broadwell" userId="c44ae949ec33a215" providerId="LiveId" clId="{3EB66981-14B0-423C-B033-BD399E0FE77B}" dt="2023-02-18T01:51:36.034" v="455"/>
        <pc:sldMkLst>
          <pc:docMk/>
          <pc:sldMk cId="4086012008" sldId="600"/>
        </pc:sldMkLst>
      </pc:sldChg>
      <pc:sldChg chg="add">
        <pc:chgData name="Martin Broadwell" userId="c44ae949ec33a215" providerId="LiveId" clId="{3EB66981-14B0-423C-B033-BD399E0FE77B}" dt="2023-02-18T01:43:27.009" v="330"/>
        <pc:sldMkLst>
          <pc:docMk/>
          <pc:sldMk cId="946879234" sldId="601"/>
        </pc:sldMkLst>
      </pc:sldChg>
      <pc:sldChg chg="add">
        <pc:chgData name="Martin Broadwell" userId="c44ae949ec33a215" providerId="LiveId" clId="{3EB66981-14B0-423C-B033-BD399E0FE77B}" dt="2023-02-18T01:43:34.003" v="331"/>
        <pc:sldMkLst>
          <pc:docMk/>
          <pc:sldMk cId="1864996580" sldId="602"/>
        </pc:sldMkLst>
      </pc:sldChg>
      <pc:sldChg chg="add modAnim">
        <pc:chgData name="Martin Broadwell" userId="c44ae949ec33a215" providerId="LiveId" clId="{3EB66981-14B0-423C-B033-BD399E0FE77B}" dt="2023-02-18T01:51:30.590" v="454"/>
        <pc:sldMkLst>
          <pc:docMk/>
          <pc:sldMk cId="1754191556" sldId="603"/>
        </pc:sldMkLst>
      </pc:sldChg>
      <pc:sldChg chg="add">
        <pc:chgData name="Martin Broadwell" userId="c44ae949ec33a215" providerId="LiveId" clId="{3EB66981-14B0-423C-B033-BD399E0FE77B}" dt="2023-02-18T01:43:55.478" v="333"/>
        <pc:sldMkLst>
          <pc:docMk/>
          <pc:sldMk cId="1368280920" sldId="604"/>
        </pc:sldMkLst>
      </pc:sldChg>
      <pc:sldChg chg="add modAnim">
        <pc:chgData name="Martin Broadwell" userId="c44ae949ec33a215" providerId="LiveId" clId="{3EB66981-14B0-423C-B033-BD399E0FE77B}" dt="2023-02-18T01:51:27.317" v="453"/>
        <pc:sldMkLst>
          <pc:docMk/>
          <pc:sldMk cId="2083493428" sldId="605"/>
        </pc:sldMkLst>
      </pc:sldChg>
      <pc:sldChg chg="add">
        <pc:chgData name="Martin Broadwell" userId="c44ae949ec33a215" providerId="LiveId" clId="{3EB66981-14B0-423C-B033-BD399E0FE77B}" dt="2023-02-18T01:44:20.936" v="335"/>
        <pc:sldMkLst>
          <pc:docMk/>
          <pc:sldMk cId="554006604" sldId="606"/>
        </pc:sldMkLst>
      </pc:sldChg>
      <pc:sldChg chg="add modAnim">
        <pc:chgData name="Martin Broadwell" userId="c44ae949ec33a215" providerId="LiveId" clId="{3EB66981-14B0-423C-B033-BD399E0FE77B}" dt="2023-02-18T01:51:18.501" v="452"/>
        <pc:sldMkLst>
          <pc:docMk/>
          <pc:sldMk cId="3724189440" sldId="607"/>
        </pc:sldMkLst>
      </pc:sldChg>
      <pc:sldChg chg="add modAnim">
        <pc:chgData name="Martin Broadwell" userId="c44ae949ec33a215" providerId="LiveId" clId="{3EB66981-14B0-423C-B033-BD399E0FE77B}" dt="2023-02-18T01:51:14.501" v="451"/>
        <pc:sldMkLst>
          <pc:docMk/>
          <pc:sldMk cId="3218976900" sldId="608"/>
        </pc:sldMkLst>
      </pc:sldChg>
      <pc:sldChg chg="add modAnim">
        <pc:chgData name="Martin Broadwell" userId="c44ae949ec33a215" providerId="LiveId" clId="{3EB66981-14B0-423C-B033-BD399E0FE77B}" dt="2023-02-18T01:51:06.031" v="450"/>
        <pc:sldMkLst>
          <pc:docMk/>
          <pc:sldMk cId="2824603415" sldId="609"/>
        </pc:sldMkLst>
      </pc:sldChg>
      <pc:sldChg chg="addSp delSp modSp add mod">
        <pc:chgData name="Martin Broadwell" userId="c44ae949ec33a215" providerId="LiveId" clId="{3EB66981-14B0-423C-B033-BD399E0FE77B}" dt="2023-02-18T01:46:32.088" v="385" actId="478"/>
        <pc:sldMkLst>
          <pc:docMk/>
          <pc:sldMk cId="200304166" sldId="610"/>
        </pc:sldMkLst>
        <pc:spChg chg="mod">
          <ac:chgData name="Martin Broadwell" userId="c44ae949ec33a215" providerId="LiveId" clId="{3EB66981-14B0-423C-B033-BD399E0FE77B}" dt="2023-02-18T01:46:19.109" v="360" actId="20577"/>
          <ac:spMkLst>
            <pc:docMk/>
            <pc:sldMk cId="200304166" sldId="610"/>
            <ac:spMk id="2" creationId="{159E6385-173F-F25A-27B5-76420C85CB9E}"/>
          </ac:spMkLst>
        </pc:spChg>
        <pc:spChg chg="del">
          <ac:chgData name="Martin Broadwell" userId="c44ae949ec33a215" providerId="LiveId" clId="{3EB66981-14B0-423C-B033-BD399E0FE77B}" dt="2023-02-18T01:46:32.088" v="385" actId="478"/>
          <ac:spMkLst>
            <pc:docMk/>
            <pc:sldMk cId="200304166" sldId="610"/>
            <ac:spMk id="3" creationId="{52CA6F54-4A26-DF85-29BB-9444A308F7EA}"/>
          </ac:spMkLst>
        </pc:spChg>
        <pc:spChg chg="mod">
          <ac:chgData name="Martin Broadwell" userId="c44ae949ec33a215" providerId="LiveId" clId="{3EB66981-14B0-423C-B033-BD399E0FE77B}" dt="2023-02-18T01:46:27.959" v="384" actId="20577"/>
          <ac:spMkLst>
            <pc:docMk/>
            <pc:sldMk cId="200304166" sldId="610"/>
            <ac:spMk id="4" creationId="{D321DF81-615B-7450-DB5F-C358FA3B7F00}"/>
          </ac:spMkLst>
        </pc:spChg>
        <pc:spChg chg="add mod">
          <ac:chgData name="Martin Broadwell" userId="c44ae949ec33a215" providerId="LiveId" clId="{3EB66981-14B0-423C-B033-BD399E0FE77B}" dt="2023-02-18T01:46:32.088" v="385" actId="478"/>
          <ac:spMkLst>
            <pc:docMk/>
            <pc:sldMk cId="200304166" sldId="610"/>
            <ac:spMk id="6" creationId="{EDA9999C-11F0-DBCE-6893-F5CE09510758}"/>
          </ac:spMkLst>
        </pc:spChg>
      </pc:sldChg>
      <pc:sldChg chg="addSp delSp modSp add mod">
        <pc:chgData name="Martin Broadwell" userId="c44ae949ec33a215" providerId="LiveId" clId="{3EB66981-14B0-423C-B033-BD399E0FE77B}" dt="2023-02-18T01:48:42.830" v="443" actId="20577"/>
        <pc:sldMkLst>
          <pc:docMk/>
          <pc:sldMk cId="3619813813" sldId="611"/>
        </pc:sldMkLst>
        <pc:spChg chg="mod">
          <ac:chgData name="Martin Broadwell" userId="c44ae949ec33a215" providerId="LiveId" clId="{3EB66981-14B0-423C-B033-BD399E0FE77B}" dt="2023-02-18T01:48:42.830" v="443" actId="20577"/>
          <ac:spMkLst>
            <pc:docMk/>
            <pc:sldMk cId="3619813813" sldId="611"/>
            <ac:spMk id="2" creationId="{159E6385-173F-F25A-27B5-76420C85CB9E}"/>
          </ac:spMkLst>
        </pc:spChg>
        <pc:spChg chg="del">
          <ac:chgData name="Martin Broadwell" userId="c44ae949ec33a215" providerId="LiveId" clId="{3EB66981-14B0-423C-B033-BD399E0FE77B}" dt="2023-02-18T01:46:57.571" v="395" actId="478"/>
          <ac:spMkLst>
            <pc:docMk/>
            <pc:sldMk cId="3619813813" sldId="611"/>
            <ac:spMk id="3" creationId="{52CA6F54-4A26-DF85-29BB-9444A308F7EA}"/>
          </ac:spMkLst>
        </pc:spChg>
        <pc:spChg chg="mod">
          <ac:chgData name="Martin Broadwell" userId="c44ae949ec33a215" providerId="LiveId" clId="{3EB66981-14B0-423C-B033-BD399E0FE77B}" dt="2023-02-18T01:48:06.421" v="434"/>
          <ac:spMkLst>
            <pc:docMk/>
            <pc:sldMk cId="3619813813" sldId="611"/>
            <ac:spMk id="4" creationId="{D321DF81-615B-7450-DB5F-C358FA3B7F00}"/>
          </ac:spMkLst>
        </pc:spChg>
        <pc:spChg chg="add mod">
          <ac:chgData name="Martin Broadwell" userId="c44ae949ec33a215" providerId="LiveId" clId="{3EB66981-14B0-423C-B033-BD399E0FE77B}" dt="2023-02-18T01:46:57.571" v="395" actId="478"/>
          <ac:spMkLst>
            <pc:docMk/>
            <pc:sldMk cId="3619813813" sldId="611"/>
            <ac:spMk id="6" creationId="{8852E274-6A4A-8CB1-EF53-30EE612251DF}"/>
          </ac:spMkLst>
        </pc:spChg>
      </pc:sldChg>
      <pc:sldChg chg="modSp add mod">
        <pc:chgData name="Martin Broadwell" userId="c44ae949ec33a215" providerId="LiveId" clId="{3EB66981-14B0-423C-B033-BD399E0FE77B}" dt="2023-02-18T01:47:51.678" v="431" actId="20577"/>
        <pc:sldMkLst>
          <pc:docMk/>
          <pc:sldMk cId="1815376299" sldId="612"/>
        </pc:sldMkLst>
        <pc:spChg chg="mod">
          <ac:chgData name="Martin Broadwell" userId="c44ae949ec33a215" providerId="LiveId" clId="{3EB66981-14B0-423C-B033-BD399E0FE77B}" dt="2023-02-18T01:47:29.173" v="414" actId="20577"/>
          <ac:spMkLst>
            <pc:docMk/>
            <pc:sldMk cId="1815376299" sldId="612"/>
            <ac:spMk id="2" creationId="{159E6385-173F-F25A-27B5-76420C85CB9E}"/>
          </ac:spMkLst>
        </pc:spChg>
        <pc:spChg chg="mod">
          <ac:chgData name="Martin Broadwell" userId="c44ae949ec33a215" providerId="LiveId" clId="{3EB66981-14B0-423C-B033-BD399E0FE77B}" dt="2023-02-18T01:47:51.678" v="431" actId="20577"/>
          <ac:spMkLst>
            <pc:docMk/>
            <pc:sldMk cId="1815376299" sldId="612"/>
            <ac:spMk id="4" creationId="{D321DF81-615B-7450-DB5F-C358FA3B7F00}"/>
          </ac:spMkLst>
        </pc:spChg>
      </pc:sldChg>
      <pc:sldChg chg="add modAnim">
        <pc:chgData name="Martin Broadwell" userId="c44ae949ec33a215" providerId="LiveId" clId="{3EB66981-14B0-423C-B033-BD399E0FE77B}" dt="2023-02-18T01:50:59.298" v="449"/>
        <pc:sldMkLst>
          <pc:docMk/>
          <pc:sldMk cId="2037049513" sldId="613"/>
        </pc:sldMkLst>
      </pc:sldChg>
      <pc:sldChg chg="add modAnim">
        <pc:chgData name="Martin Broadwell" userId="c44ae949ec33a215" providerId="LiveId" clId="{3EB66981-14B0-423C-B033-BD399E0FE77B}" dt="2023-02-18T01:50:51.242" v="448"/>
        <pc:sldMkLst>
          <pc:docMk/>
          <pc:sldMk cId="1271947570" sldId="614"/>
        </pc:sldMkLst>
      </pc:sldChg>
      <pc:sldChg chg="add modAnim">
        <pc:chgData name="Martin Broadwell" userId="c44ae949ec33a215" providerId="LiveId" clId="{3EB66981-14B0-423C-B033-BD399E0FE77B}" dt="2023-02-18T01:50:43.682" v="447"/>
        <pc:sldMkLst>
          <pc:docMk/>
          <pc:sldMk cId="1757382451" sldId="615"/>
        </pc:sldMkLst>
      </pc:sldChg>
      <pc:sldChg chg="add">
        <pc:chgData name="Martin Broadwell" userId="c44ae949ec33a215" providerId="LiveId" clId="{3EB66981-14B0-423C-B033-BD399E0FE77B}" dt="2023-02-18T01:50:28.390" v="446"/>
        <pc:sldMkLst>
          <pc:docMk/>
          <pc:sldMk cId="320233851" sldId="616"/>
        </pc:sldMkLst>
      </pc:sldChg>
    </pc:docChg>
  </pc:docChgLst>
  <pc:docChgLst>
    <pc:chgData name="Martin Broadwell" userId="c44ae949ec33a215" providerId="LiveId" clId="{2DAFEA9D-B8D9-4B87-90EC-08988BA3E350}"/>
    <pc:docChg chg="modSld">
      <pc:chgData name="Martin Broadwell" userId="c44ae949ec33a215" providerId="LiveId" clId="{2DAFEA9D-B8D9-4B87-90EC-08988BA3E350}" dt="2023-01-19T04:28:23.817" v="121" actId="404"/>
      <pc:docMkLst>
        <pc:docMk/>
      </pc:docMkLst>
      <pc:sldChg chg="addSp delSp modSp mod">
        <pc:chgData name="Martin Broadwell" userId="c44ae949ec33a215" providerId="LiveId" clId="{2DAFEA9D-B8D9-4B87-90EC-08988BA3E350}" dt="2023-01-19T04:28:23.817" v="121" actId="404"/>
        <pc:sldMkLst>
          <pc:docMk/>
          <pc:sldMk cId="2778719362" sldId="510"/>
        </pc:sldMkLst>
        <pc:spChg chg="add mod">
          <ac:chgData name="Martin Broadwell" userId="c44ae949ec33a215" providerId="LiveId" clId="{2DAFEA9D-B8D9-4B87-90EC-08988BA3E350}" dt="2023-01-19T04:22:58.391" v="9" actId="207"/>
          <ac:spMkLst>
            <pc:docMk/>
            <pc:sldMk cId="2778719362" sldId="510"/>
            <ac:spMk id="5" creationId="{FF790983-6D39-B651-C671-A2F4C0B1CFED}"/>
          </ac:spMkLst>
        </pc:spChg>
        <pc:spChg chg="add mod">
          <ac:chgData name="Martin Broadwell" userId="c44ae949ec33a215" providerId="LiveId" clId="{2DAFEA9D-B8D9-4B87-90EC-08988BA3E350}" dt="2023-01-19T04:24:50.667" v="38" actId="20577"/>
          <ac:spMkLst>
            <pc:docMk/>
            <pc:sldMk cId="2778719362" sldId="510"/>
            <ac:spMk id="6" creationId="{D4B285EA-EE83-8668-352C-C11EE34118BE}"/>
          </ac:spMkLst>
        </pc:spChg>
        <pc:spChg chg="add mod">
          <ac:chgData name="Martin Broadwell" userId="c44ae949ec33a215" providerId="LiveId" clId="{2DAFEA9D-B8D9-4B87-90EC-08988BA3E350}" dt="2023-01-19T04:25:06.071" v="44" actId="20577"/>
          <ac:spMkLst>
            <pc:docMk/>
            <pc:sldMk cId="2778719362" sldId="510"/>
            <ac:spMk id="7" creationId="{FEB878D4-4AEF-65F5-40FE-95CC8DFD0541}"/>
          </ac:spMkLst>
        </pc:spChg>
        <pc:spChg chg="add mod">
          <ac:chgData name="Martin Broadwell" userId="c44ae949ec33a215" providerId="LiveId" clId="{2DAFEA9D-B8D9-4B87-90EC-08988BA3E350}" dt="2023-01-19T04:25:29.503" v="66" actId="14100"/>
          <ac:spMkLst>
            <pc:docMk/>
            <pc:sldMk cId="2778719362" sldId="510"/>
            <ac:spMk id="8" creationId="{722C2CC0-251D-DE1C-8EB2-37405B4856F9}"/>
          </ac:spMkLst>
        </pc:spChg>
        <pc:spChg chg="add mod">
          <ac:chgData name="Martin Broadwell" userId="c44ae949ec33a215" providerId="LiveId" clId="{2DAFEA9D-B8D9-4B87-90EC-08988BA3E350}" dt="2023-01-19T04:25:35.101" v="68" actId="1076"/>
          <ac:spMkLst>
            <pc:docMk/>
            <pc:sldMk cId="2778719362" sldId="510"/>
            <ac:spMk id="9" creationId="{980FB3C8-08C8-4901-6490-204B5661DA33}"/>
          </ac:spMkLst>
        </pc:spChg>
        <pc:spChg chg="add mod">
          <ac:chgData name="Martin Broadwell" userId="c44ae949ec33a215" providerId="LiveId" clId="{2DAFEA9D-B8D9-4B87-90EC-08988BA3E350}" dt="2023-01-19T04:25:44.759" v="70" actId="1076"/>
          <ac:spMkLst>
            <pc:docMk/>
            <pc:sldMk cId="2778719362" sldId="510"/>
            <ac:spMk id="10" creationId="{FD7BFDCD-5C29-067F-65E0-4F81CEF4F632}"/>
          </ac:spMkLst>
        </pc:spChg>
        <pc:spChg chg="add mod">
          <ac:chgData name="Martin Broadwell" userId="c44ae949ec33a215" providerId="LiveId" clId="{2DAFEA9D-B8D9-4B87-90EC-08988BA3E350}" dt="2023-01-19T04:26:27.719" v="80" actId="20577"/>
          <ac:spMkLst>
            <pc:docMk/>
            <pc:sldMk cId="2778719362" sldId="510"/>
            <ac:spMk id="11" creationId="{456FB715-A1C5-12D8-7659-37407E23A9EA}"/>
          </ac:spMkLst>
        </pc:spChg>
        <pc:spChg chg="add mod">
          <ac:chgData name="Martin Broadwell" userId="c44ae949ec33a215" providerId="LiveId" clId="{2DAFEA9D-B8D9-4B87-90EC-08988BA3E350}" dt="2023-01-19T04:27:18.131" v="104" actId="20577"/>
          <ac:spMkLst>
            <pc:docMk/>
            <pc:sldMk cId="2778719362" sldId="510"/>
            <ac:spMk id="12" creationId="{19092476-C71C-1542-2532-ABB030C58728}"/>
          </ac:spMkLst>
        </pc:spChg>
        <pc:spChg chg="add mod">
          <ac:chgData name="Martin Broadwell" userId="c44ae949ec33a215" providerId="LiveId" clId="{2DAFEA9D-B8D9-4B87-90EC-08988BA3E350}" dt="2023-01-19T04:27:37.809" v="115" actId="20577"/>
          <ac:spMkLst>
            <pc:docMk/>
            <pc:sldMk cId="2778719362" sldId="510"/>
            <ac:spMk id="13" creationId="{DD927F6F-4714-5E23-0044-1C46AB3BF2D9}"/>
          </ac:spMkLst>
        </pc:spChg>
        <pc:spChg chg="add del mod">
          <ac:chgData name="Martin Broadwell" userId="c44ae949ec33a215" providerId="LiveId" clId="{2DAFEA9D-B8D9-4B87-90EC-08988BA3E350}" dt="2023-01-19T04:27:50.417" v="117"/>
          <ac:spMkLst>
            <pc:docMk/>
            <pc:sldMk cId="2778719362" sldId="510"/>
            <ac:spMk id="14" creationId="{C22DA362-0247-DACA-D94B-8BB77CE39939}"/>
          </ac:spMkLst>
        </pc:spChg>
        <pc:spChg chg="add del mod">
          <ac:chgData name="Martin Broadwell" userId="c44ae949ec33a215" providerId="LiveId" clId="{2DAFEA9D-B8D9-4B87-90EC-08988BA3E350}" dt="2023-01-19T04:27:50.417" v="117"/>
          <ac:spMkLst>
            <pc:docMk/>
            <pc:sldMk cId="2778719362" sldId="510"/>
            <ac:spMk id="15" creationId="{96A6589C-E37B-46D8-48FF-9550BA79B5DA}"/>
          </ac:spMkLst>
        </pc:spChg>
        <pc:spChg chg="add del mod">
          <ac:chgData name="Martin Broadwell" userId="c44ae949ec33a215" providerId="LiveId" clId="{2DAFEA9D-B8D9-4B87-90EC-08988BA3E350}" dt="2023-01-19T04:27:50.417" v="117"/>
          <ac:spMkLst>
            <pc:docMk/>
            <pc:sldMk cId="2778719362" sldId="510"/>
            <ac:spMk id="16" creationId="{F907B045-6400-B575-012A-21FFA77520B4}"/>
          </ac:spMkLst>
        </pc:spChg>
        <pc:spChg chg="add del mod">
          <ac:chgData name="Martin Broadwell" userId="c44ae949ec33a215" providerId="LiveId" clId="{2DAFEA9D-B8D9-4B87-90EC-08988BA3E350}" dt="2023-01-19T04:27:50.417" v="117"/>
          <ac:spMkLst>
            <pc:docMk/>
            <pc:sldMk cId="2778719362" sldId="510"/>
            <ac:spMk id="17" creationId="{95B772EC-8075-218F-44C3-ABE8E23CFC4B}"/>
          </ac:spMkLst>
        </pc:spChg>
        <pc:spChg chg="add del mod">
          <ac:chgData name="Martin Broadwell" userId="c44ae949ec33a215" providerId="LiveId" clId="{2DAFEA9D-B8D9-4B87-90EC-08988BA3E350}" dt="2023-01-19T04:27:50.417" v="117"/>
          <ac:spMkLst>
            <pc:docMk/>
            <pc:sldMk cId="2778719362" sldId="510"/>
            <ac:spMk id="18" creationId="{FD14C933-3A51-8A7C-F185-84B34CADC549}"/>
          </ac:spMkLst>
        </pc:spChg>
        <pc:spChg chg="add del mod">
          <ac:chgData name="Martin Broadwell" userId="c44ae949ec33a215" providerId="LiveId" clId="{2DAFEA9D-B8D9-4B87-90EC-08988BA3E350}" dt="2023-01-19T04:27:50.417" v="117"/>
          <ac:spMkLst>
            <pc:docMk/>
            <pc:sldMk cId="2778719362" sldId="510"/>
            <ac:spMk id="19" creationId="{C12DD456-9408-6EAE-2CE5-87E4548687A7}"/>
          </ac:spMkLst>
        </pc:spChg>
        <pc:spChg chg="add mod">
          <ac:chgData name="Martin Broadwell" userId="c44ae949ec33a215" providerId="LiveId" clId="{2DAFEA9D-B8D9-4B87-90EC-08988BA3E350}" dt="2023-01-19T04:28:02.962" v="119" actId="1076"/>
          <ac:spMkLst>
            <pc:docMk/>
            <pc:sldMk cId="2778719362" sldId="510"/>
            <ac:spMk id="20" creationId="{79F221C1-6472-5D2B-C354-D5A7A6F910A6}"/>
          </ac:spMkLst>
        </pc:spChg>
        <pc:spChg chg="add mod">
          <ac:chgData name="Martin Broadwell" userId="c44ae949ec33a215" providerId="LiveId" clId="{2DAFEA9D-B8D9-4B87-90EC-08988BA3E350}" dt="2023-01-19T04:28:02.962" v="119" actId="1076"/>
          <ac:spMkLst>
            <pc:docMk/>
            <pc:sldMk cId="2778719362" sldId="510"/>
            <ac:spMk id="21" creationId="{5B17847E-8C6F-8FB1-5669-2AF30100C52B}"/>
          </ac:spMkLst>
        </pc:spChg>
        <pc:spChg chg="add mod">
          <ac:chgData name="Martin Broadwell" userId="c44ae949ec33a215" providerId="LiveId" clId="{2DAFEA9D-B8D9-4B87-90EC-08988BA3E350}" dt="2023-01-19T04:28:02.962" v="119" actId="1076"/>
          <ac:spMkLst>
            <pc:docMk/>
            <pc:sldMk cId="2778719362" sldId="510"/>
            <ac:spMk id="22" creationId="{1BD28430-BAC2-9861-7F76-2EF5ACCEF03F}"/>
          </ac:spMkLst>
        </pc:spChg>
        <pc:spChg chg="add mod">
          <ac:chgData name="Martin Broadwell" userId="c44ae949ec33a215" providerId="LiveId" clId="{2DAFEA9D-B8D9-4B87-90EC-08988BA3E350}" dt="2023-01-19T04:28:02.962" v="119" actId="1076"/>
          <ac:spMkLst>
            <pc:docMk/>
            <pc:sldMk cId="2778719362" sldId="510"/>
            <ac:spMk id="23" creationId="{B63824AC-0515-D1AE-DB5C-3C7F2787381E}"/>
          </ac:spMkLst>
        </pc:spChg>
        <pc:spChg chg="add mod">
          <ac:chgData name="Martin Broadwell" userId="c44ae949ec33a215" providerId="LiveId" clId="{2DAFEA9D-B8D9-4B87-90EC-08988BA3E350}" dt="2023-01-19T04:28:02.962" v="119" actId="1076"/>
          <ac:spMkLst>
            <pc:docMk/>
            <pc:sldMk cId="2778719362" sldId="510"/>
            <ac:spMk id="24" creationId="{9C814C53-DCDE-D0EB-4D1F-5948B4692776}"/>
          </ac:spMkLst>
        </pc:spChg>
        <pc:spChg chg="add mod">
          <ac:chgData name="Martin Broadwell" userId="c44ae949ec33a215" providerId="LiveId" clId="{2DAFEA9D-B8D9-4B87-90EC-08988BA3E350}" dt="2023-01-19T04:28:02.962" v="119" actId="1076"/>
          <ac:spMkLst>
            <pc:docMk/>
            <pc:sldMk cId="2778719362" sldId="510"/>
            <ac:spMk id="25" creationId="{529E62D9-1096-9871-64F0-337DB5C5FEC7}"/>
          </ac:spMkLst>
        </pc:spChg>
        <pc:spChg chg="add mod">
          <ac:chgData name="Martin Broadwell" userId="c44ae949ec33a215" providerId="LiveId" clId="{2DAFEA9D-B8D9-4B87-90EC-08988BA3E350}" dt="2023-01-19T04:28:02.962" v="119" actId="1076"/>
          <ac:spMkLst>
            <pc:docMk/>
            <pc:sldMk cId="2778719362" sldId="510"/>
            <ac:spMk id="26" creationId="{70BE9AFC-BFCB-9830-A821-83F3553F762B}"/>
          </ac:spMkLst>
        </pc:spChg>
        <pc:spChg chg="add mod">
          <ac:chgData name="Martin Broadwell" userId="c44ae949ec33a215" providerId="LiveId" clId="{2DAFEA9D-B8D9-4B87-90EC-08988BA3E350}" dt="2023-01-19T04:28:02.962" v="119" actId="1076"/>
          <ac:spMkLst>
            <pc:docMk/>
            <pc:sldMk cId="2778719362" sldId="510"/>
            <ac:spMk id="27" creationId="{7529A141-A362-7DB0-2D0A-5DA968BBFC77}"/>
          </ac:spMkLst>
        </pc:spChg>
        <pc:spChg chg="add mod">
          <ac:chgData name="Martin Broadwell" userId="c44ae949ec33a215" providerId="LiveId" clId="{2DAFEA9D-B8D9-4B87-90EC-08988BA3E350}" dt="2023-01-19T04:28:02.962" v="119" actId="1076"/>
          <ac:spMkLst>
            <pc:docMk/>
            <pc:sldMk cId="2778719362" sldId="510"/>
            <ac:spMk id="28" creationId="{D2CC4BA4-D11F-D5E7-DBFA-CA3E2E4FD169}"/>
          </ac:spMkLst>
        </pc:spChg>
        <pc:graphicFrameChg chg="modGraphic">
          <ac:chgData name="Martin Broadwell" userId="c44ae949ec33a215" providerId="LiveId" clId="{2DAFEA9D-B8D9-4B87-90EC-08988BA3E350}" dt="2023-01-19T04:28:23.817" v="121" actId="404"/>
          <ac:graphicFrameMkLst>
            <pc:docMk/>
            <pc:sldMk cId="2778719362" sldId="510"/>
            <ac:graphicFrameMk id="4" creationId="{D25852D8-E40E-9F7A-E8D6-C1C7826E9B21}"/>
          </ac:graphicFrameMkLst>
        </pc:graphicFrameChg>
      </pc:sldChg>
    </pc:docChg>
  </pc:docChgLst>
  <pc:docChgLst>
    <pc:chgData name="Martin Broadwell" userId="c44ae949ec33a215" providerId="LiveId" clId="{16E3C36E-B942-4B5A-8D63-CD1BB9E50594}"/>
    <pc:docChg chg="custSel addSld delSld modSld">
      <pc:chgData name="Martin Broadwell" userId="c44ae949ec33a215" providerId="LiveId" clId="{16E3C36E-B942-4B5A-8D63-CD1BB9E50594}" dt="2023-02-18T23:58:59.875" v="48"/>
      <pc:docMkLst>
        <pc:docMk/>
      </pc:docMkLst>
      <pc:sldChg chg="modSp mod">
        <pc:chgData name="Martin Broadwell" userId="c44ae949ec33a215" providerId="LiveId" clId="{16E3C36E-B942-4B5A-8D63-CD1BB9E50594}" dt="2023-02-18T23:54:12.699" v="31" actId="20577"/>
        <pc:sldMkLst>
          <pc:docMk/>
          <pc:sldMk cId="2606933496" sldId="593"/>
        </pc:sldMkLst>
        <pc:spChg chg="mod">
          <ac:chgData name="Martin Broadwell" userId="c44ae949ec33a215" providerId="LiveId" clId="{16E3C36E-B942-4B5A-8D63-CD1BB9E50594}" dt="2023-02-18T23:54:12.699" v="31" actId="20577"/>
          <ac:spMkLst>
            <pc:docMk/>
            <pc:sldMk cId="2606933496" sldId="593"/>
            <ac:spMk id="2" creationId="{913D2D91-BB5E-C806-CD89-C000E4137B45}"/>
          </ac:spMkLst>
        </pc:spChg>
        <pc:spChg chg="mod">
          <ac:chgData name="Martin Broadwell" userId="c44ae949ec33a215" providerId="LiveId" clId="{16E3C36E-B942-4B5A-8D63-CD1BB9E50594}" dt="2023-02-18T23:48:39.232" v="0" actId="20577"/>
          <ac:spMkLst>
            <pc:docMk/>
            <pc:sldMk cId="2606933496" sldId="593"/>
            <ac:spMk id="3" creationId="{9D8DD494-C7AA-0043-2101-22CD80F8F214}"/>
          </ac:spMkLst>
        </pc:spChg>
      </pc:sldChg>
      <pc:sldChg chg="modSp mod">
        <pc:chgData name="Martin Broadwell" userId="c44ae949ec33a215" providerId="LiveId" clId="{16E3C36E-B942-4B5A-8D63-CD1BB9E50594}" dt="2023-02-18T23:55:54.289" v="40" actId="20577"/>
        <pc:sldMkLst>
          <pc:docMk/>
          <pc:sldMk cId="4068182649" sldId="594"/>
        </pc:sldMkLst>
        <pc:spChg chg="mod">
          <ac:chgData name="Martin Broadwell" userId="c44ae949ec33a215" providerId="LiveId" clId="{16E3C36E-B942-4B5A-8D63-CD1BB9E50594}" dt="2023-02-18T23:55:54.289" v="40" actId="20577"/>
          <ac:spMkLst>
            <pc:docMk/>
            <pc:sldMk cId="4068182649" sldId="594"/>
            <ac:spMk id="3" creationId="{18D55294-B0C7-E049-DAF7-DD6D2D43D95E}"/>
          </ac:spMkLst>
        </pc:spChg>
      </pc:sldChg>
      <pc:sldChg chg="modSp mod">
        <pc:chgData name="Martin Broadwell" userId="c44ae949ec33a215" providerId="LiveId" clId="{16E3C36E-B942-4B5A-8D63-CD1BB9E50594}" dt="2023-02-18T23:54:40.998" v="35" actId="14100"/>
        <pc:sldMkLst>
          <pc:docMk/>
          <pc:sldMk cId="4111016790" sldId="597"/>
        </pc:sldMkLst>
        <pc:spChg chg="mod">
          <ac:chgData name="Martin Broadwell" userId="c44ae949ec33a215" providerId="LiveId" clId="{16E3C36E-B942-4B5A-8D63-CD1BB9E50594}" dt="2023-02-18T23:54:40.998" v="35" actId="14100"/>
          <ac:spMkLst>
            <pc:docMk/>
            <pc:sldMk cId="4111016790" sldId="597"/>
            <ac:spMk id="2" creationId="{5D3A54E1-E37B-400F-8B11-6B7CAF855401}"/>
          </ac:spMkLst>
        </pc:spChg>
      </pc:sldChg>
      <pc:sldChg chg="modSp mod">
        <pc:chgData name="Martin Broadwell" userId="c44ae949ec33a215" providerId="LiveId" clId="{16E3C36E-B942-4B5A-8D63-CD1BB9E50594}" dt="2023-02-18T23:56:54.185" v="45" actId="20577"/>
        <pc:sldMkLst>
          <pc:docMk/>
          <pc:sldMk cId="3218976900" sldId="608"/>
        </pc:sldMkLst>
        <pc:spChg chg="mod">
          <ac:chgData name="Martin Broadwell" userId="c44ae949ec33a215" providerId="LiveId" clId="{16E3C36E-B942-4B5A-8D63-CD1BB9E50594}" dt="2023-02-18T23:56:54.185" v="45" actId="20577"/>
          <ac:spMkLst>
            <pc:docMk/>
            <pc:sldMk cId="3218976900" sldId="608"/>
            <ac:spMk id="3" creationId="{AF5B8783-35E0-6A9A-6C6D-56B3C9D69233}"/>
          </ac:spMkLst>
        </pc:spChg>
      </pc:sldChg>
      <pc:sldChg chg="del">
        <pc:chgData name="Martin Broadwell" userId="c44ae949ec33a215" providerId="LiveId" clId="{16E3C36E-B942-4B5A-8D63-CD1BB9E50594}" dt="2023-02-18T23:58:39.564" v="47" actId="47"/>
        <pc:sldMkLst>
          <pc:docMk/>
          <pc:sldMk cId="1757382451" sldId="615"/>
        </pc:sldMkLst>
      </pc:sldChg>
      <pc:sldChg chg="add del">
        <pc:chgData name="Martin Broadwell" userId="c44ae949ec33a215" providerId="LiveId" clId="{16E3C36E-B942-4B5A-8D63-CD1BB9E50594}" dt="2023-02-18T23:51:17.576" v="2" actId="47"/>
        <pc:sldMkLst>
          <pc:docMk/>
          <pc:sldMk cId="3444181574" sldId="617"/>
        </pc:sldMkLst>
      </pc:sldChg>
      <pc:sldChg chg="add modAnim">
        <pc:chgData name="Martin Broadwell" userId="c44ae949ec33a215" providerId="LiveId" clId="{16E3C36E-B942-4B5A-8D63-CD1BB9E50594}" dt="2023-02-18T23:58:59.875" v="48"/>
        <pc:sldMkLst>
          <pc:docMk/>
          <pc:sldMk cId="4014889904" sldId="617"/>
        </pc:sldMkLst>
      </pc:sldChg>
    </pc:docChg>
  </pc:docChgLst>
  <pc:docChgLst>
    <pc:chgData name="Brigham Eubanks" userId="9a173d7edfb93684" providerId="Windows Live" clId="Web-{9D87F564-740A-4054-9A82-0997330C7844}"/>
    <pc:docChg chg="modSld">
      <pc:chgData name="Brigham Eubanks" userId="9a173d7edfb93684" providerId="Windows Live" clId="Web-{9D87F564-740A-4054-9A82-0997330C7844}" dt="2023-02-06T21:02:38.624" v="532" actId="20577"/>
      <pc:docMkLst>
        <pc:docMk/>
      </pc:docMkLst>
      <pc:sldChg chg="modSp">
        <pc:chgData name="Brigham Eubanks" userId="9a173d7edfb93684" providerId="Windows Live" clId="Web-{9D87F564-740A-4054-9A82-0997330C7844}" dt="2023-02-06T20:41:25.568" v="4" actId="20577"/>
        <pc:sldMkLst>
          <pc:docMk/>
          <pc:sldMk cId="2408221107" sldId="561"/>
        </pc:sldMkLst>
        <pc:spChg chg="mod">
          <ac:chgData name="Brigham Eubanks" userId="9a173d7edfb93684" providerId="Windows Live" clId="Web-{9D87F564-740A-4054-9A82-0997330C7844}" dt="2023-02-06T20:41:25.568" v="4" actId="20577"/>
          <ac:spMkLst>
            <pc:docMk/>
            <pc:sldMk cId="2408221107" sldId="561"/>
            <ac:spMk id="4" creationId="{6C9EEE27-7A4F-3512-7FA4-F9025513C3F2}"/>
          </ac:spMkLst>
        </pc:spChg>
      </pc:sldChg>
      <pc:sldChg chg="modSp">
        <pc:chgData name="Brigham Eubanks" userId="9a173d7edfb93684" providerId="Windows Live" clId="Web-{9D87F564-740A-4054-9A82-0997330C7844}" dt="2023-02-06T20:59:15.870" v="426" actId="20577"/>
        <pc:sldMkLst>
          <pc:docMk/>
          <pc:sldMk cId="2422287372" sldId="562"/>
        </pc:sldMkLst>
        <pc:spChg chg="mod">
          <ac:chgData name="Brigham Eubanks" userId="9a173d7edfb93684" providerId="Windows Live" clId="Web-{9D87F564-740A-4054-9A82-0997330C7844}" dt="2023-02-06T20:51:03.454" v="240" actId="20577"/>
          <ac:spMkLst>
            <pc:docMk/>
            <pc:sldMk cId="2422287372" sldId="562"/>
            <ac:spMk id="3" creationId="{13E8302E-B926-8E7D-70BF-6E1FB575D2A4}"/>
          </ac:spMkLst>
        </pc:spChg>
        <pc:spChg chg="mod">
          <ac:chgData name="Brigham Eubanks" userId="9a173d7edfb93684" providerId="Windows Live" clId="Web-{9D87F564-740A-4054-9A82-0997330C7844}" dt="2023-02-06T20:59:15.870" v="426" actId="20577"/>
          <ac:spMkLst>
            <pc:docMk/>
            <pc:sldMk cId="2422287372" sldId="562"/>
            <ac:spMk id="4" creationId="{B914155D-5987-6D57-114E-436225C5AF6F}"/>
          </ac:spMkLst>
        </pc:spChg>
      </pc:sldChg>
      <pc:sldChg chg="modSp">
        <pc:chgData name="Brigham Eubanks" userId="9a173d7edfb93684" providerId="Windows Live" clId="Web-{9D87F564-740A-4054-9A82-0997330C7844}" dt="2023-02-06T21:01:12.638" v="518" actId="20577"/>
        <pc:sldMkLst>
          <pc:docMk/>
          <pc:sldMk cId="3067290220" sldId="563"/>
        </pc:sldMkLst>
        <pc:spChg chg="mod">
          <ac:chgData name="Brigham Eubanks" userId="9a173d7edfb93684" providerId="Windows Live" clId="Web-{9D87F564-740A-4054-9A82-0997330C7844}" dt="2023-02-06T20:47:22.137" v="155" actId="20577"/>
          <ac:spMkLst>
            <pc:docMk/>
            <pc:sldMk cId="3067290220" sldId="563"/>
            <ac:spMk id="3" creationId="{9195D035-920C-787C-CE29-A0119C1A8235}"/>
          </ac:spMkLst>
        </pc:spChg>
        <pc:spChg chg="mod">
          <ac:chgData name="Brigham Eubanks" userId="9a173d7edfb93684" providerId="Windows Live" clId="Web-{9D87F564-740A-4054-9A82-0997330C7844}" dt="2023-02-06T21:01:12.638" v="518" actId="20577"/>
          <ac:spMkLst>
            <pc:docMk/>
            <pc:sldMk cId="3067290220" sldId="563"/>
            <ac:spMk id="4" creationId="{4FB840C3-187D-52FA-BC5D-6E609A5BB6C4}"/>
          </ac:spMkLst>
        </pc:spChg>
      </pc:sldChg>
      <pc:sldChg chg="modSp">
        <pc:chgData name="Brigham Eubanks" userId="9a173d7edfb93684" providerId="Windows Live" clId="Web-{9D87F564-740A-4054-9A82-0997330C7844}" dt="2023-02-06T20:48:33.826" v="182"/>
        <pc:sldMkLst>
          <pc:docMk/>
          <pc:sldMk cId="331625537" sldId="564"/>
        </pc:sldMkLst>
        <pc:spChg chg="mod">
          <ac:chgData name="Brigham Eubanks" userId="9a173d7edfb93684" providerId="Windows Live" clId="Web-{9D87F564-740A-4054-9A82-0997330C7844}" dt="2023-02-06T20:48:30.529" v="178" actId="20577"/>
          <ac:spMkLst>
            <pc:docMk/>
            <pc:sldMk cId="331625537" sldId="564"/>
            <ac:spMk id="2" creationId="{CD90662B-1640-DB26-F342-589DA547C879}"/>
          </ac:spMkLst>
        </pc:spChg>
        <pc:graphicFrameChg chg="mod modGraphic">
          <ac:chgData name="Brigham Eubanks" userId="9a173d7edfb93684" providerId="Windows Live" clId="Web-{9D87F564-740A-4054-9A82-0997330C7844}" dt="2023-02-06T20:48:33.826" v="182"/>
          <ac:graphicFrameMkLst>
            <pc:docMk/>
            <pc:sldMk cId="331625537" sldId="564"/>
            <ac:graphicFrameMk id="4" creationId="{5BEFE95F-5B1A-299F-C33C-370B1DFEDAA6}"/>
          </ac:graphicFrameMkLst>
        </pc:graphicFrameChg>
      </pc:sldChg>
      <pc:sldChg chg="modSp">
        <pc:chgData name="Brigham Eubanks" userId="9a173d7edfb93684" providerId="Windows Live" clId="Web-{9D87F564-740A-4054-9A82-0997330C7844}" dt="2023-02-06T20:59:24.777" v="466"/>
        <pc:sldMkLst>
          <pc:docMk/>
          <pc:sldMk cId="1867016528" sldId="565"/>
        </pc:sldMkLst>
        <pc:spChg chg="mod">
          <ac:chgData name="Brigham Eubanks" userId="9a173d7edfb93684" providerId="Windows Live" clId="Web-{9D87F564-740A-4054-9A82-0997330C7844}" dt="2023-02-06T20:52:19.159" v="262" actId="20577"/>
          <ac:spMkLst>
            <pc:docMk/>
            <pc:sldMk cId="1867016528" sldId="565"/>
            <ac:spMk id="8" creationId="{CCF337B0-C833-C9DE-1724-AA2304174A0A}"/>
          </ac:spMkLst>
        </pc:spChg>
        <pc:graphicFrameChg chg="mod modGraphic">
          <ac:chgData name="Brigham Eubanks" userId="9a173d7edfb93684" providerId="Windows Live" clId="Web-{9D87F564-740A-4054-9A82-0997330C7844}" dt="2023-02-06T20:59:24.777" v="466"/>
          <ac:graphicFrameMkLst>
            <pc:docMk/>
            <pc:sldMk cId="1867016528" sldId="565"/>
            <ac:graphicFrameMk id="4" creationId="{5BCAFCBD-1EDD-7386-3E69-931C9E73739A}"/>
          </ac:graphicFrameMkLst>
        </pc:graphicFrameChg>
      </pc:sldChg>
      <pc:sldChg chg="modSp">
        <pc:chgData name="Brigham Eubanks" userId="9a173d7edfb93684" providerId="Windows Live" clId="Web-{9D87F564-740A-4054-9A82-0997330C7844}" dt="2023-02-06T21:02:38.624" v="532" actId="20577"/>
        <pc:sldMkLst>
          <pc:docMk/>
          <pc:sldMk cId="1270797324" sldId="567"/>
        </pc:sldMkLst>
        <pc:spChg chg="mod">
          <ac:chgData name="Brigham Eubanks" userId="9a173d7edfb93684" providerId="Windows Live" clId="Web-{9D87F564-740A-4054-9A82-0997330C7844}" dt="2023-02-06T20:54:51.177" v="314" actId="20577"/>
          <ac:spMkLst>
            <pc:docMk/>
            <pc:sldMk cId="1270797324" sldId="567"/>
            <ac:spMk id="2" creationId="{20A5F13B-40B6-08FA-0E3F-81A03265D8B7}"/>
          </ac:spMkLst>
        </pc:spChg>
        <pc:spChg chg="mod">
          <ac:chgData name="Brigham Eubanks" userId="9a173d7edfb93684" providerId="Windows Live" clId="Web-{9D87F564-740A-4054-9A82-0997330C7844}" dt="2023-02-06T20:56:13.742" v="367" actId="20577"/>
          <ac:spMkLst>
            <pc:docMk/>
            <pc:sldMk cId="1270797324" sldId="567"/>
            <ac:spMk id="3" creationId="{16B1399F-701F-DBCC-B91E-AC0805475FDC}"/>
          </ac:spMkLst>
        </pc:spChg>
        <pc:spChg chg="mod">
          <ac:chgData name="Brigham Eubanks" userId="9a173d7edfb93684" providerId="Windows Live" clId="Web-{9D87F564-740A-4054-9A82-0997330C7844}" dt="2023-02-06T21:02:38.624" v="532" actId="20577"/>
          <ac:spMkLst>
            <pc:docMk/>
            <pc:sldMk cId="1270797324" sldId="567"/>
            <ac:spMk id="4" creationId="{45D5FB17-460E-BEB9-B00A-D576DA95586A}"/>
          </ac:spMkLst>
        </pc:spChg>
      </pc:sldChg>
      <pc:sldChg chg="modSp">
        <pc:chgData name="Brigham Eubanks" userId="9a173d7edfb93684" providerId="Windows Live" clId="Web-{9D87F564-740A-4054-9A82-0997330C7844}" dt="2023-02-06T21:02:19.999" v="526" actId="20577"/>
        <pc:sldMkLst>
          <pc:docMk/>
          <pc:sldMk cId="619213345" sldId="568"/>
        </pc:sldMkLst>
        <pc:spChg chg="mod">
          <ac:chgData name="Brigham Eubanks" userId="9a173d7edfb93684" providerId="Windows Live" clId="Web-{9D87F564-740A-4054-9A82-0997330C7844}" dt="2023-02-06T21:02:19.999" v="526" actId="20577"/>
          <ac:spMkLst>
            <pc:docMk/>
            <pc:sldMk cId="619213345" sldId="568"/>
            <ac:spMk id="4" creationId="{5AA10325-1D58-A66A-133D-F60C1F078FAA}"/>
          </ac:spMkLst>
        </pc:spChg>
      </pc:sldChg>
      <pc:sldChg chg="modSp">
        <pc:chgData name="Brigham Eubanks" userId="9a173d7edfb93684" providerId="Windows Live" clId="Web-{9D87F564-740A-4054-9A82-0997330C7844}" dt="2023-02-06T21:00:27.840" v="514" actId="20577"/>
        <pc:sldMkLst>
          <pc:docMk/>
          <pc:sldMk cId="1254929641" sldId="569"/>
        </pc:sldMkLst>
        <pc:spChg chg="mod">
          <ac:chgData name="Brigham Eubanks" userId="9a173d7edfb93684" providerId="Windows Live" clId="Web-{9D87F564-740A-4054-9A82-0997330C7844}" dt="2023-02-06T21:00:27.840" v="514" actId="20577"/>
          <ac:spMkLst>
            <pc:docMk/>
            <pc:sldMk cId="1254929641" sldId="569"/>
            <ac:spMk id="4" creationId="{6C9EEE27-7A4F-3512-7FA4-F9025513C3F2}"/>
          </ac:spMkLst>
        </pc:spChg>
      </pc:sldChg>
    </pc:docChg>
  </pc:docChgLst>
  <pc:docChgLst>
    <pc:chgData name="Brigham Eubanks" userId="9a173d7edfb93684" providerId="Windows Live" clId="Web-{D1E6230A-FE3A-4626-9C01-0C3ED4979402}"/>
    <pc:docChg chg="modSld">
      <pc:chgData name="Brigham Eubanks" userId="9a173d7edfb93684" providerId="Windows Live" clId="Web-{D1E6230A-FE3A-4626-9C01-0C3ED4979402}" dt="2023-01-17T02:34:19.609" v="381" actId="20577"/>
      <pc:docMkLst>
        <pc:docMk/>
      </pc:docMkLst>
      <pc:sldChg chg="modSp">
        <pc:chgData name="Brigham Eubanks" userId="9a173d7edfb93684" providerId="Windows Live" clId="Web-{D1E6230A-FE3A-4626-9C01-0C3ED4979402}" dt="2023-01-17T02:34:19.609" v="381" actId="20577"/>
        <pc:sldMkLst>
          <pc:docMk/>
          <pc:sldMk cId="3778882683" sldId="298"/>
        </pc:sldMkLst>
        <pc:spChg chg="mod">
          <ac:chgData name="Brigham Eubanks" userId="9a173d7edfb93684" providerId="Windows Live" clId="Web-{D1E6230A-FE3A-4626-9C01-0C3ED4979402}" dt="2023-01-17T02:22:46.792" v="24" actId="20577"/>
          <ac:spMkLst>
            <pc:docMk/>
            <pc:sldMk cId="3778882683" sldId="298"/>
            <ac:spMk id="2" creationId="{BCBBE4BC-C38D-4D57-9A34-E74F5BACE9E2}"/>
          </ac:spMkLst>
        </pc:spChg>
        <pc:spChg chg="mod">
          <ac:chgData name="Brigham Eubanks" userId="9a173d7edfb93684" providerId="Windows Live" clId="Web-{D1E6230A-FE3A-4626-9C01-0C3ED4979402}" dt="2023-01-17T02:33:25.374" v="367" actId="20577"/>
          <ac:spMkLst>
            <pc:docMk/>
            <pc:sldMk cId="3778882683" sldId="298"/>
            <ac:spMk id="3" creationId="{A8E168CD-AB3C-47BD-AC11-516ABE5AC3C8}"/>
          </ac:spMkLst>
        </pc:spChg>
        <pc:spChg chg="mod">
          <ac:chgData name="Brigham Eubanks" userId="9a173d7edfb93684" providerId="Windows Live" clId="Web-{D1E6230A-FE3A-4626-9C01-0C3ED4979402}" dt="2023-01-17T02:34:19.609" v="381" actId="20577"/>
          <ac:spMkLst>
            <pc:docMk/>
            <pc:sldMk cId="3778882683" sldId="298"/>
            <ac:spMk id="7" creationId="{FC51BF87-85CD-9B3C-5FCC-35C24E60E827}"/>
          </ac:spMkLst>
        </pc:spChg>
      </pc:sldChg>
    </pc:docChg>
  </pc:docChgLst>
  <pc:docChgLst>
    <pc:chgData name="Martin Broadwell" userId="c44ae949ec33a215" providerId="LiveId" clId="{F86F6A0C-1FF0-4EBC-AA8E-CC65F3C71976}"/>
    <pc:docChg chg="undo redo custSel modSld">
      <pc:chgData name="Martin Broadwell" userId="c44ae949ec33a215" providerId="LiveId" clId="{F86F6A0C-1FF0-4EBC-AA8E-CC65F3C71976}" dt="2023-01-10T19:15:02.938" v="485" actId="20577"/>
      <pc:docMkLst>
        <pc:docMk/>
      </pc:docMkLst>
      <pc:sldChg chg="modSp mod">
        <pc:chgData name="Martin Broadwell" userId="c44ae949ec33a215" providerId="LiveId" clId="{F86F6A0C-1FF0-4EBC-AA8E-CC65F3C71976}" dt="2023-01-10T17:51:34.061" v="56" actId="20577"/>
        <pc:sldMkLst>
          <pc:docMk/>
          <pc:sldMk cId="1824343051" sldId="269"/>
        </pc:sldMkLst>
        <pc:spChg chg="mod">
          <ac:chgData name="Martin Broadwell" userId="c44ae949ec33a215" providerId="LiveId" clId="{F86F6A0C-1FF0-4EBC-AA8E-CC65F3C71976}" dt="2023-01-10T17:51:00.369" v="35" actId="20577"/>
          <ac:spMkLst>
            <pc:docMk/>
            <pc:sldMk cId="1824343051" sldId="269"/>
            <ac:spMk id="3" creationId="{61FED046-4710-706E-62B6-A3ABDFA2BBAF}"/>
          </ac:spMkLst>
        </pc:spChg>
        <pc:spChg chg="mod">
          <ac:chgData name="Martin Broadwell" userId="c44ae949ec33a215" providerId="LiveId" clId="{F86F6A0C-1FF0-4EBC-AA8E-CC65F3C71976}" dt="2023-01-10T17:51:34.061" v="56" actId="20577"/>
          <ac:spMkLst>
            <pc:docMk/>
            <pc:sldMk cId="1824343051" sldId="269"/>
            <ac:spMk id="4" creationId="{6C9EEE27-7A4F-3512-7FA4-F9025513C3F2}"/>
          </ac:spMkLst>
        </pc:spChg>
      </pc:sldChg>
      <pc:sldChg chg="modSp mod">
        <pc:chgData name="Martin Broadwell" userId="c44ae949ec33a215" providerId="LiveId" clId="{F86F6A0C-1FF0-4EBC-AA8E-CC65F3C71976}" dt="2023-01-10T18:18:57.576" v="285" actId="20577"/>
        <pc:sldMkLst>
          <pc:docMk/>
          <pc:sldMk cId="3668821826" sldId="270"/>
        </pc:sldMkLst>
        <pc:spChg chg="mod">
          <ac:chgData name="Martin Broadwell" userId="c44ae949ec33a215" providerId="LiveId" clId="{F86F6A0C-1FF0-4EBC-AA8E-CC65F3C71976}" dt="2023-01-10T18:18:55.748" v="284" actId="20577"/>
          <ac:spMkLst>
            <pc:docMk/>
            <pc:sldMk cId="3668821826" sldId="270"/>
            <ac:spMk id="3" creationId="{61FED046-4710-706E-62B6-A3ABDFA2BBAF}"/>
          </ac:spMkLst>
        </pc:spChg>
        <pc:spChg chg="mod">
          <ac:chgData name="Martin Broadwell" userId="c44ae949ec33a215" providerId="LiveId" clId="{F86F6A0C-1FF0-4EBC-AA8E-CC65F3C71976}" dt="2023-01-10T18:18:57.576" v="285" actId="20577"/>
          <ac:spMkLst>
            <pc:docMk/>
            <pc:sldMk cId="3668821826" sldId="270"/>
            <ac:spMk id="4" creationId="{6C9EEE27-7A4F-3512-7FA4-F9025513C3F2}"/>
          </ac:spMkLst>
        </pc:spChg>
      </pc:sldChg>
      <pc:sldChg chg="addSp modSp mod modAnim">
        <pc:chgData name="Martin Broadwell" userId="c44ae949ec33a215" providerId="LiveId" clId="{F86F6A0C-1FF0-4EBC-AA8E-CC65F3C71976}" dt="2023-01-10T18:27:45.502" v="345" actId="20577"/>
        <pc:sldMkLst>
          <pc:docMk/>
          <pc:sldMk cId="1502628191" sldId="271"/>
        </pc:sldMkLst>
        <pc:spChg chg="mod">
          <ac:chgData name="Martin Broadwell" userId="c44ae949ec33a215" providerId="LiveId" clId="{F86F6A0C-1FF0-4EBC-AA8E-CC65F3C71976}" dt="2023-01-10T18:27:44.664" v="344" actId="20577"/>
          <ac:spMkLst>
            <pc:docMk/>
            <pc:sldMk cId="1502628191" sldId="271"/>
            <ac:spMk id="3" creationId="{90F9F67C-7DE3-83C6-2C18-1F054D71D086}"/>
          </ac:spMkLst>
        </pc:spChg>
        <pc:spChg chg="mod">
          <ac:chgData name="Martin Broadwell" userId="c44ae949ec33a215" providerId="LiveId" clId="{F86F6A0C-1FF0-4EBC-AA8E-CC65F3C71976}" dt="2023-01-10T18:27:45.502" v="345" actId="20577"/>
          <ac:spMkLst>
            <pc:docMk/>
            <pc:sldMk cId="1502628191" sldId="271"/>
            <ac:spMk id="4" creationId="{B8FC2289-8ECC-F9A5-9E98-B40158519F6B}"/>
          </ac:spMkLst>
        </pc:spChg>
        <pc:spChg chg="mod">
          <ac:chgData name="Martin Broadwell" userId="c44ae949ec33a215" providerId="LiveId" clId="{F86F6A0C-1FF0-4EBC-AA8E-CC65F3C71976}" dt="2023-01-10T18:22:33.936" v="333" actId="164"/>
          <ac:spMkLst>
            <pc:docMk/>
            <pc:sldMk cId="1502628191" sldId="271"/>
            <ac:spMk id="6" creationId="{54BF3FD4-5679-CF88-76BF-DCDDB901E0D7}"/>
          </ac:spMkLst>
        </pc:spChg>
        <pc:spChg chg="mod">
          <ac:chgData name="Martin Broadwell" userId="c44ae949ec33a215" providerId="LiveId" clId="{F86F6A0C-1FF0-4EBC-AA8E-CC65F3C71976}" dt="2023-01-10T18:23:33.536" v="338" actId="164"/>
          <ac:spMkLst>
            <pc:docMk/>
            <pc:sldMk cId="1502628191" sldId="271"/>
            <ac:spMk id="7" creationId="{7E1BD357-3360-7B0D-240F-F02C624DEC34}"/>
          </ac:spMkLst>
        </pc:spChg>
        <pc:spChg chg="mod">
          <ac:chgData name="Martin Broadwell" userId="c44ae949ec33a215" providerId="LiveId" clId="{F86F6A0C-1FF0-4EBC-AA8E-CC65F3C71976}" dt="2023-01-10T18:22:25.610" v="332" actId="164"/>
          <ac:spMkLst>
            <pc:docMk/>
            <pc:sldMk cId="1502628191" sldId="271"/>
            <ac:spMk id="21" creationId="{0FC8ADAB-BD95-FC29-4345-D9FD4936DC85}"/>
          </ac:spMkLst>
        </pc:spChg>
        <pc:spChg chg="mod">
          <ac:chgData name="Martin Broadwell" userId="c44ae949ec33a215" providerId="LiveId" clId="{F86F6A0C-1FF0-4EBC-AA8E-CC65F3C71976}" dt="2023-01-10T18:23:26.123" v="337" actId="164"/>
          <ac:spMkLst>
            <pc:docMk/>
            <pc:sldMk cId="1502628191" sldId="271"/>
            <ac:spMk id="26" creationId="{B3CEACB2-2FF6-2AD0-B299-2E94B9EB8446}"/>
          </ac:spMkLst>
        </pc:spChg>
        <pc:grpChg chg="add mod">
          <ac:chgData name="Martin Broadwell" userId="c44ae949ec33a215" providerId="LiveId" clId="{F86F6A0C-1FF0-4EBC-AA8E-CC65F3C71976}" dt="2023-01-10T18:22:25.610" v="332" actId="164"/>
          <ac:grpSpMkLst>
            <pc:docMk/>
            <pc:sldMk cId="1502628191" sldId="271"/>
            <ac:grpSpMk id="50" creationId="{62C6EAE7-54E5-C9CF-5E94-6F13402145DC}"/>
          </ac:grpSpMkLst>
        </pc:grpChg>
        <pc:grpChg chg="add mod">
          <ac:chgData name="Martin Broadwell" userId="c44ae949ec33a215" providerId="LiveId" clId="{F86F6A0C-1FF0-4EBC-AA8E-CC65F3C71976}" dt="2023-01-10T18:22:33.936" v="333" actId="164"/>
          <ac:grpSpMkLst>
            <pc:docMk/>
            <pc:sldMk cId="1502628191" sldId="271"/>
            <ac:grpSpMk id="51" creationId="{46F9B905-F546-C10E-6066-F234F1623AE2}"/>
          </ac:grpSpMkLst>
        </pc:grpChg>
        <pc:grpChg chg="add mod">
          <ac:chgData name="Martin Broadwell" userId="c44ae949ec33a215" providerId="LiveId" clId="{F86F6A0C-1FF0-4EBC-AA8E-CC65F3C71976}" dt="2023-01-10T18:23:16.854" v="336" actId="164"/>
          <ac:grpSpMkLst>
            <pc:docMk/>
            <pc:sldMk cId="1502628191" sldId="271"/>
            <ac:grpSpMk id="52" creationId="{0419ECE0-9F46-3540-3971-7EA9AF6997EA}"/>
          </ac:grpSpMkLst>
        </pc:grpChg>
        <pc:grpChg chg="add mod">
          <ac:chgData name="Martin Broadwell" userId="c44ae949ec33a215" providerId="LiveId" clId="{F86F6A0C-1FF0-4EBC-AA8E-CC65F3C71976}" dt="2023-01-10T18:23:26.123" v="337" actId="164"/>
          <ac:grpSpMkLst>
            <pc:docMk/>
            <pc:sldMk cId="1502628191" sldId="271"/>
            <ac:grpSpMk id="53" creationId="{B83BC655-1DDB-8639-B999-5173A106C3B7}"/>
          </ac:grpSpMkLst>
        </pc:grpChg>
        <pc:grpChg chg="add mod">
          <ac:chgData name="Martin Broadwell" userId="c44ae949ec33a215" providerId="LiveId" clId="{F86F6A0C-1FF0-4EBC-AA8E-CC65F3C71976}" dt="2023-01-10T18:23:33.536" v="338" actId="164"/>
          <ac:grpSpMkLst>
            <pc:docMk/>
            <pc:sldMk cId="1502628191" sldId="271"/>
            <ac:grpSpMk id="54" creationId="{D288ACAE-650C-8636-9889-3A6FF150527E}"/>
          </ac:grpSpMkLst>
        </pc:grpChg>
        <pc:cxnChg chg="mod">
          <ac:chgData name="Martin Broadwell" userId="c44ae949ec33a215" providerId="LiveId" clId="{F86F6A0C-1FF0-4EBC-AA8E-CC65F3C71976}" dt="2023-01-10T18:22:33.936" v="333" actId="164"/>
          <ac:cxnSpMkLst>
            <pc:docMk/>
            <pc:sldMk cId="1502628191" sldId="271"/>
            <ac:cxnSpMk id="14" creationId="{9CE6324E-6A95-54F1-1957-A7DA67341192}"/>
          </ac:cxnSpMkLst>
        </pc:cxnChg>
        <pc:cxnChg chg="mod">
          <ac:chgData name="Martin Broadwell" userId="c44ae949ec33a215" providerId="LiveId" clId="{F86F6A0C-1FF0-4EBC-AA8E-CC65F3C71976}" dt="2023-01-10T18:22:33.936" v="333" actId="164"/>
          <ac:cxnSpMkLst>
            <pc:docMk/>
            <pc:sldMk cId="1502628191" sldId="271"/>
            <ac:cxnSpMk id="15" creationId="{C86C85CD-FAAA-C506-CA84-CD877DDC81F0}"/>
          </ac:cxnSpMkLst>
        </pc:cxnChg>
        <pc:cxnChg chg="mod">
          <ac:chgData name="Martin Broadwell" userId="c44ae949ec33a215" providerId="LiveId" clId="{F86F6A0C-1FF0-4EBC-AA8E-CC65F3C71976}" dt="2023-01-10T18:22:33.936" v="333" actId="164"/>
          <ac:cxnSpMkLst>
            <pc:docMk/>
            <pc:sldMk cId="1502628191" sldId="271"/>
            <ac:cxnSpMk id="16" creationId="{94810E74-1872-D94F-CCE0-D8ECEB4154C1}"/>
          </ac:cxnSpMkLst>
        </pc:cxnChg>
        <pc:cxnChg chg="mod">
          <ac:chgData name="Martin Broadwell" userId="c44ae949ec33a215" providerId="LiveId" clId="{F86F6A0C-1FF0-4EBC-AA8E-CC65F3C71976}" dt="2023-01-10T18:23:33.536" v="338" actId="164"/>
          <ac:cxnSpMkLst>
            <pc:docMk/>
            <pc:sldMk cId="1502628191" sldId="271"/>
            <ac:cxnSpMk id="17" creationId="{B83F3FC9-5056-E5CB-2494-F8F3683A0601}"/>
          </ac:cxnSpMkLst>
        </pc:cxnChg>
        <pc:cxnChg chg="mod">
          <ac:chgData name="Martin Broadwell" userId="c44ae949ec33a215" providerId="LiveId" clId="{F86F6A0C-1FF0-4EBC-AA8E-CC65F3C71976}" dt="2023-01-10T18:22:25.610" v="332" actId="164"/>
          <ac:cxnSpMkLst>
            <pc:docMk/>
            <pc:sldMk cId="1502628191" sldId="271"/>
            <ac:cxnSpMk id="18" creationId="{79DB65FF-6BB9-1FC9-3F42-B16F6E052DE8}"/>
          </ac:cxnSpMkLst>
        </pc:cxnChg>
        <pc:cxnChg chg="mod">
          <ac:chgData name="Martin Broadwell" userId="c44ae949ec33a215" providerId="LiveId" clId="{F86F6A0C-1FF0-4EBC-AA8E-CC65F3C71976}" dt="2023-01-10T18:22:25.610" v="332" actId="164"/>
          <ac:cxnSpMkLst>
            <pc:docMk/>
            <pc:sldMk cId="1502628191" sldId="271"/>
            <ac:cxnSpMk id="19" creationId="{15528ED4-7597-6CF7-6E10-39CCA826442B}"/>
          </ac:cxnSpMkLst>
        </pc:cxnChg>
        <pc:cxnChg chg="mod">
          <ac:chgData name="Martin Broadwell" userId="c44ae949ec33a215" providerId="LiveId" clId="{F86F6A0C-1FF0-4EBC-AA8E-CC65F3C71976}" dt="2023-01-10T18:22:25.610" v="332" actId="164"/>
          <ac:cxnSpMkLst>
            <pc:docMk/>
            <pc:sldMk cId="1502628191" sldId="271"/>
            <ac:cxnSpMk id="20" creationId="{902C6DA2-C97E-8C23-22FD-F8761D573FA8}"/>
          </ac:cxnSpMkLst>
        </pc:cxnChg>
        <pc:cxnChg chg="mod">
          <ac:chgData name="Martin Broadwell" userId="c44ae949ec33a215" providerId="LiveId" clId="{F86F6A0C-1FF0-4EBC-AA8E-CC65F3C71976}" dt="2023-01-10T18:23:33.536" v="338" actId="164"/>
          <ac:cxnSpMkLst>
            <pc:docMk/>
            <pc:sldMk cId="1502628191" sldId="271"/>
            <ac:cxnSpMk id="22" creationId="{2604B2C1-9218-0715-9A72-FE79CC5B8CE1}"/>
          </ac:cxnSpMkLst>
        </pc:cxnChg>
        <pc:cxnChg chg="mod">
          <ac:chgData name="Martin Broadwell" userId="c44ae949ec33a215" providerId="LiveId" clId="{F86F6A0C-1FF0-4EBC-AA8E-CC65F3C71976}" dt="2023-01-10T18:23:26.123" v="337" actId="164"/>
          <ac:cxnSpMkLst>
            <pc:docMk/>
            <pc:sldMk cId="1502628191" sldId="271"/>
            <ac:cxnSpMk id="23" creationId="{3E21A324-EC46-8FD2-458C-237A7384A753}"/>
          </ac:cxnSpMkLst>
        </pc:cxnChg>
        <pc:cxnChg chg="mod">
          <ac:chgData name="Martin Broadwell" userId="c44ae949ec33a215" providerId="LiveId" clId="{F86F6A0C-1FF0-4EBC-AA8E-CC65F3C71976}" dt="2023-01-10T18:23:26.123" v="337" actId="164"/>
          <ac:cxnSpMkLst>
            <pc:docMk/>
            <pc:sldMk cId="1502628191" sldId="271"/>
            <ac:cxnSpMk id="24" creationId="{326AB06C-E0D1-9D82-8FFF-F5CFB0A9AA88}"/>
          </ac:cxnSpMkLst>
        </pc:cxnChg>
        <pc:cxnChg chg="mod">
          <ac:chgData name="Martin Broadwell" userId="c44ae949ec33a215" providerId="LiveId" clId="{F86F6A0C-1FF0-4EBC-AA8E-CC65F3C71976}" dt="2023-01-10T18:23:26.123" v="337" actId="164"/>
          <ac:cxnSpMkLst>
            <pc:docMk/>
            <pc:sldMk cId="1502628191" sldId="271"/>
            <ac:cxnSpMk id="25" creationId="{B0948BF6-A976-9682-4E32-9BF11C21C95B}"/>
          </ac:cxnSpMkLst>
        </pc:cxnChg>
        <pc:cxnChg chg="mod">
          <ac:chgData name="Martin Broadwell" userId="c44ae949ec33a215" providerId="LiveId" clId="{F86F6A0C-1FF0-4EBC-AA8E-CC65F3C71976}" dt="2023-01-10T18:23:33.536" v="338" actId="164"/>
          <ac:cxnSpMkLst>
            <pc:docMk/>
            <pc:sldMk cId="1502628191" sldId="271"/>
            <ac:cxnSpMk id="27" creationId="{AD084304-9CC6-1CA3-89F2-3B2F20962457}"/>
          </ac:cxnSpMkLst>
        </pc:cxnChg>
      </pc:sldChg>
      <pc:sldChg chg="modNotesTx">
        <pc:chgData name="Martin Broadwell" userId="c44ae949ec33a215" providerId="LiveId" clId="{F86F6A0C-1FF0-4EBC-AA8E-CC65F3C71976}" dt="2023-01-10T19:15:02.938" v="485" actId="20577"/>
        <pc:sldMkLst>
          <pc:docMk/>
          <pc:sldMk cId="3452913976" sldId="275"/>
        </pc:sldMkLst>
      </pc:sldChg>
    </pc:docChg>
  </pc:docChgLst>
  <pc:docChgLst>
    <pc:chgData name="Brigham Eubanks" userId="9a173d7edfb93684" providerId="Windows Live" clId="Web-{703F1ED2-50A2-4A80-9B1A-75425EDFD295}"/>
    <pc:docChg chg="modSld">
      <pc:chgData name="Brigham Eubanks" userId="9a173d7edfb93684" providerId="Windows Live" clId="Web-{703F1ED2-50A2-4A80-9B1A-75425EDFD295}" dt="2023-02-10T17:28:12.501" v="2065" actId="20577"/>
      <pc:docMkLst>
        <pc:docMk/>
      </pc:docMkLst>
      <pc:sldChg chg="delSp modSp">
        <pc:chgData name="Brigham Eubanks" userId="9a173d7edfb93684" providerId="Windows Live" clId="Web-{703F1ED2-50A2-4A80-9B1A-75425EDFD295}" dt="2023-02-10T14:50:06.623" v="15"/>
        <pc:sldMkLst>
          <pc:docMk/>
          <pc:sldMk cId="3653543320" sldId="571"/>
        </pc:sldMkLst>
        <pc:spChg chg="mod">
          <ac:chgData name="Brigham Eubanks" userId="9a173d7edfb93684" providerId="Windows Live" clId="Web-{703F1ED2-50A2-4A80-9B1A-75425EDFD295}" dt="2023-02-10T14:49:26.669" v="14" actId="20577"/>
          <ac:spMkLst>
            <pc:docMk/>
            <pc:sldMk cId="3653543320" sldId="571"/>
            <ac:spMk id="4" creationId="{6C9EEE27-7A4F-3512-7FA4-F9025513C3F2}"/>
          </ac:spMkLst>
        </pc:spChg>
        <pc:grpChg chg="del">
          <ac:chgData name="Brigham Eubanks" userId="9a173d7edfb93684" providerId="Windows Live" clId="Web-{703F1ED2-50A2-4A80-9B1A-75425EDFD295}" dt="2023-02-10T14:50:06.623" v="15"/>
          <ac:grpSpMkLst>
            <pc:docMk/>
            <pc:sldMk cId="3653543320" sldId="571"/>
            <ac:grpSpMk id="7" creationId="{8B3EF654-86F9-CC55-505A-0CBBEE75427A}"/>
          </ac:grpSpMkLst>
        </pc:grpChg>
      </pc:sldChg>
      <pc:sldChg chg="modSp">
        <pc:chgData name="Brigham Eubanks" userId="9a173d7edfb93684" providerId="Windows Live" clId="Web-{703F1ED2-50A2-4A80-9B1A-75425EDFD295}" dt="2023-02-10T17:17:39.653" v="2028" actId="20577"/>
        <pc:sldMkLst>
          <pc:docMk/>
          <pc:sldMk cId="32979345" sldId="572"/>
        </pc:sldMkLst>
        <pc:spChg chg="mod">
          <ac:chgData name="Brigham Eubanks" userId="9a173d7edfb93684" providerId="Windows Live" clId="Web-{703F1ED2-50A2-4A80-9B1A-75425EDFD295}" dt="2023-02-10T15:06:15.159" v="31" actId="20577"/>
          <ac:spMkLst>
            <pc:docMk/>
            <pc:sldMk cId="32979345" sldId="572"/>
            <ac:spMk id="2" creationId="{CCE8BB11-A99D-C064-252C-8D6E755D1E96}"/>
          </ac:spMkLst>
        </pc:spChg>
        <pc:spChg chg="mod">
          <ac:chgData name="Brigham Eubanks" userId="9a173d7edfb93684" providerId="Windows Live" clId="Web-{703F1ED2-50A2-4A80-9B1A-75425EDFD295}" dt="2023-02-10T15:09:42.976" v="117" actId="20577"/>
          <ac:spMkLst>
            <pc:docMk/>
            <pc:sldMk cId="32979345" sldId="572"/>
            <ac:spMk id="3" creationId="{A17D790F-876F-2CFF-792B-12CCDD12F7DB}"/>
          </ac:spMkLst>
        </pc:spChg>
        <pc:spChg chg="mod">
          <ac:chgData name="Brigham Eubanks" userId="9a173d7edfb93684" providerId="Windows Live" clId="Web-{703F1ED2-50A2-4A80-9B1A-75425EDFD295}" dt="2023-02-10T17:17:39.653" v="2028" actId="20577"/>
          <ac:spMkLst>
            <pc:docMk/>
            <pc:sldMk cId="32979345" sldId="572"/>
            <ac:spMk id="4" creationId="{DBBD2154-7FC7-D15B-AB41-9ECE5C6AE0D1}"/>
          </ac:spMkLst>
        </pc:spChg>
      </pc:sldChg>
      <pc:sldChg chg="delSp">
        <pc:chgData name="Brigham Eubanks" userId="9a173d7edfb93684" providerId="Windows Live" clId="Web-{703F1ED2-50A2-4A80-9B1A-75425EDFD295}" dt="2023-02-10T15:14:26.279" v="179"/>
        <pc:sldMkLst>
          <pc:docMk/>
          <pc:sldMk cId="1793286049" sldId="575"/>
        </pc:sldMkLst>
        <pc:spChg chg="del">
          <ac:chgData name="Brigham Eubanks" userId="9a173d7edfb93684" providerId="Windows Live" clId="Web-{703F1ED2-50A2-4A80-9B1A-75425EDFD295}" dt="2023-02-10T15:14:26.279" v="179"/>
          <ac:spMkLst>
            <pc:docMk/>
            <pc:sldMk cId="1793286049" sldId="575"/>
            <ac:spMk id="3" creationId="{91510440-9D59-5C35-A709-B9A37ACD838E}"/>
          </ac:spMkLst>
        </pc:spChg>
      </pc:sldChg>
      <pc:sldChg chg="delSp modSp">
        <pc:chgData name="Brigham Eubanks" userId="9a173d7edfb93684" providerId="Windows Live" clId="Web-{703F1ED2-50A2-4A80-9B1A-75425EDFD295}" dt="2023-02-10T17:19:22.594" v="2034"/>
        <pc:sldMkLst>
          <pc:docMk/>
          <pc:sldMk cId="1418943214" sldId="576"/>
        </pc:sldMkLst>
        <pc:spChg chg="mod">
          <ac:chgData name="Brigham Eubanks" userId="9a173d7edfb93684" providerId="Windows Live" clId="Web-{703F1ED2-50A2-4A80-9B1A-75425EDFD295}" dt="2023-02-10T15:14:46.717" v="213" actId="20577"/>
          <ac:spMkLst>
            <pc:docMk/>
            <pc:sldMk cId="1418943214" sldId="576"/>
            <ac:spMk id="2" creationId="{02280EDF-767D-498E-9BF0-D162743CF69A}"/>
          </ac:spMkLst>
        </pc:spChg>
        <pc:spChg chg="del">
          <ac:chgData name="Brigham Eubanks" userId="9a173d7edfb93684" providerId="Windows Live" clId="Web-{703F1ED2-50A2-4A80-9B1A-75425EDFD295}" dt="2023-02-10T15:14:32.044" v="180"/>
          <ac:spMkLst>
            <pc:docMk/>
            <pc:sldMk cId="1418943214" sldId="576"/>
            <ac:spMk id="3" creationId="{D13E26F8-A9D1-6893-D30E-FFBED25C4402}"/>
          </ac:spMkLst>
        </pc:spChg>
        <pc:graphicFrameChg chg="mod modGraphic">
          <ac:chgData name="Brigham Eubanks" userId="9a173d7edfb93684" providerId="Windows Live" clId="Web-{703F1ED2-50A2-4A80-9B1A-75425EDFD295}" dt="2023-02-10T17:19:22.594" v="2034"/>
          <ac:graphicFrameMkLst>
            <pc:docMk/>
            <pc:sldMk cId="1418943214" sldId="576"/>
            <ac:graphicFrameMk id="4" creationId="{E4FA5059-70EB-488F-84A2-2A9DF0EEF4CE}"/>
          </ac:graphicFrameMkLst>
        </pc:graphicFrameChg>
      </pc:sldChg>
      <pc:sldChg chg="modSp">
        <pc:chgData name="Brigham Eubanks" userId="9a173d7edfb93684" providerId="Windows Live" clId="Web-{703F1ED2-50A2-4A80-9B1A-75425EDFD295}" dt="2023-02-10T15:14:24.904" v="178" actId="20577"/>
        <pc:sldMkLst>
          <pc:docMk/>
          <pc:sldMk cId="2771741860" sldId="577"/>
        </pc:sldMkLst>
        <pc:spChg chg="mod">
          <ac:chgData name="Brigham Eubanks" userId="9a173d7edfb93684" providerId="Windows Live" clId="Web-{703F1ED2-50A2-4A80-9B1A-75425EDFD295}" dt="2023-02-10T15:13:13.449" v="168" actId="20577"/>
          <ac:spMkLst>
            <pc:docMk/>
            <pc:sldMk cId="2771741860" sldId="577"/>
            <ac:spMk id="2" creationId="{69C24279-9F12-4BFE-87C7-81F2BDAF705F}"/>
          </ac:spMkLst>
        </pc:spChg>
        <pc:spChg chg="mod">
          <ac:chgData name="Brigham Eubanks" userId="9a173d7edfb93684" providerId="Windows Live" clId="Web-{703F1ED2-50A2-4A80-9B1A-75425EDFD295}" dt="2023-02-10T15:14:24.904" v="178" actId="20577"/>
          <ac:spMkLst>
            <pc:docMk/>
            <pc:sldMk cId="2771741860" sldId="577"/>
            <ac:spMk id="15" creationId="{2349A0B3-D08B-388B-F150-B3576D91C09F}"/>
          </ac:spMkLst>
        </pc:spChg>
      </pc:sldChg>
      <pc:sldChg chg="modSp">
        <pc:chgData name="Brigham Eubanks" userId="9a173d7edfb93684" providerId="Windows Live" clId="Web-{703F1ED2-50A2-4A80-9B1A-75425EDFD295}" dt="2023-02-10T17:22:55.632" v="2041" actId="20577"/>
        <pc:sldMkLst>
          <pc:docMk/>
          <pc:sldMk cId="2307803342" sldId="578"/>
        </pc:sldMkLst>
        <pc:spChg chg="mod">
          <ac:chgData name="Brigham Eubanks" userId="9a173d7edfb93684" providerId="Windows Live" clId="Web-{703F1ED2-50A2-4A80-9B1A-75425EDFD295}" dt="2023-02-10T17:20:37.456" v="2036" actId="1076"/>
          <ac:spMkLst>
            <pc:docMk/>
            <pc:sldMk cId="2307803342" sldId="578"/>
            <ac:spMk id="2" creationId="{029AA450-AC27-4123-BB2E-6F92A1822C0D}"/>
          </ac:spMkLst>
        </pc:spChg>
        <pc:spChg chg="mod">
          <ac:chgData name="Brigham Eubanks" userId="9a173d7edfb93684" providerId="Windows Live" clId="Web-{703F1ED2-50A2-4A80-9B1A-75425EDFD295}" dt="2023-02-10T17:20:46.331" v="2038" actId="1076"/>
          <ac:spMkLst>
            <pc:docMk/>
            <pc:sldMk cId="2307803342" sldId="578"/>
            <ac:spMk id="3" creationId="{2F968754-ED80-4936-AC4D-C417BDAD7B96}"/>
          </ac:spMkLst>
        </pc:spChg>
        <pc:spChg chg="mod">
          <ac:chgData name="Brigham Eubanks" userId="9a173d7edfb93684" providerId="Windows Live" clId="Web-{703F1ED2-50A2-4A80-9B1A-75425EDFD295}" dt="2023-02-10T17:22:55.632" v="2041" actId="20577"/>
          <ac:spMkLst>
            <pc:docMk/>
            <pc:sldMk cId="2307803342" sldId="578"/>
            <ac:spMk id="4" creationId="{D16B7763-8B8C-3E74-1242-17FAB1538789}"/>
          </ac:spMkLst>
        </pc:spChg>
      </pc:sldChg>
      <pc:sldChg chg="modSp">
        <pc:chgData name="Brigham Eubanks" userId="9a173d7edfb93684" providerId="Windows Live" clId="Web-{703F1ED2-50A2-4A80-9B1A-75425EDFD295}" dt="2023-02-10T16:02:16.136" v="1277" actId="20577"/>
        <pc:sldMkLst>
          <pc:docMk/>
          <pc:sldMk cId="3767017437" sldId="579"/>
        </pc:sldMkLst>
        <pc:spChg chg="mod">
          <ac:chgData name="Brigham Eubanks" userId="9a173d7edfb93684" providerId="Windows Live" clId="Web-{703F1ED2-50A2-4A80-9B1A-75425EDFD295}" dt="2023-02-10T15:58:43.311" v="1240" actId="20577"/>
          <ac:spMkLst>
            <pc:docMk/>
            <pc:sldMk cId="3767017437" sldId="579"/>
            <ac:spMk id="2" creationId="{C4423AF1-5D40-4758-8FC9-C88CBC244B7B}"/>
          </ac:spMkLst>
        </pc:spChg>
        <pc:spChg chg="mod">
          <ac:chgData name="Brigham Eubanks" userId="9a173d7edfb93684" providerId="Windows Live" clId="Web-{703F1ED2-50A2-4A80-9B1A-75425EDFD295}" dt="2023-02-10T16:01:53.025" v="1275" actId="20577"/>
          <ac:spMkLst>
            <pc:docMk/>
            <pc:sldMk cId="3767017437" sldId="579"/>
            <ac:spMk id="3" creationId="{0C4EA7CC-2631-4DFA-8CDE-E35BBBCEDE45}"/>
          </ac:spMkLst>
        </pc:spChg>
        <pc:spChg chg="mod">
          <ac:chgData name="Brigham Eubanks" userId="9a173d7edfb93684" providerId="Windows Live" clId="Web-{703F1ED2-50A2-4A80-9B1A-75425EDFD295}" dt="2023-02-10T16:02:16.136" v="1277" actId="20577"/>
          <ac:spMkLst>
            <pc:docMk/>
            <pc:sldMk cId="3767017437" sldId="579"/>
            <ac:spMk id="4" creationId="{DD91C9FF-3D80-7636-9B46-12393C9C4E98}"/>
          </ac:spMkLst>
        </pc:spChg>
      </pc:sldChg>
      <pc:sldChg chg="modSp">
        <pc:chgData name="Brigham Eubanks" userId="9a173d7edfb93684" providerId="Windows Live" clId="Web-{703F1ED2-50A2-4A80-9B1A-75425EDFD295}" dt="2023-02-10T17:27:35.922" v="2063" actId="20577"/>
        <pc:sldMkLst>
          <pc:docMk/>
          <pc:sldMk cId="230504803" sldId="580"/>
        </pc:sldMkLst>
        <pc:spChg chg="mod">
          <ac:chgData name="Brigham Eubanks" userId="9a173d7edfb93684" providerId="Windows Live" clId="Web-{703F1ED2-50A2-4A80-9B1A-75425EDFD295}" dt="2023-02-10T16:50:50.431" v="1478" actId="20577"/>
          <ac:spMkLst>
            <pc:docMk/>
            <pc:sldMk cId="230504803" sldId="580"/>
            <ac:spMk id="2" creationId="{E33A6C9F-34DA-47A1-9025-269F1A773AB1}"/>
          </ac:spMkLst>
        </pc:spChg>
        <pc:spChg chg="mod">
          <ac:chgData name="Brigham Eubanks" userId="9a173d7edfb93684" providerId="Windows Live" clId="Web-{703F1ED2-50A2-4A80-9B1A-75425EDFD295}" dt="2023-02-10T16:54:58.720" v="1584" actId="20577"/>
          <ac:spMkLst>
            <pc:docMk/>
            <pc:sldMk cId="230504803" sldId="580"/>
            <ac:spMk id="3" creationId="{1CD11DC3-4ECE-4925-816C-9413DAC93B96}"/>
          </ac:spMkLst>
        </pc:spChg>
        <pc:spChg chg="mod">
          <ac:chgData name="Brigham Eubanks" userId="9a173d7edfb93684" providerId="Windows Live" clId="Web-{703F1ED2-50A2-4A80-9B1A-75425EDFD295}" dt="2023-02-10T17:27:35.922" v="2063" actId="20577"/>
          <ac:spMkLst>
            <pc:docMk/>
            <pc:sldMk cId="230504803" sldId="580"/>
            <ac:spMk id="4" creationId="{468469B7-545B-E56C-01E4-1B8D5EADDCBB}"/>
          </ac:spMkLst>
        </pc:spChg>
      </pc:sldChg>
      <pc:sldChg chg="modSp">
        <pc:chgData name="Brigham Eubanks" userId="9a173d7edfb93684" providerId="Windows Live" clId="Web-{703F1ED2-50A2-4A80-9B1A-75425EDFD295}" dt="2023-02-10T17:15:37.103" v="2025" actId="20577"/>
        <pc:sldMkLst>
          <pc:docMk/>
          <pc:sldMk cId="2690827384" sldId="581"/>
        </pc:sldMkLst>
        <pc:spChg chg="mod">
          <ac:chgData name="Brigham Eubanks" userId="9a173d7edfb93684" providerId="Windows Live" clId="Web-{703F1ED2-50A2-4A80-9B1A-75425EDFD295}" dt="2023-02-10T17:15:37.103" v="2025" actId="20577"/>
          <ac:spMkLst>
            <pc:docMk/>
            <pc:sldMk cId="2690827384" sldId="581"/>
            <ac:spMk id="4" creationId="{6C9EEE27-7A4F-3512-7FA4-F9025513C3F2}"/>
          </ac:spMkLst>
        </pc:spChg>
      </pc:sldChg>
      <pc:sldChg chg="modSp">
        <pc:chgData name="Brigham Eubanks" userId="9a173d7edfb93684" providerId="Windows Live" clId="Web-{703F1ED2-50A2-4A80-9B1A-75425EDFD295}" dt="2023-02-10T17:28:12.501" v="2065" actId="20577"/>
        <pc:sldMkLst>
          <pc:docMk/>
          <pc:sldMk cId="2864346925" sldId="582"/>
        </pc:sldMkLst>
        <pc:spChg chg="mod">
          <ac:chgData name="Brigham Eubanks" userId="9a173d7edfb93684" providerId="Windows Live" clId="Web-{703F1ED2-50A2-4A80-9B1A-75425EDFD295}" dt="2023-02-10T17:08:46.918" v="1613" actId="20577"/>
          <ac:spMkLst>
            <pc:docMk/>
            <pc:sldMk cId="2864346925" sldId="582"/>
            <ac:spMk id="2" creationId="{0C9CF43C-FA09-4AAA-A3C5-5F5BCC61217E}"/>
          </ac:spMkLst>
        </pc:spChg>
        <pc:spChg chg="mod">
          <ac:chgData name="Brigham Eubanks" userId="9a173d7edfb93684" providerId="Windows Live" clId="Web-{703F1ED2-50A2-4A80-9B1A-75425EDFD295}" dt="2023-02-10T17:09:56.576" v="1633" actId="20577"/>
          <ac:spMkLst>
            <pc:docMk/>
            <pc:sldMk cId="2864346925" sldId="582"/>
            <ac:spMk id="4" creationId="{3A243EC6-1E99-0A6C-8A10-0E5C5A3E8456}"/>
          </ac:spMkLst>
        </pc:spChg>
        <pc:spChg chg="mod">
          <ac:chgData name="Brigham Eubanks" userId="9a173d7edfb93684" providerId="Windows Live" clId="Web-{703F1ED2-50A2-4A80-9B1A-75425EDFD295}" dt="2023-02-10T17:28:12.501" v="2065" actId="20577"/>
          <ac:spMkLst>
            <pc:docMk/>
            <pc:sldMk cId="2864346925" sldId="582"/>
            <ac:spMk id="5" creationId="{E22D9E88-DEB2-411A-935E-A215957531A0}"/>
          </ac:spMkLst>
        </pc:spChg>
      </pc:sldChg>
    </pc:docChg>
  </pc:docChgLst>
  <pc:docChgLst>
    <pc:chgData name="Brigham Eubanks" userId="9a173d7edfb93684" providerId="Windows Live" clId="Web-{C8B7E00E-1334-4458-8852-4842E7C1B252}"/>
    <pc:docChg chg="modSld">
      <pc:chgData name="Brigham Eubanks" userId="9a173d7edfb93684" providerId="Windows Live" clId="Web-{C8B7E00E-1334-4458-8852-4842E7C1B252}" dt="2023-01-24T21:44:55.600" v="356" actId="20577"/>
      <pc:docMkLst>
        <pc:docMk/>
      </pc:docMkLst>
      <pc:sldChg chg="modSp">
        <pc:chgData name="Brigham Eubanks" userId="9a173d7edfb93684" providerId="Windows Live" clId="Web-{C8B7E00E-1334-4458-8852-4842E7C1B252}" dt="2023-01-24T21:24:00.018" v="88" actId="14100"/>
        <pc:sldMkLst>
          <pc:docMk/>
          <pc:sldMk cId="3598815814" sldId="462"/>
        </pc:sldMkLst>
        <pc:spChg chg="mod">
          <ac:chgData name="Brigham Eubanks" userId="9a173d7edfb93684" providerId="Windows Live" clId="Web-{C8B7E00E-1334-4458-8852-4842E7C1B252}" dt="2023-01-24T21:23:23.392" v="56" actId="20577"/>
          <ac:spMkLst>
            <pc:docMk/>
            <pc:sldMk cId="3598815814" sldId="462"/>
            <ac:spMk id="2" creationId="{E8AF45DE-ADD7-2E0F-453F-20D32FDF989E}"/>
          </ac:spMkLst>
        </pc:spChg>
        <pc:spChg chg="mod">
          <ac:chgData name="Brigham Eubanks" userId="9a173d7edfb93684" providerId="Windows Live" clId="Web-{C8B7E00E-1334-4458-8852-4842E7C1B252}" dt="2023-01-24T21:23:48.940" v="76" actId="20577"/>
          <ac:spMkLst>
            <pc:docMk/>
            <pc:sldMk cId="3598815814" sldId="462"/>
            <ac:spMk id="3" creationId="{9E2F66E7-BDEC-73C9-7ADA-6974DC4D0A7C}"/>
          </ac:spMkLst>
        </pc:spChg>
        <pc:spChg chg="mod">
          <ac:chgData name="Brigham Eubanks" userId="9a173d7edfb93684" providerId="Windows Live" clId="Web-{C8B7E00E-1334-4458-8852-4842E7C1B252}" dt="2023-01-24T21:24:00.018" v="88" actId="14100"/>
          <ac:spMkLst>
            <pc:docMk/>
            <pc:sldMk cId="3598815814" sldId="462"/>
            <ac:spMk id="5" creationId="{0E6CFE6B-37D2-8637-194E-31C36144E949}"/>
          </ac:spMkLst>
        </pc:spChg>
      </pc:sldChg>
      <pc:sldChg chg="modSp">
        <pc:chgData name="Brigham Eubanks" userId="9a173d7edfb93684" providerId="Windows Live" clId="Web-{C8B7E00E-1334-4458-8852-4842E7C1B252}" dt="2023-01-24T21:22:52.469" v="26" actId="20577"/>
        <pc:sldMkLst>
          <pc:docMk/>
          <pc:sldMk cId="1440974110" sldId="513"/>
        </pc:sldMkLst>
        <pc:spChg chg="mod">
          <ac:chgData name="Brigham Eubanks" userId="9a173d7edfb93684" providerId="Windows Live" clId="Web-{C8B7E00E-1334-4458-8852-4842E7C1B252}" dt="2023-01-24T21:22:52.469" v="26" actId="20577"/>
          <ac:spMkLst>
            <pc:docMk/>
            <pc:sldMk cId="1440974110" sldId="513"/>
            <ac:spMk id="4" creationId="{D321DF81-615B-7450-DB5F-C358FA3B7F00}"/>
          </ac:spMkLst>
        </pc:spChg>
      </pc:sldChg>
      <pc:sldChg chg="modSp">
        <pc:chgData name="Brigham Eubanks" userId="9a173d7edfb93684" providerId="Windows Live" clId="Web-{C8B7E00E-1334-4458-8852-4842E7C1B252}" dt="2023-01-24T21:28:24.557" v="159" actId="20577"/>
        <pc:sldMkLst>
          <pc:docMk/>
          <pc:sldMk cId="2151421948" sldId="518"/>
        </pc:sldMkLst>
        <pc:spChg chg="mod">
          <ac:chgData name="Brigham Eubanks" userId="9a173d7edfb93684" providerId="Windows Live" clId="Web-{C8B7E00E-1334-4458-8852-4842E7C1B252}" dt="2023-01-24T21:24:10.409" v="90" actId="20577"/>
          <ac:spMkLst>
            <pc:docMk/>
            <pc:sldMk cId="2151421948" sldId="518"/>
            <ac:spMk id="2" creationId="{7812E8C6-8E0A-936B-DDA7-EF1C043DFE26}"/>
          </ac:spMkLst>
        </pc:spChg>
        <pc:spChg chg="mod">
          <ac:chgData name="Brigham Eubanks" userId="9a173d7edfb93684" providerId="Windows Live" clId="Web-{C8B7E00E-1334-4458-8852-4842E7C1B252}" dt="2023-01-24T21:28:24.557" v="159" actId="20577"/>
          <ac:spMkLst>
            <pc:docMk/>
            <pc:sldMk cId="2151421948" sldId="518"/>
            <ac:spMk id="4" creationId="{23DBA46C-A6B6-3DEC-78E8-B6131B9D12EC}"/>
          </ac:spMkLst>
        </pc:spChg>
      </pc:sldChg>
      <pc:sldChg chg="modSp">
        <pc:chgData name="Brigham Eubanks" userId="9a173d7edfb93684" providerId="Windows Live" clId="Web-{C8B7E00E-1334-4458-8852-4842E7C1B252}" dt="2023-01-24T21:35:24.397" v="222" actId="20577"/>
        <pc:sldMkLst>
          <pc:docMk/>
          <pc:sldMk cId="730574290" sldId="519"/>
        </pc:sldMkLst>
        <pc:spChg chg="mod">
          <ac:chgData name="Brigham Eubanks" userId="9a173d7edfb93684" providerId="Windows Live" clId="Web-{C8B7E00E-1334-4458-8852-4842E7C1B252}" dt="2023-01-24T21:29:08.121" v="168" actId="20577"/>
          <ac:spMkLst>
            <pc:docMk/>
            <pc:sldMk cId="730574290" sldId="519"/>
            <ac:spMk id="2" creationId="{0D495B6D-8E55-4A41-CB3D-73A832CA779A}"/>
          </ac:spMkLst>
        </pc:spChg>
        <pc:spChg chg="mod">
          <ac:chgData name="Brigham Eubanks" userId="9a173d7edfb93684" providerId="Windows Live" clId="Web-{C8B7E00E-1334-4458-8852-4842E7C1B252}" dt="2023-01-24T21:30:19.310" v="202" actId="20577"/>
          <ac:spMkLst>
            <pc:docMk/>
            <pc:sldMk cId="730574290" sldId="519"/>
            <ac:spMk id="3" creationId="{A0A8EED0-4987-EAF5-B476-F350511C6AE0}"/>
          </ac:spMkLst>
        </pc:spChg>
        <pc:spChg chg="mod">
          <ac:chgData name="Brigham Eubanks" userId="9a173d7edfb93684" providerId="Windows Live" clId="Web-{C8B7E00E-1334-4458-8852-4842E7C1B252}" dt="2023-01-24T21:35:24.397" v="222" actId="20577"/>
          <ac:spMkLst>
            <pc:docMk/>
            <pc:sldMk cId="730574290" sldId="519"/>
            <ac:spMk id="4" creationId="{8ED2C30B-E093-3599-0374-050ED1B7BD06}"/>
          </ac:spMkLst>
        </pc:spChg>
      </pc:sldChg>
      <pc:sldChg chg="addSp delSp modSp">
        <pc:chgData name="Brigham Eubanks" userId="9a173d7edfb93684" providerId="Windows Live" clId="Web-{C8B7E00E-1334-4458-8852-4842E7C1B252}" dt="2023-01-24T21:44:55.600" v="356" actId="20577"/>
        <pc:sldMkLst>
          <pc:docMk/>
          <pc:sldMk cId="3678293823" sldId="520"/>
        </pc:sldMkLst>
        <pc:spChg chg="add del mod">
          <ac:chgData name="Brigham Eubanks" userId="9a173d7edfb93684" providerId="Windows Live" clId="Web-{C8B7E00E-1334-4458-8852-4842E7C1B252}" dt="2023-01-24T21:22:46.766" v="12"/>
          <ac:spMkLst>
            <pc:docMk/>
            <pc:sldMk cId="3678293823" sldId="520"/>
            <ac:spMk id="3" creationId="{F3612D79-E6CF-D735-2C4A-620C9C97D15E}"/>
          </ac:spMkLst>
        </pc:spChg>
        <pc:spChg chg="mod">
          <ac:chgData name="Brigham Eubanks" userId="9a173d7edfb93684" providerId="Windows Live" clId="Web-{C8B7E00E-1334-4458-8852-4842E7C1B252}" dt="2023-01-24T21:44:55.600" v="356" actId="20577"/>
          <ac:spMkLst>
            <pc:docMk/>
            <pc:sldMk cId="3678293823" sldId="520"/>
            <ac:spMk id="4" creationId="{5AA10325-1D58-A66A-133D-F60C1F078FAA}"/>
          </ac:spMkLst>
        </pc:spChg>
      </pc:sldChg>
      <pc:sldChg chg="modSp">
        <pc:chgData name="Brigham Eubanks" userId="9a173d7edfb93684" providerId="Windows Live" clId="Web-{C8B7E00E-1334-4458-8852-4842E7C1B252}" dt="2023-01-24T21:29:00.855" v="162" actId="20577"/>
        <pc:sldMkLst>
          <pc:docMk/>
          <pc:sldMk cId="1034423774" sldId="521"/>
        </pc:sldMkLst>
        <pc:spChg chg="mod">
          <ac:chgData name="Brigham Eubanks" userId="9a173d7edfb93684" providerId="Windows Live" clId="Web-{C8B7E00E-1334-4458-8852-4842E7C1B252}" dt="2023-01-24T21:29:00.855" v="162" actId="20577"/>
          <ac:spMkLst>
            <pc:docMk/>
            <pc:sldMk cId="1034423774" sldId="521"/>
            <ac:spMk id="4" creationId="{5AA10325-1D58-A66A-133D-F60C1F078FAA}"/>
          </ac:spMkLst>
        </pc:spChg>
      </pc:sldChg>
      <pc:sldChg chg="modSp">
        <pc:chgData name="Brigham Eubanks" userId="9a173d7edfb93684" providerId="Windows Live" clId="Web-{C8B7E00E-1334-4458-8852-4842E7C1B252}" dt="2023-01-24T21:39:02.965" v="262" actId="20577"/>
        <pc:sldMkLst>
          <pc:docMk/>
          <pc:sldMk cId="1651955367" sldId="522"/>
        </pc:sldMkLst>
        <pc:spChg chg="mod">
          <ac:chgData name="Brigham Eubanks" userId="9a173d7edfb93684" providerId="Windows Live" clId="Web-{C8B7E00E-1334-4458-8852-4842E7C1B252}" dt="2023-01-24T21:36:42.086" v="234" actId="20577"/>
          <ac:spMkLst>
            <pc:docMk/>
            <pc:sldMk cId="1651955367" sldId="522"/>
            <ac:spMk id="2" creationId="{0DC470CB-6EAC-66D0-B40D-7EA60777EE93}"/>
          </ac:spMkLst>
        </pc:spChg>
        <pc:spChg chg="mod">
          <ac:chgData name="Brigham Eubanks" userId="9a173d7edfb93684" providerId="Windows Live" clId="Web-{C8B7E00E-1334-4458-8852-4842E7C1B252}" dt="2023-01-24T21:38:57.840" v="261" actId="20577"/>
          <ac:spMkLst>
            <pc:docMk/>
            <pc:sldMk cId="1651955367" sldId="522"/>
            <ac:spMk id="3" creationId="{9626F758-2B41-45E0-39DE-DE51F9D70870}"/>
          </ac:spMkLst>
        </pc:spChg>
        <pc:spChg chg="mod">
          <ac:chgData name="Brigham Eubanks" userId="9a173d7edfb93684" providerId="Windows Live" clId="Web-{C8B7E00E-1334-4458-8852-4842E7C1B252}" dt="2023-01-24T21:39:02.965" v="262" actId="20577"/>
          <ac:spMkLst>
            <pc:docMk/>
            <pc:sldMk cId="1651955367" sldId="522"/>
            <ac:spMk id="4" creationId="{485D7D9C-E213-072D-1D86-417504190627}"/>
          </ac:spMkLst>
        </pc:spChg>
      </pc:sldChg>
      <pc:sldChg chg="addSp modSp">
        <pc:chgData name="Brigham Eubanks" userId="9a173d7edfb93684" providerId="Windows Live" clId="Web-{C8B7E00E-1334-4458-8852-4842E7C1B252}" dt="2023-01-24T21:44:20.427" v="353" actId="20577"/>
        <pc:sldMkLst>
          <pc:docMk/>
          <pc:sldMk cId="2725660834" sldId="523"/>
        </pc:sldMkLst>
        <pc:spChg chg="mod">
          <ac:chgData name="Brigham Eubanks" userId="9a173d7edfb93684" providerId="Windows Live" clId="Web-{C8B7E00E-1334-4458-8852-4842E7C1B252}" dt="2023-01-24T21:44:20.427" v="353" actId="20577"/>
          <ac:spMkLst>
            <pc:docMk/>
            <pc:sldMk cId="2725660834" sldId="523"/>
            <ac:spMk id="4" creationId="{83A9624F-83A5-220F-8833-288A552128E5}"/>
          </ac:spMkLst>
        </pc:spChg>
        <pc:spChg chg="add mod">
          <ac:chgData name="Brigham Eubanks" userId="9a173d7edfb93684" providerId="Windows Live" clId="Web-{C8B7E00E-1334-4458-8852-4842E7C1B252}" dt="2023-01-24T21:43:10.504" v="290" actId="20577"/>
          <ac:spMkLst>
            <pc:docMk/>
            <pc:sldMk cId="2725660834" sldId="523"/>
            <ac:spMk id="6" creationId="{25599093-E5C4-C74C-913E-A35B45C9E0EC}"/>
          </ac:spMkLst>
        </pc:spChg>
      </pc:sldChg>
    </pc:docChg>
  </pc:docChgLst>
  <pc:docChgLst>
    <pc:chgData name="Martin Broadwell" userId="c44ae949ec33a215" providerId="LiveId" clId="{F128FB8F-B670-4EC3-BDB2-610363C9DFA8}"/>
    <pc:docChg chg="undo redo custSel addSld delSld modSld">
      <pc:chgData name="Martin Broadwell" userId="c44ae949ec33a215" providerId="LiveId" clId="{F128FB8F-B670-4EC3-BDB2-610363C9DFA8}" dt="2023-01-07T03:58:53.865" v="2266" actId="27636"/>
      <pc:docMkLst>
        <pc:docMk/>
      </pc:docMkLst>
      <pc:sldChg chg="modSp mod">
        <pc:chgData name="Martin Broadwell" userId="c44ae949ec33a215" providerId="LiveId" clId="{F128FB8F-B670-4EC3-BDB2-610363C9DFA8}" dt="2023-01-07T02:27:53.162" v="19" actId="1036"/>
        <pc:sldMkLst>
          <pc:docMk/>
          <pc:sldMk cId="2606855921" sldId="257"/>
        </pc:sldMkLst>
        <pc:graphicFrameChg chg="mod modGraphic">
          <ac:chgData name="Martin Broadwell" userId="c44ae949ec33a215" providerId="LiveId" clId="{F128FB8F-B670-4EC3-BDB2-610363C9DFA8}" dt="2023-01-07T02:27:53.162" v="19" actId="1036"/>
          <ac:graphicFrameMkLst>
            <pc:docMk/>
            <pc:sldMk cId="2606855921" sldId="257"/>
            <ac:graphicFrameMk id="4" creationId="{C63D66DF-0D0E-5A11-BDE3-7BF636F01A90}"/>
          </ac:graphicFrameMkLst>
        </pc:graphicFrameChg>
      </pc:sldChg>
      <pc:sldChg chg="modSp mod">
        <pc:chgData name="Martin Broadwell" userId="c44ae949ec33a215" providerId="LiveId" clId="{F128FB8F-B670-4EC3-BDB2-610363C9DFA8}" dt="2023-01-07T03:53:38.829" v="2128" actId="14100"/>
        <pc:sldMkLst>
          <pc:docMk/>
          <pc:sldMk cId="1586474409" sldId="258"/>
        </pc:sldMkLst>
        <pc:spChg chg="mod">
          <ac:chgData name="Martin Broadwell" userId="c44ae949ec33a215" providerId="LiveId" clId="{F128FB8F-B670-4EC3-BDB2-610363C9DFA8}" dt="2023-01-07T03:53:38.829" v="2128" actId="14100"/>
          <ac:spMkLst>
            <pc:docMk/>
            <pc:sldMk cId="1586474409" sldId="258"/>
            <ac:spMk id="3" creationId="{6F80FB36-0E18-3919-9A1D-222C4E43458B}"/>
          </ac:spMkLst>
        </pc:spChg>
        <pc:spChg chg="mod">
          <ac:chgData name="Martin Broadwell" userId="c44ae949ec33a215" providerId="LiveId" clId="{F128FB8F-B670-4EC3-BDB2-610363C9DFA8}" dt="2023-01-07T03:53:38.829" v="2128" actId="14100"/>
          <ac:spMkLst>
            <pc:docMk/>
            <pc:sldMk cId="1586474409" sldId="258"/>
            <ac:spMk id="4" creationId="{D7B1BF7C-F69E-F0D6-18AF-981C39EF7895}"/>
          </ac:spMkLst>
        </pc:spChg>
      </pc:sldChg>
      <pc:sldChg chg="modSp add del mod">
        <pc:chgData name="Martin Broadwell" userId="c44ae949ec33a215" providerId="LiveId" clId="{F128FB8F-B670-4EC3-BDB2-610363C9DFA8}" dt="2023-01-07T03:53:51.525" v="2132" actId="20577"/>
        <pc:sldMkLst>
          <pc:docMk/>
          <pc:sldMk cId="1085546429" sldId="259"/>
        </pc:sldMkLst>
        <pc:spChg chg="mod">
          <ac:chgData name="Martin Broadwell" userId="c44ae949ec33a215" providerId="LiveId" clId="{F128FB8F-B670-4EC3-BDB2-610363C9DFA8}" dt="2023-01-07T03:53:51.525" v="2132" actId="20577"/>
          <ac:spMkLst>
            <pc:docMk/>
            <pc:sldMk cId="1085546429" sldId="259"/>
            <ac:spMk id="3" creationId="{5C369A8A-4E64-E0DF-D54D-BD85B931A1EE}"/>
          </ac:spMkLst>
        </pc:spChg>
      </pc:sldChg>
      <pc:sldChg chg="modSp mod">
        <pc:chgData name="Martin Broadwell" userId="c44ae949ec33a215" providerId="LiveId" clId="{F128FB8F-B670-4EC3-BDB2-610363C9DFA8}" dt="2023-01-07T02:28:39.423" v="22" actId="20577"/>
        <pc:sldMkLst>
          <pc:docMk/>
          <pc:sldMk cId="2109156789" sldId="260"/>
        </pc:sldMkLst>
        <pc:spChg chg="mod">
          <ac:chgData name="Martin Broadwell" userId="c44ae949ec33a215" providerId="LiveId" clId="{F128FB8F-B670-4EC3-BDB2-610363C9DFA8}" dt="2023-01-07T02:28:39.423" v="22" actId="20577"/>
          <ac:spMkLst>
            <pc:docMk/>
            <pc:sldMk cId="2109156789" sldId="260"/>
            <ac:spMk id="3" creationId="{61FED046-4710-706E-62B6-A3ABDFA2BBAF}"/>
          </ac:spMkLst>
        </pc:spChg>
        <pc:spChg chg="mod">
          <ac:chgData name="Martin Broadwell" userId="c44ae949ec33a215" providerId="LiveId" clId="{F128FB8F-B670-4EC3-BDB2-610363C9DFA8}" dt="2023-01-07T02:28:26.564" v="20" actId="14100"/>
          <ac:spMkLst>
            <pc:docMk/>
            <pc:sldMk cId="2109156789" sldId="260"/>
            <ac:spMk id="4" creationId="{6C9EEE27-7A4F-3512-7FA4-F9025513C3F2}"/>
          </ac:spMkLst>
        </pc:spChg>
      </pc:sldChg>
      <pc:sldChg chg="modSp mod">
        <pc:chgData name="Martin Broadwell" userId="c44ae949ec33a215" providerId="LiveId" clId="{F128FB8F-B670-4EC3-BDB2-610363C9DFA8}" dt="2023-01-07T03:58:53.865" v="2266" actId="27636"/>
        <pc:sldMkLst>
          <pc:docMk/>
          <pc:sldMk cId="2012475331" sldId="263"/>
        </pc:sldMkLst>
        <pc:spChg chg="mod">
          <ac:chgData name="Martin Broadwell" userId="c44ae949ec33a215" providerId="LiveId" clId="{F128FB8F-B670-4EC3-BDB2-610363C9DFA8}" dt="2023-01-07T03:58:53.865" v="2266" actId="27636"/>
          <ac:spMkLst>
            <pc:docMk/>
            <pc:sldMk cId="2012475331" sldId="263"/>
            <ac:spMk id="3" creationId="{BF1AFB75-BE7B-1688-BD57-89127F0A2A88}"/>
          </ac:spMkLst>
        </pc:spChg>
        <pc:spChg chg="mod">
          <ac:chgData name="Martin Broadwell" userId="c44ae949ec33a215" providerId="LiveId" clId="{F128FB8F-B670-4EC3-BDB2-610363C9DFA8}" dt="2023-01-07T03:58:53.860" v="2265" actId="27636"/>
          <ac:spMkLst>
            <pc:docMk/>
            <pc:sldMk cId="2012475331" sldId="263"/>
            <ac:spMk id="4" creationId="{FD168E0A-594B-1E8E-B375-7E834C00E2C1}"/>
          </ac:spMkLst>
        </pc:spChg>
      </pc:sldChg>
      <pc:sldChg chg="modSp mod">
        <pc:chgData name="Martin Broadwell" userId="c44ae949ec33a215" providerId="LiveId" clId="{F128FB8F-B670-4EC3-BDB2-610363C9DFA8}" dt="2023-01-07T03:11:26.594" v="1417" actId="313"/>
        <pc:sldMkLst>
          <pc:docMk/>
          <pc:sldMk cId="2242689772" sldId="264"/>
        </pc:sldMkLst>
        <pc:spChg chg="mod">
          <ac:chgData name="Martin Broadwell" userId="c44ae949ec33a215" providerId="LiveId" clId="{F128FB8F-B670-4EC3-BDB2-610363C9DFA8}" dt="2023-01-07T03:11:26.594" v="1417" actId="313"/>
          <ac:spMkLst>
            <pc:docMk/>
            <pc:sldMk cId="2242689772" sldId="264"/>
            <ac:spMk id="3" creationId="{BF1AFB75-BE7B-1688-BD57-89127F0A2A88}"/>
          </ac:spMkLst>
        </pc:spChg>
        <pc:spChg chg="mod">
          <ac:chgData name="Martin Broadwell" userId="c44ae949ec33a215" providerId="LiveId" clId="{F128FB8F-B670-4EC3-BDB2-610363C9DFA8}" dt="2023-01-07T03:01:46.467" v="1235" actId="27636"/>
          <ac:spMkLst>
            <pc:docMk/>
            <pc:sldMk cId="2242689772" sldId="264"/>
            <ac:spMk id="4" creationId="{FD168E0A-594B-1E8E-B375-7E834C00E2C1}"/>
          </ac:spMkLst>
        </pc:spChg>
      </pc:sldChg>
      <pc:sldChg chg="addSp modSp mod modClrScheme chgLayout">
        <pc:chgData name="Martin Broadwell" userId="c44ae949ec33a215" providerId="LiveId" clId="{F128FB8F-B670-4EC3-BDB2-610363C9DFA8}" dt="2023-01-07T03:57:31.437" v="2163" actId="20578"/>
        <pc:sldMkLst>
          <pc:docMk/>
          <pc:sldMk cId="2810871809" sldId="265"/>
        </pc:sldMkLst>
        <pc:spChg chg="mod ord">
          <ac:chgData name="Martin Broadwell" userId="c44ae949ec33a215" providerId="LiveId" clId="{F128FB8F-B670-4EC3-BDB2-610363C9DFA8}" dt="2023-01-07T03:32:49.564" v="1862" actId="20577"/>
          <ac:spMkLst>
            <pc:docMk/>
            <pc:sldMk cId="2810871809" sldId="265"/>
            <ac:spMk id="2" creationId="{913D2D91-BB5E-C806-CD89-C000E4137B45}"/>
          </ac:spMkLst>
        </pc:spChg>
        <pc:spChg chg="add mod ord">
          <ac:chgData name="Martin Broadwell" userId="c44ae949ec33a215" providerId="LiveId" clId="{F128FB8F-B670-4EC3-BDB2-610363C9DFA8}" dt="2023-01-07T03:57:31.437" v="2163" actId="20578"/>
          <ac:spMkLst>
            <pc:docMk/>
            <pc:sldMk cId="2810871809" sldId="265"/>
            <ac:spMk id="3" creationId="{9D8DD494-C7AA-0043-2101-22CD80F8F214}"/>
          </ac:spMkLst>
        </pc:spChg>
        <pc:spChg chg="add mod ord">
          <ac:chgData name="Martin Broadwell" userId="c44ae949ec33a215" providerId="LiveId" clId="{F128FB8F-B670-4EC3-BDB2-610363C9DFA8}" dt="2023-01-07T03:56:47.946" v="2143" actId="27636"/>
          <ac:spMkLst>
            <pc:docMk/>
            <pc:sldMk cId="2810871809" sldId="265"/>
            <ac:spMk id="4" creationId="{2AC4EBC2-4DE7-F8B6-C8B0-86BB64BC95FA}"/>
          </ac:spMkLst>
        </pc:spChg>
      </pc:sldChg>
      <pc:sldChg chg="modSp mod">
        <pc:chgData name="Martin Broadwell" userId="c44ae949ec33a215" providerId="LiveId" clId="{F128FB8F-B670-4EC3-BDB2-610363C9DFA8}" dt="2023-01-07T03:57:14.109" v="2162" actId="6549"/>
        <pc:sldMkLst>
          <pc:docMk/>
          <pc:sldMk cId="3466377144" sldId="266"/>
        </pc:sldMkLst>
        <pc:spChg chg="mod">
          <ac:chgData name="Martin Broadwell" userId="c44ae949ec33a215" providerId="LiveId" clId="{F128FB8F-B670-4EC3-BDB2-610363C9DFA8}" dt="2023-01-07T03:57:14.109" v="2162" actId="6549"/>
          <ac:spMkLst>
            <pc:docMk/>
            <pc:sldMk cId="3466377144" sldId="266"/>
            <ac:spMk id="3" creationId="{61FED046-4710-706E-62B6-A3ABDFA2BBAF}"/>
          </ac:spMkLst>
        </pc:spChg>
      </pc:sldChg>
    </pc:docChg>
  </pc:docChgLst>
  <pc:docChgLst>
    <pc:chgData name="Martin Broadwell" userId="c44ae949ec33a215" providerId="LiveId" clId="{7B007041-583B-4A4D-9C4F-1F395D0E6644}"/>
    <pc:docChg chg="undo redo custSel addSld modSld">
      <pc:chgData name="Martin Broadwell" userId="c44ae949ec33a215" providerId="LiveId" clId="{7B007041-583B-4A4D-9C4F-1F395D0E6644}" dt="2023-02-12T12:11:14.769" v="198" actId="20577"/>
      <pc:docMkLst>
        <pc:docMk/>
      </pc:docMkLst>
      <pc:sldChg chg="modSp mod modAnim">
        <pc:chgData name="Martin Broadwell" userId="c44ae949ec33a215" providerId="LiveId" clId="{7B007041-583B-4A4D-9C4F-1F395D0E6644}" dt="2023-02-12T02:51:59.719" v="65" actId="20577"/>
        <pc:sldMkLst>
          <pc:docMk/>
          <pc:sldMk cId="32979345" sldId="572"/>
        </pc:sldMkLst>
        <pc:spChg chg="mod">
          <ac:chgData name="Martin Broadwell" userId="c44ae949ec33a215" providerId="LiveId" clId="{7B007041-583B-4A4D-9C4F-1F395D0E6644}" dt="2023-02-12T02:51:56.869" v="63" actId="27636"/>
          <ac:spMkLst>
            <pc:docMk/>
            <pc:sldMk cId="32979345" sldId="572"/>
            <ac:spMk id="3" creationId="{A17D790F-876F-2CFF-792B-12CCDD12F7DB}"/>
          </ac:spMkLst>
        </pc:spChg>
        <pc:spChg chg="mod">
          <ac:chgData name="Martin Broadwell" userId="c44ae949ec33a215" providerId="LiveId" clId="{7B007041-583B-4A4D-9C4F-1F395D0E6644}" dt="2023-02-12T02:51:59.719" v="65" actId="20577"/>
          <ac:spMkLst>
            <pc:docMk/>
            <pc:sldMk cId="32979345" sldId="572"/>
            <ac:spMk id="4" creationId="{DBBD2154-7FC7-D15B-AB41-9ECE5C6AE0D1}"/>
          </ac:spMkLst>
        </pc:spChg>
      </pc:sldChg>
      <pc:sldChg chg="modSp mod modAnim">
        <pc:chgData name="Martin Broadwell" userId="c44ae949ec33a215" providerId="LiveId" clId="{7B007041-583B-4A4D-9C4F-1F395D0E6644}" dt="2023-02-12T02:50:51.072" v="61" actId="1038"/>
        <pc:sldMkLst>
          <pc:docMk/>
          <pc:sldMk cId="2771741860" sldId="577"/>
        </pc:sldMkLst>
        <pc:spChg chg="mod">
          <ac:chgData name="Martin Broadwell" userId="c44ae949ec33a215" providerId="LiveId" clId="{7B007041-583B-4A4D-9C4F-1F395D0E6644}" dt="2023-02-12T02:50:51.072" v="61" actId="1038"/>
          <ac:spMkLst>
            <pc:docMk/>
            <pc:sldMk cId="2771741860" sldId="577"/>
            <ac:spMk id="4" creationId="{1EC7AB18-D45E-E441-8993-D8216B1EF34A}"/>
          </ac:spMkLst>
        </pc:spChg>
        <pc:spChg chg="mod">
          <ac:chgData name="Martin Broadwell" userId="c44ae949ec33a215" providerId="LiveId" clId="{7B007041-583B-4A4D-9C4F-1F395D0E6644}" dt="2023-02-12T02:50:51.072" v="61" actId="1038"/>
          <ac:spMkLst>
            <pc:docMk/>
            <pc:sldMk cId="2771741860" sldId="577"/>
            <ac:spMk id="12" creationId="{718815EE-E53F-CE5F-97E7-A3922DD1247B}"/>
          </ac:spMkLst>
        </pc:spChg>
        <pc:spChg chg="mod">
          <ac:chgData name="Martin Broadwell" userId="c44ae949ec33a215" providerId="LiveId" clId="{7B007041-583B-4A4D-9C4F-1F395D0E6644}" dt="2023-02-12T02:50:51.072" v="61" actId="1038"/>
          <ac:spMkLst>
            <pc:docMk/>
            <pc:sldMk cId="2771741860" sldId="577"/>
            <ac:spMk id="13" creationId="{6CFBED8D-A8E5-098D-9EF8-3C99BAD936A3}"/>
          </ac:spMkLst>
        </pc:spChg>
        <pc:spChg chg="mod">
          <ac:chgData name="Martin Broadwell" userId="c44ae949ec33a215" providerId="LiveId" clId="{7B007041-583B-4A4D-9C4F-1F395D0E6644}" dt="2023-02-12T02:50:51.072" v="61" actId="1038"/>
          <ac:spMkLst>
            <pc:docMk/>
            <pc:sldMk cId="2771741860" sldId="577"/>
            <ac:spMk id="14" creationId="{A2F6620A-424C-7C5A-50F7-487031B61752}"/>
          </ac:spMkLst>
        </pc:spChg>
        <pc:spChg chg="mod">
          <ac:chgData name="Martin Broadwell" userId="c44ae949ec33a215" providerId="LiveId" clId="{7B007041-583B-4A4D-9C4F-1F395D0E6644}" dt="2023-02-12T02:50:51.072" v="61" actId="1038"/>
          <ac:spMkLst>
            <pc:docMk/>
            <pc:sldMk cId="2771741860" sldId="577"/>
            <ac:spMk id="15" creationId="{2349A0B3-D08B-388B-F150-B3576D91C09F}"/>
          </ac:spMkLst>
        </pc:spChg>
        <pc:spChg chg="mod">
          <ac:chgData name="Martin Broadwell" userId="c44ae949ec33a215" providerId="LiveId" clId="{7B007041-583B-4A4D-9C4F-1F395D0E6644}" dt="2023-02-12T02:50:51.072" v="61" actId="1038"/>
          <ac:spMkLst>
            <pc:docMk/>
            <pc:sldMk cId="2771741860" sldId="577"/>
            <ac:spMk id="16" creationId="{67F4E40F-53B5-58FA-0447-B3F5DC0510AD}"/>
          </ac:spMkLst>
        </pc:spChg>
        <pc:spChg chg="mod">
          <ac:chgData name="Martin Broadwell" userId="c44ae949ec33a215" providerId="LiveId" clId="{7B007041-583B-4A4D-9C4F-1F395D0E6644}" dt="2023-02-12T02:50:51.072" v="61" actId="1038"/>
          <ac:spMkLst>
            <pc:docMk/>
            <pc:sldMk cId="2771741860" sldId="577"/>
            <ac:spMk id="17" creationId="{EE5CCE5C-E9E5-2245-DF26-7087906FFB3F}"/>
          </ac:spMkLst>
        </pc:spChg>
        <pc:spChg chg="mod">
          <ac:chgData name="Martin Broadwell" userId="c44ae949ec33a215" providerId="LiveId" clId="{7B007041-583B-4A4D-9C4F-1F395D0E6644}" dt="2023-02-12T02:50:51.072" v="61" actId="1038"/>
          <ac:spMkLst>
            <pc:docMk/>
            <pc:sldMk cId="2771741860" sldId="577"/>
            <ac:spMk id="18" creationId="{61EC6A5B-A380-FD85-2254-3E40F25D8DC1}"/>
          </ac:spMkLst>
        </pc:spChg>
      </pc:sldChg>
      <pc:sldChg chg="modSp mod modAnim">
        <pc:chgData name="Martin Broadwell" userId="c44ae949ec33a215" providerId="LiveId" clId="{7B007041-583B-4A4D-9C4F-1F395D0E6644}" dt="2023-02-12T03:08:50.653" v="159" actId="20577"/>
        <pc:sldMkLst>
          <pc:docMk/>
          <pc:sldMk cId="2307803342" sldId="578"/>
        </pc:sldMkLst>
        <pc:spChg chg="mod">
          <ac:chgData name="Martin Broadwell" userId="c44ae949ec33a215" providerId="LiveId" clId="{7B007041-583B-4A4D-9C4F-1F395D0E6644}" dt="2023-02-12T03:08:47.628" v="158" actId="20577"/>
          <ac:spMkLst>
            <pc:docMk/>
            <pc:sldMk cId="2307803342" sldId="578"/>
            <ac:spMk id="3" creationId="{2F968754-ED80-4936-AC4D-C417BDAD7B96}"/>
          </ac:spMkLst>
        </pc:spChg>
        <pc:spChg chg="mod">
          <ac:chgData name="Martin Broadwell" userId="c44ae949ec33a215" providerId="LiveId" clId="{7B007041-583B-4A4D-9C4F-1F395D0E6644}" dt="2023-02-12T03:08:50.653" v="159" actId="20577"/>
          <ac:spMkLst>
            <pc:docMk/>
            <pc:sldMk cId="2307803342" sldId="578"/>
            <ac:spMk id="4" creationId="{D16B7763-8B8C-3E74-1242-17FAB1538789}"/>
          </ac:spMkLst>
        </pc:spChg>
      </pc:sldChg>
      <pc:sldChg chg="modAnim">
        <pc:chgData name="Martin Broadwell" userId="c44ae949ec33a215" providerId="LiveId" clId="{7B007041-583B-4A4D-9C4F-1F395D0E6644}" dt="2023-02-12T02:46:08.489" v="25"/>
        <pc:sldMkLst>
          <pc:docMk/>
          <pc:sldMk cId="3767017437" sldId="579"/>
        </pc:sldMkLst>
      </pc:sldChg>
      <pc:sldChg chg="modSp modAnim">
        <pc:chgData name="Martin Broadwell" userId="c44ae949ec33a215" providerId="LiveId" clId="{7B007041-583B-4A4D-9C4F-1F395D0E6644}" dt="2023-02-12T12:11:14.769" v="198" actId="20577"/>
        <pc:sldMkLst>
          <pc:docMk/>
          <pc:sldMk cId="230504803" sldId="580"/>
        </pc:sldMkLst>
        <pc:spChg chg="mod">
          <ac:chgData name="Martin Broadwell" userId="c44ae949ec33a215" providerId="LiveId" clId="{7B007041-583B-4A4D-9C4F-1F395D0E6644}" dt="2023-02-12T12:11:14.769" v="198" actId="20577"/>
          <ac:spMkLst>
            <pc:docMk/>
            <pc:sldMk cId="230504803" sldId="580"/>
            <ac:spMk id="3" creationId="{1CD11DC3-4ECE-4925-816C-9413DAC93B96}"/>
          </ac:spMkLst>
        </pc:spChg>
        <pc:spChg chg="mod">
          <ac:chgData name="Martin Broadwell" userId="c44ae949ec33a215" providerId="LiveId" clId="{7B007041-583B-4A4D-9C4F-1F395D0E6644}" dt="2023-02-12T12:09:59.457" v="197" actId="20577"/>
          <ac:spMkLst>
            <pc:docMk/>
            <pc:sldMk cId="230504803" sldId="580"/>
            <ac:spMk id="4" creationId="{468469B7-545B-E56C-01E4-1B8D5EADDCBB}"/>
          </ac:spMkLst>
        </pc:spChg>
      </pc:sldChg>
      <pc:sldChg chg="modAnim">
        <pc:chgData name="Martin Broadwell" userId="c44ae949ec33a215" providerId="LiveId" clId="{7B007041-583B-4A4D-9C4F-1F395D0E6644}" dt="2023-02-12T02:50:23.880" v="53"/>
        <pc:sldMkLst>
          <pc:docMk/>
          <pc:sldMk cId="2690827384" sldId="581"/>
        </pc:sldMkLst>
      </pc:sldChg>
      <pc:sldChg chg="modAnim">
        <pc:chgData name="Martin Broadwell" userId="c44ae949ec33a215" providerId="LiveId" clId="{7B007041-583B-4A4D-9C4F-1F395D0E6644}" dt="2023-02-12T02:49:53.097" v="47"/>
        <pc:sldMkLst>
          <pc:docMk/>
          <pc:sldMk cId="2864346925" sldId="582"/>
        </pc:sldMkLst>
      </pc:sldChg>
      <pc:sldChg chg="modSp new mod">
        <pc:chgData name="Martin Broadwell" userId="c44ae949ec33a215" providerId="LiveId" clId="{7B007041-583B-4A4D-9C4F-1F395D0E6644}" dt="2023-02-12T03:15:28.187" v="163" actId="20577"/>
        <pc:sldMkLst>
          <pc:docMk/>
          <pc:sldMk cId="247959986" sldId="583"/>
        </pc:sldMkLst>
        <pc:spChg chg="mod">
          <ac:chgData name="Martin Broadwell" userId="c44ae949ec33a215" providerId="LiveId" clId="{7B007041-583B-4A4D-9C4F-1F395D0E6644}" dt="2023-02-12T02:53:41.589" v="74" actId="255"/>
          <ac:spMkLst>
            <pc:docMk/>
            <pc:sldMk cId="247959986" sldId="583"/>
            <ac:spMk id="2" creationId="{7C1DA856-1091-918C-7C97-F3AE72CC0F73}"/>
          </ac:spMkLst>
        </pc:spChg>
        <pc:spChg chg="mod">
          <ac:chgData name="Martin Broadwell" userId="c44ae949ec33a215" providerId="LiveId" clId="{7B007041-583B-4A4D-9C4F-1F395D0E6644}" dt="2023-02-12T03:15:26.055" v="161" actId="20577"/>
          <ac:spMkLst>
            <pc:docMk/>
            <pc:sldMk cId="247959986" sldId="583"/>
            <ac:spMk id="3" creationId="{49CC406D-38EA-6121-E62A-EDAA3FF1185E}"/>
          </ac:spMkLst>
        </pc:spChg>
        <pc:spChg chg="mod">
          <ac:chgData name="Martin Broadwell" userId="c44ae949ec33a215" providerId="LiveId" clId="{7B007041-583B-4A4D-9C4F-1F395D0E6644}" dt="2023-02-12T03:15:28.187" v="163" actId="20577"/>
          <ac:spMkLst>
            <pc:docMk/>
            <pc:sldMk cId="247959986" sldId="583"/>
            <ac:spMk id="4" creationId="{003971A7-AFDE-09E9-E493-CC6D6A7C7A59}"/>
          </ac:spMkLst>
        </pc:spChg>
      </pc:sldChg>
    </pc:docChg>
  </pc:docChgLst>
  <pc:docChgLst>
    <pc:chgData name="Martin Broadwell" userId="c44ae949ec33a215" providerId="LiveId" clId="{1B160260-7248-4721-A9E7-D20120E46E93}"/>
    <pc:docChg chg="undo redo custSel addSld delSld modSld modMainMaster">
      <pc:chgData name="Martin Broadwell" userId="c44ae949ec33a215" providerId="LiveId" clId="{1B160260-7248-4721-A9E7-D20120E46E93}" dt="2023-01-04T19:12:08.779" v="1383" actId="20577"/>
      <pc:docMkLst>
        <pc:docMk/>
      </pc:docMkLst>
      <pc:sldChg chg="addSp delSp modSp mod">
        <pc:chgData name="Martin Broadwell" userId="c44ae949ec33a215" providerId="LiveId" clId="{1B160260-7248-4721-A9E7-D20120E46E93}" dt="2023-01-04T00:16:20.568" v="37" actId="1036"/>
        <pc:sldMkLst>
          <pc:docMk/>
          <pc:sldMk cId="3445584805" sldId="256"/>
        </pc:sldMkLst>
        <pc:spChg chg="del">
          <ac:chgData name="Martin Broadwell" userId="c44ae949ec33a215" providerId="LiveId" clId="{1B160260-7248-4721-A9E7-D20120E46E93}" dt="2023-01-04T00:02:05.913" v="12" actId="478"/>
          <ac:spMkLst>
            <pc:docMk/>
            <pc:sldMk cId="3445584805" sldId="256"/>
            <ac:spMk id="3" creationId="{A5FA0006-4768-FE16-E2F2-86FE1F04A2FC}"/>
          </ac:spMkLst>
        </pc:spChg>
        <pc:picChg chg="add mod modCrop">
          <ac:chgData name="Martin Broadwell" userId="c44ae949ec33a215" providerId="LiveId" clId="{1B160260-7248-4721-A9E7-D20120E46E93}" dt="2023-01-04T00:16:09.016" v="30" actId="1076"/>
          <ac:picMkLst>
            <pc:docMk/>
            <pc:sldMk cId="3445584805" sldId="256"/>
            <ac:picMk id="4" creationId="{1FF8A6C9-E5DD-C2CA-50E5-8E47647E6C38}"/>
          </ac:picMkLst>
        </pc:picChg>
        <pc:picChg chg="add mod modCrop">
          <ac:chgData name="Martin Broadwell" userId="c44ae949ec33a215" providerId="LiveId" clId="{1B160260-7248-4721-A9E7-D20120E46E93}" dt="2023-01-04T00:16:20.568" v="37" actId="1036"/>
          <ac:picMkLst>
            <pc:docMk/>
            <pc:sldMk cId="3445584805" sldId="256"/>
            <ac:picMk id="6" creationId="{E30874DF-CC52-0E2D-E8D4-28CB0C57FDAD}"/>
          </ac:picMkLst>
        </pc:picChg>
        <pc:picChg chg="del">
          <ac:chgData name="Martin Broadwell" userId="c44ae949ec33a215" providerId="LiveId" clId="{1B160260-7248-4721-A9E7-D20120E46E93}" dt="2023-01-04T00:00:55.314" v="0" actId="478"/>
          <ac:picMkLst>
            <pc:docMk/>
            <pc:sldMk cId="3445584805" sldId="256"/>
            <ac:picMk id="11" creationId="{047F2C3D-00AA-8B7F-9312-0E1427193A11}"/>
          </ac:picMkLst>
        </pc:picChg>
      </pc:sldChg>
      <pc:sldChg chg="modSp new del mod">
        <pc:chgData name="Martin Broadwell" userId="c44ae949ec33a215" providerId="LiveId" clId="{1B160260-7248-4721-A9E7-D20120E46E93}" dt="2023-01-04T00:19:32.068" v="53" actId="47"/>
        <pc:sldMkLst>
          <pc:docMk/>
          <pc:sldMk cId="1729592472" sldId="257"/>
        </pc:sldMkLst>
        <pc:spChg chg="mod">
          <ac:chgData name="Martin Broadwell" userId="c44ae949ec33a215" providerId="LiveId" clId="{1B160260-7248-4721-A9E7-D20120E46E93}" dt="2023-01-04T00:16:55.376" v="52" actId="20577"/>
          <ac:spMkLst>
            <pc:docMk/>
            <pc:sldMk cId="1729592472" sldId="257"/>
            <ac:spMk id="2" creationId="{F753A3BB-DB33-3433-E21F-10EFB8F67F03}"/>
          </ac:spMkLst>
        </pc:spChg>
      </pc:sldChg>
      <pc:sldChg chg="addSp delSp modSp new mod">
        <pc:chgData name="Martin Broadwell" userId="c44ae949ec33a215" providerId="LiveId" clId="{1B160260-7248-4721-A9E7-D20120E46E93}" dt="2023-01-04T19:12:08.779" v="1383" actId="20577"/>
        <pc:sldMkLst>
          <pc:docMk/>
          <pc:sldMk cId="2606855921" sldId="257"/>
        </pc:sldMkLst>
        <pc:spChg chg="mod">
          <ac:chgData name="Martin Broadwell" userId="c44ae949ec33a215" providerId="LiveId" clId="{1B160260-7248-4721-A9E7-D20120E46E93}" dt="2023-01-04T00:39:55.269" v="157" actId="20577"/>
          <ac:spMkLst>
            <pc:docMk/>
            <pc:sldMk cId="2606855921" sldId="257"/>
            <ac:spMk id="2" creationId="{D49EFF15-DDE3-51B6-D270-BFF57278B2FD}"/>
          </ac:spMkLst>
        </pc:spChg>
        <pc:spChg chg="del">
          <ac:chgData name="Martin Broadwell" userId="c44ae949ec33a215" providerId="LiveId" clId="{1B160260-7248-4721-A9E7-D20120E46E93}" dt="2023-01-04T00:36:36.518" v="58"/>
          <ac:spMkLst>
            <pc:docMk/>
            <pc:sldMk cId="2606855921" sldId="257"/>
            <ac:spMk id="3" creationId="{892A2765-8A45-14A8-D11B-DF206480525F}"/>
          </ac:spMkLst>
        </pc:spChg>
        <pc:graphicFrameChg chg="add mod modGraphic">
          <ac:chgData name="Martin Broadwell" userId="c44ae949ec33a215" providerId="LiveId" clId="{1B160260-7248-4721-A9E7-D20120E46E93}" dt="2023-01-04T19:12:08.779" v="1383" actId="20577"/>
          <ac:graphicFrameMkLst>
            <pc:docMk/>
            <pc:sldMk cId="2606855921" sldId="257"/>
            <ac:graphicFrameMk id="4" creationId="{C63D66DF-0D0E-5A11-BDE3-7BF636F01A90}"/>
          </ac:graphicFrameMkLst>
        </pc:graphicFrameChg>
      </pc:sldChg>
      <pc:sldChg chg="modSp new mod">
        <pc:chgData name="Martin Broadwell" userId="c44ae949ec33a215" providerId="LiveId" clId="{1B160260-7248-4721-A9E7-D20120E46E93}" dt="2023-01-04T00:52:32.282" v="324" actId="14100"/>
        <pc:sldMkLst>
          <pc:docMk/>
          <pc:sldMk cId="1586474409" sldId="258"/>
        </pc:sldMkLst>
        <pc:spChg chg="mod">
          <ac:chgData name="Martin Broadwell" userId="c44ae949ec33a215" providerId="LiveId" clId="{1B160260-7248-4721-A9E7-D20120E46E93}" dt="2023-01-04T00:49:25.863" v="274" actId="20577"/>
          <ac:spMkLst>
            <pc:docMk/>
            <pc:sldMk cId="1586474409" sldId="258"/>
            <ac:spMk id="2" creationId="{D4029EE5-C9FB-43F3-01AA-743FC8FFA145}"/>
          </ac:spMkLst>
        </pc:spChg>
        <pc:spChg chg="mod">
          <ac:chgData name="Martin Broadwell" userId="c44ae949ec33a215" providerId="LiveId" clId="{1B160260-7248-4721-A9E7-D20120E46E93}" dt="2023-01-04T00:52:32.282" v="324" actId="14100"/>
          <ac:spMkLst>
            <pc:docMk/>
            <pc:sldMk cId="1586474409" sldId="258"/>
            <ac:spMk id="3" creationId="{6F80FB36-0E18-3919-9A1D-222C4E43458B}"/>
          </ac:spMkLst>
        </pc:spChg>
        <pc:spChg chg="mod">
          <ac:chgData name="Martin Broadwell" userId="c44ae949ec33a215" providerId="LiveId" clId="{1B160260-7248-4721-A9E7-D20120E46E93}" dt="2023-01-04T00:52:32.282" v="324" actId="14100"/>
          <ac:spMkLst>
            <pc:docMk/>
            <pc:sldMk cId="1586474409" sldId="258"/>
            <ac:spMk id="4" creationId="{D7B1BF7C-F69E-F0D6-18AF-981C39EF7895}"/>
          </ac:spMkLst>
        </pc:spChg>
      </pc:sldChg>
      <pc:sldChg chg="modSp new mod">
        <pc:chgData name="Martin Broadwell" userId="c44ae949ec33a215" providerId="LiveId" clId="{1B160260-7248-4721-A9E7-D20120E46E93}" dt="2023-01-04T00:55:11.853" v="436" actId="20577"/>
        <pc:sldMkLst>
          <pc:docMk/>
          <pc:sldMk cId="1085546429" sldId="259"/>
        </pc:sldMkLst>
        <pc:spChg chg="mod">
          <ac:chgData name="Martin Broadwell" userId="c44ae949ec33a215" providerId="LiveId" clId="{1B160260-7248-4721-A9E7-D20120E46E93}" dt="2023-01-04T00:53:07.252" v="342"/>
          <ac:spMkLst>
            <pc:docMk/>
            <pc:sldMk cId="1085546429" sldId="259"/>
            <ac:spMk id="2" creationId="{13910934-8387-DB41-6045-616134B75F74}"/>
          </ac:spMkLst>
        </pc:spChg>
        <pc:spChg chg="mod">
          <ac:chgData name="Martin Broadwell" userId="c44ae949ec33a215" providerId="LiveId" clId="{1B160260-7248-4721-A9E7-D20120E46E93}" dt="2023-01-04T00:55:11.853" v="436" actId="20577"/>
          <ac:spMkLst>
            <pc:docMk/>
            <pc:sldMk cId="1085546429" sldId="259"/>
            <ac:spMk id="3" creationId="{5C369A8A-4E64-E0DF-D54D-BD85B931A1EE}"/>
          </ac:spMkLst>
        </pc:spChg>
        <pc:spChg chg="mod">
          <ac:chgData name="Martin Broadwell" userId="c44ae949ec33a215" providerId="LiveId" clId="{1B160260-7248-4721-A9E7-D20120E46E93}" dt="2023-01-04T00:54:32.161" v="385" actId="14100"/>
          <ac:spMkLst>
            <pc:docMk/>
            <pc:sldMk cId="1085546429" sldId="259"/>
            <ac:spMk id="4" creationId="{77DCF428-B1BF-FB2D-00E2-70B11A65EB85}"/>
          </ac:spMkLst>
        </pc:spChg>
      </pc:sldChg>
      <pc:sldChg chg="modSp new mod">
        <pc:chgData name="Martin Broadwell" userId="c44ae949ec33a215" providerId="LiveId" clId="{1B160260-7248-4721-A9E7-D20120E46E93}" dt="2023-01-04T01:18:53.926" v="591" actId="20577"/>
        <pc:sldMkLst>
          <pc:docMk/>
          <pc:sldMk cId="2109156789" sldId="260"/>
        </pc:sldMkLst>
        <pc:spChg chg="mod">
          <ac:chgData name="Martin Broadwell" userId="c44ae949ec33a215" providerId="LiveId" clId="{1B160260-7248-4721-A9E7-D20120E46E93}" dt="2023-01-04T01:17:31.063" v="568"/>
          <ac:spMkLst>
            <pc:docMk/>
            <pc:sldMk cId="2109156789" sldId="260"/>
            <ac:spMk id="2" creationId="{9254D206-68CA-F432-C87B-DA31C636AD69}"/>
          </ac:spMkLst>
        </pc:spChg>
        <pc:spChg chg="mod">
          <ac:chgData name="Martin Broadwell" userId="c44ae949ec33a215" providerId="LiveId" clId="{1B160260-7248-4721-A9E7-D20120E46E93}" dt="2023-01-04T01:18:42.160" v="589" actId="14100"/>
          <ac:spMkLst>
            <pc:docMk/>
            <pc:sldMk cId="2109156789" sldId="260"/>
            <ac:spMk id="3" creationId="{61FED046-4710-706E-62B6-A3ABDFA2BBAF}"/>
          </ac:spMkLst>
        </pc:spChg>
        <pc:spChg chg="mod">
          <ac:chgData name="Martin Broadwell" userId="c44ae949ec33a215" providerId="LiveId" clId="{1B160260-7248-4721-A9E7-D20120E46E93}" dt="2023-01-04T01:18:53.926" v="591" actId="20577"/>
          <ac:spMkLst>
            <pc:docMk/>
            <pc:sldMk cId="2109156789" sldId="260"/>
            <ac:spMk id="4" creationId="{6C9EEE27-7A4F-3512-7FA4-F9025513C3F2}"/>
          </ac:spMkLst>
        </pc:spChg>
      </pc:sldChg>
      <pc:sldChg chg="addSp modSp new mod">
        <pc:chgData name="Martin Broadwell" userId="c44ae949ec33a215" providerId="LiveId" clId="{1B160260-7248-4721-A9E7-D20120E46E93}" dt="2023-01-04T01:16:43.527" v="556" actId="1076"/>
        <pc:sldMkLst>
          <pc:docMk/>
          <pc:sldMk cId="474746295" sldId="261"/>
        </pc:sldMkLst>
        <pc:spChg chg="mod">
          <ac:chgData name="Martin Broadwell" userId="c44ae949ec33a215" providerId="LiveId" clId="{1B160260-7248-4721-A9E7-D20120E46E93}" dt="2023-01-04T01:16:43.527" v="556" actId="1076"/>
          <ac:spMkLst>
            <pc:docMk/>
            <pc:sldMk cId="474746295" sldId="261"/>
            <ac:spMk id="2" creationId="{159E6385-173F-F25A-27B5-76420C85CB9E}"/>
          </ac:spMkLst>
        </pc:spChg>
        <pc:spChg chg="mod">
          <ac:chgData name="Martin Broadwell" userId="c44ae949ec33a215" providerId="LiveId" clId="{1B160260-7248-4721-A9E7-D20120E46E93}" dt="2023-01-04T01:15:48.628" v="551" actId="1076"/>
          <ac:spMkLst>
            <pc:docMk/>
            <pc:sldMk cId="474746295" sldId="261"/>
            <ac:spMk id="3" creationId="{52CA6F54-4A26-DF85-29BB-9444A308F7EA}"/>
          </ac:spMkLst>
        </pc:spChg>
        <pc:spChg chg="add mod">
          <ac:chgData name="Martin Broadwell" userId="c44ae949ec33a215" providerId="LiveId" clId="{1B160260-7248-4721-A9E7-D20120E46E93}" dt="2023-01-04T01:16:34.797" v="555" actId="1076"/>
          <ac:spMkLst>
            <pc:docMk/>
            <pc:sldMk cId="474746295" sldId="261"/>
            <ac:spMk id="4" creationId="{D321DF81-615B-7450-DB5F-C358FA3B7F00}"/>
          </ac:spMkLst>
        </pc:spChg>
      </pc:sldChg>
      <pc:sldChg chg="modSp new mod">
        <pc:chgData name="Martin Broadwell" userId="c44ae949ec33a215" providerId="LiveId" clId="{1B160260-7248-4721-A9E7-D20120E46E93}" dt="2023-01-04T02:22:10.684" v="941" actId="20577"/>
        <pc:sldMkLst>
          <pc:docMk/>
          <pc:sldMk cId="3236154764" sldId="262"/>
        </pc:sldMkLst>
        <pc:spChg chg="mod">
          <ac:chgData name="Martin Broadwell" userId="c44ae949ec33a215" providerId="LiveId" clId="{1B160260-7248-4721-A9E7-D20120E46E93}" dt="2023-01-04T02:17:53.428" v="661" actId="20577"/>
          <ac:spMkLst>
            <pc:docMk/>
            <pc:sldMk cId="3236154764" sldId="262"/>
            <ac:spMk id="2" creationId="{E418F533-A589-B067-84AC-1173DA780810}"/>
          </ac:spMkLst>
        </pc:spChg>
        <pc:spChg chg="mod">
          <ac:chgData name="Martin Broadwell" userId="c44ae949ec33a215" providerId="LiveId" clId="{1B160260-7248-4721-A9E7-D20120E46E93}" dt="2023-01-04T02:22:10.684" v="941" actId="20577"/>
          <ac:spMkLst>
            <pc:docMk/>
            <pc:sldMk cId="3236154764" sldId="262"/>
            <ac:spMk id="3" creationId="{BF1AFB75-BE7B-1688-BD57-89127F0A2A88}"/>
          </ac:spMkLst>
        </pc:spChg>
        <pc:spChg chg="mod">
          <ac:chgData name="Martin Broadwell" userId="c44ae949ec33a215" providerId="LiveId" clId="{1B160260-7248-4721-A9E7-D20120E46E93}" dt="2023-01-04T02:21:22.288" v="920"/>
          <ac:spMkLst>
            <pc:docMk/>
            <pc:sldMk cId="3236154764" sldId="262"/>
            <ac:spMk id="4" creationId="{FD168E0A-594B-1E8E-B375-7E834C00E2C1}"/>
          </ac:spMkLst>
        </pc:spChg>
      </pc:sldChg>
      <pc:sldChg chg="modSp add mod">
        <pc:chgData name="Martin Broadwell" userId="c44ae949ec33a215" providerId="LiveId" clId="{1B160260-7248-4721-A9E7-D20120E46E93}" dt="2023-01-04T01:32:58.956" v="629" actId="20577"/>
        <pc:sldMkLst>
          <pc:docMk/>
          <pc:sldMk cId="2012475331" sldId="263"/>
        </pc:sldMkLst>
        <pc:spChg chg="mod">
          <ac:chgData name="Martin Broadwell" userId="c44ae949ec33a215" providerId="LiveId" clId="{1B160260-7248-4721-A9E7-D20120E46E93}" dt="2023-01-04T01:32:58.956" v="629" actId="20577"/>
          <ac:spMkLst>
            <pc:docMk/>
            <pc:sldMk cId="2012475331" sldId="263"/>
            <ac:spMk id="2" creationId="{E418F533-A589-B067-84AC-1173DA780810}"/>
          </ac:spMkLst>
        </pc:spChg>
      </pc:sldChg>
      <pc:sldChg chg="add">
        <pc:chgData name="Martin Broadwell" userId="c44ae949ec33a215" providerId="LiveId" clId="{1B160260-7248-4721-A9E7-D20120E46E93}" dt="2023-01-04T02:17:43.596" v="637" actId="2890"/>
        <pc:sldMkLst>
          <pc:docMk/>
          <pc:sldMk cId="2242689772" sldId="264"/>
        </pc:sldMkLst>
      </pc:sldChg>
      <pc:sldChg chg="modSp new del mod">
        <pc:chgData name="Martin Broadwell" userId="c44ae949ec33a215" providerId="LiveId" clId="{1B160260-7248-4721-A9E7-D20120E46E93}" dt="2023-01-04T01:34:32.655" v="636" actId="47"/>
        <pc:sldMkLst>
          <pc:docMk/>
          <pc:sldMk cId="4084542667" sldId="264"/>
        </pc:sldMkLst>
        <pc:spChg chg="mod">
          <ac:chgData name="Martin Broadwell" userId="c44ae949ec33a215" providerId="LiveId" clId="{1B160260-7248-4721-A9E7-D20120E46E93}" dt="2023-01-04T01:33:48.770" v="635" actId="404"/>
          <ac:spMkLst>
            <pc:docMk/>
            <pc:sldMk cId="4084542667" sldId="264"/>
            <ac:spMk id="2" creationId="{228CB16B-0A0A-B9F8-EF53-422FFEB46E4D}"/>
          </ac:spMkLst>
        </pc:spChg>
      </pc:sldChg>
      <pc:sldChg chg="modSp new mod">
        <pc:chgData name="Martin Broadwell" userId="c44ae949ec33a215" providerId="LiveId" clId="{1B160260-7248-4721-A9E7-D20120E46E93}" dt="2023-01-04T02:23:44.972" v="966" actId="20577"/>
        <pc:sldMkLst>
          <pc:docMk/>
          <pc:sldMk cId="2810871809" sldId="265"/>
        </pc:sldMkLst>
        <pc:spChg chg="mod">
          <ac:chgData name="Martin Broadwell" userId="c44ae949ec33a215" providerId="LiveId" clId="{1B160260-7248-4721-A9E7-D20120E46E93}" dt="2023-01-04T02:23:44.972" v="966" actId="20577"/>
          <ac:spMkLst>
            <pc:docMk/>
            <pc:sldMk cId="2810871809" sldId="265"/>
            <ac:spMk id="2" creationId="{913D2D91-BB5E-C806-CD89-C000E4137B45}"/>
          </ac:spMkLst>
        </pc:spChg>
      </pc:sldChg>
      <pc:sldChg chg="modSp add mod">
        <pc:chgData name="Martin Broadwell" userId="c44ae949ec33a215" providerId="LiveId" clId="{1B160260-7248-4721-A9E7-D20120E46E93}" dt="2023-01-04T13:27:17.529" v="1382" actId="20577"/>
        <pc:sldMkLst>
          <pc:docMk/>
          <pc:sldMk cId="3466377144" sldId="266"/>
        </pc:sldMkLst>
        <pc:spChg chg="mod">
          <ac:chgData name="Martin Broadwell" userId="c44ae949ec33a215" providerId="LiveId" clId="{1B160260-7248-4721-A9E7-D20120E46E93}" dt="2023-01-04T13:27:17.529" v="1382" actId="20577"/>
          <ac:spMkLst>
            <pc:docMk/>
            <pc:sldMk cId="3466377144" sldId="266"/>
            <ac:spMk id="3" creationId="{61FED046-4710-706E-62B6-A3ABDFA2BBAF}"/>
          </ac:spMkLst>
        </pc:spChg>
      </pc:sldChg>
      <pc:sldMasterChg chg="modSp modSldLayout">
        <pc:chgData name="Martin Broadwell" userId="c44ae949ec33a215" providerId="LiveId" clId="{1B160260-7248-4721-A9E7-D20120E46E93}" dt="2023-01-04T01:15:36.636" v="549" actId="1035"/>
        <pc:sldMasterMkLst>
          <pc:docMk/>
          <pc:sldMasterMk cId="283751817" sldId="2147483672"/>
        </pc:sldMasterMkLst>
        <pc:spChg chg="mod">
          <ac:chgData name="Martin Broadwell" userId="c44ae949ec33a215" providerId="LiveId" clId="{1B160260-7248-4721-A9E7-D20120E46E93}" dt="2023-01-04T00:31:35.286" v="54" actId="2711"/>
          <ac:spMkLst>
            <pc:docMk/>
            <pc:sldMasterMk cId="283751817" sldId="2147483672"/>
            <ac:spMk id="2" creationId="{00000000-0000-0000-0000-000000000000}"/>
          </ac:spMkLst>
        </pc:spChg>
        <pc:sldLayoutChg chg="modSp mod">
          <pc:chgData name="Martin Broadwell" userId="c44ae949ec33a215" providerId="LiveId" clId="{1B160260-7248-4721-A9E7-D20120E46E93}" dt="2023-01-04T00:32:52.754" v="56" actId="113"/>
          <pc:sldLayoutMkLst>
            <pc:docMk/>
            <pc:sldMasterMk cId="283751817" sldId="2147483672"/>
            <pc:sldLayoutMk cId="3716416870" sldId="2147483673"/>
          </pc:sldLayoutMkLst>
          <pc:spChg chg="mod">
            <ac:chgData name="Martin Broadwell" userId="c44ae949ec33a215" providerId="LiveId" clId="{1B160260-7248-4721-A9E7-D20120E46E93}" dt="2023-01-04T00:32:52.754" v="56" actId="113"/>
            <ac:spMkLst>
              <pc:docMk/>
              <pc:sldMasterMk cId="283751817" sldId="2147483672"/>
              <pc:sldLayoutMk cId="3716416870" sldId="2147483673"/>
              <ac:spMk id="2" creationId="{00000000-0000-0000-0000-000000000000}"/>
            </ac:spMkLst>
          </pc:spChg>
          <pc:cxnChg chg="mod">
            <ac:chgData name="Martin Broadwell" userId="c44ae949ec33a215" providerId="LiveId" clId="{1B160260-7248-4721-A9E7-D20120E46E93}" dt="2023-01-04T00:01:57.126" v="11" actId="1076"/>
            <ac:cxnSpMkLst>
              <pc:docMk/>
              <pc:sldMasterMk cId="283751817" sldId="2147483672"/>
              <pc:sldLayoutMk cId="3716416870" sldId="2147483673"/>
              <ac:cxnSpMk id="8" creationId="{00000000-0000-0000-0000-000000000000}"/>
            </ac:cxnSpMkLst>
          </pc:cxnChg>
        </pc:sldLayoutChg>
        <pc:sldLayoutChg chg="addSp delSp modSp mod">
          <pc:chgData name="Martin Broadwell" userId="c44ae949ec33a215" providerId="LiveId" clId="{1B160260-7248-4721-A9E7-D20120E46E93}" dt="2023-01-04T01:15:36.636" v="549" actId="1035"/>
          <pc:sldLayoutMkLst>
            <pc:docMk/>
            <pc:sldMasterMk cId="283751817" sldId="2147483672"/>
            <pc:sldLayoutMk cId="64506949" sldId="2147483675"/>
          </pc:sldLayoutMkLst>
          <pc:spChg chg="mod">
            <ac:chgData name="Martin Broadwell" userId="c44ae949ec33a215" providerId="LiveId" clId="{1B160260-7248-4721-A9E7-D20120E46E93}" dt="2023-01-04T01:15:31.204" v="543" actId="14100"/>
            <ac:spMkLst>
              <pc:docMk/>
              <pc:sldMasterMk cId="283751817" sldId="2147483672"/>
              <pc:sldLayoutMk cId="64506949" sldId="2147483675"/>
              <ac:spMk id="2" creationId="{00000000-0000-0000-0000-000000000000}"/>
            </ac:spMkLst>
          </pc:spChg>
          <pc:spChg chg="mod">
            <ac:chgData name="Martin Broadwell" userId="c44ae949ec33a215" providerId="LiveId" clId="{1B160260-7248-4721-A9E7-D20120E46E93}" dt="2023-01-04T01:15:36.636" v="549" actId="1035"/>
            <ac:spMkLst>
              <pc:docMk/>
              <pc:sldMasterMk cId="283751817" sldId="2147483672"/>
              <pc:sldLayoutMk cId="64506949" sldId="2147483675"/>
              <ac:spMk id="3" creationId="{00000000-0000-0000-0000-000000000000}"/>
            </ac:spMkLst>
          </pc:spChg>
          <pc:spChg chg="add del mod">
            <ac:chgData name="Martin Broadwell" userId="c44ae949ec33a215" providerId="LiveId" clId="{1B160260-7248-4721-A9E7-D20120E46E93}" dt="2023-01-04T01:12:44.103" v="498" actId="478"/>
            <ac:spMkLst>
              <pc:docMk/>
              <pc:sldMasterMk cId="283751817" sldId="2147483672"/>
              <pc:sldLayoutMk cId="64506949" sldId="2147483675"/>
              <ac:spMk id="4" creationId="{7784B7AB-74D6-5689-1FC9-343C42F29115}"/>
            </ac:spMkLst>
          </pc:spChg>
          <pc:spChg chg="del mod">
            <ac:chgData name="Martin Broadwell" userId="c44ae949ec33a215" providerId="LiveId" clId="{1B160260-7248-4721-A9E7-D20120E46E93}" dt="2023-01-04T01:12:19.717" v="494" actId="478"/>
            <ac:spMkLst>
              <pc:docMk/>
              <pc:sldMasterMk cId="283751817" sldId="2147483672"/>
              <pc:sldLayoutMk cId="64506949" sldId="2147483675"/>
              <ac:spMk id="8" creationId="{F64D0645-533E-A8EB-2443-C1A908F2C641}"/>
            </ac:spMkLst>
          </pc:spChg>
          <pc:cxnChg chg="mod">
            <ac:chgData name="Martin Broadwell" userId="c44ae949ec33a215" providerId="LiveId" clId="{1B160260-7248-4721-A9E7-D20120E46E93}" dt="2023-01-04T01:15:26.044" v="542" actId="1076"/>
            <ac:cxnSpMkLst>
              <pc:docMk/>
              <pc:sldMasterMk cId="283751817" sldId="2147483672"/>
              <pc:sldLayoutMk cId="64506949" sldId="2147483675"/>
              <ac:cxnSpMk id="7" creationId="{00000000-0000-0000-0000-000000000000}"/>
            </ac:cxnSpMkLst>
          </pc:cxnChg>
        </pc:sldLayoutChg>
      </pc:sldMasterChg>
    </pc:docChg>
  </pc:docChgLst>
  <pc:docChgLst>
    <pc:chgData name="Martin Broadwell" userId="c44ae949ec33a215" providerId="LiveId" clId="{FF8A2A5C-B0F1-4B27-8E24-DABACE0D1F7B}"/>
    <pc:docChg chg="undo custSel modSld modNotesMaster">
      <pc:chgData name="Martin Broadwell" userId="c44ae949ec33a215" providerId="LiveId" clId="{FF8A2A5C-B0F1-4B27-8E24-DABACE0D1F7B}" dt="2023-01-17T23:57:07.862" v="118" actId="14100"/>
      <pc:docMkLst>
        <pc:docMk/>
      </pc:docMkLst>
      <pc:sldChg chg="modSp modAnim">
        <pc:chgData name="Martin Broadwell" userId="c44ae949ec33a215" providerId="LiveId" clId="{FF8A2A5C-B0F1-4B27-8E24-DABACE0D1F7B}" dt="2023-01-17T23:48:49.756" v="35"/>
        <pc:sldMkLst>
          <pc:docMk/>
          <pc:sldMk cId="3778882683" sldId="298"/>
        </pc:sldMkLst>
        <pc:spChg chg="mod">
          <ac:chgData name="Martin Broadwell" userId="c44ae949ec33a215" providerId="LiveId" clId="{FF8A2A5C-B0F1-4B27-8E24-DABACE0D1F7B}" dt="2023-01-17T23:13:47.997" v="26" actId="20577"/>
          <ac:spMkLst>
            <pc:docMk/>
            <pc:sldMk cId="3778882683" sldId="298"/>
            <ac:spMk id="3" creationId="{A8E168CD-AB3C-47BD-AC11-516ABE5AC3C8}"/>
          </ac:spMkLst>
        </pc:spChg>
      </pc:sldChg>
      <pc:sldChg chg="modSp modAnim">
        <pc:chgData name="Martin Broadwell" userId="c44ae949ec33a215" providerId="LiveId" clId="{FF8A2A5C-B0F1-4B27-8E24-DABACE0D1F7B}" dt="2023-01-17T23:50:20.099" v="49"/>
        <pc:sldMkLst>
          <pc:docMk/>
          <pc:sldMk cId="2217167841" sldId="303"/>
        </pc:sldMkLst>
        <pc:spChg chg="mod">
          <ac:chgData name="Martin Broadwell" userId="c44ae949ec33a215" providerId="LiveId" clId="{FF8A2A5C-B0F1-4B27-8E24-DABACE0D1F7B}" dt="2023-01-17T21:02:08.795" v="6" actId="20577"/>
          <ac:spMkLst>
            <pc:docMk/>
            <pc:sldMk cId="2217167841" sldId="303"/>
            <ac:spMk id="3" creationId="{454D1C6E-4EBF-4153-97C2-3E3CCC180C61}"/>
          </ac:spMkLst>
        </pc:spChg>
      </pc:sldChg>
      <pc:sldChg chg="modSp mod modAnim">
        <pc:chgData name="Martin Broadwell" userId="c44ae949ec33a215" providerId="LiveId" clId="{FF8A2A5C-B0F1-4B27-8E24-DABACE0D1F7B}" dt="2023-01-17T23:49:32.439" v="43"/>
        <pc:sldMkLst>
          <pc:docMk/>
          <pc:sldMk cId="230363256" sldId="319"/>
        </pc:sldMkLst>
        <pc:spChg chg="mod">
          <ac:chgData name="Martin Broadwell" userId="c44ae949ec33a215" providerId="LiveId" clId="{FF8A2A5C-B0F1-4B27-8E24-DABACE0D1F7B}" dt="2023-01-17T21:01:40.592" v="4" actId="20577"/>
          <ac:spMkLst>
            <pc:docMk/>
            <pc:sldMk cId="230363256" sldId="319"/>
            <ac:spMk id="3" creationId="{A62304E9-A3EA-4D14-B221-A4095AC3BA7C}"/>
          </ac:spMkLst>
        </pc:spChg>
        <pc:spChg chg="mod">
          <ac:chgData name="Martin Broadwell" userId="c44ae949ec33a215" providerId="LiveId" clId="{FF8A2A5C-B0F1-4B27-8E24-DABACE0D1F7B}" dt="2023-01-17T21:01:46.541" v="5" actId="14100"/>
          <ac:spMkLst>
            <pc:docMk/>
            <pc:sldMk cId="230363256" sldId="319"/>
            <ac:spMk id="4" creationId="{B90D6571-1F3A-CE8D-A06F-71A8F70C8FF3}"/>
          </ac:spMkLst>
        </pc:spChg>
      </pc:sldChg>
      <pc:sldChg chg="modSp mod modAnim">
        <pc:chgData name="Martin Broadwell" userId="c44ae949ec33a215" providerId="LiveId" clId="{FF8A2A5C-B0F1-4B27-8E24-DABACE0D1F7B}" dt="2023-01-17T23:53:01.094" v="92" actId="2711"/>
        <pc:sldMkLst>
          <pc:docMk/>
          <pc:sldMk cId="2718724192" sldId="431"/>
        </pc:sldMkLst>
        <pc:spChg chg="mod">
          <ac:chgData name="Martin Broadwell" userId="c44ae949ec33a215" providerId="LiveId" clId="{FF8A2A5C-B0F1-4B27-8E24-DABACE0D1F7B}" dt="2023-01-17T23:53:01.094" v="92" actId="2711"/>
          <ac:spMkLst>
            <pc:docMk/>
            <pc:sldMk cId="2718724192" sldId="431"/>
            <ac:spMk id="7" creationId="{FE286A79-578E-4A64-84C5-AF8C59C3FC6B}"/>
          </ac:spMkLst>
        </pc:spChg>
        <pc:spChg chg="mod">
          <ac:chgData name="Martin Broadwell" userId="c44ae949ec33a215" providerId="LiveId" clId="{FF8A2A5C-B0F1-4B27-8E24-DABACE0D1F7B}" dt="2023-01-17T23:53:01.094" v="92" actId="2711"/>
          <ac:spMkLst>
            <pc:docMk/>
            <pc:sldMk cId="2718724192" sldId="431"/>
            <ac:spMk id="8" creationId="{6B7F7A16-D6A8-10DE-7001-31FDAB98C3CF}"/>
          </ac:spMkLst>
        </pc:spChg>
        <pc:spChg chg="mod">
          <ac:chgData name="Martin Broadwell" userId="c44ae949ec33a215" providerId="LiveId" clId="{FF8A2A5C-B0F1-4B27-8E24-DABACE0D1F7B}" dt="2023-01-17T23:53:01.094" v="92" actId="2711"/>
          <ac:spMkLst>
            <pc:docMk/>
            <pc:sldMk cId="2718724192" sldId="431"/>
            <ac:spMk id="10" creationId="{5E9E9A1B-9153-3D88-7A5D-3996A97A489D}"/>
          </ac:spMkLst>
        </pc:spChg>
        <pc:spChg chg="mod">
          <ac:chgData name="Martin Broadwell" userId="c44ae949ec33a215" providerId="LiveId" clId="{FF8A2A5C-B0F1-4B27-8E24-DABACE0D1F7B}" dt="2023-01-17T23:53:01.094" v="92" actId="2711"/>
          <ac:spMkLst>
            <pc:docMk/>
            <pc:sldMk cId="2718724192" sldId="431"/>
            <ac:spMk id="12" creationId="{2F0C7859-DA77-4CF3-B227-21FD4A4B552F}"/>
          </ac:spMkLst>
        </pc:spChg>
        <pc:spChg chg="mod">
          <ac:chgData name="Martin Broadwell" userId="c44ae949ec33a215" providerId="LiveId" clId="{FF8A2A5C-B0F1-4B27-8E24-DABACE0D1F7B}" dt="2023-01-17T23:53:01.094" v="92" actId="2711"/>
          <ac:spMkLst>
            <pc:docMk/>
            <pc:sldMk cId="2718724192" sldId="431"/>
            <ac:spMk id="13" creationId="{60ADF25C-24F8-43AF-8E58-E58FEFFADBE9}"/>
          </ac:spMkLst>
        </pc:spChg>
        <pc:spChg chg="mod">
          <ac:chgData name="Martin Broadwell" userId="c44ae949ec33a215" providerId="LiveId" clId="{FF8A2A5C-B0F1-4B27-8E24-DABACE0D1F7B}" dt="2023-01-17T23:53:01.094" v="92" actId="2711"/>
          <ac:spMkLst>
            <pc:docMk/>
            <pc:sldMk cId="2718724192" sldId="431"/>
            <ac:spMk id="14" creationId="{19B7A86B-D4FF-9B40-D627-8F46E55EFE0F}"/>
          </ac:spMkLst>
        </pc:spChg>
        <pc:spChg chg="mod">
          <ac:chgData name="Martin Broadwell" userId="c44ae949ec33a215" providerId="LiveId" clId="{FF8A2A5C-B0F1-4B27-8E24-DABACE0D1F7B}" dt="2023-01-17T23:53:01.094" v="92" actId="2711"/>
          <ac:spMkLst>
            <pc:docMk/>
            <pc:sldMk cId="2718724192" sldId="431"/>
            <ac:spMk id="15" creationId="{CBB1ECA4-6723-497F-9CBF-EA7A43B71064}"/>
          </ac:spMkLst>
        </pc:spChg>
        <pc:spChg chg="mod">
          <ac:chgData name="Martin Broadwell" userId="c44ae949ec33a215" providerId="LiveId" clId="{FF8A2A5C-B0F1-4B27-8E24-DABACE0D1F7B}" dt="2023-01-17T23:53:01.094" v="92" actId="2711"/>
          <ac:spMkLst>
            <pc:docMk/>
            <pc:sldMk cId="2718724192" sldId="431"/>
            <ac:spMk id="16" creationId="{35F6DB50-FB14-417F-BA49-BCC01819CDE2}"/>
          </ac:spMkLst>
        </pc:spChg>
        <pc:spChg chg="mod">
          <ac:chgData name="Martin Broadwell" userId="c44ae949ec33a215" providerId="LiveId" clId="{FF8A2A5C-B0F1-4B27-8E24-DABACE0D1F7B}" dt="2023-01-17T23:53:01.094" v="92" actId="2711"/>
          <ac:spMkLst>
            <pc:docMk/>
            <pc:sldMk cId="2718724192" sldId="431"/>
            <ac:spMk id="18" creationId="{8B4C93C8-6DB7-E940-679E-A95708E6AA77}"/>
          </ac:spMkLst>
        </pc:spChg>
        <pc:spChg chg="mod">
          <ac:chgData name="Martin Broadwell" userId="c44ae949ec33a215" providerId="LiveId" clId="{FF8A2A5C-B0F1-4B27-8E24-DABACE0D1F7B}" dt="2023-01-17T23:53:01.094" v="92" actId="2711"/>
          <ac:spMkLst>
            <pc:docMk/>
            <pc:sldMk cId="2718724192" sldId="431"/>
            <ac:spMk id="20" creationId="{6ECEC6EE-5F42-8414-78BF-16A91BD17FCB}"/>
          </ac:spMkLst>
        </pc:spChg>
        <pc:graphicFrameChg chg="mod">
          <ac:chgData name="Martin Broadwell" userId="c44ae949ec33a215" providerId="LiveId" clId="{FF8A2A5C-B0F1-4B27-8E24-DABACE0D1F7B}" dt="2023-01-17T23:51:47.715" v="59" actId="1076"/>
          <ac:graphicFrameMkLst>
            <pc:docMk/>
            <pc:sldMk cId="2718724192" sldId="431"/>
            <ac:graphicFrameMk id="4" creationId="{33A98662-2BF2-0A1D-E1CE-D583FE45672B}"/>
          </ac:graphicFrameMkLst>
        </pc:graphicFrameChg>
        <pc:graphicFrameChg chg="mod">
          <ac:chgData name="Martin Broadwell" userId="c44ae949ec33a215" providerId="LiveId" clId="{FF8A2A5C-B0F1-4B27-8E24-DABACE0D1F7B}" dt="2023-01-17T23:51:58.994" v="66" actId="1038"/>
          <ac:graphicFrameMkLst>
            <pc:docMk/>
            <pc:sldMk cId="2718724192" sldId="431"/>
            <ac:graphicFrameMk id="6" creationId="{E0ED927E-F1E9-4B48-B11F-929434C62077}"/>
          </ac:graphicFrameMkLst>
        </pc:graphicFrameChg>
      </pc:sldChg>
      <pc:sldChg chg="modSp mod modAnim">
        <pc:chgData name="Martin Broadwell" userId="c44ae949ec33a215" providerId="LiveId" clId="{FF8A2A5C-B0F1-4B27-8E24-DABACE0D1F7B}" dt="2023-01-17T23:55:49.065" v="106"/>
        <pc:sldMkLst>
          <pc:docMk/>
          <pc:sldMk cId="1828595021" sldId="449"/>
        </pc:sldMkLst>
        <pc:spChg chg="mod">
          <ac:chgData name="Martin Broadwell" userId="c44ae949ec33a215" providerId="LiveId" clId="{FF8A2A5C-B0F1-4B27-8E24-DABACE0D1F7B}" dt="2023-01-17T23:54:17.673" v="95" actId="20577"/>
          <ac:spMkLst>
            <pc:docMk/>
            <pc:sldMk cId="1828595021" sldId="449"/>
            <ac:spMk id="3" creationId="{6525DBF1-A3DD-4C4E-8332-EEBED6370476}"/>
          </ac:spMkLst>
        </pc:spChg>
      </pc:sldChg>
      <pc:sldChg chg="addSp delSp modSp mod">
        <pc:chgData name="Martin Broadwell" userId="c44ae949ec33a215" providerId="LiveId" clId="{FF8A2A5C-B0F1-4B27-8E24-DABACE0D1F7B}" dt="2023-01-17T23:53:41.009" v="94"/>
        <pc:sldMkLst>
          <pc:docMk/>
          <pc:sldMk cId="1675471665" sldId="453"/>
        </pc:sldMkLst>
        <pc:spChg chg="add del mod">
          <ac:chgData name="Martin Broadwell" userId="c44ae949ec33a215" providerId="LiveId" clId="{FF8A2A5C-B0F1-4B27-8E24-DABACE0D1F7B}" dt="2023-01-17T23:53:41.009" v="94"/>
          <ac:spMkLst>
            <pc:docMk/>
            <pc:sldMk cId="1675471665" sldId="453"/>
            <ac:spMk id="3" creationId="{AF6EC183-841B-C8A1-10D4-B0F958300EC2}"/>
          </ac:spMkLst>
        </pc:spChg>
        <pc:spChg chg="mod">
          <ac:chgData name="Martin Broadwell" userId="c44ae949ec33a215" providerId="LiveId" clId="{FF8A2A5C-B0F1-4B27-8E24-DABACE0D1F7B}" dt="2023-01-17T21:00:54.159" v="0" actId="108"/>
          <ac:spMkLst>
            <pc:docMk/>
            <pc:sldMk cId="1675471665" sldId="453"/>
            <ac:spMk id="4" creationId="{AD011582-FE0F-6A10-AC92-8B15EA317546}"/>
          </ac:spMkLst>
        </pc:spChg>
      </pc:sldChg>
      <pc:sldChg chg="modSp mod">
        <pc:chgData name="Martin Broadwell" userId="c44ae949ec33a215" providerId="LiveId" clId="{FF8A2A5C-B0F1-4B27-8E24-DABACE0D1F7B}" dt="2023-01-17T21:02:43.031" v="8" actId="1076"/>
        <pc:sldMkLst>
          <pc:docMk/>
          <pc:sldMk cId="1763221256" sldId="454"/>
        </pc:sldMkLst>
        <pc:spChg chg="mod">
          <ac:chgData name="Martin Broadwell" userId="c44ae949ec33a215" providerId="LiveId" clId="{FF8A2A5C-B0F1-4B27-8E24-DABACE0D1F7B}" dt="2023-01-17T21:02:43.031" v="8" actId="1076"/>
          <ac:spMkLst>
            <pc:docMk/>
            <pc:sldMk cId="1763221256" sldId="454"/>
            <ac:spMk id="4" creationId="{AD011582-FE0F-6A10-AC92-8B15EA317546}"/>
          </ac:spMkLst>
        </pc:spChg>
      </pc:sldChg>
      <pc:sldChg chg="modSp mod modAnim">
        <pc:chgData name="Martin Broadwell" userId="c44ae949ec33a215" providerId="LiveId" clId="{FF8A2A5C-B0F1-4B27-8E24-DABACE0D1F7B}" dt="2023-01-17T23:57:07.862" v="118" actId="14100"/>
        <pc:sldMkLst>
          <pc:docMk/>
          <pc:sldMk cId="3298830219" sldId="455"/>
        </pc:sldMkLst>
        <pc:spChg chg="mod">
          <ac:chgData name="Martin Broadwell" userId="c44ae949ec33a215" providerId="LiveId" clId="{FF8A2A5C-B0F1-4B27-8E24-DABACE0D1F7B}" dt="2023-01-17T23:56:58.920" v="116" actId="20577"/>
          <ac:spMkLst>
            <pc:docMk/>
            <pc:sldMk cId="3298830219" sldId="455"/>
            <ac:spMk id="3" creationId="{61FED046-4710-706E-62B6-A3ABDFA2BBAF}"/>
          </ac:spMkLst>
        </pc:spChg>
        <pc:spChg chg="mod">
          <ac:chgData name="Martin Broadwell" userId="c44ae949ec33a215" providerId="LiveId" clId="{FF8A2A5C-B0F1-4B27-8E24-DABACE0D1F7B}" dt="2023-01-17T23:57:07.862" v="118" actId="14100"/>
          <ac:spMkLst>
            <pc:docMk/>
            <pc:sldMk cId="3298830219" sldId="455"/>
            <ac:spMk id="4" creationId="{6C9EEE27-7A4F-3512-7FA4-F9025513C3F2}"/>
          </ac:spMkLst>
        </pc:spChg>
      </pc:sldChg>
    </pc:docChg>
  </pc:docChgLst>
  <pc:docChgLst>
    <pc:chgData name="Brigham Eubanks" userId="9a173d7edfb93684" providerId="Windows Live" clId="Web-{A42F4EBE-8A0C-42E5-A4AB-5717772A1447}"/>
    <pc:docChg chg="modSld">
      <pc:chgData name="Brigham Eubanks" userId="9a173d7edfb93684" providerId="Windows Live" clId="Web-{A42F4EBE-8A0C-42E5-A4AB-5717772A1447}" dt="2023-01-29T02:37:07.807" v="204" actId="20577"/>
      <pc:docMkLst>
        <pc:docMk/>
      </pc:docMkLst>
      <pc:sldChg chg="modSp">
        <pc:chgData name="Brigham Eubanks" userId="9a173d7edfb93684" providerId="Windows Live" clId="Web-{A42F4EBE-8A0C-42E5-A4AB-5717772A1447}" dt="2023-01-29T02:28:45.226" v="62" actId="20577"/>
        <pc:sldMkLst>
          <pc:docMk/>
          <pc:sldMk cId="2545072169" sldId="530"/>
        </pc:sldMkLst>
        <pc:spChg chg="mod">
          <ac:chgData name="Brigham Eubanks" userId="9a173d7edfb93684" providerId="Windows Live" clId="Web-{A42F4EBE-8A0C-42E5-A4AB-5717772A1447}" dt="2023-01-29T02:28:45.226" v="62" actId="20577"/>
          <ac:spMkLst>
            <pc:docMk/>
            <pc:sldMk cId="2545072169" sldId="530"/>
            <ac:spMk id="4" creationId="{0C5EAE63-040E-2F75-77DB-CD934195CC7F}"/>
          </ac:spMkLst>
        </pc:spChg>
      </pc:sldChg>
      <pc:sldChg chg="modSp">
        <pc:chgData name="Brigham Eubanks" userId="9a173d7edfb93684" providerId="Windows Live" clId="Web-{A42F4EBE-8A0C-42E5-A4AB-5717772A1447}" dt="2023-01-29T02:29:02.898" v="64" actId="20577"/>
        <pc:sldMkLst>
          <pc:docMk/>
          <pc:sldMk cId="2204043483" sldId="535"/>
        </pc:sldMkLst>
        <pc:spChg chg="mod">
          <ac:chgData name="Brigham Eubanks" userId="9a173d7edfb93684" providerId="Windows Live" clId="Web-{A42F4EBE-8A0C-42E5-A4AB-5717772A1447}" dt="2023-01-29T02:29:02.898" v="64" actId="20577"/>
          <ac:spMkLst>
            <pc:docMk/>
            <pc:sldMk cId="2204043483" sldId="535"/>
            <ac:spMk id="4" creationId="{0C5EAE63-040E-2F75-77DB-CD934195CC7F}"/>
          </ac:spMkLst>
        </pc:spChg>
      </pc:sldChg>
      <pc:sldChg chg="modSp">
        <pc:chgData name="Brigham Eubanks" userId="9a173d7edfb93684" providerId="Windows Live" clId="Web-{A42F4EBE-8A0C-42E5-A4AB-5717772A1447}" dt="2023-01-29T02:34:47.549" v="152" actId="20577"/>
        <pc:sldMkLst>
          <pc:docMk/>
          <pc:sldMk cId="3564552177" sldId="536"/>
        </pc:sldMkLst>
        <pc:spChg chg="mod">
          <ac:chgData name="Brigham Eubanks" userId="9a173d7edfb93684" providerId="Windows Live" clId="Web-{A42F4EBE-8A0C-42E5-A4AB-5717772A1447}" dt="2023-01-29T02:23:07.436" v="40" actId="20577"/>
          <ac:spMkLst>
            <pc:docMk/>
            <pc:sldMk cId="3564552177" sldId="536"/>
            <ac:spMk id="2" creationId="{B53A4DC5-3A95-C8EA-4AED-150A9C3C0E55}"/>
          </ac:spMkLst>
        </pc:spChg>
        <pc:spChg chg="mod">
          <ac:chgData name="Brigham Eubanks" userId="9a173d7edfb93684" providerId="Windows Live" clId="Web-{A42F4EBE-8A0C-42E5-A4AB-5717772A1447}" dt="2023-01-29T02:33:46.001" v="149" actId="20577"/>
          <ac:spMkLst>
            <pc:docMk/>
            <pc:sldMk cId="3564552177" sldId="536"/>
            <ac:spMk id="3" creationId="{747476BD-A9E6-842F-75EB-81FE6BCAB19A}"/>
          </ac:spMkLst>
        </pc:spChg>
        <pc:spChg chg="mod">
          <ac:chgData name="Brigham Eubanks" userId="9a173d7edfb93684" providerId="Windows Live" clId="Web-{A42F4EBE-8A0C-42E5-A4AB-5717772A1447}" dt="2023-01-29T02:34:47.549" v="152" actId="20577"/>
          <ac:spMkLst>
            <pc:docMk/>
            <pc:sldMk cId="3564552177" sldId="536"/>
            <ac:spMk id="4" creationId="{F50F099F-8271-54D3-CB70-3145133AF5B6}"/>
          </ac:spMkLst>
        </pc:spChg>
      </pc:sldChg>
      <pc:sldChg chg="modSp">
        <pc:chgData name="Brigham Eubanks" userId="9a173d7edfb93684" providerId="Windows Live" clId="Web-{A42F4EBE-8A0C-42E5-A4AB-5717772A1447}" dt="2023-01-29T02:37:07.807" v="204" actId="20577"/>
        <pc:sldMkLst>
          <pc:docMk/>
          <pc:sldMk cId="2599007838" sldId="537"/>
        </pc:sldMkLst>
        <pc:spChg chg="mod">
          <ac:chgData name="Brigham Eubanks" userId="9a173d7edfb93684" providerId="Windows Live" clId="Web-{A42F4EBE-8A0C-42E5-A4AB-5717772A1447}" dt="2023-01-29T02:37:07.807" v="204" actId="20577"/>
          <ac:spMkLst>
            <pc:docMk/>
            <pc:sldMk cId="2599007838" sldId="537"/>
            <ac:spMk id="4" creationId="{6C9EEE27-7A4F-3512-7FA4-F9025513C3F2}"/>
          </ac:spMkLst>
        </pc:spChg>
      </pc:sldChg>
    </pc:docChg>
  </pc:docChgLst>
  <pc:docChgLst>
    <pc:chgData name="Martin Broadwell" userId="c44ae949ec33a215" providerId="LiveId" clId="{118D6ED2-5B45-4508-9FE0-0779A2297DB9}"/>
    <pc:docChg chg="custSel modSld">
      <pc:chgData name="Martin Broadwell" userId="c44ae949ec33a215" providerId="LiveId" clId="{118D6ED2-5B45-4508-9FE0-0779A2297DB9}" dt="2023-01-10T15:30:05.544" v="119" actId="20577"/>
      <pc:docMkLst>
        <pc:docMk/>
      </pc:docMkLst>
      <pc:sldChg chg="modSp mod">
        <pc:chgData name="Martin Broadwell" userId="c44ae949ec33a215" providerId="LiveId" clId="{118D6ED2-5B45-4508-9FE0-0779A2297DB9}" dt="2023-01-10T15:26:40.954" v="107" actId="1582"/>
        <pc:sldMkLst>
          <pc:docMk/>
          <pc:sldMk cId="1502628191" sldId="271"/>
        </pc:sldMkLst>
        <pc:spChg chg="mod">
          <ac:chgData name="Martin Broadwell" userId="c44ae949ec33a215" providerId="LiveId" clId="{118D6ED2-5B45-4508-9FE0-0779A2297DB9}" dt="2023-01-10T15:22:37.832" v="99" actId="1076"/>
          <ac:spMkLst>
            <pc:docMk/>
            <pc:sldMk cId="1502628191" sldId="271"/>
            <ac:spMk id="6" creationId="{54BF3FD4-5679-CF88-76BF-DCDDB901E0D7}"/>
          </ac:spMkLst>
        </pc:spChg>
        <pc:spChg chg="mod">
          <ac:chgData name="Martin Broadwell" userId="c44ae949ec33a215" providerId="LiveId" clId="{118D6ED2-5B45-4508-9FE0-0779A2297DB9}" dt="2023-01-10T15:22:05.124" v="91" actId="1076"/>
          <ac:spMkLst>
            <pc:docMk/>
            <pc:sldMk cId="1502628191" sldId="271"/>
            <ac:spMk id="7" creationId="{7E1BD357-3360-7B0D-240F-F02C624DEC34}"/>
          </ac:spMkLst>
        </pc:spChg>
        <pc:cxnChg chg="mod">
          <ac:chgData name="Martin Broadwell" userId="c44ae949ec33a215" providerId="LiveId" clId="{118D6ED2-5B45-4508-9FE0-0779A2297DB9}" dt="2023-01-10T15:26:40.954" v="107" actId="1582"/>
          <ac:cxnSpMkLst>
            <pc:docMk/>
            <pc:sldMk cId="1502628191" sldId="271"/>
            <ac:cxnSpMk id="14" creationId="{9CE6324E-6A95-54F1-1957-A7DA67341192}"/>
          </ac:cxnSpMkLst>
        </pc:cxnChg>
        <pc:cxnChg chg="mod">
          <ac:chgData name="Martin Broadwell" userId="c44ae949ec33a215" providerId="LiveId" clId="{118D6ED2-5B45-4508-9FE0-0779A2297DB9}" dt="2023-01-10T15:26:40.954" v="107" actId="1582"/>
          <ac:cxnSpMkLst>
            <pc:docMk/>
            <pc:sldMk cId="1502628191" sldId="271"/>
            <ac:cxnSpMk id="15" creationId="{C86C85CD-FAAA-C506-CA84-CD877DDC81F0}"/>
          </ac:cxnSpMkLst>
        </pc:cxnChg>
        <pc:cxnChg chg="mod">
          <ac:chgData name="Martin Broadwell" userId="c44ae949ec33a215" providerId="LiveId" clId="{118D6ED2-5B45-4508-9FE0-0779A2297DB9}" dt="2023-01-10T15:26:40.954" v="107" actId="1582"/>
          <ac:cxnSpMkLst>
            <pc:docMk/>
            <pc:sldMk cId="1502628191" sldId="271"/>
            <ac:cxnSpMk id="16" creationId="{94810E74-1872-D94F-CCE0-D8ECEB4154C1}"/>
          </ac:cxnSpMkLst>
        </pc:cxnChg>
        <pc:cxnChg chg="mod">
          <ac:chgData name="Martin Broadwell" userId="c44ae949ec33a215" providerId="LiveId" clId="{118D6ED2-5B45-4508-9FE0-0779A2297DB9}" dt="2023-01-10T15:26:40.954" v="107" actId="1582"/>
          <ac:cxnSpMkLst>
            <pc:docMk/>
            <pc:sldMk cId="1502628191" sldId="271"/>
            <ac:cxnSpMk id="17" creationId="{B83F3FC9-5056-E5CB-2494-F8F3683A0601}"/>
          </ac:cxnSpMkLst>
        </pc:cxnChg>
        <pc:cxnChg chg="mod">
          <ac:chgData name="Martin Broadwell" userId="c44ae949ec33a215" providerId="LiveId" clId="{118D6ED2-5B45-4508-9FE0-0779A2297DB9}" dt="2023-01-10T15:26:31.305" v="106" actId="1582"/>
          <ac:cxnSpMkLst>
            <pc:docMk/>
            <pc:sldMk cId="1502628191" sldId="271"/>
            <ac:cxnSpMk id="18" creationId="{79DB65FF-6BB9-1FC9-3F42-B16F6E052DE8}"/>
          </ac:cxnSpMkLst>
        </pc:cxnChg>
        <pc:cxnChg chg="mod">
          <ac:chgData name="Martin Broadwell" userId="c44ae949ec33a215" providerId="LiveId" clId="{118D6ED2-5B45-4508-9FE0-0779A2297DB9}" dt="2023-01-10T15:26:31.305" v="106" actId="1582"/>
          <ac:cxnSpMkLst>
            <pc:docMk/>
            <pc:sldMk cId="1502628191" sldId="271"/>
            <ac:cxnSpMk id="19" creationId="{15528ED4-7597-6CF7-6E10-39CCA826442B}"/>
          </ac:cxnSpMkLst>
        </pc:cxnChg>
        <pc:cxnChg chg="mod">
          <ac:chgData name="Martin Broadwell" userId="c44ae949ec33a215" providerId="LiveId" clId="{118D6ED2-5B45-4508-9FE0-0779A2297DB9}" dt="2023-01-10T15:26:31.305" v="106" actId="1582"/>
          <ac:cxnSpMkLst>
            <pc:docMk/>
            <pc:sldMk cId="1502628191" sldId="271"/>
            <ac:cxnSpMk id="20" creationId="{902C6DA2-C97E-8C23-22FD-F8761D573FA8}"/>
          </ac:cxnSpMkLst>
        </pc:cxnChg>
        <pc:cxnChg chg="mod">
          <ac:chgData name="Martin Broadwell" userId="c44ae949ec33a215" providerId="LiveId" clId="{118D6ED2-5B45-4508-9FE0-0779A2297DB9}" dt="2023-01-10T15:26:40.954" v="107" actId="1582"/>
          <ac:cxnSpMkLst>
            <pc:docMk/>
            <pc:sldMk cId="1502628191" sldId="271"/>
            <ac:cxnSpMk id="22" creationId="{2604B2C1-9218-0715-9A72-FE79CC5B8CE1}"/>
          </ac:cxnSpMkLst>
        </pc:cxnChg>
        <pc:cxnChg chg="mod">
          <ac:chgData name="Martin Broadwell" userId="c44ae949ec33a215" providerId="LiveId" clId="{118D6ED2-5B45-4508-9FE0-0779A2297DB9}" dt="2023-01-10T15:26:31.305" v="106" actId="1582"/>
          <ac:cxnSpMkLst>
            <pc:docMk/>
            <pc:sldMk cId="1502628191" sldId="271"/>
            <ac:cxnSpMk id="23" creationId="{3E21A324-EC46-8FD2-458C-237A7384A753}"/>
          </ac:cxnSpMkLst>
        </pc:cxnChg>
        <pc:cxnChg chg="mod">
          <ac:chgData name="Martin Broadwell" userId="c44ae949ec33a215" providerId="LiveId" clId="{118D6ED2-5B45-4508-9FE0-0779A2297DB9}" dt="2023-01-10T15:26:31.305" v="106" actId="1582"/>
          <ac:cxnSpMkLst>
            <pc:docMk/>
            <pc:sldMk cId="1502628191" sldId="271"/>
            <ac:cxnSpMk id="24" creationId="{326AB06C-E0D1-9D82-8FFF-F5CFB0A9AA88}"/>
          </ac:cxnSpMkLst>
        </pc:cxnChg>
        <pc:cxnChg chg="mod">
          <ac:chgData name="Martin Broadwell" userId="c44ae949ec33a215" providerId="LiveId" clId="{118D6ED2-5B45-4508-9FE0-0779A2297DB9}" dt="2023-01-10T15:26:31.305" v="106" actId="1582"/>
          <ac:cxnSpMkLst>
            <pc:docMk/>
            <pc:sldMk cId="1502628191" sldId="271"/>
            <ac:cxnSpMk id="25" creationId="{B0948BF6-A976-9682-4E32-9BF11C21C95B}"/>
          </ac:cxnSpMkLst>
        </pc:cxnChg>
        <pc:cxnChg chg="mod">
          <ac:chgData name="Martin Broadwell" userId="c44ae949ec33a215" providerId="LiveId" clId="{118D6ED2-5B45-4508-9FE0-0779A2297DB9}" dt="2023-01-10T15:26:40.954" v="107" actId="1582"/>
          <ac:cxnSpMkLst>
            <pc:docMk/>
            <pc:sldMk cId="1502628191" sldId="271"/>
            <ac:cxnSpMk id="27" creationId="{AD084304-9CC6-1CA3-89F2-3B2F20962457}"/>
          </ac:cxnSpMkLst>
        </pc:cxnChg>
      </pc:sldChg>
      <pc:sldChg chg="modSp mod">
        <pc:chgData name="Martin Broadwell" userId="c44ae949ec33a215" providerId="LiveId" clId="{118D6ED2-5B45-4508-9FE0-0779A2297DB9}" dt="2023-01-10T15:24:48.538" v="105" actId="20577"/>
        <pc:sldMkLst>
          <pc:docMk/>
          <pc:sldMk cId="3779756225" sldId="273"/>
        </pc:sldMkLst>
        <pc:spChg chg="mod">
          <ac:chgData name="Martin Broadwell" userId="c44ae949ec33a215" providerId="LiveId" clId="{118D6ED2-5B45-4508-9FE0-0779A2297DB9}" dt="2023-01-10T15:24:48.538" v="105" actId="20577"/>
          <ac:spMkLst>
            <pc:docMk/>
            <pc:sldMk cId="3779756225" sldId="273"/>
            <ac:spMk id="2" creationId="{65A6F103-B7D6-10DE-0E47-EB52651A176B}"/>
          </ac:spMkLst>
        </pc:spChg>
        <pc:spChg chg="mod">
          <ac:chgData name="Martin Broadwell" userId="c44ae949ec33a215" providerId="LiveId" clId="{118D6ED2-5B45-4508-9FE0-0779A2297DB9}" dt="2023-01-10T15:23:33.377" v="104" actId="20577"/>
          <ac:spMkLst>
            <pc:docMk/>
            <pc:sldMk cId="3779756225" sldId="273"/>
            <ac:spMk id="3" creationId="{CD1645DA-6DAD-09D8-E3AB-0B5DB02E490B}"/>
          </ac:spMkLst>
        </pc:spChg>
      </pc:sldChg>
      <pc:sldChg chg="modSp mod">
        <pc:chgData name="Martin Broadwell" userId="c44ae949ec33a215" providerId="LiveId" clId="{118D6ED2-5B45-4508-9FE0-0779A2297DB9}" dt="2023-01-10T15:30:05.544" v="119" actId="20577"/>
        <pc:sldMkLst>
          <pc:docMk/>
          <pc:sldMk cId="3452913976" sldId="275"/>
        </pc:sldMkLst>
        <pc:spChg chg="mod">
          <ac:chgData name="Martin Broadwell" userId="c44ae949ec33a215" providerId="LiveId" clId="{118D6ED2-5B45-4508-9FE0-0779A2297DB9}" dt="2023-01-10T15:14:14.904" v="66" actId="20577"/>
          <ac:spMkLst>
            <pc:docMk/>
            <pc:sldMk cId="3452913976" sldId="275"/>
            <ac:spMk id="3" creationId="{CC6C858C-AAC1-6FBB-0AE9-E449F62B799A}"/>
          </ac:spMkLst>
        </pc:spChg>
        <pc:spChg chg="mod">
          <ac:chgData name="Martin Broadwell" userId="c44ae949ec33a215" providerId="LiveId" clId="{118D6ED2-5B45-4508-9FE0-0779A2297DB9}" dt="2023-01-10T15:30:05.544" v="119" actId="20577"/>
          <ac:spMkLst>
            <pc:docMk/>
            <pc:sldMk cId="3452913976" sldId="275"/>
            <ac:spMk id="4" creationId="{B11176A6-3340-9CE3-A527-174A94DBDE5F}"/>
          </ac:spMkLst>
        </pc:spChg>
      </pc:sldChg>
    </pc:docChg>
  </pc:docChgLst>
  <pc:docChgLst>
    <pc:chgData name="Martin Broadwell" userId="c44ae949ec33a215" providerId="LiveId" clId="{4FB4993C-CDCB-4FB3-9F3A-4EEA2A5BB6B4}"/>
    <pc:docChg chg="undo custSel addSld delSld modSld">
      <pc:chgData name="Martin Broadwell" userId="c44ae949ec33a215" providerId="LiveId" clId="{4FB4993C-CDCB-4FB3-9F3A-4EEA2A5BB6B4}" dt="2023-01-29T00:47:08.001" v="850" actId="20577"/>
      <pc:docMkLst>
        <pc:docMk/>
      </pc:docMkLst>
      <pc:sldChg chg="modSp mod modAnim">
        <pc:chgData name="Martin Broadwell" userId="c44ae949ec33a215" providerId="LiveId" clId="{4FB4993C-CDCB-4FB3-9F3A-4EEA2A5BB6B4}" dt="2023-01-29T00:09:17.260" v="38"/>
        <pc:sldMkLst>
          <pc:docMk/>
          <pc:sldMk cId="2545072169" sldId="530"/>
        </pc:sldMkLst>
        <pc:spChg chg="mod">
          <ac:chgData name="Martin Broadwell" userId="c44ae949ec33a215" providerId="LiveId" clId="{4FB4993C-CDCB-4FB3-9F3A-4EEA2A5BB6B4}" dt="2023-01-29T00:04:19.490" v="4" actId="20577"/>
          <ac:spMkLst>
            <pc:docMk/>
            <pc:sldMk cId="2545072169" sldId="530"/>
            <ac:spMk id="2" creationId="{839CFD46-8817-1533-F24A-E3DA02887D9A}"/>
          </ac:spMkLst>
        </pc:spChg>
        <pc:spChg chg="mod">
          <ac:chgData name="Martin Broadwell" userId="c44ae949ec33a215" providerId="LiveId" clId="{4FB4993C-CDCB-4FB3-9F3A-4EEA2A5BB6B4}" dt="2023-01-29T00:05:48.999" v="12" actId="27636"/>
          <ac:spMkLst>
            <pc:docMk/>
            <pc:sldMk cId="2545072169" sldId="530"/>
            <ac:spMk id="3" creationId="{86B43EB5-D814-8248-5CAF-DE9CB45AF84C}"/>
          </ac:spMkLst>
        </pc:spChg>
        <pc:spChg chg="mod">
          <ac:chgData name="Martin Broadwell" userId="c44ae949ec33a215" providerId="LiveId" clId="{4FB4993C-CDCB-4FB3-9F3A-4EEA2A5BB6B4}" dt="2023-01-29T00:07:29.214" v="23" actId="20577"/>
          <ac:spMkLst>
            <pc:docMk/>
            <pc:sldMk cId="2545072169" sldId="530"/>
            <ac:spMk id="4" creationId="{0C5EAE63-040E-2F75-77DB-CD934195CC7F}"/>
          </ac:spMkLst>
        </pc:spChg>
      </pc:sldChg>
      <pc:sldChg chg="modSp modAnim">
        <pc:chgData name="Martin Broadwell" userId="c44ae949ec33a215" providerId="LiveId" clId="{4FB4993C-CDCB-4FB3-9F3A-4EEA2A5BB6B4}" dt="2023-01-29T00:42:49.586" v="836" actId="6549"/>
        <pc:sldMkLst>
          <pc:docMk/>
          <pc:sldMk cId="1098159473" sldId="531"/>
        </pc:sldMkLst>
        <pc:spChg chg="mod">
          <ac:chgData name="Martin Broadwell" userId="c44ae949ec33a215" providerId="LiveId" clId="{4FB4993C-CDCB-4FB3-9F3A-4EEA2A5BB6B4}" dt="2023-01-29T00:42:27.550" v="824" actId="20577"/>
          <ac:spMkLst>
            <pc:docMk/>
            <pc:sldMk cId="1098159473" sldId="531"/>
            <ac:spMk id="3" creationId="{00915331-5648-4F32-6B16-6EC9D5286423}"/>
          </ac:spMkLst>
        </pc:spChg>
        <pc:spChg chg="mod">
          <ac:chgData name="Martin Broadwell" userId="c44ae949ec33a215" providerId="LiveId" clId="{4FB4993C-CDCB-4FB3-9F3A-4EEA2A5BB6B4}" dt="2023-01-29T00:42:49.586" v="836" actId="6549"/>
          <ac:spMkLst>
            <pc:docMk/>
            <pc:sldMk cId="1098159473" sldId="531"/>
            <ac:spMk id="4" creationId="{D649D09F-4888-3AAB-AC3C-F97A65CD64DC}"/>
          </ac:spMkLst>
        </pc:spChg>
      </pc:sldChg>
      <pc:sldChg chg="modSp add mod modAnim modNotesTx">
        <pc:chgData name="Martin Broadwell" userId="c44ae949ec33a215" providerId="LiveId" clId="{4FB4993C-CDCB-4FB3-9F3A-4EEA2A5BB6B4}" dt="2023-01-29T00:29:13.299" v="779" actId="20577"/>
        <pc:sldMkLst>
          <pc:docMk/>
          <pc:sldMk cId="2204043483" sldId="535"/>
        </pc:sldMkLst>
        <pc:spChg chg="mod">
          <ac:chgData name="Martin Broadwell" userId="c44ae949ec33a215" providerId="LiveId" clId="{4FB4993C-CDCB-4FB3-9F3A-4EEA2A5BB6B4}" dt="2023-01-29T00:20:58.046" v="639" actId="20577"/>
          <ac:spMkLst>
            <pc:docMk/>
            <pc:sldMk cId="2204043483" sldId="535"/>
            <ac:spMk id="3" creationId="{86B43EB5-D814-8248-5CAF-DE9CB45AF84C}"/>
          </ac:spMkLst>
        </pc:spChg>
        <pc:spChg chg="mod">
          <ac:chgData name="Martin Broadwell" userId="c44ae949ec33a215" providerId="LiveId" clId="{4FB4993C-CDCB-4FB3-9F3A-4EEA2A5BB6B4}" dt="2023-01-29T00:21:12.622" v="642" actId="20577"/>
          <ac:spMkLst>
            <pc:docMk/>
            <pc:sldMk cId="2204043483" sldId="535"/>
            <ac:spMk id="4" creationId="{0C5EAE63-040E-2F75-77DB-CD934195CC7F}"/>
          </ac:spMkLst>
        </pc:spChg>
      </pc:sldChg>
      <pc:sldChg chg="modSp new mod modAnim">
        <pc:chgData name="Martin Broadwell" userId="c44ae949ec33a215" providerId="LiveId" clId="{4FB4993C-CDCB-4FB3-9F3A-4EEA2A5BB6B4}" dt="2023-01-29T00:47:08.001" v="850" actId="20577"/>
        <pc:sldMkLst>
          <pc:docMk/>
          <pc:sldMk cId="3564552177" sldId="536"/>
        </pc:sldMkLst>
        <pc:spChg chg="mod">
          <ac:chgData name="Martin Broadwell" userId="c44ae949ec33a215" providerId="LiveId" clId="{4FB4993C-CDCB-4FB3-9F3A-4EEA2A5BB6B4}" dt="2023-01-29T00:16:51.512" v="598" actId="20577"/>
          <ac:spMkLst>
            <pc:docMk/>
            <pc:sldMk cId="3564552177" sldId="536"/>
            <ac:spMk id="2" creationId="{B53A4DC5-3A95-C8EA-4AED-150A9C3C0E55}"/>
          </ac:spMkLst>
        </pc:spChg>
        <pc:spChg chg="mod">
          <ac:chgData name="Martin Broadwell" userId="c44ae949ec33a215" providerId="LiveId" clId="{4FB4993C-CDCB-4FB3-9F3A-4EEA2A5BB6B4}" dt="2023-01-29T00:47:08.001" v="850" actId="20577"/>
          <ac:spMkLst>
            <pc:docMk/>
            <pc:sldMk cId="3564552177" sldId="536"/>
            <ac:spMk id="3" creationId="{747476BD-A9E6-842F-75EB-81FE6BCAB19A}"/>
          </ac:spMkLst>
        </pc:spChg>
      </pc:sldChg>
      <pc:sldChg chg="modSp add mod modAnim">
        <pc:chgData name="Martin Broadwell" userId="c44ae949ec33a215" providerId="LiveId" clId="{4FB4993C-CDCB-4FB3-9F3A-4EEA2A5BB6B4}" dt="2023-01-29T00:38:29.278" v="798"/>
        <pc:sldMkLst>
          <pc:docMk/>
          <pc:sldMk cId="2599007838" sldId="537"/>
        </pc:sldMkLst>
        <pc:spChg chg="mod">
          <ac:chgData name="Martin Broadwell" userId="c44ae949ec33a215" providerId="LiveId" clId="{4FB4993C-CDCB-4FB3-9F3A-4EEA2A5BB6B4}" dt="2023-01-29T00:20:00.981" v="628" actId="207"/>
          <ac:spMkLst>
            <pc:docMk/>
            <pc:sldMk cId="2599007838" sldId="537"/>
            <ac:spMk id="3" creationId="{61FED046-4710-706E-62B6-A3ABDFA2BBAF}"/>
          </ac:spMkLst>
        </pc:spChg>
        <pc:spChg chg="mod">
          <ac:chgData name="Martin Broadwell" userId="c44ae949ec33a215" providerId="LiveId" clId="{4FB4993C-CDCB-4FB3-9F3A-4EEA2A5BB6B4}" dt="2023-01-29T00:20:24.801" v="634" actId="15"/>
          <ac:spMkLst>
            <pc:docMk/>
            <pc:sldMk cId="2599007838" sldId="537"/>
            <ac:spMk id="4" creationId="{6C9EEE27-7A4F-3512-7FA4-F9025513C3F2}"/>
          </ac:spMkLst>
        </pc:spChg>
      </pc:sldChg>
      <pc:sldChg chg="add del">
        <pc:chgData name="Martin Broadwell" userId="c44ae949ec33a215" providerId="LiveId" clId="{4FB4993C-CDCB-4FB3-9F3A-4EEA2A5BB6B4}" dt="2023-01-29T00:19:01.581" v="603"/>
        <pc:sldMkLst>
          <pc:docMk/>
          <pc:sldMk cId="3781544903" sldId="538"/>
        </pc:sldMkLst>
      </pc:sldChg>
    </pc:docChg>
  </pc:docChgLst>
  <pc:docChgLst>
    <pc:chgData name="Brigham Eubanks" userId="9a173d7edfb93684" providerId="Windows Live" clId="Web-{FEB66FAF-398A-4DBD-B164-E701D574A6CD}"/>
    <pc:docChg chg="modSld">
      <pc:chgData name="Brigham Eubanks" userId="9a173d7edfb93684" providerId="Windows Live" clId="Web-{FEB66FAF-398A-4DBD-B164-E701D574A6CD}" dt="2023-01-03T15:57:49.119" v="1" actId="1076"/>
      <pc:docMkLst>
        <pc:docMk/>
      </pc:docMkLst>
      <pc:sldChg chg="modSp">
        <pc:chgData name="Brigham Eubanks" userId="9a173d7edfb93684" providerId="Windows Live" clId="Web-{FEB66FAF-398A-4DBD-B164-E701D574A6CD}" dt="2023-01-03T15:57:49.119" v="1" actId="1076"/>
        <pc:sldMkLst>
          <pc:docMk/>
          <pc:sldMk cId="3445584805" sldId="256"/>
        </pc:sldMkLst>
        <pc:picChg chg="mod">
          <ac:chgData name="Brigham Eubanks" userId="9a173d7edfb93684" providerId="Windows Live" clId="Web-{FEB66FAF-398A-4DBD-B164-E701D574A6CD}" dt="2023-01-03T15:57:49.119" v="1" actId="1076"/>
          <ac:picMkLst>
            <pc:docMk/>
            <pc:sldMk cId="3445584805" sldId="256"/>
            <ac:picMk id="11" creationId="{047F2C3D-00AA-8B7F-9312-0E1427193A11}"/>
          </ac:picMkLst>
        </pc:picChg>
      </pc:sldChg>
    </pc:docChg>
  </pc:docChgLst>
  <pc:docChgLst>
    <pc:chgData name="Brigham Eubanks" userId="9a173d7edfb93684" providerId="Windows Live" clId="Web-{CD38EC1D-05DF-4B6A-B983-9D1F735D6007}"/>
    <pc:docChg chg="modSld">
      <pc:chgData name="Brigham Eubanks" userId="9a173d7edfb93684" providerId="Windows Live" clId="Web-{CD38EC1D-05DF-4B6A-B983-9D1F735D6007}" dt="2023-01-10T19:12:51.231" v="2" actId="20577"/>
      <pc:docMkLst>
        <pc:docMk/>
      </pc:docMkLst>
      <pc:sldChg chg="modSp">
        <pc:chgData name="Brigham Eubanks" userId="9a173d7edfb93684" providerId="Windows Live" clId="Web-{CD38EC1D-05DF-4B6A-B983-9D1F735D6007}" dt="2023-01-10T19:12:51.231" v="2" actId="20577"/>
        <pc:sldMkLst>
          <pc:docMk/>
          <pc:sldMk cId="3452913976" sldId="275"/>
        </pc:sldMkLst>
        <pc:spChg chg="mod">
          <ac:chgData name="Brigham Eubanks" userId="9a173d7edfb93684" providerId="Windows Live" clId="Web-{CD38EC1D-05DF-4B6A-B983-9D1F735D6007}" dt="2023-01-10T19:12:51.231" v="2" actId="20577"/>
          <ac:spMkLst>
            <pc:docMk/>
            <pc:sldMk cId="3452913976" sldId="275"/>
            <ac:spMk id="4" creationId="{B11176A6-3340-9CE3-A527-174A94DBDE5F}"/>
          </ac:spMkLst>
        </pc:spChg>
      </pc:sldChg>
    </pc:docChg>
  </pc:docChgLst>
  <pc:docChgLst>
    <pc:chgData name="Brigham Eubanks" userId="9a173d7edfb93684" providerId="Windows Live" clId="Web-{FEAA12D9-670C-4792-8D04-D16F376ADE59}"/>
    <pc:docChg chg="modSld">
      <pc:chgData name="Brigham Eubanks" userId="9a173d7edfb93684" providerId="Windows Live" clId="Web-{FEAA12D9-670C-4792-8D04-D16F376ADE59}" dt="2023-01-27T03:31:28.557" v="286" actId="20577"/>
      <pc:docMkLst>
        <pc:docMk/>
      </pc:docMkLst>
      <pc:sldChg chg="modSp">
        <pc:chgData name="Brigham Eubanks" userId="9a173d7edfb93684" providerId="Windows Live" clId="Web-{FEAA12D9-670C-4792-8D04-D16F376ADE59}" dt="2023-01-27T03:13:58.742" v="5" actId="20577"/>
        <pc:sldMkLst>
          <pc:docMk/>
          <pc:sldMk cId="3302724774" sldId="529"/>
        </pc:sldMkLst>
        <pc:spChg chg="mod">
          <ac:chgData name="Brigham Eubanks" userId="9a173d7edfb93684" providerId="Windows Live" clId="Web-{FEAA12D9-670C-4792-8D04-D16F376ADE59}" dt="2023-01-27T03:13:58.742" v="5" actId="20577"/>
          <ac:spMkLst>
            <pc:docMk/>
            <pc:sldMk cId="3302724774" sldId="529"/>
            <ac:spMk id="13" creationId="{DCA60A98-58AA-E3F6-9670-EA7BC480DFE3}"/>
          </ac:spMkLst>
        </pc:spChg>
      </pc:sldChg>
      <pc:sldChg chg="modSp">
        <pc:chgData name="Brigham Eubanks" userId="9a173d7edfb93684" providerId="Windows Live" clId="Web-{FEAA12D9-670C-4792-8D04-D16F376ADE59}" dt="2023-01-27T03:26:28.989" v="219" actId="20577"/>
        <pc:sldMkLst>
          <pc:docMk/>
          <pc:sldMk cId="2545072169" sldId="530"/>
        </pc:sldMkLst>
        <pc:spChg chg="mod">
          <ac:chgData name="Brigham Eubanks" userId="9a173d7edfb93684" providerId="Windows Live" clId="Web-{FEAA12D9-670C-4792-8D04-D16F376ADE59}" dt="2023-01-27T03:21:44.422" v="154" actId="20577"/>
          <ac:spMkLst>
            <pc:docMk/>
            <pc:sldMk cId="2545072169" sldId="530"/>
            <ac:spMk id="2" creationId="{839CFD46-8817-1533-F24A-E3DA02887D9A}"/>
          </ac:spMkLst>
        </pc:spChg>
        <pc:spChg chg="mod">
          <ac:chgData name="Brigham Eubanks" userId="9a173d7edfb93684" providerId="Windows Live" clId="Web-{FEAA12D9-670C-4792-8D04-D16F376ADE59}" dt="2023-01-27T03:25:41.582" v="217" actId="20577"/>
          <ac:spMkLst>
            <pc:docMk/>
            <pc:sldMk cId="2545072169" sldId="530"/>
            <ac:spMk id="3" creationId="{86B43EB5-D814-8248-5CAF-DE9CB45AF84C}"/>
          </ac:spMkLst>
        </pc:spChg>
        <pc:spChg chg="mod">
          <ac:chgData name="Brigham Eubanks" userId="9a173d7edfb93684" providerId="Windows Live" clId="Web-{FEAA12D9-670C-4792-8D04-D16F376ADE59}" dt="2023-01-27T03:26:28.989" v="219" actId="20577"/>
          <ac:spMkLst>
            <pc:docMk/>
            <pc:sldMk cId="2545072169" sldId="530"/>
            <ac:spMk id="4" creationId="{0C5EAE63-040E-2F75-77DB-CD934195CC7F}"/>
          </ac:spMkLst>
        </pc:spChg>
      </pc:sldChg>
      <pc:sldChg chg="modSp">
        <pc:chgData name="Brigham Eubanks" userId="9a173d7edfb93684" providerId="Windows Live" clId="Web-{FEAA12D9-670C-4792-8D04-D16F376ADE59}" dt="2023-01-27T03:28:50.789" v="271" actId="20577"/>
        <pc:sldMkLst>
          <pc:docMk/>
          <pc:sldMk cId="1098159473" sldId="531"/>
        </pc:sldMkLst>
        <pc:spChg chg="mod">
          <ac:chgData name="Brigham Eubanks" userId="9a173d7edfb93684" providerId="Windows Live" clId="Web-{FEAA12D9-670C-4792-8D04-D16F376ADE59}" dt="2023-01-27T03:14:11.679" v="9" actId="20577"/>
          <ac:spMkLst>
            <pc:docMk/>
            <pc:sldMk cId="1098159473" sldId="531"/>
            <ac:spMk id="2" creationId="{94778DAA-0CE5-89C0-5296-05C38EC26A1C}"/>
          </ac:spMkLst>
        </pc:spChg>
        <pc:spChg chg="mod">
          <ac:chgData name="Brigham Eubanks" userId="9a173d7edfb93684" providerId="Windows Live" clId="Web-{FEAA12D9-670C-4792-8D04-D16F376ADE59}" dt="2023-01-27T03:28:31.429" v="251" actId="20577"/>
          <ac:spMkLst>
            <pc:docMk/>
            <pc:sldMk cId="1098159473" sldId="531"/>
            <ac:spMk id="3" creationId="{00915331-5648-4F32-6B16-6EC9D5286423}"/>
          </ac:spMkLst>
        </pc:spChg>
        <pc:spChg chg="mod">
          <ac:chgData name="Brigham Eubanks" userId="9a173d7edfb93684" providerId="Windows Live" clId="Web-{FEAA12D9-670C-4792-8D04-D16F376ADE59}" dt="2023-01-27T03:28:50.789" v="271" actId="20577"/>
          <ac:spMkLst>
            <pc:docMk/>
            <pc:sldMk cId="1098159473" sldId="531"/>
            <ac:spMk id="4" creationId="{D649D09F-4888-3AAB-AC3C-F97A65CD64DC}"/>
          </ac:spMkLst>
        </pc:spChg>
      </pc:sldChg>
      <pc:sldChg chg="modSp">
        <pc:chgData name="Brigham Eubanks" userId="9a173d7edfb93684" providerId="Windows Live" clId="Web-{FEAA12D9-670C-4792-8D04-D16F376ADE59}" dt="2023-01-27T03:31:28.557" v="286" actId="20577"/>
        <pc:sldMkLst>
          <pc:docMk/>
          <pc:sldMk cId="2511014689" sldId="532"/>
        </pc:sldMkLst>
        <pc:spChg chg="mod">
          <ac:chgData name="Brigham Eubanks" userId="9a173d7edfb93684" providerId="Windows Live" clId="Web-{FEAA12D9-670C-4792-8D04-D16F376ADE59}" dt="2023-01-27T03:31:28.557" v="286" actId="20577"/>
          <ac:spMkLst>
            <pc:docMk/>
            <pc:sldMk cId="2511014689" sldId="532"/>
            <ac:spMk id="4" creationId="{5AA10325-1D58-A66A-133D-F60C1F078FAA}"/>
          </ac:spMkLst>
        </pc:spChg>
      </pc:sldChg>
      <pc:sldChg chg="modSp">
        <pc:chgData name="Brigham Eubanks" userId="9a173d7edfb93684" providerId="Windows Live" clId="Web-{FEAA12D9-670C-4792-8D04-D16F376ADE59}" dt="2023-01-27T03:31:20.119" v="284" actId="20577"/>
        <pc:sldMkLst>
          <pc:docMk/>
          <pc:sldMk cId="3292713187" sldId="534"/>
        </pc:sldMkLst>
        <pc:spChg chg="mod">
          <ac:chgData name="Brigham Eubanks" userId="9a173d7edfb93684" providerId="Windows Live" clId="Web-{FEAA12D9-670C-4792-8D04-D16F376ADE59}" dt="2023-01-27T03:31:20.119" v="284" actId="20577"/>
          <ac:spMkLst>
            <pc:docMk/>
            <pc:sldMk cId="3292713187" sldId="534"/>
            <ac:spMk id="4" creationId="{5AA10325-1D58-A66A-133D-F60C1F078FAA}"/>
          </ac:spMkLst>
        </pc:spChg>
      </pc:sldChg>
    </pc:docChg>
  </pc:docChgLst>
  <pc:docChgLst>
    <pc:chgData name="Martin Broadwell" userId="c44ae949ec33a215" providerId="LiveId" clId="{4929B63E-AD2D-4727-9063-8284FA734622}"/>
    <pc:docChg chg="undo custSel addSld delSld modSld">
      <pc:chgData name="Martin Broadwell" userId="c44ae949ec33a215" providerId="LiveId" clId="{4929B63E-AD2D-4727-9063-8284FA734622}" dt="2023-01-25T22:47:13.452" v="337"/>
      <pc:docMkLst>
        <pc:docMk/>
      </pc:docMkLst>
      <pc:sldChg chg="del">
        <pc:chgData name="Martin Broadwell" userId="c44ae949ec33a215" providerId="LiveId" clId="{4929B63E-AD2D-4727-9063-8284FA734622}" dt="2023-01-25T18:57:55.898" v="288" actId="47"/>
        <pc:sldMkLst>
          <pc:docMk/>
          <pc:sldMk cId="3598815814" sldId="462"/>
        </pc:sldMkLst>
      </pc:sldChg>
      <pc:sldChg chg="modNotesTx">
        <pc:chgData name="Martin Broadwell" userId="c44ae949ec33a215" providerId="LiveId" clId="{4929B63E-AD2D-4727-9063-8284FA734622}" dt="2023-01-25T18:31:48.873" v="102" actId="20577"/>
        <pc:sldMkLst>
          <pc:docMk/>
          <pc:sldMk cId="1440974110" sldId="513"/>
        </pc:sldMkLst>
      </pc:sldChg>
      <pc:sldChg chg="modSp mod modAnim">
        <pc:chgData name="Martin Broadwell" userId="c44ae949ec33a215" providerId="LiveId" clId="{4929B63E-AD2D-4727-9063-8284FA734622}" dt="2023-01-25T21:01:24.130" v="306" actId="20577"/>
        <pc:sldMkLst>
          <pc:docMk/>
          <pc:sldMk cId="2151421948" sldId="518"/>
        </pc:sldMkLst>
        <pc:spChg chg="mod">
          <ac:chgData name="Martin Broadwell" userId="c44ae949ec33a215" providerId="LiveId" clId="{4929B63E-AD2D-4727-9063-8284FA734622}" dt="2023-01-25T18:38:18.195" v="151" actId="108"/>
          <ac:spMkLst>
            <pc:docMk/>
            <pc:sldMk cId="2151421948" sldId="518"/>
            <ac:spMk id="2" creationId="{7812E8C6-8E0A-936B-DDA7-EF1C043DFE26}"/>
          </ac:spMkLst>
        </pc:spChg>
        <pc:spChg chg="mod">
          <ac:chgData name="Martin Broadwell" userId="c44ae949ec33a215" providerId="LiveId" clId="{4929B63E-AD2D-4727-9063-8284FA734622}" dt="2023-01-25T21:01:18.189" v="302" actId="20577"/>
          <ac:spMkLst>
            <pc:docMk/>
            <pc:sldMk cId="2151421948" sldId="518"/>
            <ac:spMk id="3" creationId="{22C421F3-2748-D294-9268-AE5952A02164}"/>
          </ac:spMkLst>
        </pc:spChg>
        <pc:spChg chg="mod">
          <ac:chgData name="Martin Broadwell" userId="c44ae949ec33a215" providerId="LiveId" clId="{4929B63E-AD2D-4727-9063-8284FA734622}" dt="2023-01-25T21:01:24.130" v="306" actId="20577"/>
          <ac:spMkLst>
            <pc:docMk/>
            <pc:sldMk cId="2151421948" sldId="518"/>
            <ac:spMk id="4" creationId="{23DBA46C-A6B6-3DEC-78E8-B6131B9D12EC}"/>
          </ac:spMkLst>
        </pc:spChg>
      </pc:sldChg>
      <pc:sldChg chg="modSp mod modAnim">
        <pc:chgData name="Martin Broadwell" userId="c44ae949ec33a215" providerId="LiveId" clId="{4929B63E-AD2D-4727-9063-8284FA734622}" dt="2023-01-25T22:47:13.452" v="337"/>
        <pc:sldMkLst>
          <pc:docMk/>
          <pc:sldMk cId="730574290" sldId="519"/>
        </pc:sldMkLst>
        <pc:spChg chg="mod">
          <ac:chgData name="Martin Broadwell" userId="c44ae949ec33a215" providerId="LiveId" clId="{4929B63E-AD2D-4727-9063-8284FA734622}" dt="2023-01-25T22:46:50.656" v="335" actId="20577"/>
          <ac:spMkLst>
            <pc:docMk/>
            <pc:sldMk cId="730574290" sldId="519"/>
            <ac:spMk id="3" creationId="{A0A8EED0-4987-EAF5-B476-F350511C6AE0}"/>
          </ac:spMkLst>
        </pc:spChg>
        <pc:spChg chg="mod">
          <ac:chgData name="Martin Broadwell" userId="c44ae949ec33a215" providerId="LiveId" clId="{4929B63E-AD2D-4727-9063-8284FA734622}" dt="2023-01-25T22:46:54.768" v="336" actId="20577"/>
          <ac:spMkLst>
            <pc:docMk/>
            <pc:sldMk cId="730574290" sldId="519"/>
            <ac:spMk id="4" creationId="{8ED2C30B-E093-3599-0374-050ED1B7BD06}"/>
          </ac:spMkLst>
        </pc:spChg>
      </pc:sldChg>
      <pc:sldChg chg="modSp mod modNotesTx">
        <pc:chgData name="Martin Broadwell" userId="c44ae949ec33a215" providerId="LiveId" clId="{4929B63E-AD2D-4727-9063-8284FA734622}" dt="2023-01-25T18:57:51.490" v="287"/>
        <pc:sldMkLst>
          <pc:docMk/>
          <pc:sldMk cId="3678293823" sldId="520"/>
        </pc:sldMkLst>
        <pc:spChg chg="mod">
          <ac:chgData name="Martin Broadwell" userId="c44ae949ec33a215" providerId="LiveId" clId="{4929B63E-AD2D-4727-9063-8284FA734622}" dt="2023-01-25T18:46:09.988" v="176" actId="1076"/>
          <ac:spMkLst>
            <pc:docMk/>
            <pc:sldMk cId="3678293823" sldId="520"/>
            <ac:spMk id="2" creationId="{EAF9B3DF-F663-F1BD-0000-B9C2A02583FF}"/>
          </ac:spMkLst>
        </pc:spChg>
        <pc:spChg chg="mod">
          <ac:chgData name="Martin Broadwell" userId="c44ae949ec33a215" providerId="LiveId" clId="{4929B63E-AD2D-4727-9063-8284FA734622}" dt="2023-01-25T18:44:32.126" v="174" actId="1076"/>
          <ac:spMkLst>
            <pc:docMk/>
            <pc:sldMk cId="3678293823" sldId="520"/>
            <ac:spMk id="4" creationId="{5AA10325-1D58-A66A-133D-F60C1F078FAA}"/>
          </ac:spMkLst>
        </pc:spChg>
      </pc:sldChg>
      <pc:sldChg chg="modSp mod">
        <pc:chgData name="Martin Broadwell" userId="c44ae949ec33a215" providerId="LiveId" clId="{4929B63E-AD2D-4727-9063-8284FA734622}" dt="2023-01-25T18:46:42.622" v="181" actId="1036"/>
        <pc:sldMkLst>
          <pc:docMk/>
          <pc:sldMk cId="1034423774" sldId="521"/>
        </pc:sldMkLst>
        <pc:spChg chg="mod">
          <ac:chgData name="Martin Broadwell" userId="c44ae949ec33a215" providerId="LiveId" clId="{4929B63E-AD2D-4727-9063-8284FA734622}" dt="2023-01-25T18:46:42.622" v="181" actId="1036"/>
          <ac:spMkLst>
            <pc:docMk/>
            <pc:sldMk cId="1034423774" sldId="521"/>
            <ac:spMk id="2" creationId="{EAF9B3DF-F663-F1BD-0000-B9C2A02583FF}"/>
          </ac:spMkLst>
        </pc:spChg>
        <pc:spChg chg="mod">
          <ac:chgData name="Martin Broadwell" userId="c44ae949ec33a215" providerId="LiveId" clId="{4929B63E-AD2D-4727-9063-8284FA734622}" dt="2023-01-25T18:46:33.974" v="178" actId="1076"/>
          <ac:spMkLst>
            <pc:docMk/>
            <pc:sldMk cId="1034423774" sldId="521"/>
            <ac:spMk id="4" creationId="{5AA10325-1D58-A66A-133D-F60C1F078FAA}"/>
          </ac:spMkLst>
        </pc:spChg>
      </pc:sldChg>
      <pc:sldChg chg="modSp modAnim">
        <pc:chgData name="Martin Broadwell" userId="c44ae949ec33a215" providerId="LiveId" clId="{4929B63E-AD2D-4727-9063-8284FA734622}" dt="2023-01-25T18:55:56.166" v="286" actId="20577"/>
        <pc:sldMkLst>
          <pc:docMk/>
          <pc:sldMk cId="1651955367" sldId="522"/>
        </pc:sldMkLst>
        <pc:spChg chg="mod">
          <ac:chgData name="Martin Broadwell" userId="c44ae949ec33a215" providerId="LiveId" clId="{4929B63E-AD2D-4727-9063-8284FA734622}" dt="2023-01-25T18:55:56.166" v="286" actId="20577"/>
          <ac:spMkLst>
            <pc:docMk/>
            <pc:sldMk cId="1651955367" sldId="522"/>
            <ac:spMk id="3" creationId="{9626F758-2B41-45E0-39DE-DE51F9D70870}"/>
          </ac:spMkLst>
        </pc:spChg>
      </pc:sldChg>
      <pc:sldChg chg="modSp mod modAnim">
        <pc:chgData name="Martin Broadwell" userId="c44ae949ec33a215" providerId="LiveId" clId="{4929B63E-AD2D-4727-9063-8284FA734622}" dt="2023-01-25T18:51:39.009" v="283"/>
        <pc:sldMkLst>
          <pc:docMk/>
          <pc:sldMk cId="2725660834" sldId="523"/>
        </pc:sldMkLst>
        <pc:spChg chg="mod">
          <ac:chgData name="Martin Broadwell" userId="c44ae949ec33a215" providerId="LiveId" clId="{4929B63E-AD2D-4727-9063-8284FA734622}" dt="2023-01-25T18:50:39.497" v="279" actId="403"/>
          <ac:spMkLst>
            <pc:docMk/>
            <pc:sldMk cId="2725660834" sldId="523"/>
            <ac:spMk id="3" creationId="{DB65D1BB-6797-B413-11D0-AD1DDAD1F679}"/>
          </ac:spMkLst>
        </pc:spChg>
        <pc:spChg chg="mod">
          <ac:chgData name="Martin Broadwell" userId="c44ae949ec33a215" providerId="LiveId" clId="{4929B63E-AD2D-4727-9063-8284FA734622}" dt="2023-01-25T18:49:31.646" v="271" actId="1038"/>
          <ac:spMkLst>
            <pc:docMk/>
            <pc:sldMk cId="2725660834" sldId="523"/>
            <ac:spMk id="6" creationId="{25599093-E5C4-C74C-913E-A35B45C9E0EC}"/>
          </ac:spMkLst>
        </pc:spChg>
      </pc:sldChg>
      <pc:sldChg chg="modSp add mod modAnim">
        <pc:chgData name="Martin Broadwell" userId="c44ae949ec33a215" providerId="LiveId" clId="{4929B63E-AD2D-4727-9063-8284FA734622}" dt="2023-01-25T18:55:37.674" v="284" actId="20577"/>
        <pc:sldMkLst>
          <pc:docMk/>
          <pc:sldMk cId="4035142637" sldId="525"/>
        </pc:sldMkLst>
        <pc:spChg chg="mod">
          <ac:chgData name="Martin Broadwell" userId="c44ae949ec33a215" providerId="LiveId" clId="{4929B63E-AD2D-4727-9063-8284FA734622}" dt="2023-01-25T18:55:37.674" v="284" actId="20577"/>
          <ac:spMkLst>
            <pc:docMk/>
            <pc:sldMk cId="4035142637" sldId="525"/>
            <ac:spMk id="3" creationId="{9626F758-2B41-45E0-39DE-DE51F9D70870}"/>
          </ac:spMkLst>
        </pc:spChg>
        <pc:spChg chg="mod">
          <ac:chgData name="Martin Broadwell" userId="c44ae949ec33a215" providerId="LiveId" clId="{4929B63E-AD2D-4727-9063-8284FA734622}" dt="2023-01-25T18:32:55.968" v="110" actId="404"/>
          <ac:spMkLst>
            <pc:docMk/>
            <pc:sldMk cId="4035142637" sldId="525"/>
            <ac:spMk id="4" creationId="{485D7D9C-E213-072D-1D86-417504190627}"/>
          </ac:spMkLst>
        </pc:spChg>
      </pc:sldChg>
      <pc:sldChg chg="modSp add mod modAnim">
        <pc:chgData name="Martin Broadwell" userId="c44ae949ec33a215" providerId="LiveId" clId="{4929B63E-AD2D-4727-9063-8284FA734622}" dt="2023-01-25T18:55:47.488" v="285" actId="20577"/>
        <pc:sldMkLst>
          <pc:docMk/>
          <pc:sldMk cId="3454931839" sldId="526"/>
        </pc:sldMkLst>
        <pc:spChg chg="mod">
          <ac:chgData name="Martin Broadwell" userId="c44ae949ec33a215" providerId="LiveId" clId="{4929B63E-AD2D-4727-9063-8284FA734622}" dt="2023-01-25T18:55:47.488" v="285" actId="20577"/>
          <ac:spMkLst>
            <pc:docMk/>
            <pc:sldMk cId="3454931839" sldId="526"/>
            <ac:spMk id="3" creationId="{9626F758-2B41-45E0-39DE-DE51F9D70870}"/>
          </ac:spMkLst>
        </pc:spChg>
        <pc:spChg chg="mod">
          <ac:chgData name="Martin Broadwell" userId="c44ae949ec33a215" providerId="LiveId" clId="{4929B63E-AD2D-4727-9063-8284FA734622}" dt="2023-01-25T18:34:00.121" v="122" actId="20577"/>
          <ac:spMkLst>
            <pc:docMk/>
            <pc:sldMk cId="3454931839" sldId="526"/>
            <ac:spMk id="4" creationId="{485D7D9C-E213-072D-1D86-417504190627}"/>
          </ac:spMkLst>
        </pc:spChg>
      </pc:sldChg>
      <pc:sldMasterChg chg="delSldLayout">
        <pc:chgData name="Martin Broadwell" userId="c44ae949ec33a215" providerId="LiveId" clId="{4929B63E-AD2D-4727-9063-8284FA734622}" dt="2023-01-25T18:57:55.898" v="288" actId="47"/>
        <pc:sldMasterMkLst>
          <pc:docMk/>
          <pc:sldMasterMk cId="283751817" sldId="2147483672"/>
        </pc:sldMasterMkLst>
        <pc:sldLayoutChg chg="del">
          <pc:chgData name="Martin Broadwell" userId="c44ae949ec33a215" providerId="LiveId" clId="{4929B63E-AD2D-4727-9063-8284FA734622}" dt="2023-01-25T18:57:55.898" v="288" actId="47"/>
          <pc:sldLayoutMkLst>
            <pc:docMk/>
            <pc:sldMasterMk cId="283751817" sldId="2147483672"/>
            <pc:sldLayoutMk cId="1635294579" sldId="2147483686"/>
          </pc:sldLayoutMkLst>
        </pc:sldLayoutChg>
      </pc:sldMasterChg>
    </pc:docChg>
  </pc:docChgLst>
  <pc:docChgLst>
    <pc:chgData name="Martin Broadwell" userId="c44ae949ec33a215" providerId="LiveId" clId="{9EEF66BA-96D7-4BF9-B049-7E1EAE25F5AF}"/>
    <pc:docChg chg="undo redo custSel addSld delSld modSld sldOrd">
      <pc:chgData name="Martin Broadwell" userId="c44ae949ec33a215" providerId="LiveId" clId="{9EEF66BA-96D7-4BF9-B049-7E1EAE25F5AF}" dt="2023-02-10T18:35:12.232" v="915" actId="20577"/>
      <pc:docMkLst>
        <pc:docMk/>
      </pc:docMkLst>
      <pc:sldChg chg="modSp add mod">
        <pc:chgData name="Martin Broadwell" userId="c44ae949ec33a215" providerId="LiveId" clId="{9EEF66BA-96D7-4BF9-B049-7E1EAE25F5AF}" dt="2023-02-10T13:37:30.470" v="522"/>
        <pc:sldMkLst>
          <pc:docMk/>
          <pc:sldMk cId="162440551" sldId="570"/>
        </pc:sldMkLst>
        <pc:spChg chg="mod">
          <ac:chgData name="Martin Broadwell" userId="c44ae949ec33a215" providerId="LiveId" clId="{9EEF66BA-96D7-4BF9-B049-7E1EAE25F5AF}" dt="2023-02-10T13:02:36.337" v="29" actId="20577"/>
          <ac:spMkLst>
            <pc:docMk/>
            <pc:sldMk cId="162440551" sldId="570"/>
            <ac:spMk id="2" creationId="{159E6385-173F-F25A-27B5-76420C85CB9E}"/>
          </ac:spMkLst>
        </pc:spChg>
        <pc:spChg chg="mod">
          <ac:chgData name="Martin Broadwell" userId="c44ae949ec33a215" providerId="LiveId" clId="{9EEF66BA-96D7-4BF9-B049-7E1EAE25F5AF}" dt="2023-02-10T13:02:44.232" v="32" actId="20577"/>
          <ac:spMkLst>
            <pc:docMk/>
            <pc:sldMk cId="162440551" sldId="570"/>
            <ac:spMk id="3" creationId="{52CA6F54-4A26-DF85-29BB-9444A308F7EA}"/>
          </ac:spMkLst>
        </pc:spChg>
        <pc:spChg chg="mod">
          <ac:chgData name="Martin Broadwell" userId="c44ae949ec33a215" providerId="LiveId" clId="{9EEF66BA-96D7-4BF9-B049-7E1EAE25F5AF}" dt="2023-02-10T13:37:30.470" v="522"/>
          <ac:spMkLst>
            <pc:docMk/>
            <pc:sldMk cId="162440551" sldId="570"/>
            <ac:spMk id="4" creationId="{D321DF81-615B-7450-DB5F-C358FA3B7F00}"/>
          </ac:spMkLst>
        </pc:spChg>
      </pc:sldChg>
      <pc:sldChg chg="addSp modSp add mod">
        <pc:chgData name="Martin Broadwell" userId="c44ae949ec33a215" providerId="LiveId" clId="{9EEF66BA-96D7-4BF9-B049-7E1EAE25F5AF}" dt="2023-02-10T13:39:34.946" v="613" actId="1076"/>
        <pc:sldMkLst>
          <pc:docMk/>
          <pc:sldMk cId="3653543320" sldId="571"/>
        </pc:sldMkLst>
        <pc:spChg chg="mod">
          <ac:chgData name="Martin Broadwell" userId="c44ae949ec33a215" providerId="LiveId" clId="{9EEF66BA-96D7-4BF9-B049-7E1EAE25F5AF}" dt="2023-02-10T13:03:07.235" v="37"/>
          <ac:spMkLst>
            <pc:docMk/>
            <pc:sldMk cId="3653543320" sldId="571"/>
            <ac:spMk id="3" creationId="{61FED046-4710-706E-62B6-A3ABDFA2BBAF}"/>
          </ac:spMkLst>
        </pc:spChg>
        <pc:spChg chg="mod">
          <ac:chgData name="Martin Broadwell" userId="c44ae949ec33a215" providerId="LiveId" clId="{9EEF66BA-96D7-4BF9-B049-7E1EAE25F5AF}" dt="2023-02-10T13:37:59.715" v="529" actId="20577"/>
          <ac:spMkLst>
            <pc:docMk/>
            <pc:sldMk cId="3653543320" sldId="571"/>
            <ac:spMk id="4" creationId="{6C9EEE27-7A4F-3512-7FA4-F9025513C3F2}"/>
          </ac:spMkLst>
        </pc:spChg>
        <pc:spChg chg="add mod">
          <ac:chgData name="Martin Broadwell" userId="c44ae949ec33a215" providerId="LiveId" clId="{9EEF66BA-96D7-4BF9-B049-7E1EAE25F5AF}" dt="2023-02-10T13:39:27.044" v="612" actId="164"/>
          <ac:spMkLst>
            <pc:docMk/>
            <pc:sldMk cId="3653543320" sldId="571"/>
            <ac:spMk id="5" creationId="{CD299627-8DAB-DF0D-570E-658751B7D4EF}"/>
          </ac:spMkLst>
        </pc:spChg>
        <pc:spChg chg="add mod">
          <ac:chgData name="Martin Broadwell" userId="c44ae949ec33a215" providerId="LiveId" clId="{9EEF66BA-96D7-4BF9-B049-7E1EAE25F5AF}" dt="2023-02-10T13:39:27.044" v="612" actId="164"/>
          <ac:spMkLst>
            <pc:docMk/>
            <pc:sldMk cId="3653543320" sldId="571"/>
            <ac:spMk id="6" creationId="{04B8DA4A-574A-D4BE-915A-88903FDCB4CB}"/>
          </ac:spMkLst>
        </pc:spChg>
        <pc:grpChg chg="add mod">
          <ac:chgData name="Martin Broadwell" userId="c44ae949ec33a215" providerId="LiveId" clId="{9EEF66BA-96D7-4BF9-B049-7E1EAE25F5AF}" dt="2023-02-10T13:39:34.946" v="613" actId="1076"/>
          <ac:grpSpMkLst>
            <pc:docMk/>
            <pc:sldMk cId="3653543320" sldId="571"/>
            <ac:grpSpMk id="7" creationId="{8B3EF654-86F9-CC55-505A-0CBBEE75427A}"/>
          </ac:grpSpMkLst>
        </pc:grpChg>
      </pc:sldChg>
      <pc:sldChg chg="modSp new mod">
        <pc:chgData name="Martin Broadwell" userId="c44ae949ec33a215" providerId="LiveId" clId="{9EEF66BA-96D7-4BF9-B049-7E1EAE25F5AF}" dt="2023-02-10T18:35:12.232" v="915" actId="20577"/>
        <pc:sldMkLst>
          <pc:docMk/>
          <pc:sldMk cId="32979345" sldId="572"/>
        </pc:sldMkLst>
        <pc:spChg chg="mod">
          <ac:chgData name="Martin Broadwell" userId="c44ae949ec33a215" providerId="LiveId" clId="{9EEF66BA-96D7-4BF9-B049-7E1EAE25F5AF}" dt="2023-02-10T13:05:43.731" v="73" actId="20577"/>
          <ac:spMkLst>
            <pc:docMk/>
            <pc:sldMk cId="32979345" sldId="572"/>
            <ac:spMk id="2" creationId="{CCE8BB11-A99D-C064-252C-8D6E755D1E96}"/>
          </ac:spMkLst>
        </pc:spChg>
        <pc:spChg chg="mod">
          <ac:chgData name="Martin Broadwell" userId="c44ae949ec33a215" providerId="LiveId" clId="{9EEF66BA-96D7-4BF9-B049-7E1EAE25F5AF}" dt="2023-02-10T18:35:12.232" v="915" actId="20577"/>
          <ac:spMkLst>
            <pc:docMk/>
            <pc:sldMk cId="32979345" sldId="572"/>
            <ac:spMk id="3" creationId="{A17D790F-876F-2CFF-792B-12CCDD12F7DB}"/>
          </ac:spMkLst>
        </pc:spChg>
        <pc:spChg chg="mod">
          <ac:chgData name="Martin Broadwell" userId="c44ae949ec33a215" providerId="LiveId" clId="{9EEF66BA-96D7-4BF9-B049-7E1EAE25F5AF}" dt="2023-02-10T13:04:10.686" v="51" actId="27636"/>
          <ac:spMkLst>
            <pc:docMk/>
            <pc:sldMk cId="32979345" sldId="572"/>
            <ac:spMk id="4" creationId="{DBBD2154-7FC7-D15B-AB41-9ECE5C6AE0D1}"/>
          </ac:spMkLst>
        </pc:spChg>
      </pc:sldChg>
      <pc:sldChg chg="addSp delSp modSp add del mod">
        <pc:chgData name="Martin Broadwell" userId="c44ae949ec33a215" providerId="LiveId" clId="{9EEF66BA-96D7-4BF9-B049-7E1EAE25F5AF}" dt="2023-02-10T13:07:49.570" v="148" actId="47"/>
        <pc:sldMkLst>
          <pc:docMk/>
          <pc:sldMk cId="2148462034" sldId="573"/>
        </pc:sldMkLst>
        <pc:spChg chg="add del mod">
          <ac:chgData name="Martin Broadwell" userId="c44ae949ec33a215" providerId="LiveId" clId="{9EEF66BA-96D7-4BF9-B049-7E1EAE25F5AF}" dt="2023-02-10T13:07:46.740" v="146" actId="21"/>
          <ac:spMkLst>
            <pc:docMk/>
            <pc:sldMk cId="2148462034" sldId="573"/>
            <ac:spMk id="3" creationId="{CB23DE62-B6C9-C68B-2B01-4945F0D65335}"/>
          </ac:spMkLst>
        </pc:spChg>
        <pc:graphicFrameChg chg="modGraphic">
          <ac:chgData name="Martin Broadwell" userId="c44ae949ec33a215" providerId="LiveId" clId="{9EEF66BA-96D7-4BF9-B049-7E1EAE25F5AF}" dt="2023-02-10T13:06:45.657" v="79" actId="2062"/>
          <ac:graphicFrameMkLst>
            <pc:docMk/>
            <pc:sldMk cId="2148462034" sldId="573"/>
            <ac:graphicFrameMk id="4" creationId="{E4FA5059-70EB-488F-84A2-2A9DF0EEF4CE}"/>
          </ac:graphicFrameMkLst>
        </pc:graphicFrameChg>
      </pc:sldChg>
      <pc:sldChg chg="addSp delSp modSp add del mod">
        <pc:chgData name="Martin Broadwell" userId="c44ae949ec33a215" providerId="LiveId" clId="{9EEF66BA-96D7-4BF9-B049-7E1EAE25F5AF}" dt="2023-02-10T13:07:57.461" v="151" actId="47"/>
        <pc:sldMkLst>
          <pc:docMk/>
          <pc:sldMk cId="524815666" sldId="574"/>
        </pc:sldMkLst>
        <pc:spChg chg="add del mod">
          <ac:chgData name="Martin Broadwell" userId="c44ae949ec33a215" providerId="LiveId" clId="{9EEF66BA-96D7-4BF9-B049-7E1EAE25F5AF}" dt="2023-02-10T13:07:53.036" v="149" actId="21"/>
          <ac:spMkLst>
            <pc:docMk/>
            <pc:sldMk cId="524815666" sldId="574"/>
            <ac:spMk id="3" creationId="{42745B2D-E5F8-9BA9-551E-4115A28BD276}"/>
          </ac:spMkLst>
        </pc:spChg>
        <pc:graphicFrameChg chg="mod">
          <ac:chgData name="Martin Broadwell" userId="c44ae949ec33a215" providerId="LiveId" clId="{9EEF66BA-96D7-4BF9-B049-7E1EAE25F5AF}" dt="2023-02-10T13:06:55.061" v="80"/>
          <ac:graphicFrameMkLst>
            <pc:docMk/>
            <pc:sldMk cId="524815666" sldId="574"/>
            <ac:graphicFrameMk id="4" creationId="{E4FA5059-70EB-488F-84A2-2A9DF0EEF4CE}"/>
          </ac:graphicFrameMkLst>
        </pc:graphicFrameChg>
      </pc:sldChg>
      <pc:sldChg chg="addSp modSp add mod">
        <pc:chgData name="Martin Broadwell" userId="c44ae949ec33a215" providerId="LiveId" clId="{9EEF66BA-96D7-4BF9-B049-7E1EAE25F5AF}" dt="2023-02-10T13:08:06.665" v="152" actId="20577"/>
        <pc:sldMkLst>
          <pc:docMk/>
          <pc:sldMk cId="1793286049" sldId="575"/>
        </pc:sldMkLst>
        <pc:spChg chg="mod">
          <ac:chgData name="Martin Broadwell" userId="c44ae949ec33a215" providerId="LiveId" clId="{9EEF66BA-96D7-4BF9-B049-7E1EAE25F5AF}" dt="2023-02-10T13:08:06.665" v="152" actId="20577"/>
          <ac:spMkLst>
            <pc:docMk/>
            <pc:sldMk cId="1793286049" sldId="575"/>
            <ac:spMk id="2" creationId="{02280EDF-767D-498E-9BF0-D162743CF69A}"/>
          </ac:spMkLst>
        </pc:spChg>
        <pc:spChg chg="add mod">
          <ac:chgData name="Martin Broadwell" userId="c44ae949ec33a215" providerId="LiveId" clId="{9EEF66BA-96D7-4BF9-B049-7E1EAE25F5AF}" dt="2023-02-10T13:07:48.099" v="147"/>
          <ac:spMkLst>
            <pc:docMk/>
            <pc:sldMk cId="1793286049" sldId="575"/>
            <ac:spMk id="3" creationId="{91510440-9D59-5C35-A709-B9A37ACD838E}"/>
          </ac:spMkLst>
        </pc:spChg>
      </pc:sldChg>
      <pc:sldChg chg="addSp delSp modSp add mod">
        <pc:chgData name="Martin Broadwell" userId="c44ae949ec33a215" providerId="LiveId" clId="{9EEF66BA-96D7-4BF9-B049-7E1EAE25F5AF}" dt="2023-02-10T13:27:38.023" v="347" actId="22"/>
        <pc:sldMkLst>
          <pc:docMk/>
          <pc:sldMk cId="1418943214" sldId="576"/>
        </pc:sldMkLst>
        <pc:spChg chg="mod">
          <ac:chgData name="Martin Broadwell" userId="c44ae949ec33a215" providerId="LiveId" clId="{9EEF66BA-96D7-4BF9-B049-7E1EAE25F5AF}" dt="2023-02-10T13:08:09.722" v="153" actId="20577"/>
          <ac:spMkLst>
            <pc:docMk/>
            <pc:sldMk cId="1418943214" sldId="576"/>
            <ac:spMk id="2" creationId="{02280EDF-767D-498E-9BF0-D162743CF69A}"/>
          </ac:spMkLst>
        </pc:spChg>
        <pc:spChg chg="add mod">
          <ac:chgData name="Martin Broadwell" userId="c44ae949ec33a215" providerId="LiveId" clId="{9EEF66BA-96D7-4BF9-B049-7E1EAE25F5AF}" dt="2023-02-10T13:07:54.908" v="150"/>
          <ac:spMkLst>
            <pc:docMk/>
            <pc:sldMk cId="1418943214" sldId="576"/>
            <ac:spMk id="3" creationId="{D13E26F8-A9D1-6893-D30E-FFBED25C4402}"/>
          </ac:spMkLst>
        </pc:spChg>
        <pc:spChg chg="add del">
          <ac:chgData name="Martin Broadwell" userId="c44ae949ec33a215" providerId="LiveId" clId="{9EEF66BA-96D7-4BF9-B049-7E1EAE25F5AF}" dt="2023-02-10T13:27:38.023" v="347" actId="22"/>
          <ac:spMkLst>
            <pc:docMk/>
            <pc:sldMk cId="1418943214" sldId="576"/>
            <ac:spMk id="6" creationId="{1242FA33-F125-2293-560A-2E3B0C842376}"/>
          </ac:spMkLst>
        </pc:spChg>
      </pc:sldChg>
      <pc:sldChg chg="addSp delSp modSp add mod modClrScheme modAnim chgLayout">
        <pc:chgData name="Martin Broadwell" userId="c44ae949ec33a215" providerId="LiveId" clId="{9EEF66BA-96D7-4BF9-B049-7E1EAE25F5AF}" dt="2023-02-10T13:52:28.208" v="733" actId="14100"/>
        <pc:sldMkLst>
          <pc:docMk/>
          <pc:sldMk cId="2771741860" sldId="577"/>
        </pc:sldMkLst>
        <pc:spChg chg="mod ord">
          <ac:chgData name="Martin Broadwell" userId="c44ae949ec33a215" providerId="LiveId" clId="{9EEF66BA-96D7-4BF9-B049-7E1EAE25F5AF}" dt="2023-02-10T13:45:24.639" v="690" actId="20577"/>
          <ac:spMkLst>
            <pc:docMk/>
            <pc:sldMk cId="2771741860" sldId="577"/>
            <ac:spMk id="2" creationId="{69C24279-9F12-4BFE-87C7-81F2BDAF705F}"/>
          </ac:spMkLst>
        </pc:spChg>
        <pc:spChg chg="mod ord">
          <ac:chgData name="Martin Broadwell" userId="c44ae949ec33a215" providerId="LiveId" clId="{9EEF66BA-96D7-4BF9-B049-7E1EAE25F5AF}" dt="2023-02-10T13:15:58.532" v="245" actId="27636"/>
          <ac:spMkLst>
            <pc:docMk/>
            <pc:sldMk cId="2771741860" sldId="577"/>
            <ac:spMk id="3" creationId="{E3F5E623-60B0-43FB-BD1F-1E1B00F55642}"/>
          </ac:spMkLst>
        </pc:spChg>
        <pc:spChg chg="add mod ord">
          <ac:chgData name="Martin Broadwell" userId="c44ae949ec33a215" providerId="LiveId" clId="{9EEF66BA-96D7-4BF9-B049-7E1EAE25F5AF}" dt="2023-02-10T13:23:27.444" v="309" actId="14100"/>
          <ac:spMkLst>
            <pc:docMk/>
            <pc:sldMk cId="2771741860" sldId="577"/>
            <ac:spMk id="4" creationId="{1EC7AB18-D45E-E441-8993-D8216B1EF34A}"/>
          </ac:spMkLst>
        </pc:spChg>
        <pc:spChg chg="mod">
          <ac:chgData name="Martin Broadwell" userId="c44ae949ec33a215" providerId="LiveId" clId="{9EEF66BA-96D7-4BF9-B049-7E1EAE25F5AF}" dt="2023-02-10T13:23:51.407" v="310" actId="14100"/>
          <ac:spMkLst>
            <pc:docMk/>
            <pc:sldMk cId="2771741860" sldId="577"/>
            <ac:spMk id="5" creationId="{CB66909C-7867-4567-BA31-A10E5EF79B94}"/>
          </ac:spMkLst>
        </pc:spChg>
        <pc:spChg chg="mod">
          <ac:chgData name="Martin Broadwell" userId="c44ae949ec33a215" providerId="LiveId" clId="{9EEF66BA-96D7-4BF9-B049-7E1EAE25F5AF}" dt="2023-02-10T13:23:55.489" v="311" actId="14100"/>
          <ac:spMkLst>
            <pc:docMk/>
            <pc:sldMk cId="2771741860" sldId="577"/>
            <ac:spMk id="6" creationId="{9899266B-924B-4BA4-840A-8EA1E6C16F79}"/>
          </ac:spMkLst>
        </pc:spChg>
        <pc:spChg chg="mod">
          <ac:chgData name="Martin Broadwell" userId="c44ae949ec33a215" providerId="LiveId" clId="{9EEF66BA-96D7-4BF9-B049-7E1EAE25F5AF}" dt="2023-02-10T13:14:14.134" v="221" actId="207"/>
          <ac:spMkLst>
            <pc:docMk/>
            <pc:sldMk cId="2771741860" sldId="577"/>
            <ac:spMk id="7" creationId="{DF5D7C52-82FB-45A6-AF97-86956A2AD7B8}"/>
          </ac:spMkLst>
        </pc:spChg>
        <pc:spChg chg="mod">
          <ac:chgData name="Martin Broadwell" userId="c44ae949ec33a215" providerId="LiveId" clId="{9EEF66BA-96D7-4BF9-B049-7E1EAE25F5AF}" dt="2023-02-10T13:24:03.418" v="312" actId="14100"/>
          <ac:spMkLst>
            <pc:docMk/>
            <pc:sldMk cId="2771741860" sldId="577"/>
            <ac:spMk id="8" creationId="{3CF73AE0-8F9B-4292-B4C4-0CF2C4C6CEB8}"/>
          </ac:spMkLst>
        </pc:spChg>
        <pc:spChg chg="mod">
          <ac:chgData name="Martin Broadwell" userId="c44ae949ec33a215" providerId="LiveId" clId="{9EEF66BA-96D7-4BF9-B049-7E1EAE25F5AF}" dt="2023-02-10T13:24:06.860" v="313" actId="14100"/>
          <ac:spMkLst>
            <pc:docMk/>
            <pc:sldMk cId="2771741860" sldId="577"/>
            <ac:spMk id="9" creationId="{C29ADEF1-B39E-46F9-B2FF-04474A3BA48A}"/>
          </ac:spMkLst>
        </pc:spChg>
        <pc:spChg chg="mod">
          <ac:chgData name="Martin Broadwell" userId="c44ae949ec33a215" providerId="LiveId" clId="{9EEF66BA-96D7-4BF9-B049-7E1EAE25F5AF}" dt="2023-02-10T13:25:55.865" v="325" actId="14100"/>
          <ac:spMkLst>
            <pc:docMk/>
            <pc:sldMk cId="2771741860" sldId="577"/>
            <ac:spMk id="10" creationId="{8F9D1CFF-CA9A-4FC7-9C4F-8D88138C18A3}"/>
          </ac:spMkLst>
        </pc:spChg>
        <pc:spChg chg="mod">
          <ac:chgData name="Martin Broadwell" userId="c44ae949ec33a215" providerId="LiveId" clId="{9EEF66BA-96D7-4BF9-B049-7E1EAE25F5AF}" dt="2023-02-10T13:24:17.932" v="315" actId="14100"/>
          <ac:spMkLst>
            <pc:docMk/>
            <pc:sldMk cId="2771741860" sldId="577"/>
            <ac:spMk id="11" creationId="{83F6D468-491B-491B-A840-D66C07F01E0D}"/>
          </ac:spMkLst>
        </pc:spChg>
        <pc:spChg chg="add mod">
          <ac:chgData name="Martin Broadwell" userId="c44ae949ec33a215" providerId="LiveId" clId="{9EEF66BA-96D7-4BF9-B049-7E1EAE25F5AF}" dt="2023-02-10T13:52:28.208" v="733" actId="14100"/>
          <ac:spMkLst>
            <pc:docMk/>
            <pc:sldMk cId="2771741860" sldId="577"/>
            <ac:spMk id="12" creationId="{718815EE-E53F-CE5F-97E7-A3922DD1247B}"/>
          </ac:spMkLst>
        </pc:spChg>
        <pc:spChg chg="add mod">
          <ac:chgData name="Martin Broadwell" userId="c44ae949ec33a215" providerId="LiveId" clId="{9EEF66BA-96D7-4BF9-B049-7E1EAE25F5AF}" dt="2023-02-10T13:52:10.007" v="729" actId="14100"/>
          <ac:spMkLst>
            <pc:docMk/>
            <pc:sldMk cId="2771741860" sldId="577"/>
            <ac:spMk id="13" creationId="{6CFBED8D-A8E5-098D-9EF8-3C99BAD936A3}"/>
          </ac:spMkLst>
        </pc:spChg>
        <pc:spChg chg="add mod">
          <ac:chgData name="Martin Broadwell" userId="c44ae949ec33a215" providerId="LiveId" clId="{9EEF66BA-96D7-4BF9-B049-7E1EAE25F5AF}" dt="2023-02-10T13:50:59.120" v="718" actId="1076"/>
          <ac:spMkLst>
            <pc:docMk/>
            <pc:sldMk cId="2771741860" sldId="577"/>
            <ac:spMk id="14" creationId="{A2F6620A-424C-7C5A-50F7-487031B61752}"/>
          </ac:spMkLst>
        </pc:spChg>
        <pc:spChg chg="add mod">
          <ac:chgData name="Martin Broadwell" userId="c44ae949ec33a215" providerId="LiveId" clId="{9EEF66BA-96D7-4BF9-B049-7E1EAE25F5AF}" dt="2023-02-10T13:51:22.290" v="722" actId="14100"/>
          <ac:spMkLst>
            <pc:docMk/>
            <pc:sldMk cId="2771741860" sldId="577"/>
            <ac:spMk id="15" creationId="{2349A0B3-D08B-388B-F150-B3576D91C09F}"/>
          </ac:spMkLst>
        </pc:spChg>
        <pc:spChg chg="add mod">
          <ac:chgData name="Martin Broadwell" userId="c44ae949ec33a215" providerId="LiveId" clId="{9EEF66BA-96D7-4BF9-B049-7E1EAE25F5AF}" dt="2023-02-10T13:51:25.912" v="723" actId="14100"/>
          <ac:spMkLst>
            <pc:docMk/>
            <pc:sldMk cId="2771741860" sldId="577"/>
            <ac:spMk id="16" creationId="{67F4E40F-53B5-58FA-0447-B3F5DC0510AD}"/>
          </ac:spMkLst>
        </pc:spChg>
        <pc:spChg chg="add mod">
          <ac:chgData name="Martin Broadwell" userId="c44ae949ec33a215" providerId="LiveId" clId="{9EEF66BA-96D7-4BF9-B049-7E1EAE25F5AF}" dt="2023-02-10T13:51:30.471" v="724" actId="14100"/>
          <ac:spMkLst>
            <pc:docMk/>
            <pc:sldMk cId="2771741860" sldId="577"/>
            <ac:spMk id="17" creationId="{EE5CCE5C-E9E5-2245-DF26-7087906FFB3F}"/>
          </ac:spMkLst>
        </pc:spChg>
        <pc:spChg chg="add mod">
          <ac:chgData name="Martin Broadwell" userId="c44ae949ec33a215" providerId="LiveId" clId="{9EEF66BA-96D7-4BF9-B049-7E1EAE25F5AF}" dt="2023-02-10T13:49:43.198" v="708" actId="20577"/>
          <ac:spMkLst>
            <pc:docMk/>
            <pc:sldMk cId="2771741860" sldId="577"/>
            <ac:spMk id="18" creationId="{61EC6A5B-A380-FD85-2254-3E40F25D8DC1}"/>
          </ac:spMkLst>
        </pc:spChg>
        <pc:spChg chg="add del">
          <ac:chgData name="Martin Broadwell" userId="c44ae949ec33a215" providerId="LiveId" clId="{9EEF66BA-96D7-4BF9-B049-7E1EAE25F5AF}" dt="2023-02-10T13:50:06.786" v="710"/>
          <ac:spMkLst>
            <pc:docMk/>
            <pc:sldMk cId="2771741860" sldId="577"/>
            <ac:spMk id="19" creationId="{B7428785-48CB-8EC2-DD99-45B16E818799}"/>
          </ac:spMkLst>
        </pc:spChg>
      </pc:sldChg>
      <pc:sldChg chg="addSp modSp add mod modClrScheme modAnim chgLayout">
        <pc:chgData name="Martin Broadwell" userId="c44ae949ec33a215" providerId="LiveId" clId="{9EEF66BA-96D7-4BF9-B049-7E1EAE25F5AF}" dt="2023-02-10T18:32:35.418" v="901" actId="6549"/>
        <pc:sldMkLst>
          <pc:docMk/>
          <pc:sldMk cId="2307803342" sldId="578"/>
        </pc:sldMkLst>
        <pc:spChg chg="mod ord">
          <ac:chgData name="Martin Broadwell" userId="c44ae949ec33a215" providerId="LiveId" clId="{9EEF66BA-96D7-4BF9-B049-7E1EAE25F5AF}" dt="2023-02-10T13:27:49.230" v="349" actId="700"/>
          <ac:spMkLst>
            <pc:docMk/>
            <pc:sldMk cId="2307803342" sldId="578"/>
            <ac:spMk id="2" creationId="{029AA450-AC27-4123-BB2E-6F92A1822C0D}"/>
          </ac:spMkLst>
        </pc:spChg>
        <pc:spChg chg="mod ord">
          <ac:chgData name="Martin Broadwell" userId="c44ae949ec33a215" providerId="LiveId" clId="{9EEF66BA-96D7-4BF9-B049-7E1EAE25F5AF}" dt="2023-02-10T18:32:33.523" v="900" actId="6549"/>
          <ac:spMkLst>
            <pc:docMk/>
            <pc:sldMk cId="2307803342" sldId="578"/>
            <ac:spMk id="3" creationId="{2F968754-ED80-4936-AC4D-C417BDAD7B96}"/>
          </ac:spMkLst>
        </pc:spChg>
        <pc:spChg chg="add mod ord">
          <ac:chgData name="Martin Broadwell" userId="c44ae949ec33a215" providerId="LiveId" clId="{9EEF66BA-96D7-4BF9-B049-7E1EAE25F5AF}" dt="2023-02-10T18:32:35.418" v="901" actId="6549"/>
          <ac:spMkLst>
            <pc:docMk/>
            <pc:sldMk cId="2307803342" sldId="578"/>
            <ac:spMk id="4" creationId="{D16B7763-8B8C-3E74-1242-17FAB1538789}"/>
          </ac:spMkLst>
        </pc:spChg>
      </pc:sldChg>
      <pc:sldChg chg="addSp modSp add mod modClrScheme modAnim chgLayout">
        <pc:chgData name="Martin Broadwell" userId="c44ae949ec33a215" providerId="LiveId" clId="{9EEF66BA-96D7-4BF9-B049-7E1EAE25F5AF}" dt="2023-02-10T18:34:53.056" v="914" actId="255"/>
        <pc:sldMkLst>
          <pc:docMk/>
          <pc:sldMk cId="3767017437" sldId="579"/>
        </pc:sldMkLst>
        <pc:spChg chg="mod ord">
          <ac:chgData name="Martin Broadwell" userId="c44ae949ec33a215" providerId="LiveId" clId="{9EEF66BA-96D7-4BF9-B049-7E1EAE25F5AF}" dt="2023-02-10T13:32:06.475" v="433" actId="700"/>
          <ac:spMkLst>
            <pc:docMk/>
            <pc:sldMk cId="3767017437" sldId="579"/>
            <ac:spMk id="2" creationId="{C4423AF1-5D40-4758-8FC9-C88CBC244B7B}"/>
          </ac:spMkLst>
        </pc:spChg>
        <pc:spChg chg="mod ord">
          <ac:chgData name="Martin Broadwell" userId="c44ae949ec33a215" providerId="LiveId" clId="{9EEF66BA-96D7-4BF9-B049-7E1EAE25F5AF}" dt="2023-02-10T18:34:47.193" v="913" actId="255"/>
          <ac:spMkLst>
            <pc:docMk/>
            <pc:sldMk cId="3767017437" sldId="579"/>
            <ac:spMk id="3" creationId="{0C4EA7CC-2631-4DFA-8CDE-E35BBBCEDE45}"/>
          </ac:spMkLst>
        </pc:spChg>
        <pc:spChg chg="add mod ord">
          <ac:chgData name="Martin Broadwell" userId="c44ae949ec33a215" providerId="LiveId" clId="{9EEF66BA-96D7-4BF9-B049-7E1EAE25F5AF}" dt="2023-02-10T18:34:53.056" v="914" actId="255"/>
          <ac:spMkLst>
            <pc:docMk/>
            <pc:sldMk cId="3767017437" sldId="579"/>
            <ac:spMk id="4" creationId="{DD91C9FF-3D80-7636-9B46-12393C9C4E98}"/>
          </ac:spMkLst>
        </pc:spChg>
      </pc:sldChg>
      <pc:sldChg chg="addSp modSp add mod modClrScheme modAnim chgLayout">
        <pc:chgData name="Martin Broadwell" userId="c44ae949ec33a215" providerId="LiveId" clId="{9EEF66BA-96D7-4BF9-B049-7E1EAE25F5AF}" dt="2023-02-10T18:23:01.110" v="815" actId="14100"/>
        <pc:sldMkLst>
          <pc:docMk/>
          <pc:sldMk cId="230504803" sldId="580"/>
        </pc:sldMkLst>
        <pc:spChg chg="mod ord">
          <ac:chgData name="Martin Broadwell" userId="c44ae949ec33a215" providerId="LiveId" clId="{9EEF66BA-96D7-4BF9-B049-7E1EAE25F5AF}" dt="2023-02-10T13:33:45.860" v="445" actId="700"/>
          <ac:spMkLst>
            <pc:docMk/>
            <pc:sldMk cId="230504803" sldId="580"/>
            <ac:spMk id="2" creationId="{E33A6C9F-34DA-47A1-9025-269F1A773AB1}"/>
          </ac:spMkLst>
        </pc:spChg>
        <pc:spChg chg="mod ord">
          <ac:chgData name="Martin Broadwell" userId="c44ae949ec33a215" providerId="LiveId" clId="{9EEF66BA-96D7-4BF9-B049-7E1EAE25F5AF}" dt="2023-02-10T18:23:01.110" v="815" actId="14100"/>
          <ac:spMkLst>
            <pc:docMk/>
            <pc:sldMk cId="230504803" sldId="580"/>
            <ac:spMk id="3" creationId="{1CD11DC3-4ECE-4925-816C-9413DAC93B96}"/>
          </ac:spMkLst>
        </pc:spChg>
        <pc:spChg chg="add mod ord">
          <ac:chgData name="Martin Broadwell" userId="c44ae949ec33a215" providerId="LiveId" clId="{9EEF66BA-96D7-4BF9-B049-7E1EAE25F5AF}" dt="2023-02-10T18:23:01.110" v="815" actId="14100"/>
          <ac:spMkLst>
            <pc:docMk/>
            <pc:sldMk cId="230504803" sldId="580"/>
            <ac:spMk id="4" creationId="{468469B7-545B-E56C-01E4-1B8D5EADDCBB}"/>
          </ac:spMkLst>
        </pc:spChg>
      </pc:sldChg>
      <pc:sldChg chg="addSp delSp modSp add mod ord">
        <pc:chgData name="Martin Broadwell" userId="c44ae949ec33a215" providerId="LiveId" clId="{9EEF66BA-96D7-4BF9-B049-7E1EAE25F5AF}" dt="2023-02-10T18:29:22.292" v="863" actId="14100"/>
        <pc:sldMkLst>
          <pc:docMk/>
          <pc:sldMk cId="2690827384" sldId="581"/>
        </pc:sldMkLst>
        <pc:spChg chg="mod">
          <ac:chgData name="Martin Broadwell" userId="c44ae949ec33a215" providerId="LiveId" clId="{9EEF66BA-96D7-4BF9-B049-7E1EAE25F5AF}" dt="2023-02-10T13:36:21.573" v="519" actId="207"/>
          <ac:spMkLst>
            <pc:docMk/>
            <pc:sldMk cId="2690827384" sldId="581"/>
            <ac:spMk id="3" creationId="{61FED046-4710-706E-62B6-A3ABDFA2BBAF}"/>
          </ac:spMkLst>
        </pc:spChg>
        <pc:spChg chg="mod">
          <ac:chgData name="Martin Broadwell" userId="c44ae949ec33a215" providerId="LiveId" clId="{9EEF66BA-96D7-4BF9-B049-7E1EAE25F5AF}" dt="2023-02-10T18:29:22.292" v="863" actId="14100"/>
          <ac:spMkLst>
            <pc:docMk/>
            <pc:sldMk cId="2690827384" sldId="581"/>
            <ac:spMk id="4" creationId="{6C9EEE27-7A4F-3512-7FA4-F9025513C3F2}"/>
          </ac:spMkLst>
        </pc:spChg>
        <pc:spChg chg="add del mod">
          <ac:chgData name="Martin Broadwell" userId="c44ae949ec33a215" providerId="LiveId" clId="{9EEF66BA-96D7-4BF9-B049-7E1EAE25F5AF}" dt="2023-02-10T13:39:58.231" v="615"/>
          <ac:spMkLst>
            <pc:docMk/>
            <pc:sldMk cId="2690827384" sldId="581"/>
            <ac:spMk id="5" creationId="{66D22EB3-3A80-B15C-5819-C841252D4BBA}"/>
          </ac:spMkLst>
        </pc:spChg>
      </pc:sldChg>
      <pc:sldChg chg="addSp delSp modSp add mod modClrScheme delAnim chgLayout">
        <pc:chgData name="Martin Broadwell" userId="c44ae949ec33a215" providerId="LiveId" clId="{9EEF66BA-96D7-4BF9-B049-7E1EAE25F5AF}" dt="2023-02-10T18:28:52.186" v="859" actId="14100"/>
        <pc:sldMkLst>
          <pc:docMk/>
          <pc:sldMk cId="2864346925" sldId="582"/>
        </pc:sldMkLst>
        <pc:spChg chg="mod ord">
          <ac:chgData name="Martin Broadwell" userId="c44ae949ec33a215" providerId="LiveId" clId="{9EEF66BA-96D7-4BF9-B049-7E1EAE25F5AF}" dt="2023-02-10T13:41:38.914" v="643" actId="20577"/>
          <ac:spMkLst>
            <pc:docMk/>
            <pc:sldMk cId="2864346925" sldId="582"/>
            <ac:spMk id="2" creationId="{0C9CF43C-FA09-4AAA-A3C5-5F5BCC61217E}"/>
          </ac:spMkLst>
        </pc:spChg>
        <pc:spChg chg="mod ord">
          <ac:chgData name="Martin Broadwell" userId="c44ae949ec33a215" providerId="LiveId" clId="{9EEF66BA-96D7-4BF9-B049-7E1EAE25F5AF}" dt="2023-02-10T13:41:06.464" v="618" actId="700"/>
          <ac:spMkLst>
            <pc:docMk/>
            <pc:sldMk cId="2864346925" sldId="582"/>
            <ac:spMk id="3" creationId="{B91D4E0A-5777-49C2-AED2-8F20F8CC2B3E}"/>
          </ac:spMkLst>
        </pc:spChg>
        <pc:spChg chg="add mod ord">
          <ac:chgData name="Martin Broadwell" userId="c44ae949ec33a215" providerId="LiveId" clId="{9EEF66BA-96D7-4BF9-B049-7E1EAE25F5AF}" dt="2023-02-10T18:23:54.207" v="822" actId="20577"/>
          <ac:spMkLst>
            <pc:docMk/>
            <pc:sldMk cId="2864346925" sldId="582"/>
            <ac:spMk id="4" creationId="{3A243EC6-1E99-0A6C-8A10-0E5C5A3E8456}"/>
          </ac:spMkLst>
        </pc:spChg>
        <pc:spChg chg="del mod">
          <ac:chgData name="Martin Broadwell" userId="c44ae949ec33a215" providerId="LiveId" clId="{9EEF66BA-96D7-4BF9-B049-7E1EAE25F5AF}" dt="2023-02-10T18:25:13.078" v="827" actId="478"/>
          <ac:spMkLst>
            <pc:docMk/>
            <pc:sldMk cId="2864346925" sldId="582"/>
            <ac:spMk id="5" creationId="{E22D9E88-DEB2-411A-935E-A215957531A0}"/>
          </ac:spMkLst>
        </pc:spChg>
        <pc:spChg chg="add mod">
          <ac:chgData name="Martin Broadwell" userId="c44ae949ec33a215" providerId="LiveId" clId="{9EEF66BA-96D7-4BF9-B049-7E1EAE25F5AF}" dt="2023-02-10T18:28:52.186" v="859" actId="14100"/>
          <ac:spMkLst>
            <pc:docMk/>
            <pc:sldMk cId="2864346925" sldId="582"/>
            <ac:spMk id="6" creationId="{1BE8D3ED-006C-492C-5536-EAA354283690}"/>
          </ac:spMkLst>
        </pc:spChg>
      </pc:sldChg>
    </pc:docChg>
  </pc:docChgLst>
  <pc:docChgLst>
    <pc:chgData name="Brigham Eubanks" userId="9a173d7edfb93684" providerId="Windows Live" clId="Web-{10DBB52B-6240-47A1-9AE4-2F545536CA6A}"/>
    <pc:docChg chg="modSld">
      <pc:chgData name="Brigham Eubanks" userId="9a173d7edfb93684" providerId="Windows Live" clId="Web-{10DBB52B-6240-47A1-9AE4-2F545536CA6A}" dt="2023-01-19T14:45:11.101" v="1128" actId="20577"/>
      <pc:docMkLst>
        <pc:docMk/>
      </pc:docMkLst>
      <pc:sldChg chg="modSp">
        <pc:chgData name="Brigham Eubanks" userId="9a173d7edfb93684" providerId="Windows Live" clId="Web-{10DBB52B-6240-47A1-9AE4-2F545536CA6A}" dt="2023-01-19T14:05:39.886" v="163" actId="20577"/>
        <pc:sldMkLst>
          <pc:docMk/>
          <pc:sldMk cId="850574010" sldId="491"/>
        </pc:sldMkLst>
        <pc:spChg chg="mod">
          <ac:chgData name="Brigham Eubanks" userId="9a173d7edfb93684" providerId="Windows Live" clId="Web-{10DBB52B-6240-47A1-9AE4-2F545536CA6A}" dt="2023-01-19T14:02:17.051" v="15" actId="20577"/>
          <ac:spMkLst>
            <pc:docMk/>
            <pc:sldMk cId="850574010" sldId="491"/>
            <ac:spMk id="2" creationId="{C1D410E5-D8DA-4096-AC2A-3833C5469585}"/>
          </ac:spMkLst>
        </pc:spChg>
        <pc:spChg chg="mod">
          <ac:chgData name="Brigham Eubanks" userId="9a173d7edfb93684" providerId="Windows Live" clId="Web-{10DBB52B-6240-47A1-9AE4-2F545536CA6A}" dt="2023-01-19T14:05:39.886" v="163" actId="20577"/>
          <ac:spMkLst>
            <pc:docMk/>
            <pc:sldMk cId="850574010" sldId="491"/>
            <ac:spMk id="4" creationId="{D840924C-6C96-B13F-20DF-BF2B052DB921}"/>
          </ac:spMkLst>
        </pc:spChg>
      </pc:sldChg>
      <pc:sldChg chg="modSp">
        <pc:chgData name="Brigham Eubanks" userId="9a173d7edfb93684" providerId="Windows Live" clId="Web-{10DBB52B-6240-47A1-9AE4-2F545536CA6A}" dt="2023-01-19T14:16:27.297" v="429" actId="20577"/>
        <pc:sldMkLst>
          <pc:docMk/>
          <pc:sldMk cId="2289526531" sldId="492"/>
        </pc:sldMkLst>
        <pc:spChg chg="mod">
          <ac:chgData name="Brigham Eubanks" userId="9a173d7edfb93684" providerId="Windows Live" clId="Web-{10DBB52B-6240-47A1-9AE4-2F545536CA6A}" dt="2023-01-19T14:14:48.700" v="390" actId="20577"/>
          <ac:spMkLst>
            <pc:docMk/>
            <pc:sldMk cId="2289526531" sldId="492"/>
            <ac:spMk id="2" creationId="{B4514378-B6C0-F93B-C8FD-C1D7A8424F75}"/>
          </ac:spMkLst>
        </pc:spChg>
        <pc:spChg chg="mod">
          <ac:chgData name="Brigham Eubanks" userId="9a173d7edfb93684" providerId="Windows Live" clId="Web-{10DBB52B-6240-47A1-9AE4-2F545536CA6A}" dt="2023-01-19T14:16:27.297" v="429" actId="20577"/>
          <ac:spMkLst>
            <pc:docMk/>
            <pc:sldMk cId="2289526531" sldId="492"/>
            <ac:spMk id="4" creationId="{18DA0BE4-BFAF-DE45-5E14-868A3EF61C6E}"/>
          </ac:spMkLst>
        </pc:spChg>
      </pc:sldChg>
      <pc:sldChg chg="modSp">
        <pc:chgData name="Brigham Eubanks" userId="9a173d7edfb93684" providerId="Windows Live" clId="Web-{10DBB52B-6240-47A1-9AE4-2F545536CA6A}" dt="2023-01-19T14:31:25.356" v="945" actId="20577"/>
        <pc:sldMkLst>
          <pc:docMk/>
          <pc:sldMk cId="1496874780" sldId="499"/>
        </pc:sldMkLst>
        <pc:spChg chg="mod">
          <ac:chgData name="Brigham Eubanks" userId="9a173d7edfb93684" providerId="Windows Live" clId="Web-{10DBB52B-6240-47A1-9AE4-2F545536CA6A}" dt="2023-01-19T14:27:38.896" v="863" actId="20577"/>
          <ac:spMkLst>
            <pc:docMk/>
            <pc:sldMk cId="1496874780" sldId="499"/>
            <ac:spMk id="2" creationId="{C1D410E5-D8DA-4096-AC2A-3833C5469585}"/>
          </ac:spMkLst>
        </pc:spChg>
        <pc:spChg chg="mod">
          <ac:chgData name="Brigham Eubanks" userId="9a173d7edfb93684" providerId="Windows Live" clId="Web-{10DBB52B-6240-47A1-9AE4-2F545536CA6A}" dt="2023-01-19T14:27:56.428" v="866" actId="20577"/>
          <ac:spMkLst>
            <pc:docMk/>
            <pc:sldMk cId="1496874780" sldId="499"/>
            <ac:spMk id="3" creationId="{E268329D-36CF-4D97-AC40-421F3238B87F}"/>
          </ac:spMkLst>
        </pc:spChg>
        <pc:spChg chg="mod">
          <ac:chgData name="Brigham Eubanks" userId="9a173d7edfb93684" providerId="Windows Live" clId="Web-{10DBB52B-6240-47A1-9AE4-2F545536CA6A}" dt="2023-01-19T14:31:25.356" v="945" actId="20577"/>
          <ac:spMkLst>
            <pc:docMk/>
            <pc:sldMk cId="1496874780" sldId="499"/>
            <ac:spMk id="4" creationId="{7AF1558F-3F5C-83A2-85F5-6B65A755FD4D}"/>
          </ac:spMkLst>
        </pc:spChg>
      </pc:sldChg>
      <pc:sldChg chg="modSp">
        <pc:chgData name="Brigham Eubanks" userId="9a173d7edfb93684" providerId="Windows Live" clId="Web-{10DBB52B-6240-47A1-9AE4-2F545536CA6A}" dt="2023-01-19T14:18:27.629" v="446" actId="20577"/>
        <pc:sldMkLst>
          <pc:docMk/>
          <pc:sldMk cId="2143409553" sldId="504"/>
        </pc:sldMkLst>
        <pc:spChg chg="mod">
          <ac:chgData name="Brigham Eubanks" userId="9a173d7edfb93684" providerId="Windows Live" clId="Web-{10DBB52B-6240-47A1-9AE4-2F545536CA6A}" dt="2023-01-19T14:17:13.392" v="434" actId="20577"/>
          <ac:spMkLst>
            <pc:docMk/>
            <pc:sldMk cId="2143409553" sldId="504"/>
            <ac:spMk id="2" creationId="{C1D410E5-D8DA-4096-AC2A-3833C5469585}"/>
          </ac:spMkLst>
        </pc:spChg>
        <pc:spChg chg="mod">
          <ac:chgData name="Brigham Eubanks" userId="9a173d7edfb93684" providerId="Windows Live" clId="Web-{10DBB52B-6240-47A1-9AE4-2F545536CA6A}" dt="2023-01-19T14:18:27.629" v="446" actId="20577"/>
          <ac:spMkLst>
            <pc:docMk/>
            <pc:sldMk cId="2143409553" sldId="504"/>
            <ac:spMk id="4" creationId="{4C6B3962-F0D6-ED4A-32E7-21FB1C575B99}"/>
          </ac:spMkLst>
        </pc:spChg>
      </pc:sldChg>
      <pc:sldChg chg="modSp">
        <pc:chgData name="Brigham Eubanks" userId="9a173d7edfb93684" providerId="Windows Live" clId="Web-{10DBB52B-6240-47A1-9AE4-2F545536CA6A}" dt="2023-01-19T14:36:18.303" v="1022" actId="20577"/>
        <pc:sldMkLst>
          <pc:docMk/>
          <pc:sldMk cId="2162506997" sldId="507"/>
        </pc:sldMkLst>
        <pc:spChg chg="mod">
          <ac:chgData name="Brigham Eubanks" userId="9a173d7edfb93684" providerId="Windows Live" clId="Web-{10DBB52B-6240-47A1-9AE4-2F545536CA6A}" dt="2023-01-19T14:32:12.483" v="960" actId="20577"/>
          <ac:spMkLst>
            <pc:docMk/>
            <pc:sldMk cId="2162506997" sldId="507"/>
            <ac:spMk id="2" creationId="{C1D410E5-D8DA-4096-AC2A-3833C5469585}"/>
          </ac:spMkLst>
        </pc:spChg>
        <pc:spChg chg="mod">
          <ac:chgData name="Brigham Eubanks" userId="9a173d7edfb93684" providerId="Windows Live" clId="Web-{10DBB52B-6240-47A1-9AE4-2F545536CA6A}" dt="2023-01-19T14:32:36.483" v="967" actId="20577"/>
          <ac:spMkLst>
            <pc:docMk/>
            <pc:sldMk cId="2162506997" sldId="507"/>
            <ac:spMk id="3" creationId="{E268329D-36CF-4D97-AC40-421F3238B87F}"/>
          </ac:spMkLst>
        </pc:spChg>
        <pc:spChg chg="mod">
          <ac:chgData name="Brigham Eubanks" userId="9a173d7edfb93684" providerId="Windows Live" clId="Web-{10DBB52B-6240-47A1-9AE4-2F545536CA6A}" dt="2023-01-19T14:36:18.303" v="1022" actId="20577"/>
          <ac:spMkLst>
            <pc:docMk/>
            <pc:sldMk cId="2162506997" sldId="507"/>
            <ac:spMk id="4" creationId="{F9EF671D-0519-9663-1750-F07ED8AC93A7}"/>
          </ac:spMkLst>
        </pc:spChg>
      </pc:sldChg>
      <pc:sldChg chg="modSp">
        <pc:chgData name="Brigham Eubanks" userId="9a173d7edfb93684" providerId="Windows Live" clId="Web-{10DBB52B-6240-47A1-9AE4-2F545536CA6A}" dt="2023-01-19T14:45:11.101" v="1128" actId="20577"/>
        <pc:sldMkLst>
          <pc:docMk/>
          <pc:sldMk cId="3120690627" sldId="508"/>
        </pc:sldMkLst>
        <pc:spChg chg="mod">
          <ac:chgData name="Brigham Eubanks" userId="9a173d7edfb93684" providerId="Windows Live" clId="Web-{10DBB52B-6240-47A1-9AE4-2F545536CA6A}" dt="2023-01-19T14:24:07.421" v="705" actId="20577"/>
          <ac:spMkLst>
            <pc:docMk/>
            <pc:sldMk cId="3120690627" sldId="508"/>
            <ac:spMk id="2" creationId="{CBB71FC6-5A62-3C0B-B664-8D223A430566}"/>
          </ac:spMkLst>
        </pc:spChg>
        <pc:spChg chg="mod">
          <ac:chgData name="Brigham Eubanks" userId="9a173d7edfb93684" providerId="Windows Live" clId="Web-{10DBB52B-6240-47A1-9AE4-2F545536CA6A}" dt="2023-01-19T14:45:11.101" v="1128" actId="20577"/>
          <ac:spMkLst>
            <pc:docMk/>
            <pc:sldMk cId="3120690627" sldId="508"/>
            <ac:spMk id="4" creationId="{F6752895-85B6-2173-72B1-7BEFB64D4325}"/>
          </ac:spMkLst>
        </pc:spChg>
      </pc:sldChg>
      <pc:sldChg chg="modSp">
        <pc:chgData name="Brigham Eubanks" userId="9a173d7edfb93684" providerId="Windows Live" clId="Web-{10DBB52B-6240-47A1-9AE4-2F545536CA6A}" dt="2023-01-19T14:44:17.193" v="1127" actId="20577"/>
        <pc:sldMkLst>
          <pc:docMk/>
          <pc:sldMk cId="3419670225" sldId="509"/>
        </pc:sldMkLst>
        <pc:spChg chg="mod">
          <ac:chgData name="Brigham Eubanks" userId="9a173d7edfb93684" providerId="Windows Live" clId="Web-{10DBB52B-6240-47A1-9AE4-2F545536CA6A}" dt="2023-01-19T14:08:01.203" v="176" actId="20577"/>
          <ac:spMkLst>
            <pc:docMk/>
            <pc:sldMk cId="3419670225" sldId="509"/>
            <ac:spMk id="2" creationId="{B4FD3F4C-E277-636D-F42F-CA2C3DDA4A02}"/>
          </ac:spMkLst>
        </pc:spChg>
        <pc:spChg chg="mod">
          <ac:chgData name="Brigham Eubanks" userId="9a173d7edfb93684" providerId="Windows Live" clId="Web-{10DBB52B-6240-47A1-9AE4-2F545536CA6A}" dt="2023-01-19T14:44:17.193" v="1127" actId="20577"/>
          <ac:spMkLst>
            <pc:docMk/>
            <pc:sldMk cId="3419670225" sldId="509"/>
            <ac:spMk id="4" creationId="{CD4F546C-C514-2617-51CC-F2C0B207B00D}"/>
          </ac:spMkLst>
        </pc:spChg>
      </pc:sldChg>
      <pc:sldChg chg="modSp">
        <pc:chgData name="Brigham Eubanks" userId="9a173d7edfb93684" providerId="Windows Live" clId="Web-{10DBB52B-6240-47A1-9AE4-2F545536CA6A}" dt="2023-01-19T14:23:12.919" v="684" actId="20577"/>
        <pc:sldMkLst>
          <pc:docMk/>
          <pc:sldMk cId="2778719362" sldId="510"/>
        </pc:sldMkLst>
        <pc:spChg chg="mod">
          <ac:chgData name="Brigham Eubanks" userId="9a173d7edfb93684" providerId="Windows Live" clId="Web-{10DBB52B-6240-47A1-9AE4-2F545536CA6A}" dt="2023-01-19T14:18:58.864" v="462" actId="20577"/>
          <ac:spMkLst>
            <pc:docMk/>
            <pc:sldMk cId="2778719362" sldId="510"/>
            <ac:spMk id="2" creationId="{A4702481-62A2-1183-001A-1A5D814F724F}"/>
          </ac:spMkLst>
        </pc:spChg>
        <pc:spChg chg="mod">
          <ac:chgData name="Brigham Eubanks" userId="9a173d7edfb93684" providerId="Windows Live" clId="Web-{10DBB52B-6240-47A1-9AE4-2F545536CA6A}" dt="2023-01-19T14:19:16.224" v="527" actId="20577"/>
          <ac:spMkLst>
            <pc:docMk/>
            <pc:sldMk cId="2778719362" sldId="510"/>
            <ac:spMk id="20" creationId="{79F221C1-6472-5D2B-C354-D5A7A6F910A6}"/>
          </ac:spMkLst>
        </pc:spChg>
        <pc:spChg chg="mod">
          <ac:chgData name="Brigham Eubanks" userId="9a173d7edfb93684" providerId="Windows Live" clId="Web-{10DBB52B-6240-47A1-9AE4-2F545536CA6A}" dt="2023-01-19T14:19:22.740" v="529" actId="20577"/>
          <ac:spMkLst>
            <pc:docMk/>
            <pc:sldMk cId="2778719362" sldId="510"/>
            <ac:spMk id="21" creationId="{5B17847E-8C6F-8FB1-5669-2AF30100C52B}"/>
          </ac:spMkLst>
        </pc:spChg>
        <pc:spChg chg="mod">
          <ac:chgData name="Brigham Eubanks" userId="9a173d7edfb93684" providerId="Windows Live" clId="Web-{10DBB52B-6240-47A1-9AE4-2F545536CA6A}" dt="2023-01-19T14:23:01.903" v="682" actId="14100"/>
          <ac:spMkLst>
            <pc:docMk/>
            <pc:sldMk cId="2778719362" sldId="510"/>
            <ac:spMk id="23" creationId="{B63824AC-0515-D1AE-DB5C-3C7F2787381E}"/>
          </ac:spMkLst>
        </pc:spChg>
        <pc:spChg chg="mod">
          <ac:chgData name="Brigham Eubanks" userId="9a173d7edfb93684" providerId="Windows Live" clId="Web-{10DBB52B-6240-47A1-9AE4-2F545536CA6A}" dt="2023-01-19T14:21:57.776" v="655" actId="20577"/>
          <ac:spMkLst>
            <pc:docMk/>
            <pc:sldMk cId="2778719362" sldId="510"/>
            <ac:spMk id="24" creationId="{9C814C53-DCDE-D0EB-4D1F-5948B4692776}"/>
          </ac:spMkLst>
        </pc:spChg>
        <pc:spChg chg="mod">
          <ac:chgData name="Brigham Eubanks" userId="9a173d7edfb93684" providerId="Windows Live" clId="Web-{10DBB52B-6240-47A1-9AE4-2F545536CA6A}" dt="2023-01-19T14:22:33.043" v="672" actId="20577"/>
          <ac:spMkLst>
            <pc:docMk/>
            <pc:sldMk cId="2778719362" sldId="510"/>
            <ac:spMk id="25" creationId="{529E62D9-1096-9871-64F0-337DB5C5FEC7}"/>
          </ac:spMkLst>
        </pc:spChg>
        <pc:spChg chg="mod">
          <ac:chgData name="Brigham Eubanks" userId="9a173d7edfb93684" providerId="Windows Live" clId="Web-{10DBB52B-6240-47A1-9AE4-2F545536CA6A}" dt="2023-01-19T14:23:12.919" v="684" actId="20577"/>
          <ac:spMkLst>
            <pc:docMk/>
            <pc:sldMk cId="2778719362" sldId="510"/>
            <ac:spMk id="26" creationId="{70BE9AFC-BFCB-9830-A821-83F3553F762B}"/>
          </ac:spMkLst>
        </pc:spChg>
        <pc:spChg chg="mod">
          <ac:chgData name="Brigham Eubanks" userId="9a173d7edfb93684" providerId="Windows Live" clId="Web-{10DBB52B-6240-47A1-9AE4-2F545536CA6A}" dt="2023-01-19T14:22:29.746" v="669" actId="20577"/>
          <ac:spMkLst>
            <pc:docMk/>
            <pc:sldMk cId="2778719362" sldId="510"/>
            <ac:spMk id="27" creationId="{7529A141-A362-7DB0-2D0A-5DA968BBFC77}"/>
          </ac:spMkLst>
        </pc:spChg>
        <pc:spChg chg="mod">
          <ac:chgData name="Brigham Eubanks" userId="9a173d7edfb93684" providerId="Windows Live" clId="Web-{10DBB52B-6240-47A1-9AE4-2F545536CA6A}" dt="2023-01-19T14:22:50.278" v="675" actId="20577"/>
          <ac:spMkLst>
            <pc:docMk/>
            <pc:sldMk cId="2778719362" sldId="510"/>
            <ac:spMk id="28" creationId="{D2CC4BA4-D11F-D5E7-DBFA-CA3E2E4FD169}"/>
          </ac:spMkLst>
        </pc:spChg>
        <pc:graphicFrameChg chg="mod modGraphic">
          <ac:chgData name="Brigham Eubanks" userId="9a173d7edfb93684" providerId="Windows Live" clId="Web-{10DBB52B-6240-47A1-9AE4-2F545536CA6A}" dt="2023-01-19T14:21:10.759" v="645"/>
          <ac:graphicFrameMkLst>
            <pc:docMk/>
            <pc:sldMk cId="2778719362" sldId="510"/>
            <ac:graphicFrameMk id="4" creationId="{D25852D8-E40E-9F7A-E8D6-C1C7826E9B21}"/>
          </ac:graphicFrameMkLst>
        </pc:graphicFrameChg>
      </pc:sldChg>
      <pc:sldChg chg="modSp">
        <pc:chgData name="Brigham Eubanks" userId="9a173d7edfb93684" providerId="Windows Live" clId="Web-{10DBB52B-6240-47A1-9AE4-2F545536CA6A}" dt="2023-01-19T14:23:52.311" v="687" actId="20577"/>
        <pc:sldMkLst>
          <pc:docMk/>
          <pc:sldMk cId="864166130" sldId="511"/>
        </pc:sldMkLst>
        <pc:spChg chg="mod">
          <ac:chgData name="Brigham Eubanks" userId="9a173d7edfb93684" providerId="Windows Live" clId="Web-{10DBB52B-6240-47A1-9AE4-2F545536CA6A}" dt="2023-01-19T14:23:52.311" v="687" actId="20577"/>
          <ac:spMkLst>
            <pc:docMk/>
            <pc:sldMk cId="864166130" sldId="511"/>
            <ac:spMk id="4" creationId="{5AA10325-1D58-A66A-133D-F60C1F078FAA}"/>
          </ac:spMkLst>
        </pc:spChg>
      </pc:sldChg>
      <pc:sldChg chg="modSp">
        <pc:chgData name="Brigham Eubanks" userId="9a173d7edfb93684" providerId="Windows Live" clId="Web-{10DBB52B-6240-47A1-9AE4-2F545536CA6A}" dt="2023-01-19T14:43:48.364" v="1126" actId="20577"/>
        <pc:sldMkLst>
          <pc:docMk/>
          <pc:sldMk cId="1408254543" sldId="512"/>
        </pc:sldMkLst>
        <pc:spChg chg="mod">
          <ac:chgData name="Brigham Eubanks" userId="9a173d7edfb93684" providerId="Windows Live" clId="Web-{10DBB52B-6240-47A1-9AE4-2F545536CA6A}" dt="2023-01-19T14:38:37.214" v="1119" actId="20577"/>
          <ac:spMkLst>
            <pc:docMk/>
            <pc:sldMk cId="1408254543" sldId="512"/>
            <ac:spMk id="3" creationId="{61FED046-4710-706E-62B6-A3ABDFA2BBAF}"/>
          </ac:spMkLst>
        </pc:spChg>
        <pc:spChg chg="mod">
          <ac:chgData name="Brigham Eubanks" userId="9a173d7edfb93684" providerId="Windows Live" clId="Web-{10DBB52B-6240-47A1-9AE4-2F545536CA6A}" dt="2023-01-19T14:43:48.364" v="1126" actId="20577"/>
          <ac:spMkLst>
            <pc:docMk/>
            <pc:sldMk cId="1408254543" sldId="512"/>
            <ac:spMk id="4" creationId="{6C9EEE27-7A4F-3512-7FA4-F9025513C3F2}"/>
          </ac:spMkLst>
        </pc:spChg>
      </pc:sldChg>
    </pc:docChg>
  </pc:docChgLst>
  <pc:docChgLst>
    <pc:chgData name="Brigham Eubanks" userId="9a173d7edfb93684" providerId="Windows Live" clId="Web-{EDCC9EAC-3E8A-4CD0-8E45-F771D1BA7DAC}"/>
    <pc:docChg chg="modSld">
      <pc:chgData name="Brigham Eubanks" userId="9a173d7edfb93684" providerId="Windows Live" clId="Web-{EDCC9EAC-3E8A-4CD0-8E45-F771D1BA7DAC}" dt="2023-02-14T19:06:36.232" v="675" actId="20577"/>
      <pc:docMkLst>
        <pc:docMk/>
      </pc:docMkLst>
      <pc:sldChg chg="modSp">
        <pc:chgData name="Brigham Eubanks" userId="9a173d7edfb93684" providerId="Windows Live" clId="Web-{EDCC9EAC-3E8A-4CD0-8E45-F771D1BA7DAC}" dt="2023-02-14T18:26:29.960" v="61" actId="20577"/>
        <pc:sldMkLst>
          <pc:docMk/>
          <pc:sldMk cId="240859918" sldId="586"/>
        </pc:sldMkLst>
        <pc:spChg chg="mod">
          <ac:chgData name="Brigham Eubanks" userId="9a173d7edfb93684" providerId="Windows Live" clId="Web-{EDCC9EAC-3E8A-4CD0-8E45-F771D1BA7DAC}" dt="2023-02-14T18:25:24.474" v="33" actId="20577"/>
          <ac:spMkLst>
            <pc:docMk/>
            <pc:sldMk cId="240859918" sldId="586"/>
            <ac:spMk id="3" creationId="{8A3DF293-41F8-585D-3C7C-7A0D28DD28CD}"/>
          </ac:spMkLst>
        </pc:spChg>
        <pc:spChg chg="mod">
          <ac:chgData name="Brigham Eubanks" userId="9a173d7edfb93684" providerId="Windows Live" clId="Web-{EDCC9EAC-3E8A-4CD0-8E45-F771D1BA7DAC}" dt="2023-02-14T18:26:29.960" v="61" actId="20577"/>
          <ac:spMkLst>
            <pc:docMk/>
            <pc:sldMk cId="240859918" sldId="586"/>
            <ac:spMk id="4" creationId="{2D793240-6F08-5940-DF3E-27F680AA3A33}"/>
          </ac:spMkLst>
        </pc:spChg>
      </pc:sldChg>
      <pc:sldChg chg="modSp">
        <pc:chgData name="Brigham Eubanks" userId="9a173d7edfb93684" providerId="Windows Live" clId="Web-{EDCC9EAC-3E8A-4CD0-8E45-F771D1BA7DAC}" dt="2023-02-14T19:06:36.232" v="675" actId="20577"/>
        <pc:sldMkLst>
          <pc:docMk/>
          <pc:sldMk cId="1906972036" sldId="587"/>
        </pc:sldMkLst>
        <pc:spChg chg="mod">
          <ac:chgData name="Brigham Eubanks" userId="9a173d7edfb93684" providerId="Windows Live" clId="Web-{EDCC9EAC-3E8A-4CD0-8E45-F771D1BA7DAC}" dt="2023-02-14T18:57:35.873" v="462" actId="20577"/>
          <ac:spMkLst>
            <pc:docMk/>
            <pc:sldMk cId="1906972036" sldId="587"/>
            <ac:spMk id="2" creationId="{74F20832-BB4D-8D32-A235-5762A49B72F6}"/>
          </ac:spMkLst>
        </pc:spChg>
        <pc:spChg chg="mod">
          <ac:chgData name="Brigham Eubanks" userId="9a173d7edfb93684" providerId="Windows Live" clId="Web-{EDCC9EAC-3E8A-4CD0-8E45-F771D1BA7DAC}" dt="2023-02-14T18:58:41.500" v="516" actId="20577"/>
          <ac:spMkLst>
            <pc:docMk/>
            <pc:sldMk cId="1906972036" sldId="587"/>
            <ac:spMk id="3" creationId="{98E2B768-D0DD-5EF9-CD94-911F86889E09}"/>
          </ac:spMkLst>
        </pc:spChg>
        <pc:spChg chg="mod">
          <ac:chgData name="Brigham Eubanks" userId="9a173d7edfb93684" providerId="Windows Live" clId="Web-{EDCC9EAC-3E8A-4CD0-8E45-F771D1BA7DAC}" dt="2023-02-14T19:06:36.232" v="675" actId="20577"/>
          <ac:spMkLst>
            <pc:docMk/>
            <pc:sldMk cId="1906972036" sldId="587"/>
            <ac:spMk id="4" creationId="{DC393465-F7A3-61B7-1735-F390DD37E108}"/>
          </ac:spMkLst>
        </pc:spChg>
      </pc:sldChg>
      <pc:sldChg chg="modSp">
        <pc:chgData name="Brigham Eubanks" userId="9a173d7edfb93684" providerId="Windows Live" clId="Web-{EDCC9EAC-3E8A-4CD0-8E45-F771D1BA7DAC}" dt="2023-02-14T19:05:23.668" v="640" actId="20577"/>
        <pc:sldMkLst>
          <pc:docMk/>
          <pc:sldMk cId="1814135246" sldId="588"/>
        </pc:sldMkLst>
        <pc:spChg chg="mod">
          <ac:chgData name="Brigham Eubanks" userId="9a173d7edfb93684" providerId="Windows Live" clId="Web-{EDCC9EAC-3E8A-4CD0-8E45-F771D1BA7DAC}" dt="2023-02-14T18:36:14.758" v="357" actId="20577"/>
          <ac:spMkLst>
            <pc:docMk/>
            <pc:sldMk cId="1814135246" sldId="588"/>
            <ac:spMk id="2" creationId="{CBDC4970-E26D-9C2D-4BFF-BC59DDEBE7E3}"/>
          </ac:spMkLst>
        </pc:spChg>
        <pc:spChg chg="mod">
          <ac:chgData name="Brigham Eubanks" userId="9a173d7edfb93684" providerId="Windows Live" clId="Web-{EDCC9EAC-3E8A-4CD0-8E45-F771D1BA7DAC}" dt="2023-02-14T18:43:14.802" v="434" actId="20577"/>
          <ac:spMkLst>
            <pc:docMk/>
            <pc:sldMk cId="1814135246" sldId="588"/>
            <ac:spMk id="3" creationId="{DBFDAAC0-1AFA-E809-6F0F-B0063FEC34F8}"/>
          </ac:spMkLst>
        </pc:spChg>
        <pc:spChg chg="mod">
          <ac:chgData name="Brigham Eubanks" userId="9a173d7edfb93684" providerId="Windows Live" clId="Web-{EDCC9EAC-3E8A-4CD0-8E45-F771D1BA7DAC}" dt="2023-02-14T19:05:23.668" v="640" actId="20577"/>
          <ac:spMkLst>
            <pc:docMk/>
            <pc:sldMk cId="1814135246" sldId="588"/>
            <ac:spMk id="4" creationId="{6D2055E3-B2EA-E28D-8CB3-387A1D1DC395}"/>
          </ac:spMkLst>
        </pc:spChg>
      </pc:sldChg>
      <pc:sldChg chg="modSp">
        <pc:chgData name="Brigham Eubanks" userId="9a173d7edfb93684" providerId="Windows Live" clId="Web-{EDCC9EAC-3E8A-4CD0-8E45-F771D1BA7DAC}" dt="2023-02-14T19:04:32.151" v="626" actId="20577"/>
        <pc:sldMkLst>
          <pc:docMk/>
          <pc:sldMk cId="4176539739" sldId="589"/>
        </pc:sldMkLst>
        <pc:spChg chg="mod">
          <ac:chgData name="Brigham Eubanks" userId="9a173d7edfb93684" providerId="Windows Live" clId="Web-{EDCC9EAC-3E8A-4CD0-8E45-F771D1BA7DAC}" dt="2023-02-14T18:26:42.273" v="68" actId="20577"/>
          <ac:spMkLst>
            <pc:docMk/>
            <pc:sldMk cId="4176539739" sldId="589"/>
            <ac:spMk id="2" creationId="{2982F314-CAE1-6623-E05A-B6F071638B33}"/>
          </ac:spMkLst>
        </pc:spChg>
        <pc:spChg chg="mod">
          <ac:chgData name="Brigham Eubanks" userId="9a173d7edfb93684" providerId="Windows Live" clId="Web-{EDCC9EAC-3E8A-4CD0-8E45-F771D1BA7DAC}" dt="2023-02-14T18:30:24.108" v="215" actId="20577"/>
          <ac:spMkLst>
            <pc:docMk/>
            <pc:sldMk cId="4176539739" sldId="589"/>
            <ac:spMk id="7" creationId="{7DC4E664-7A0F-F8D9-6F02-D7F8EA90F949}"/>
          </ac:spMkLst>
        </pc:spChg>
        <pc:spChg chg="mod">
          <ac:chgData name="Brigham Eubanks" userId="9a173d7edfb93684" providerId="Windows Live" clId="Web-{EDCC9EAC-3E8A-4CD0-8E45-F771D1BA7DAC}" dt="2023-02-14T18:29:45.935" v="205" actId="14100"/>
          <ac:spMkLst>
            <pc:docMk/>
            <pc:sldMk cId="4176539739" sldId="589"/>
            <ac:spMk id="8" creationId="{2D14559F-EC1B-3CD9-954C-FEE5C81F91A0}"/>
          </ac:spMkLst>
        </pc:spChg>
        <pc:spChg chg="mod">
          <ac:chgData name="Brigham Eubanks" userId="9a173d7edfb93684" providerId="Windows Live" clId="Web-{EDCC9EAC-3E8A-4CD0-8E45-F771D1BA7DAC}" dt="2023-02-14T18:34:49.240" v="325" actId="1076"/>
          <ac:spMkLst>
            <pc:docMk/>
            <pc:sldMk cId="4176539739" sldId="589"/>
            <ac:spMk id="9" creationId="{0CEE5293-B52E-CFF6-DC33-8050E5F55AE6}"/>
          </ac:spMkLst>
        </pc:spChg>
        <pc:spChg chg="mod">
          <ac:chgData name="Brigham Eubanks" userId="9a173d7edfb93684" providerId="Windows Live" clId="Web-{EDCC9EAC-3E8A-4CD0-8E45-F771D1BA7DAC}" dt="2023-02-14T19:04:32.151" v="626" actId="20577"/>
          <ac:spMkLst>
            <pc:docMk/>
            <pc:sldMk cId="4176539739" sldId="589"/>
            <ac:spMk id="10" creationId="{A78C3AC4-C159-BFBE-1F9A-4329A06E907C}"/>
          </ac:spMkLst>
        </pc:spChg>
      </pc:sldChg>
      <pc:sldChg chg="modSp">
        <pc:chgData name="Brigham Eubanks" userId="9a173d7edfb93684" providerId="Windows Live" clId="Web-{EDCC9EAC-3E8A-4CD0-8E45-F771D1BA7DAC}" dt="2023-02-14T19:03:14.758" v="623" actId="20577"/>
        <pc:sldMkLst>
          <pc:docMk/>
          <pc:sldMk cId="2697053519" sldId="590"/>
        </pc:sldMkLst>
        <pc:spChg chg="mod">
          <ac:chgData name="Brigham Eubanks" userId="9a173d7edfb93684" providerId="Windows Live" clId="Web-{EDCC9EAC-3E8A-4CD0-8E45-F771D1BA7DAC}" dt="2023-02-14T19:01:18.223" v="546" actId="20577"/>
          <ac:spMkLst>
            <pc:docMk/>
            <pc:sldMk cId="2697053519" sldId="590"/>
            <ac:spMk id="3" creationId="{61FED046-4710-706E-62B6-A3ABDFA2BBAF}"/>
          </ac:spMkLst>
        </pc:spChg>
        <pc:spChg chg="mod">
          <ac:chgData name="Brigham Eubanks" userId="9a173d7edfb93684" providerId="Windows Live" clId="Web-{EDCC9EAC-3E8A-4CD0-8E45-F771D1BA7DAC}" dt="2023-02-14T19:03:14.758" v="623" actId="20577"/>
          <ac:spMkLst>
            <pc:docMk/>
            <pc:sldMk cId="2697053519" sldId="590"/>
            <ac:spMk id="4" creationId="{6C9EEE27-7A4F-3512-7FA4-F9025513C3F2}"/>
          </ac:spMkLst>
        </pc:spChg>
      </pc:sldChg>
    </pc:docChg>
  </pc:docChgLst>
  <pc:docChgLst>
    <pc:chgData name="Martin Broadwell" userId="c44ae949ec33a215" providerId="LiveId" clId="{B8EBF7C5-C59D-47C5-9DE0-205F240FEA7A}"/>
    <pc:docChg chg="undo redo custSel addSld delSld modSld modMainMaster">
      <pc:chgData name="Martin Broadwell" userId="c44ae949ec33a215" providerId="LiveId" clId="{B8EBF7C5-C59D-47C5-9DE0-205F240FEA7A}" dt="2023-01-10T03:10:22.811" v="1798" actId="1076"/>
      <pc:docMkLst>
        <pc:docMk/>
      </pc:docMkLst>
      <pc:sldChg chg="modSp mod">
        <pc:chgData name="Martin Broadwell" userId="c44ae949ec33a215" providerId="LiveId" clId="{B8EBF7C5-C59D-47C5-9DE0-205F240FEA7A}" dt="2023-01-08T03:08:30.343" v="110" actId="20577"/>
        <pc:sldMkLst>
          <pc:docMk/>
          <pc:sldMk cId="1085546429" sldId="259"/>
        </pc:sldMkLst>
        <pc:spChg chg="mod">
          <ac:chgData name="Martin Broadwell" userId="c44ae949ec33a215" providerId="LiveId" clId="{B8EBF7C5-C59D-47C5-9DE0-205F240FEA7A}" dt="2023-01-08T03:08:30.343" v="110" actId="20577"/>
          <ac:spMkLst>
            <pc:docMk/>
            <pc:sldMk cId="1085546429" sldId="259"/>
            <ac:spMk id="4" creationId="{77DCF428-B1BF-FB2D-00E2-70B11A65EB85}"/>
          </ac:spMkLst>
        </pc:spChg>
      </pc:sldChg>
      <pc:sldChg chg="modSp mod">
        <pc:chgData name="Martin Broadwell" userId="c44ae949ec33a215" providerId="LiveId" clId="{B8EBF7C5-C59D-47C5-9DE0-205F240FEA7A}" dt="2023-01-09T23:26:14.101" v="403" actId="1076"/>
        <pc:sldMkLst>
          <pc:docMk/>
          <pc:sldMk cId="474746295" sldId="261"/>
        </pc:sldMkLst>
        <pc:spChg chg="mod">
          <ac:chgData name="Martin Broadwell" userId="c44ae949ec33a215" providerId="LiveId" clId="{B8EBF7C5-C59D-47C5-9DE0-205F240FEA7A}" dt="2023-01-09T23:26:01.356" v="401" actId="1076"/>
          <ac:spMkLst>
            <pc:docMk/>
            <pc:sldMk cId="474746295" sldId="261"/>
            <ac:spMk id="2" creationId="{159E6385-173F-F25A-27B5-76420C85CB9E}"/>
          </ac:spMkLst>
        </pc:spChg>
        <pc:spChg chg="mod">
          <ac:chgData name="Martin Broadwell" userId="c44ae949ec33a215" providerId="LiveId" clId="{B8EBF7C5-C59D-47C5-9DE0-205F240FEA7A}" dt="2023-01-09T21:03:24.247" v="373" actId="207"/>
          <ac:spMkLst>
            <pc:docMk/>
            <pc:sldMk cId="474746295" sldId="261"/>
            <ac:spMk id="3" creationId="{52CA6F54-4A26-DF85-29BB-9444A308F7EA}"/>
          </ac:spMkLst>
        </pc:spChg>
        <pc:spChg chg="mod">
          <ac:chgData name="Martin Broadwell" userId="c44ae949ec33a215" providerId="LiveId" clId="{B8EBF7C5-C59D-47C5-9DE0-205F240FEA7A}" dt="2023-01-09T23:26:14.101" v="403" actId="1076"/>
          <ac:spMkLst>
            <pc:docMk/>
            <pc:sldMk cId="474746295" sldId="261"/>
            <ac:spMk id="4" creationId="{D321DF81-615B-7450-DB5F-C358FA3B7F00}"/>
          </ac:spMkLst>
        </pc:spChg>
      </pc:sldChg>
      <pc:sldChg chg="modSp mod modAnim">
        <pc:chgData name="Martin Broadwell" userId="c44ae949ec33a215" providerId="LiveId" clId="{B8EBF7C5-C59D-47C5-9DE0-205F240FEA7A}" dt="2023-01-08T03:30:34.459" v="339" actId="20577"/>
        <pc:sldMkLst>
          <pc:docMk/>
          <pc:sldMk cId="3236154764" sldId="262"/>
        </pc:sldMkLst>
        <pc:spChg chg="mod">
          <ac:chgData name="Martin Broadwell" userId="c44ae949ec33a215" providerId="LiveId" clId="{B8EBF7C5-C59D-47C5-9DE0-205F240FEA7A}" dt="2023-01-08T03:30:32.730" v="337" actId="20577"/>
          <ac:spMkLst>
            <pc:docMk/>
            <pc:sldMk cId="3236154764" sldId="262"/>
            <ac:spMk id="3" creationId="{BF1AFB75-BE7B-1688-BD57-89127F0A2A88}"/>
          </ac:spMkLst>
        </pc:spChg>
        <pc:spChg chg="mod">
          <ac:chgData name="Martin Broadwell" userId="c44ae949ec33a215" providerId="LiveId" clId="{B8EBF7C5-C59D-47C5-9DE0-205F240FEA7A}" dt="2023-01-08T03:30:34.459" v="339" actId="20577"/>
          <ac:spMkLst>
            <pc:docMk/>
            <pc:sldMk cId="3236154764" sldId="262"/>
            <ac:spMk id="4" creationId="{FD168E0A-594B-1E8E-B375-7E834C00E2C1}"/>
          </ac:spMkLst>
        </pc:spChg>
      </pc:sldChg>
      <pc:sldChg chg="modSp mod modAnim">
        <pc:chgData name="Martin Broadwell" userId="c44ae949ec33a215" providerId="LiveId" clId="{B8EBF7C5-C59D-47C5-9DE0-205F240FEA7A}" dt="2023-01-08T11:47:04.021" v="357" actId="20577"/>
        <pc:sldMkLst>
          <pc:docMk/>
          <pc:sldMk cId="2012475331" sldId="263"/>
        </pc:sldMkLst>
        <pc:spChg chg="mod">
          <ac:chgData name="Martin Broadwell" userId="c44ae949ec33a215" providerId="LiveId" clId="{B8EBF7C5-C59D-47C5-9DE0-205F240FEA7A}" dt="2023-01-08T11:46:56.718" v="355" actId="20577"/>
          <ac:spMkLst>
            <pc:docMk/>
            <pc:sldMk cId="2012475331" sldId="263"/>
            <ac:spMk id="3" creationId="{BF1AFB75-BE7B-1688-BD57-89127F0A2A88}"/>
          </ac:spMkLst>
        </pc:spChg>
        <pc:spChg chg="mod">
          <ac:chgData name="Martin Broadwell" userId="c44ae949ec33a215" providerId="LiveId" clId="{B8EBF7C5-C59D-47C5-9DE0-205F240FEA7A}" dt="2023-01-08T11:47:04.021" v="357" actId="20577"/>
          <ac:spMkLst>
            <pc:docMk/>
            <pc:sldMk cId="2012475331" sldId="263"/>
            <ac:spMk id="4" creationId="{FD168E0A-594B-1E8E-B375-7E834C00E2C1}"/>
          </ac:spMkLst>
        </pc:spChg>
      </pc:sldChg>
      <pc:sldChg chg="modSp mod modAnim">
        <pc:chgData name="Martin Broadwell" userId="c44ae949ec33a215" providerId="LiveId" clId="{B8EBF7C5-C59D-47C5-9DE0-205F240FEA7A}" dt="2023-01-08T11:47:54.508" v="361" actId="20577"/>
        <pc:sldMkLst>
          <pc:docMk/>
          <pc:sldMk cId="2242689772" sldId="264"/>
        </pc:sldMkLst>
        <pc:spChg chg="mod">
          <ac:chgData name="Martin Broadwell" userId="c44ae949ec33a215" providerId="LiveId" clId="{B8EBF7C5-C59D-47C5-9DE0-205F240FEA7A}" dt="2023-01-08T11:47:14.776" v="359" actId="20577"/>
          <ac:spMkLst>
            <pc:docMk/>
            <pc:sldMk cId="2242689772" sldId="264"/>
            <ac:spMk id="3" creationId="{BF1AFB75-BE7B-1688-BD57-89127F0A2A88}"/>
          </ac:spMkLst>
        </pc:spChg>
        <pc:spChg chg="mod">
          <ac:chgData name="Martin Broadwell" userId="c44ae949ec33a215" providerId="LiveId" clId="{B8EBF7C5-C59D-47C5-9DE0-205F240FEA7A}" dt="2023-01-08T11:47:54.508" v="361" actId="20577"/>
          <ac:spMkLst>
            <pc:docMk/>
            <pc:sldMk cId="2242689772" sldId="264"/>
            <ac:spMk id="4" creationId="{FD168E0A-594B-1E8E-B375-7E834C00E2C1}"/>
          </ac:spMkLst>
        </pc:spChg>
      </pc:sldChg>
      <pc:sldChg chg="modSp mod modAnim">
        <pc:chgData name="Martin Broadwell" userId="c44ae949ec33a215" providerId="LiveId" clId="{B8EBF7C5-C59D-47C5-9DE0-205F240FEA7A}" dt="2023-01-08T03:14:17.955" v="124"/>
        <pc:sldMkLst>
          <pc:docMk/>
          <pc:sldMk cId="2810871809" sldId="265"/>
        </pc:sldMkLst>
        <pc:spChg chg="mod">
          <ac:chgData name="Martin Broadwell" userId="c44ae949ec33a215" providerId="LiveId" clId="{B8EBF7C5-C59D-47C5-9DE0-205F240FEA7A}" dt="2023-01-08T03:03:19.445" v="58" actId="6549"/>
          <ac:spMkLst>
            <pc:docMk/>
            <pc:sldMk cId="2810871809" sldId="265"/>
            <ac:spMk id="3" creationId="{9D8DD494-C7AA-0043-2101-22CD80F8F214}"/>
          </ac:spMkLst>
        </pc:spChg>
      </pc:sldChg>
      <pc:sldChg chg="modSp mod modAnim">
        <pc:chgData name="Martin Broadwell" userId="c44ae949ec33a215" providerId="LiveId" clId="{B8EBF7C5-C59D-47C5-9DE0-205F240FEA7A}" dt="2023-01-09T23:30:32.019" v="518" actId="20577"/>
        <pc:sldMkLst>
          <pc:docMk/>
          <pc:sldMk cId="3466377144" sldId="266"/>
        </pc:sldMkLst>
        <pc:spChg chg="mod">
          <ac:chgData name="Martin Broadwell" userId="c44ae949ec33a215" providerId="LiveId" clId="{B8EBF7C5-C59D-47C5-9DE0-205F240FEA7A}" dt="2023-01-08T03:34:29.313" v="344" actId="207"/>
          <ac:spMkLst>
            <pc:docMk/>
            <pc:sldMk cId="3466377144" sldId="266"/>
            <ac:spMk id="3" creationId="{61FED046-4710-706E-62B6-A3ABDFA2BBAF}"/>
          </ac:spMkLst>
        </pc:spChg>
        <pc:spChg chg="mod">
          <ac:chgData name="Martin Broadwell" userId="c44ae949ec33a215" providerId="LiveId" clId="{B8EBF7C5-C59D-47C5-9DE0-205F240FEA7A}" dt="2023-01-09T23:30:32.019" v="518" actId="20577"/>
          <ac:spMkLst>
            <pc:docMk/>
            <pc:sldMk cId="3466377144" sldId="266"/>
            <ac:spMk id="4" creationId="{6C9EEE27-7A4F-3512-7FA4-F9025513C3F2}"/>
          </ac:spMkLst>
        </pc:spChg>
      </pc:sldChg>
      <pc:sldChg chg="addSp delSp modSp new mod">
        <pc:chgData name="Martin Broadwell" userId="c44ae949ec33a215" providerId="LiveId" clId="{B8EBF7C5-C59D-47C5-9DE0-205F240FEA7A}" dt="2023-01-08T03:27:22.152" v="283" actId="20577"/>
        <pc:sldMkLst>
          <pc:docMk/>
          <pc:sldMk cId="1483068355" sldId="267"/>
        </pc:sldMkLst>
        <pc:spChg chg="mod">
          <ac:chgData name="Martin Broadwell" userId="c44ae949ec33a215" providerId="LiveId" clId="{B8EBF7C5-C59D-47C5-9DE0-205F240FEA7A}" dt="2023-01-08T03:25:26.528" v="252" actId="20577"/>
          <ac:spMkLst>
            <pc:docMk/>
            <pc:sldMk cId="1483068355" sldId="267"/>
            <ac:spMk id="2" creationId="{914235B6-9FB6-EDF3-8AB7-203E70BC022C}"/>
          </ac:spMkLst>
        </pc:spChg>
        <pc:spChg chg="del mod">
          <ac:chgData name="Martin Broadwell" userId="c44ae949ec33a215" providerId="LiveId" clId="{B8EBF7C5-C59D-47C5-9DE0-205F240FEA7A}" dt="2023-01-08T03:27:05.263" v="281" actId="478"/>
          <ac:spMkLst>
            <pc:docMk/>
            <pc:sldMk cId="1483068355" sldId="267"/>
            <ac:spMk id="3" creationId="{2FFBDD8A-ECEF-7347-579A-FBF43A0CA734}"/>
          </ac:spMkLst>
        </pc:spChg>
        <pc:spChg chg="add mod">
          <ac:chgData name="Martin Broadwell" userId="c44ae949ec33a215" providerId="LiveId" clId="{B8EBF7C5-C59D-47C5-9DE0-205F240FEA7A}" dt="2023-01-08T03:27:22.152" v="283" actId="20577"/>
          <ac:spMkLst>
            <pc:docMk/>
            <pc:sldMk cId="1483068355" sldId="267"/>
            <ac:spMk id="4" creationId="{AD011582-FE0F-6A10-AC92-8B15EA317546}"/>
          </ac:spMkLst>
        </pc:spChg>
        <pc:spChg chg="add del">
          <ac:chgData name="Martin Broadwell" userId="c44ae949ec33a215" providerId="LiveId" clId="{B8EBF7C5-C59D-47C5-9DE0-205F240FEA7A}" dt="2023-01-08T03:26:05.205" v="259"/>
          <ac:spMkLst>
            <pc:docMk/>
            <pc:sldMk cId="1483068355" sldId="267"/>
            <ac:spMk id="5" creationId="{CD415098-BD1A-6E43-7D2A-7F0E6DA9ACD2}"/>
          </ac:spMkLst>
        </pc:spChg>
        <pc:spChg chg="add del">
          <ac:chgData name="Martin Broadwell" userId="c44ae949ec33a215" providerId="LiveId" clId="{B8EBF7C5-C59D-47C5-9DE0-205F240FEA7A}" dt="2023-01-08T03:26:34.738" v="277"/>
          <ac:spMkLst>
            <pc:docMk/>
            <pc:sldMk cId="1483068355" sldId="267"/>
            <ac:spMk id="6" creationId="{1C14A2FD-922B-0624-D2DA-C99675CA9294}"/>
          </ac:spMkLst>
        </pc:spChg>
        <pc:spChg chg="add del mod">
          <ac:chgData name="Martin Broadwell" userId="c44ae949ec33a215" providerId="LiveId" clId="{B8EBF7C5-C59D-47C5-9DE0-205F240FEA7A}" dt="2023-01-08T03:27:07.914" v="282" actId="478"/>
          <ac:spMkLst>
            <pc:docMk/>
            <pc:sldMk cId="1483068355" sldId="267"/>
            <ac:spMk id="8" creationId="{70A6394E-D363-B276-A7BC-ADF2B59A858C}"/>
          </ac:spMkLst>
        </pc:spChg>
      </pc:sldChg>
      <pc:sldChg chg="new del">
        <pc:chgData name="Martin Broadwell" userId="c44ae949ec33a215" providerId="LiveId" clId="{B8EBF7C5-C59D-47C5-9DE0-205F240FEA7A}" dt="2023-01-08T03:25:01.435" v="209" actId="47"/>
        <pc:sldMkLst>
          <pc:docMk/>
          <pc:sldMk cId="2456056615" sldId="267"/>
        </pc:sldMkLst>
      </pc:sldChg>
      <pc:sldChg chg="modSp add mod">
        <pc:chgData name="Martin Broadwell" userId="c44ae949ec33a215" providerId="LiveId" clId="{B8EBF7C5-C59D-47C5-9DE0-205F240FEA7A}" dt="2023-01-10T03:10:22.811" v="1798" actId="1076"/>
        <pc:sldMkLst>
          <pc:docMk/>
          <pc:sldMk cId="1434060953" sldId="268"/>
        </pc:sldMkLst>
        <pc:spChg chg="mod">
          <ac:chgData name="Martin Broadwell" userId="c44ae949ec33a215" providerId="LiveId" clId="{B8EBF7C5-C59D-47C5-9DE0-205F240FEA7A}" dt="2023-01-10T03:10:22.811" v="1798" actId="1076"/>
          <ac:spMkLst>
            <pc:docMk/>
            <pc:sldMk cId="1434060953" sldId="268"/>
            <ac:spMk id="2" creationId="{159E6385-173F-F25A-27B5-76420C85CB9E}"/>
          </ac:spMkLst>
        </pc:spChg>
        <pc:spChg chg="mod">
          <ac:chgData name="Martin Broadwell" userId="c44ae949ec33a215" providerId="LiveId" clId="{B8EBF7C5-C59D-47C5-9DE0-205F240FEA7A}" dt="2023-01-09T21:03:16.641" v="372" actId="207"/>
          <ac:spMkLst>
            <pc:docMk/>
            <pc:sldMk cId="1434060953" sldId="268"/>
            <ac:spMk id="3" creationId="{52CA6F54-4A26-DF85-29BB-9444A308F7EA}"/>
          </ac:spMkLst>
        </pc:spChg>
        <pc:spChg chg="mod">
          <ac:chgData name="Martin Broadwell" userId="c44ae949ec33a215" providerId="LiveId" clId="{B8EBF7C5-C59D-47C5-9DE0-205F240FEA7A}" dt="2023-01-10T03:10:17.953" v="1797" actId="14100"/>
          <ac:spMkLst>
            <pc:docMk/>
            <pc:sldMk cId="1434060953" sldId="268"/>
            <ac:spMk id="4" creationId="{D321DF81-615B-7450-DB5F-C358FA3B7F00}"/>
          </ac:spMkLst>
        </pc:spChg>
      </pc:sldChg>
      <pc:sldChg chg="modSp add mod">
        <pc:chgData name="Martin Broadwell" userId="c44ae949ec33a215" providerId="LiveId" clId="{B8EBF7C5-C59D-47C5-9DE0-205F240FEA7A}" dt="2023-01-09T21:30:38.734" v="399" actId="20577"/>
        <pc:sldMkLst>
          <pc:docMk/>
          <pc:sldMk cId="1824343051" sldId="269"/>
        </pc:sldMkLst>
        <pc:spChg chg="mod">
          <ac:chgData name="Martin Broadwell" userId="c44ae949ec33a215" providerId="LiveId" clId="{B8EBF7C5-C59D-47C5-9DE0-205F240FEA7A}" dt="2023-01-09T21:30:21.417" v="390" actId="20577"/>
          <ac:spMkLst>
            <pc:docMk/>
            <pc:sldMk cId="1824343051" sldId="269"/>
            <ac:spMk id="3" creationId="{61FED046-4710-706E-62B6-A3ABDFA2BBAF}"/>
          </ac:spMkLst>
        </pc:spChg>
        <pc:spChg chg="mod">
          <ac:chgData name="Martin Broadwell" userId="c44ae949ec33a215" providerId="LiveId" clId="{B8EBF7C5-C59D-47C5-9DE0-205F240FEA7A}" dt="2023-01-09T21:30:38.734" v="399" actId="20577"/>
          <ac:spMkLst>
            <pc:docMk/>
            <pc:sldMk cId="1824343051" sldId="269"/>
            <ac:spMk id="4" creationId="{6C9EEE27-7A4F-3512-7FA4-F9025513C3F2}"/>
          </ac:spMkLst>
        </pc:spChg>
      </pc:sldChg>
      <pc:sldChg chg="modSp add mod">
        <pc:chgData name="Martin Broadwell" userId="c44ae949ec33a215" providerId="LiveId" clId="{B8EBF7C5-C59D-47C5-9DE0-205F240FEA7A}" dt="2023-01-09T23:35:59.473" v="829" actId="14100"/>
        <pc:sldMkLst>
          <pc:docMk/>
          <pc:sldMk cId="3668821826" sldId="270"/>
        </pc:sldMkLst>
        <pc:spChg chg="mod">
          <ac:chgData name="Martin Broadwell" userId="c44ae949ec33a215" providerId="LiveId" clId="{B8EBF7C5-C59D-47C5-9DE0-205F240FEA7A}" dt="2023-01-09T23:35:56.266" v="828" actId="14100"/>
          <ac:spMkLst>
            <pc:docMk/>
            <pc:sldMk cId="3668821826" sldId="270"/>
            <ac:spMk id="3" creationId="{61FED046-4710-706E-62B6-A3ABDFA2BBAF}"/>
          </ac:spMkLst>
        </pc:spChg>
        <pc:spChg chg="mod">
          <ac:chgData name="Martin Broadwell" userId="c44ae949ec33a215" providerId="LiveId" clId="{B8EBF7C5-C59D-47C5-9DE0-205F240FEA7A}" dt="2023-01-09T23:35:59.473" v="829" actId="14100"/>
          <ac:spMkLst>
            <pc:docMk/>
            <pc:sldMk cId="3668821826" sldId="270"/>
            <ac:spMk id="4" creationId="{6C9EEE27-7A4F-3512-7FA4-F9025513C3F2}"/>
          </ac:spMkLst>
        </pc:spChg>
      </pc:sldChg>
      <pc:sldChg chg="addSp delSp modSp new mod">
        <pc:chgData name="Martin Broadwell" userId="c44ae949ec33a215" providerId="LiveId" clId="{B8EBF7C5-C59D-47C5-9DE0-205F240FEA7A}" dt="2023-01-10T02:32:32.745" v="1261" actId="14100"/>
        <pc:sldMkLst>
          <pc:docMk/>
          <pc:sldMk cId="1502628191" sldId="271"/>
        </pc:sldMkLst>
        <pc:spChg chg="mod">
          <ac:chgData name="Martin Broadwell" userId="c44ae949ec33a215" providerId="LiveId" clId="{B8EBF7C5-C59D-47C5-9DE0-205F240FEA7A}" dt="2023-01-10T01:49:27.038" v="956" actId="20577"/>
          <ac:spMkLst>
            <pc:docMk/>
            <pc:sldMk cId="1502628191" sldId="271"/>
            <ac:spMk id="2" creationId="{42718CD2-2AF3-D571-C057-14074F21E23B}"/>
          </ac:spMkLst>
        </pc:spChg>
        <pc:spChg chg="mod">
          <ac:chgData name="Martin Broadwell" userId="c44ae949ec33a215" providerId="LiveId" clId="{B8EBF7C5-C59D-47C5-9DE0-205F240FEA7A}" dt="2023-01-10T02:31:42.037" v="1253" actId="20577"/>
          <ac:spMkLst>
            <pc:docMk/>
            <pc:sldMk cId="1502628191" sldId="271"/>
            <ac:spMk id="3" creationId="{90F9F67C-7DE3-83C6-2C18-1F054D71D086}"/>
          </ac:spMkLst>
        </pc:spChg>
        <pc:spChg chg="mod">
          <ac:chgData name="Martin Broadwell" userId="c44ae949ec33a215" providerId="LiveId" clId="{B8EBF7C5-C59D-47C5-9DE0-205F240FEA7A}" dt="2023-01-10T01:14:00.981" v="881" actId="27636"/>
          <ac:spMkLst>
            <pc:docMk/>
            <pc:sldMk cId="1502628191" sldId="271"/>
            <ac:spMk id="4" creationId="{B8FC2289-8ECC-F9A5-9E98-B40158519F6B}"/>
          </ac:spMkLst>
        </pc:spChg>
        <pc:spChg chg="add del mod">
          <ac:chgData name="Martin Broadwell" userId="c44ae949ec33a215" providerId="LiveId" clId="{B8EBF7C5-C59D-47C5-9DE0-205F240FEA7A}" dt="2023-01-09T23:40:52.171" v="843"/>
          <ac:spMkLst>
            <pc:docMk/>
            <pc:sldMk cId="1502628191" sldId="271"/>
            <ac:spMk id="6" creationId="{339EDCCE-F5EB-6D1C-4951-F5F773917AB7}"/>
          </ac:spMkLst>
        </pc:spChg>
        <pc:spChg chg="mod">
          <ac:chgData name="Martin Broadwell" userId="c44ae949ec33a215" providerId="LiveId" clId="{B8EBF7C5-C59D-47C5-9DE0-205F240FEA7A}" dt="2023-01-09T23:40:49.698" v="842"/>
          <ac:spMkLst>
            <pc:docMk/>
            <pc:sldMk cId="1502628191" sldId="271"/>
            <ac:spMk id="11" creationId="{96D28725-B180-B764-B7A8-F4EDE2DFB728}"/>
          </ac:spMkLst>
        </pc:spChg>
        <pc:spChg chg="mod">
          <ac:chgData name="Martin Broadwell" userId="c44ae949ec33a215" providerId="LiveId" clId="{B8EBF7C5-C59D-47C5-9DE0-205F240FEA7A}" dt="2023-01-09T23:40:49.698" v="842"/>
          <ac:spMkLst>
            <pc:docMk/>
            <pc:sldMk cId="1502628191" sldId="271"/>
            <ac:spMk id="16" creationId="{9E5272C4-6C23-8864-E3DF-5FA9B3DE17F2}"/>
          </ac:spMkLst>
        </pc:spChg>
        <pc:spChg chg="mod topLvl">
          <ac:chgData name="Martin Broadwell" userId="c44ae949ec33a215" providerId="LiveId" clId="{B8EBF7C5-C59D-47C5-9DE0-205F240FEA7A}" dt="2023-01-10T01:47:27.035" v="903" actId="1076"/>
          <ac:spMkLst>
            <pc:docMk/>
            <pc:sldMk cId="1502628191" sldId="271"/>
            <ac:spMk id="21" creationId="{0FC8ADAB-BD95-FC29-4345-D9FD4936DC85}"/>
          </ac:spMkLst>
        </pc:spChg>
        <pc:spChg chg="mod topLvl">
          <ac:chgData name="Martin Broadwell" userId="c44ae949ec33a215" providerId="LiveId" clId="{B8EBF7C5-C59D-47C5-9DE0-205F240FEA7A}" dt="2023-01-10T01:47:00.121" v="898" actId="1076"/>
          <ac:spMkLst>
            <pc:docMk/>
            <pc:sldMk cId="1502628191" sldId="271"/>
            <ac:spMk id="26" creationId="{B3CEACB2-2FF6-2AD0-B299-2E94B9EB8446}"/>
          </ac:spMkLst>
        </pc:spChg>
        <pc:grpChg chg="add del mod">
          <ac:chgData name="Martin Broadwell" userId="c44ae949ec33a215" providerId="LiveId" clId="{B8EBF7C5-C59D-47C5-9DE0-205F240FEA7A}" dt="2023-01-09T23:40:52.171" v="843"/>
          <ac:grpSpMkLst>
            <pc:docMk/>
            <pc:sldMk cId="1502628191" sldId="271"/>
            <ac:grpSpMk id="7" creationId="{F7DA9E95-D48E-DAA9-E9F5-0E1CD8F8EA43}"/>
          </ac:grpSpMkLst>
        </pc:grpChg>
        <pc:grpChg chg="add del mod">
          <ac:chgData name="Martin Broadwell" userId="c44ae949ec33a215" providerId="LiveId" clId="{B8EBF7C5-C59D-47C5-9DE0-205F240FEA7A}" dt="2023-01-09T23:40:52.171" v="843"/>
          <ac:grpSpMkLst>
            <pc:docMk/>
            <pc:sldMk cId="1502628191" sldId="271"/>
            <ac:grpSpMk id="12" creationId="{3ECFE2AF-E450-CDA6-0955-A202F6CA977D}"/>
          </ac:grpSpMkLst>
        </pc:grpChg>
        <pc:grpChg chg="add del mod">
          <ac:chgData name="Martin Broadwell" userId="c44ae949ec33a215" providerId="LiveId" clId="{B8EBF7C5-C59D-47C5-9DE0-205F240FEA7A}" dt="2023-01-10T01:47:18.152" v="902" actId="165"/>
          <ac:grpSpMkLst>
            <pc:docMk/>
            <pc:sldMk cId="1502628191" sldId="271"/>
            <ac:grpSpMk id="17" creationId="{C2952E02-283B-B545-5DD2-2334093A86B3}"/>
          </ac:grpSpMkLst>
        </pc:grpChg>
        <pc:grpChg chg="add del mod">
          <ac:chgData name="Martin Broadwell" userId="c44ae949ec33a215" providerId="LiveId" clId="{B8EBF7C5-C59D-47C5-9DE0-205F240FEA7A}" dt="2023-01-10T01:46:13.558" v="890" actId="165"/>
          <ac:grpSpMkLst>
            <pc:docMk/>
            <pc:sldMk cId="1502628191" sldId="271"/>
            <ac:grpSpMk id="22" creationId="{2D76B52D-72B3-6B2F-58F8-46ED23AB26AD}"/>
          </ac:grpSpMkLst>
        </pc:grpChg>
        <pc:cxnChg chg="add del mod">
          <ac:chgData name="Martin Broadwell" userId="c44ae949ec33a215" providerId="LiveId" clId="{B8EBF7C5-C59D-47C5-9DE0-205F240FEA7A}" dt="2023-01-09T23:40:52.171" v="843"/>
          <ac:cxnSpMkLst>
            <pc:docMk/>
            <pc:sldMk cId="1502628191" sldId="271"/>
            <ac:cxnSpMk id="5" creationId="{1E519B6D-B8F9-449E-4742-15789A9F3F71}"/>
          </ac:cxnSpMkLst>
        </pc:cxnChg>
        <pc:cxnChg chg="mod">
          <ac:chgData name="Martin Broadwell" userId="c44ae949ec33a215" providerId="LiveId" clId="{B8EBF7C5-C59D-47C5-9DE0-205F240FEA7A}" dt="2023-01-09T23:40:49.698" v="842"/>
          <ac:cxnSpMkLst>
            <pc:docMk/>
            <pc:sldMk cId="1502628191" sldId="271"/>
            <ac:cxnSpMk id="8" creationId="{613B4A65-E0FB-62BA-18FC-65A638A26847}"/>
          </ac:cxnSpMkLst>
        </pc:cxnChg>
        <pc:cxnChg chg="mod">
          <ac:chgData name="Martin Broadwell" userId="c44ae949ec33a215" providerId="LiveId" clId="{B8EBF7C5-C59D-47C5-9DE0-205F240FEA7A}" dt="2023-01-09T23:40:49.698" v="842"/>
          <ac:cxnSpMkLst>
            <pc:docMk/>
            <pc:sldMk cId="1502628191" sldId="271"/>
            <ac:cxnSpMk id="9" creationId="{93F666C6-A398-85FA-E2F4-D3CAF6096DAC}"/>
          </ac:cxnSpMkLst>
        </pc:cxnChg>
        <pc:cxnChg chg="mod">
          <ac:chgData name="Martin Broadwell" userId="c44ae949ec33a215" providerId="LiveId" clId="{B8EBF7C5-C59D-47C5-9DE0-205F240FEA7A}" dt="2023-01-09T23:40:49.698" v="842"/>
          <ac:cxnSpMkLst>
            <pc:docMk/>
            <pc:sldMk cId="1502628191" sldId="271"/>
            <ac:cxnSpMk id="10" creationId="{25EA3126-B425-C6AD-F6EB-53D3301EEBAC}"/>
          </ac:cxnSpMkLst>
        </pc:cxnChg>
        <pc:cxnChg chg="mod">
          <ac:chgData name="Martin Broadwell" userId="c44ae949ec33a215" providerId="LiveId" clId="{B8EBF7C5-C59D-47C5-9DE0-205F240FEA7A}" dt="2023-01-09T23:40:49.698" v="842"/>
          <ac:cxnSpMkLst>
            <pc:docMk/>
            <pc:sldMk cId="1502628191" sldId="271"/>
            <ac:cxnSpMk id="13" creationId="{5E3894C8-A9DA-14D3-BE30-0C0680A00CA5}"/>
          </ac:cxnSpMkLst>
        </pc:cxnChg>
        <pc:cxnChg chg="mod">
          <ac:chgData name="Martin Broadwell" userId="c44ae949ec33a215" providerId="LiveId" clId="{B8EBF7C5-C59D-47C5-9DE0-205F240FEA7A}" dt="2023-01-09T23:40:49.698" v="842"/>
          <ac:cxnSpMkLst>
            <pc:docMk/>
            <pc:sldMk cId="1502628191" sldId="271"/>
            <ac:cxnSpMk id="14" creationId="{FF584955-FEC9-AF84-877D-3B2C0DBF1E44}"/>
          </ac:cxnSpMkLst>
        </pc:cxnChg>
        <pc:cxnChg chg="mod">
          <ac:chgData name="Martin Broadwell" userId="c44ae949ec33a215" providerId="LiveId" clId="{B8EBF7C5-C59D-47C5-9DE0-205F240FEA7A}" dt="2023-01-09T23:40:49.698" v="842"/>
          <ac:cxnSpMkLst>
            <pc:docMk/>
            <pc:sldMk cId="1502628191" sldId="271"/>
            <ac:cxnSpMk id="15" creationId="{CFEDF13A-2650-06F3-9587-1894C815F8B2}"/>
          </ac:cxnSpMkLst>
        </pc:cxnChg>
        <pc:cxnChg chg="mod topLvl">
          <ac:chgData name="Martin Broadwell" userId="c44ae949ec33a215" providerId="LiveId" clId="{B8EBF7C5-C59D-47C5-9DE0-205F240FEA7A}" dt="2023-01-10T02:32:08.050" v="1258" actId="14100"/>
          <ac:cxnSpMkLst>
            <pc:docMk/>
            <pc:sldMk cId="1502628191" sldId="271"/>
            <ac:cxnSpMk id="18" creationId="{79DB65FF-6BB9-1FC9-3F42-B16F6E052DE8}"/>
          </ac:cxnSpMkLst>
        </pc:cxnChg>
        <pc:cxnChg chg="mod topLvl">
          <ac:chgData name="Martin Broadwell" userId="c44ae949ec33a215" providerId="LiveId" clId="{B8EBF7C5-C59D-47C5-9DE0-205F240FEA7A}" dt="2023-01-10T02:32:25.258" v="1260" actId="14100"/>
          <ac:cxnSpMkLst>
            <pc:docMk/>
            <pc:sldMk cId="1502628191" sldId="271"/>
            <ac:cxnSpMk id="19" creationId="{15528ED4-7597-6CF7-6E10-39CCA826442B}"/>
          </ac:cxnSpMkLst>
        </pc:cxnChg>
        <pc:cxnChg chg="mod topLvl">
          <ac:chgData name="Martin Broadwell" userId="c44ae949ec33a215" providerId="LiveId" clId="{B8EBF7C5-C59D-47C5-9DE0-205F240FEA7A}" dt="2023-01-10T02:32:32.745" v="1261" actId="14100"/>
          <ac:cxnSpMkLst>
            <pc:docMk/>
            <pc:sldMk cId="1502628191" sldId="271"/>
            <ac:cxnSpMk id="20" creationId="{902C6DA2-C97E-8C23-22FD-F8761D573FA8}"/>
          </ac:cxnSpMkLst>
        </pc:cxnChg>
        <pc:cxnChg chg="mod topLvl">
          <ac:chgData name="Martin Broadwell" userId="c44ae949ec33a215" providerId="LiveId" clId="{B8EBF7C5-C59D-47C5-9DE0-205F240FEA7A}" dt="2023-01-10T02:31:57.308" v="1255" actId="14100"/>
          <ac:cxnSpMkLst>
            <pc:docMk/>
            <pc:sldMk cId="1502628191" sldId="271"/>
            <ac:cxnSpMk id="23" creationId="{3E21A324-EC46-8FD2-458C-237A7384A753}"/>
          </ac:cxnSpMkLst>
        </pc:cxnChg>
        <pc:cxnChg chg="mod topLvl">
          <ac:chgData name="Martin Broadwell" userId="c44ae949ec33a215" providerId="LiveId" clId="{B8EBF7C5-C59D-47C5-9DE0-205F240FEA7A}" dt="2023-01-10T02:31:55.108" v="1254" actId="14100"/>
          <ac:cxnSpMkLst>
            <pc:docMk/>
            <pc:sldMk cId="1502628191" sldId="271"/>
            <ac:cxnSpMk id="24" creationId="{326AB06C-E0D1-9D82-8FFF-F5CFB0A9AA88}"/>
          </ac:cxnSpMkLst>
        </pc:cxnChg>
        <pc:cxnChg chg="mod topLvl">
          <ac:chgData name="Martin Broadwell" userId="c44ae949ec33a215" providerId="LiveId" clId="{B8EBF7C5-C59D-47C5-9DE0-205F240FEA7A}" dt="2023-01-10T02:32:00.384" v="1256" actId="14100"/>
          <ac:cxnSpMkLst>
            <pc:docMk/>
            <pc:sldMk cId="1502628191" sldId="271"/>
            <ac:cxnSpMk id="25" creationId="{B0948BF6-A976-9682-4E32-9BF11C21C95B}"/>
          </ac:cxnSpMkLst>
        </pc:cxnChg>
      </pc:sldChg>
      <pc:sldChg chg="modSp new mod">
        <pc:chgData name="Martin Broadwell" userId="c44ae949ec33a215" providerId="LiveId" clId="{B8EBF7C5-C59D-47C5-9DE0-205F240FEA7A}" dt="2023-01-10T02:25:24.168" v="1188" actId="20577"/>
        <pc:sldMkLst>
          <pc:docMk/>
          <pc:sldMk cId="2753407810" sldId="272"/>
        </pc:sldMkLst>
        <pc:spChg chg="mod">
          <ac:chgData name="Martin Broadwell" userId="c44ae949ec33a215" providerId="LiveId" clId="{B8EBF7C5-C59D-47C5-9DE0-205F240FEA7A}" dt="2023-01-10T01:49:21.994" v="953" actId="20577"/>
          <ac:spMkLst>
            <pc:docMk/>
            <pc:sldMk cId="2753407810" sldId="272"/>
            <ac:spMk id="2" creationId="{FB3B3AAE-6876-6091-17A5-47E5C2995DD9}"/>
          </ac:spMkLst>
        </pc:spChg>
        <pc:spChg chg="mod">
          <ac:chgData name="Martin Broadwell" userId="c44ae949ec33a215" providerId="LiveId" clId="{B8EBF7C5-C59D-47C5-9DE0-205F240FEA7A}" dt="2023-01-10T02:25:24.168" v="1188" actId="20577"/>
          <ac:spMkLst>
            <pc:docMk/>
            <pc:sldMk cId="2753407810" sldId="272"/>
            <ac:spMk id="3" creationId="{33E5114D-83AD-3EC1-D48B-01D437B68523}"/>
          </ac:spMkLst>
        </pc:spChg>
      </pc:sldChg>
      <pc:sldChg chg="modSp new mod">
        <pc:chgData name="Martin Broadwell" userId="c44ae949ec33a215" providerId="LiveId" clId="{B8EBF7C5-C59D-47C5-9DE0-205F240FEA7A}" dt="2023-01-10T02:34:43.931" v="1446" actId="20577"/>
        <pc:sldMkLst>
          <pc:docMk/>
          <pc:sldMk cId="3779756225" sldId="273"/>
        </pc:sldMkLst>
        <pc:spChg chg="mod">
          <ac:chgData name="Martin Broadwell" userId="c44ae949ec33a215" providerId="LiveId" clId="{B8EBF7C5-C59D-47C5-9DE0-205F240FEA7A}" dt="2023-01-10T02:10:44.543" v="986" actId="20577"/>
          <ac:spMkLst>
            <pc:docMk/>
            <pc:sldMk cId="3779756225" sldId="273"/>
            <ac:spMk id="2" creationId="{65A6F103-B7D6-10DE-0E47-EB52651A176B}"/>
          </ac:spMkLst>
        </pc:spChg>
        <pc:spChg chg="mod">
          <ac:chgData name="Martin Broadwell" userId="c44ae949ec33a215" providerId="LiveId" clId="{B8EBF7C5-C59D-47C5-9DE0-205F240FEA7A}" dt="2023-01-10T02:34:43.931" v="1446" actId="20577"/>
          <ac:spMkLst>
            <pc:docMk/>
            <pc:sldMk cId="3779756225" sldId="273"/>
            <ac:spMk id="3" creationId="{CD1645DA-6DAD-09D8-E3AB-0B5DB02E490B}"/>
          </ac:spMkLst>
        </pc:spChg>
      </pc:sldChg>
      <pc:sldChg chg="modSp new del mod">
        <pc:chgData name="Martin Broadwell" userId="c44ae949ec33a215" providerId="LiveId" clId="{B8EBF7C5-C59D-47C5-9DE0-205F240FEA7A}" dt="2023-01-10T02:16:00.671" v="1004" actId="47"/>
        <pc:sldMkLst>
          <pc:docMk/>
          <pc:sldMk cId="1131207367" sldId="274"/>
        </pc:sldMkLst>
        <pc:spChg chg="mod">
          <ac:chgData name="Martin Broadwell" userId="c44ae949ec33a215" providerId="LiveId" clId="{B8EBF7C5-C59D-47C5-9DE0-205F240FEA7A}" dt="2023-01-10T02:12:36.795" v="1001" actId="20577"/>
          <ac:spMkLst>
            <pc:docMk/>
            <pc:sldMk cId="1131207367" sldId="274"/>
            <ac:spMk id="2" creationId="{9B00E731-5AA4-D836-D06A-040D3BB7E351}"/>
          </ac:spMkLst>
        </pc:spChg>
        <pc:spChg chg="mod">
          <ac:chgData name="Martin Broadwell" userId="c44ae949ec33a215" providerId="LiveId" clId="{B8EBF7C5-C59D-47C5-9DE0-205F240FEA7A}" dt="2023-01-10T02:15:58.718" v="1003" actId="21"/>
          <ac:spMkLst>
            <pc:docMk/>
            <pc:sldMk cId="1131207367" sldId="274"/>
            <ac:spMk id="3" creationId="{B1455426-FB23-386F-529A-20DE5412B39D}"/>
          </ac:spMkLst>
        </pc:spChg>
      </pc:sldChg>
      <pc:sldChg chg="modSp new del mod">
        <pc:chgData name="Martin Broadwell" userId="c44ae949ec33a215" providerId="LiveId" clId="{B8EBF7C5-C59D-47C5-9DE0-205F240FEA7A}" dt="2023-01-10T02:44:51.818" v="1485" actId="47"/>
        <pc:sldMkLst>
          <pc:docMk/>
          <pc:sldMk cId="1523452627" sldId="274"/>
        </pc:sldMkLst>
        <pc:spChg chg="mod">
          <ac:chgData name="Martin Broadwell" userId="c44ae949ec33a215" providerId="LiveId" clId="{B8EBF7C5-C59D-47C5-9DE0-205F240FEA7A}" dt="2023-01-10T02:43:23.886" v="1484" actId="20577"/>
          <ac:spMkLst>
            <pc:docMk/>
            <pc:sldMk cId="1523452627" sldId="274"/>
            <ac:spMk id="2" creationId="{91C01D3A-BDF5-2FB8-F34E-3E1C0430A971}"/>
          </ac:spMkLst>
        </pc:spChg>
        <pc:spChg chg="mod">
          <ac:chgData name="Martin Broadwell" userId="c44ae949ec33a215" providerId="LiveId" clId="{B8EBF7C5-C59D-47C5-9DE0-205F240FEA7A}" dt="2023-01-10T02:43:09.520" v="1465" actId="6549"/>
          <ac:spMkLst>
            <pc:docMk/>
            <pc:sldMk cId="1523452627" sldId="274"/>
            <ac:spMk id="3" creationId="{E4AE8956-044F-4068-FE54-1D3D70B66FBB}"/>
          </ac:spMkLst>
        </pc:spChg>
        <pc:spChg chg="mod">
          <ac:chgData name="Martin Broadwell" userId="c44ae949ec33a215" providerId="LiveId" clId="{B8EBF7C5-C59D-47C5-9DE0-205F240FEA7A}" dt="2023-01-10T02:42:18.473" v="1462" actId="27636"/>
          <ac:spMkLst>
            <pc:docMk/>
            <pc:sldMk cId="1523452627" sldId="274"/>
            <ac:spMk id="4" creationId="{EB9C5AA0-75A7-3B49-67A7-C68206784964}"/>
          </ac:spMkLst>
        </pc:spChg>
      </pc:sldChg>
      <pc:sldChg chg="modSp new mod">
        <pc:chgData name="Martin Broadwell" userId="c44ae949ec33a215" providerId="LiveId" clId="{B8EBF7C5-C59D-47C5-9DE0-205F240FEA7A}" dt="2023-01-10T03:00:29.348" v="1696" actId="20577"/>
        <pc:sldMkLst>
          <pc:docMk/>
          <pc:sldMk cId="3888812654" sldId="274"/>
        </pc:sldMkLst>
        <pc:spChg chg="mod">
          <ac:chgData name="Martin Broadwell" userId="c44ae949ec33a215" providerId="LiveId" clId="{B8EBF7C5-C59D-47C5-9DE0-205F240FEA7A}" dt="2023-01-10T02:51:32.300" v="1557" actId="20577"/>
          <ac:spMkLst>
            <pc:docMk/>
            <pc:sldMk cId="3888812654" sldId="274"/>
            <ac:spMk id="2" creationId="{AC0F5197-5D4C-2739-C4BC-33B23866BD93}"/>
          </ac:spMkLst>
        </pc:spChg>
        <pc:spChg chg="mod">
          <ac:chgData name="Martin Broadwell" userId="c44ae949ec33a215" providerId="LiveId" clId="{B8EBF7C5-C59D-47C5-9DE0-205F240FEA7A}" dt="2023-01-10T03:00:29.348" v="1696" actId="20577"/>
          <ac:spMkLst>
            <pc:docMk/>
            <pc:sldMk cId="3888812654" sldId="274"/>
            <ac:spMk id="3" creationId="{69B406F8-6467-6ED5-FB1F-70F28A905BF8}"/>
          </ac:spMkLst>
        </pc:spChg>
        <pc:spChg chg="mod">
          <ac:chgData name="Martin Broadwell" userId="c44ae949ec33a215" providerId="LiveId" clId="{B8EBF7C5-C59D-47C5-9DE0-205F240FEA7A}" dt="2023-01-10T02:59:58.649" v="1694" actId="1035"/>
          <ac:spMkLst>
            <pc:docMk/>
            <pc:sldMk cId="3888812654" sldId="274"/>
            <ac:spMk id="4" creationId="{5A338A7B-1B1D-DCB4-101F-3C70BDBC583D}"/>
          </ac:spMkLst>
        </pc:spChg>
      </pc:sldChg>
      <pc:sldChg chg="modSp new mod">
        <pc:chgData name="Martin Broadwell" userId="c44ae949ec33a215" providerId="LiveId" clId="{B8EBF7C5-C59D-47C5-9DE0-205F240FEA7A}" dt="2023-01-10T03:09:03.723" v="1792" actId="6549"/>
        <pc:sldMkLst>
          <pc:docMk/>
          <pc:sldMk cId="3452913976" sldId="275"/>
        </pc:sldMkLst>
        <pc:spChg chg="mod">
          <ac:chgData name="Martin Broadwell" userId="c44ae949ec33a215" providerId="LiveId" clId="{B8EBF7C5-C59D-47C5-9DE0-205F240FEA7A}" dt="2023-01-10T02:53:43.139" v="1600" actId="20577"/>
          <ac:spMkLst>
            <pc:docMk/>
            <pc:sldMk cId="3452913976" sldId="275"/>
            <ac:spMk id="2" creationId="{ECD0B099-78D0-D7AE-8AA5-0420439C2270}"/>
          </ac:spMkLst>
        </pc:spChg>
        <pc:spChg chg="mod">
          <ac:chgData name="Martin Broadwell" userId="c44ae949ec33a215" providerId="LiveId" clId="{B8EBF7C5-C59D-47C5-9DE0-205F240FEA7A}" dt="2023-01-10T03:09:03.723" v="1792" actId="6549"/>
          <ac:spMkLst>
            <pc:docMk/>
            <pc:sldMk cId="3452913976" sldId="275"/>
            <ac:spMk id="3" creationId="{CC6C858C-AAC1-6FBB-0AE9-E449F62B799A}"/>
          </ac:spMkLst>
        </pc:spChg>
      </pc:sldChg>
      <pc:sldMasterChg chg="addSldLayout modSldLayout">
        <pc:chgData name="Martin Broadwell" userId="c44ae949ec33a215" providerId="LiveId" clId="{B8EBF7C5-C59D-47C5-9DE0-205F240FEA7A}" dt="2023-01-08T03:24:54.891" v="208" actId="6014"/>
        <pc:sldMasterMkLst>
          <pc:docMk/>
          <pc:sldMasterMk cId="283751817" sldId="2147483672"/>
        </pc:sldMasterMkLst>
        <pc:sldLayoutChg chg="modSp mod">
          <pc:chgData name="Martin Broadwell" userId="c44ae949ec33a215" providerId="LiveId" clId="{B8EBF7C5-C59D-47C5-9DE0-205F240FEA7A}" dt="2023-01-08T03:23:47.978" v="205" actId="404"/>
          <pc:sldLayoutMkLst>
            <pc:docMk/>
            <pc:sldMasterMk cId="283751817" sldId="2147483672"/>
            <pc:sldLayoutMk cId="64506949" sldId="2147483675"/>
          </pc:sldLayoutMkLst>
          <pc:spChg chg="mod">
            <ac:chgData name="Martin Broadwell" userId="c44ae949ec33a215" providerId="LiveId" clId="{B8EBF7C5-C59D-47C5-9DE0-205F240FEA7A}" dt="2023-01-08T03:23:47.978" v="205" actId="404"/>
            <ac:spMkLst>
              <pc:docMk/>
              <pc:sldMasterMk cId="283751817" sldId="2147483672"/>
              <pc:sldLayoutMk cId="64506949" sldId="2147483675"/>
              <ac:spMk id="2" creationId="{00000000-0000-0000-0000-000000000000}"/>
            </ac:spMkLst>
          </pc:spChg>
        </pc:sldLayoutChg>
        <pc:sldLayoutChg chg="modSp add mod modTransition">
          <pc:chgData name="Martin Broadwell" userId="c44ae949ec33a215" providerId="LiveId" clId="{B8EBF7C5-C59D-47C5-9DE0-205F240FEA7A}" dt="2023-01-08T03:24:54.891" v="208" actId="6014"/>
          <pc:sldLayoutMkLst>
            <pc:docMk/>
            <pc:sldMasterMk cId="283751817" sldId="2147483672"/>
            <pc:sldLayoutMk cId="3391722224" sldId="2147483685"/>
          </pc:sldLayoutMkLst>
          <pc:spChg chg="mod">
            <ac:chgData name="Martin Broadwell" userId="c44ae949ec33a215" providerId="LiveId" clId="{B8EBF7C5-C59D-47C5-9DE0-205F240FEA7A}" dt="2023-01-08T03:24:05.304" v="207" actId="404"/>
            <ac:spMkLst>
              <pc:docMk/>
              <pc:sldMasterMk cId="283751817" sldId="2147483672"/>
              <pc:sldLayoutMk cId="3391722224" sldId="2147483685"/>
              <ac:spMk id="2" creationId="{00000000-0000-0000-0000-000000000000}"/>
            </ac:spMkLst>
          </pc:spChg>
        </pc:sldLayoutChg>
      </pc:sldMasterChg>
    </pc:docChg>
  </pc:docChgLst>
  <pc:docChgLst>
    <pc:chgData name="Martin Broadwell" userId="c44ae949ec33a215" providerId="LiveId" clId="{C47664C8-F4A7-4BCC-B015-643F68505019}"/>
    <pc:docChg chg="undo redo custSel addSld delSld modSld sldOrd">
      <pc:chgData name="Martin Broadwell" userId="c44ae949ec33a215" providerId="LiveId" clId="{C47664C8-F4A7-4BCC-B015-643F68505019}" dt="2023-01-18T04:36:48.050" v="1214" actId="20577"/>
      <pc:docMkLst>
        <pc:docMk/>
      </pc:docMkLst>
      <pc:sldChg chg="modSp mod">
        <pc:chgData name="Martin Broadwell" userId="c44ae949ec33a215" providerId="LiveId" clId="{C47664C8-F4A7-4BCC-B015-643F68505019}" dt="2023-01-18T03:48:22.320" v="13" actId="1036"/>
        <pc:sldMkLst>
          <pc:docMk/>
          <pc:sldMk cId="3086324976" sldId="451"/>
        </pc:sldMkLst>
        <pc:spChg chg="mod">
          <ac:chgData name="Martin Broadwell" userId="c44ae949ec33a215" providerId="LiveId" clId="{C47664C8-F4A7-4BCC-B015-643F68505019}" dt="2023-01-18T03:48:22.320" v="13" actId="1036"/>
          <ac:spMkLst>
            <pc:docMk/>
            <pc:sldMk cId="3086324976" sldId="451"/>
            <ac:spMk id="4" creationId="{D321DF81-615B-7450-DB5F-C358FA3B7F00}"/>
          </ac:spMkLst>
        </pc:spChg>
      </pc:sldChg>
      <pc:sldChg chg="modSp add mod">
        <pc:chgData name="Martin Broadwell" userId="c44ae949ec33a215" providerId="LiveId" clId="{C47664C8-F4A7-4BCC-B015-643F68505019}" dt="2023-01-18T03:48:30.132" v="15" actId="1036"/>
        <pc:sldMkLst>
          <pc:docMk/>
          <pc:sldMk cId="633233712" sldId="456"/>
        </pc:sldMkLst>
        <pc:spChg chg="mod">
          <ac:chgData name="Martin Broadwell" userId="c44ae949ec33a215" providerId="LiveId" clId="{C47664C8-F4A7-4BCC-B015-643F68505019}" dt="2023-01-18T03:47:12.621" v="5" actId="20577"/>
          <ac:spMkLst>
            <pc:docMk/>
            <pc:sldMk cId="633233712" sldId="456"/>
            <ac:spMk id="2" creationId="{159E6385-173F-F25A-27B5-76420C85CB9E}"/>
          </ac:spMkLst>
        </pc:spChg>
        <pc:spChg chg="mod">
          <ac:chgData name="Martin Broadwell" userId="c44ae949ec33a215" providerId="LiveId" clId="{C47664C8-F4A7-4BCC-B015-643F68505019}" dt="2023-01-18T03:47:18.245" v="7" actId="20577"/>
          <ac:spMkLst>
            <pc:docMk/>
            <pc:sldMk cId="633233712" sldId="456"/>
            <ac:spMk id="3" creationId="{52CA6F54-4A26-DF85-29BB-9444A308F7EA}"/>
          </ac:spMkLst>
        </pc:spChg>
        <pc:spChg chg="mod">
          <ac:chgData name="Martin Broadwell" userId="c44ae949ec33a215" providerId="LiveId" clId="{C47664C8-F4A7-4BCC-B015-643F68505019}" dt="2023-01-18T03:48:30.132" v="15" actId="1036"/>
          <ac:spMkLst>
            <pc:docMk/>
            <pc:sldMk cId="633233712" sldId="456"/>
            <ac:spMk id="4" creationId="{D321DF81-615B-7450-DB5F-C358FA3B7F00}"/>
          </ac:spMkLst>
        </pc:spChg>
      </pc:sldChg>
      <pc:sldChg chg="modSp add mod">
        <pc:chgData name="Martin Broadwell" userId="c44ae949ec33a215" providerId="LiveId" clId="{C47664C8-F4A7-4BCC-B015-643F68505019}" dt="2023-01-18T03:49:43.924" v="36" actId="20577"/>
        <pc:sldMkLst>
          <pc:docMk/>
          <pc:sldMk cId="3490266478" sldId="457"/>
        </pc:sldMkLst>
        <pc:spChg chg="mod">
          <ac:chgData name="Martin Broadwell" userId="c44ae949ec33a215" providerId="LiveId" clId="{C47664C8-F4A7-4BCC-B015-643F68505019}" dt="2023-01-18T03:49:43.924" v="36" actId="20577"/>
          <ac:spMkLst>
            <pc:docMk/>
            <pc:sldMk cId="3490266478" sldId="457"/>
            <ac:spMk id="3" creationId="{61FED046-4710-706E-62B6-A3ABDFA2BBAF}"/>
          </ac:spMkLst>
        </pc:spChg>
        <pc:spChg chg="mod">
          <ac:chgData name="Martin Broadwell" userId="c44ae949ec33a215" providerId="LiveId" clId="{C47664C8-F4A7-4BCC-B015-643F68505019}" dt="2023-01-18T03:49:07.548" v="26" actId="20577"/>
          <ac:spMkLst>
            <pc:docMk/>
            <pc:sldMk cId="3490266478" sldId="457"/>
            <ac:spMk id="4" creationId="{6C9EEE27-7A4F-3512-7FA4-F9025513C3F2}"/>
          </ac:spMkLst>
        </pc:spChg>
      </pc:sldChg>
      <pc:sldChg chg="addSp modSp add mod modClrScheme chgLayout modNotesTx">
        <pc:chgData name="Martin Broadwell" userId="c44ae949ec33a215" providerId="LiveId" clId="{C47664C8-F4A7-4BCC-B015-643F68505019}" dt="2023-01-18T04:14:51.441" v="569" actId="404"/>
        <pc:sldMkLst>
          <pc:docMk/>
          <pc:sldMk cId="850574010" sldId="491"/>
        </pc:sldMkLst>
        <pc:spChg chg="mod ord">
          <ac:chgData name="Martin Broadwell" userId="c44ae949ec33a215" providerId="LiveId" clId="{C47664C8-F4A7-4BCC-B015-643F68505019}" dt="2023-01-18T03:51:36.326" v="48" actId="20577"/>
          <ac:spMkLst>
            <pc:docMk/>
            <pc:sldMk cId="850574010" sldId="491"/>
            <ac:spMk id="2" creationId="{C1D410E5-D8DA-4096-AC2A-3833C5469585}"/>
          </ac:spMkLst>
        </pc:spChg>
        <pc:spChg chg="mod ord">
          <ac:chgData name="Martin Broadwell" userId="c44ae949ec33a215" providerId="LiveId" clId="{C47664C8-F4A7-4BCC-B015-643F68505019}" dt="2023-01-18T04:14:51.441" v="569" actId="404"/>
          <ac:spMkLst>
            <pc:docMk/>
            <pc:sldMk cId="850574010" sldId="491"/>
            <ac:spMk id="3" creationId="{E268329D-36CF-4D97-AC40-421F3238B87F}"/>
          </ac:spMkLst>
        </pc:spChg>
        <pc:spChg chg="add mod ord">
          <ac:chgData name="Martin Broadwell" userId="c44ae949ec33a215" providerId="LiveId" clId="{C47664C8-F4A7-4BCC-B015-643F68505019}" dt="2023-01-18T03:56:55.737" v="232" actId="27636"/>
          <ac:spMkLst>
            <pc:docMk/>
            <pc:sldMk cId="850574010" sldId="491"/>
            <ac:spMk id="4" creationId="{D840924C-6C96-B13F-20DF-BF2B052DB921}"/>
          </ac:spMkLst>
        </pc:spChg>
      </pc:sldChg>
      <pc:sldChg chg="modSp new mod">
        <pc:chgData name="Martin Broadwell" userId="c44ae949ec33a215" providerId="LiveId" clId="{C47664C8-F4A7-4BCC-B015-643F68505019}" dt="2023-01-18T04:33:12.367" v="990" actId="403"/>
        <pc:sldMkLst>
          <pc:docMk/>
          <pc:sldMk cId="2289526531" sldId="492"/>
        </pc:sldMkLst>
        <pc:spChg chg="mod">
          <ac:chgData name="Martin Broadwell" userId="c44ae949ec33a215" providerId="LiveId" clId="{C47664C8-F4A7-4BCC-B015-643F68505019}" dt="2023-01-18T03:59:49.210" v="261" actId="20577"/>
          <ac:spMkLst>
            <pc:docMk/>
            <pc:sldMk cId="2289526531" sldId="492"/>
            <ac:spMk id="2" creationId="{B4514378-B6C0-F93B-C8FD-C1D7A8424F75}"/>
          </ac:spMkLst>
        </pc:spChg>
        <pc:spChg chg="mod">
          <ac:chgData name="Martin Broadwell" userId="c44ae949ec33a215" providerId="LiveId" clId="{C47664C8-F4A7-4BCC-B015-643F68505019}" dt="2023-01-18T04:33:12.367" v="990" actId="403"/>
          <ac:spMkLst>
            <pc:docMk/>
            <pc:sldMk cId="2289526531" sldId="492"/>
            <ac:spMk id="3" creationId="{64EE0DC0-72A4-4882-48FC-80BF386CE757}"/>
          </ac:spMkLst>
        </pc:spChg>
        <pc:spChg chg="mod">
          <ac:chgData name="Martin Broadwell" userId="c44ae949ec33a215" providerId="LiveId" clId="{C47664C8-F4A7-4BCC-B015-643F68505019}" dt="2023-01-18T04:01:46.003" v="464" actId="12"/>
          <ac:spMkLst>
            <pc:docMk/>
            <pc:sldMk cId="2289526531" sldId="492"/>
            <ac:spMk id="4" creationId="{18DA0BE4-BFAF-DE45-5E14-868A3EF61C6E}"/>
          </ac:spMkLst>
        </pc:spChg>
      </pc:sldChg>
      <pc:sldChg chg="addSp modSp add mod ord modClrScheme chgLayout">
        <pc:chgData name="Martin Broadwell" userId="c44ae949ec33a215" providerId="LiveId" clId="{C47664C8-F4A7-4BCC-B015-643F68505019}" dt="2023-01-18T04:24:53.952" v="832" actId="20577"/>
        <pc:sldMkLst>
          <pc:docMk/>
          <pc:sldMk cId="1496874780" sldId="499"/>
        </pc:sldMkLst>
        <pc:spChg chg="mod ord">
          <ac:chgData name="Martin Broadwell" userId="c44ae949ec33a215" providerId="LiveId" clId="{C47664C8-F4A7-4BCC-B015-643F68505019}" dt="2023-01-18T04:24:53.952" v="832" actId="20577"/>
          <ac:spMkLst>
            <pc:docMk/>
            <pc:sldMk cId="1496874780" sldId="499"/>
            <ac:spMk id="2" creationId="{C1D410E5-D8DA-4096-AC2A-3833C5469585}"/>
          </ac:spMkLst>
        </pc:spChg>
        <pc:spChg chg="mod ord">
          <ac:chgData name="Martin Broadwell" userId="c44ae949ec33a215" providerId="LiveId" clId="{C47664C8-F4A7-4BCC-B015-643F68505019}" dt="2023-01-18T04:19:08.732" v="724" actId="27636"/>
          <ac:spMkLst>
            <pc:docMk/>
            <pc:sldMk cId="1496874780" sldId="499"/>
            <ac:spMk id="3" creationId="{E268329D-36CF-4D97-AC40-421F3238B87F}"/>
          </ac:spMkLst>
        </pc:spChg>
        <pc:spChg chg="add mod ord">
          <ac:chgData name="Martin Broadwell" userId="c44ae949ec33a215" providerId="LiveId" clId="{C47664C8-F4A7-4BCC-B015-643F68505019}" dt="2023-01-18T04:19:08.731" v="723" actId="27636"/>
          <ac:spMkLst>
            <pc:docMk/>
            <pc:sldMk cId="1496874780" sldId="499"/>
            <ac:spMk id="4" creationId="{7AF1558F-3F5C-83A2-85F5-6B65A755FD4D}"/>
          </ac:spMkLst>
        </pc:spChg>
      </pc:sldChg>
      <pc:sldChg chg="addSp modSp add mod modClrScheme modAnim chgLayout modNotesTx">
        <pc:chgData name="Martin Broadwell" userId="c44ae949ec33a215" providerId="LiveId" clId="{C47664C8-F4A7-4BCC-B015-643F68505019}" dt="2023-01-18T04:26:07.685" v="917" actId="20577"/>
        <pc:sldMkLst>
          <pc:docMk/>
          <pc:sldMk cId="2143409553" sldId="504"/>
        </pc:sldMkLst>
        <pc:spChg chg="mod ord">
          <ac:chgData name="Martin Broadwell" userId="c44ae949ec33a215" providerId="LiveId" clId="{C47664C8-F4A7-4BCC-B015-643F68505019}" dt="2023-01-18T04:15:35.433" v="592" actId="20577"/>
          <ac:spMkLst>
            <pc:docMk/>
            <pc:sldMk cId="2143409553" sldId="504"/>
            <ac:spMk id="2" creationId="{C1D410E5-D8DA-4096-AC2A-3833C5469585}"/>
          </ac:spMkLst>
        </pc:spChg>
        <pc:spChg chg="mod ord">
          <ac:chgData name="Martin Broadwell" userId="c44ae949ec33a215" providerId="LiveId" clId="{C47664C8-F4A7-4BCC-B015-643F68505019}" dt="2023-01-18T04:18:05.609" v="696" actId="20577"/>
          <ac:spMkLst>
            <pc:docMk/>
            <pc:sldMk cId="2143409553" sldId="504"/>
            <ac:spMk id="3" creationId="{E268329D-36CF-4D97-AC40-421F3238B87F}"/>
          </ac:spMkLst>
        </pc:spChg>
        <pc:spChg chg="add mod ord">
          <ac:chgData name="Martin Broadwell" userId="c44ae949ec33a215" providerId="LiveId" clId="{C47664C8-F4A7-4BCC-B015-643F68505019}" dt="2023-01-18T04:07:37.393" v="496" actId="27636"/>
          <ac:spMkLst>
            <pc:docMk/>
            <pc:sldMk cId="2143409553" sldId="504"/>
            <ac:spMk id="4" creationId="{4C6B3962-F0D6-ED4A-32E7-21FB1C575B99}"/>
          </ac:spMkLst>
        </pc:spChg>
      </pc:sldChg>
      <pc:sldChg chg="modSp add del mod">
        <pc:chgData name="Martin Broadwell" userId="c44ae949ec33a215" providerId="LiveId" clId="{C47664C8-F4A7-4BCC-B015-643F68505019}" dt="2023-01-18T04:10:03.359" v="536" actId="47"/>
        <pc:sldMkLst>
          <pc:docMk/>
          <pc:sldMk cId="700837069" sldId="505"/>
        </pc:sldMkLst>
        <pc:spChg chg="mod">
          <ac:chgData name="Martin Broadwell" userId="c44ae949ec33a215" providerId="LiveId" clId="{C47664C8-F4A7-4BCC-B015-643F68505019}" dt="2023-01-18T04:06:46.444" v="490" actId="21"/>
          <ac:spMkLst>
            <pc:docMk/>
            <pc:sldMk cId="700837069" sldId="505"/>
            <ac:spMk id="3" creationId="{E268329D-36CF-4D97-AC40-421F3238B87F}"/>
          </ac:spMkLst>
        </pc:spChg>
      </pc:sldChg>
      <pc:sldChg chg="modSp add del mod">
        <pc:chgData name="Martin Broadwell" userId="c44ae949ec33a215" providerId="LiveId" clId="{C47664C8-F4A7-4BCC-B015-643F68505019}" dt="2023-01-18T04:11:58.031" v="558" actId="47"/>
        <pc:sldMkLst>
          <pc:docMk/>
          <pc:sldMk cId="3720587967" sldId="506"/>
        </pc:sldMkLst>
        <pc:spChg chg="mod">
          <ac:chgData name="Martin Broadwell" userId="c44ae949ec33a215" providerId="LiveId" clId="{C47664C8-F4A7-4BCC-B015-643F68505019}" dt="2023-01-18T04:10:17.760" v="537" actId="21"/>
          <ac:spMkLst>
            <pc:docMk/>
            <pc:sldMk cId="3720587967" sldId="506"/>
            <ac:spMk id="3" creationId="{E268329D-36CF-4D97-AC40-421F3238B87F}"/>
          </ac:spMkLst>
        </pc:spChg>
      </pc:sldChg>
      <pc:sldChg chg="addSp modSp add mod modClrScheme chgLayout modNotesTx">
        <pc:chgData name="Martin Broadwell" userId="c44ae949ec33a215" providerId="LiveId" clId="{C47664C8-F4A7-4BCC-B015-643F68505019}" dt="2023-01-18T04:26:24.168" v="923" actId="20577"/>
        <pc:sldMkLst>
          <pc:docMk/>
          <pc:sldMk cId="2162506997" sldId="507"/>
        </pc:sldMkLst>
        <pc:spChg chg="mod ord">
          <ac:chgData name="Martin Broadwell" userId="c44ae949ec33a215" providerId="LiveId" clId="{C47664C8-F4A7-4BCC-B015-643F68505019}" dt="2023-01-18T04:24:23.136" v="829" actId="20577"/>
          <ac:spMkLst>
            <pc:docMk/>
            <pc:sldMk cId="2162506997" sldId="507"/>
            <ac:spMk id="2" creationId="{C1D410E5-D8DA-4096-AC2A-3833C5469585}"/>
          </ac:spMkLst>
        </pc:spChg>
        <pc:spChg chg="mod ord">
          <ac:chgData name="Martin Broadwell" userId="c44ae949ec33a215" providerId="LiveId" clId="{C47664C8-F4A7-4BCC-B015-643F68505019}" dt="2023-01-18T04:25:29.079" v="864" actId="27636"/>
          <ac:spMkLst>
            <pc:docMk/>
            <pc:sldMk cId="2162506997" sldId="507"/>
            <ac:spMk id="3" creationId="{E268329D-36CF-4D97-AC40-421F3238B87F}"/>
          </ac:spMkLst>
        </pc:spChg>
        <pc:spChg chg="add mod ord">
          <ac:chgData name="Martin Broadwell" userId="c44ae949ec33a215" providerId="LiveId" clId="{C47664C8-F4A7-4BCC-B015-643F68505019}" dt="2023-01-18T04:25:29.078" v="863" actId="27636"/>
          <ac:spMkLst>
            <pc:docMk/>
            <pc:sldMk cId="2162506997" sldId="507"/>
            <ac:spMk id="4" creationId="{F9EF671D-0519-9663-1750-F07ED8AC93A7}"/>
          </ac:spMkLst>
        </pc:spChg>
      </pc:sldChg>
      <pc:sldChg chg="modSp new mod ord modNotesTx">
        <pc:chgData name="Martin Broadwell" userId="c44ae949ec33a215" providerId="LiveId" clId="{C47664C8-F4A7-4BCC-B015-643F68505019}" dt="2023-01-18T04:22:20.112" v="763"/>
        <pc:sldMkLst>
          <pc:docMk/>
          <pc:sldMk cId="3120690627" sldId="508"/>
        </pc:sldMkLst>
        <pc:spChg chg="mod">
          <ac:chgData name="Martin Broadwell" userId="c44ae949ec33a215" providerId="LiveId" clId="{C47664C8-F4A7-4BCC-B015-643F68505019}" dt="2023-01-18T04:18:41.631" v="719" actId="20577"/>
          <ac:spMkLst>
            <pc:docMk/>
            <pc:sldMk cId="3120690627" sldId="508"/>
            <ac:spMk id="2" creationId="{CBB71FC6-5A62-3C0B-B664-8D223A430566}"/>
          </ac:spMkLst>
        </pc:spChg>
        <pc:spChg chg="mod">
          <ac:chgData name="Martin Broadwell" userId="c44ae949ec33a215" providerId="LiveId" clId="{C47664C8-F4A7-4BCC-B015-643F68505019}" dt="2023-01-18T04:21:26.056" v="760" actId="6549"/>
          <ac:spMkLst>
            <pc:docMk/>
            <pc:sldMk cId="3120690627" sldId="508"/>
            <ac:spMk id="3" creationId="{982EE728-0BE1-0E17-D95F-D0BBAE675345}"/>
          </ac:spMkLst>
        </pc:spChg>
        <pc:spChg chg="mod">
          <ac:chgData name="Martin Broadwell" userId="c44ae949ec33a215" providerId="LiveId" clId="{C47664C8-F4A7-4BCC-B015-643F68505019}" dt="2023-01-18T04:20:59.550" v="758" actId="27636"/>
          <ac:spMkLst>
            <pc:docMk/>
            <pc:sldMk cId="3120690627" sldId="508"/>
            <ac:spMk id="4" creationId="{F6752895-85B6-2173-72B1-7BEFB64D4325}"/>
          </ac:spMkLst>
        </pc:spChg>
      </pc:sldChg>
      <pc:sldChg chg="modSp new mod">
        <pc:chgData name="Martin Broadwell" userId="c44ae949ec33a215" providerId="LiveId" clId="{C47664C8-F4A7-4BCC-B015-643F68505019}" dt="2023-01-18T04:33:28.732" v="994" actId="20577"/>
        <pc:sldMkLst>
          <pc:docMk/>
          <pc:sldMk cId="3419670225" sldId="509"/>
        </pc:sldMkLst>
        <pc:spChg chg="mod">
          <ac:chgData name="Martin Broadwell" userId="c44ae949ec33a215" providerId="LiveId" clId="{C47664C8-F4A7-4BCC-B015-643F68505019}" dt="2023-01-18T04:33:28.732" v="994" actId="20577"/>
          <ac:spMkLst>
            <pc:docMk/>
            <pc:sldMk cId="3419670225" sldId="509"/>
            <ac:spMk id="2" creationId="{B4FD3F4C-E277-636D-F42F-CA2C3DDA4A02}"/>
          </ac:spMkLst>
        </pc:spChg>
        <pc:spChg chg="mod">
          <ac:chgData name="Martin Broadwell" userId="c44ae949ec33a215" providerId="LiveId" clId="{C47664C8-F4A7-4BCC-B015-643F68505019}" dt="2023-01-18T04:15:11.979" v="573" actId="403"/>
          <ac:spMkLst>
            <pc:docMk/>
            <pc:sldMk cId="3419670225" sldId="509"/>
            <ac:spMk id="3" creationId="{C130F938-DFB2-84C9-9F23-D3735E41A349}"/>
          </ac:spMkLst>
        </pc:spChg>
      </pc:sldChg>
      <pc:sldChg chg="addSp modSp new mod">
        <pc:chgData name="Martin Broadwell" userId="c44ae949ec33a215" providerId="LiveId" clId="{C47664C8-F4A7-4BCC-B015-643F68505019}" dt="2023-01-18T04:29:29.645" v="967" actId="1076"/>
        <pc:sldMkLst>
          <pc:docMk/>
          <pc:sldMk cId="2778719362" sldId="510"/>
        </pc:sldMkLst>
        <pc:spChg chg="mod">
          <ac:chgData name="Martin Broadwell" userId="c44ae949ec33a215" providerId="LiveId" clId="{C47664C8-F4A7-4BCC-B015-643F68505019}" dt="2023-01-18T04:28:34.462" v="957" actId="20577"/>
          <ac:spMkLst>
            <pc:docMk/>
            <pc:sldMk cId="2778719362" sldId="510"/>
            <ac:spMk id="2" creationId="{A4702481-62A2-1183-001A-1A5D814F724F}"/>
          </ac:spMkLst>
        </pc:spChg>
        <pc:graphicFrameChg chg="add mod modGraphic">
          <ac:chgData name="Martin Broadwell" userId="c44ae949ec33a215" providerId="LiveId" clId="{C47664C8-F4A7-4BCC-B015-643F68505019}" dt="2023-01-18T04:29:25.279" v="966" actId="1076"/>
          <ac:graphicFrameMkLst>
            <pc:docMk/>
            <pc:sldMk cId="2778719362" sldId="510"/>
            <ac:graphicFrameMk id="3" creationId="{0E158DB3-6815-74E8-E6DC-908504416001}"/>
          </ac:graphicFrameMkLst>
        </pc:graphicFrameChg>
        <pc:graphicFrameChg chg="add mod modGraphic">
          <ac:chgData name="Martin Broadwell" userId="c44ae949ec33a215" providerId="LiveId" clId="{C47664C8-F4A7-4BCC-B015-643F68505019}" dt="2023-01-18T04:29:29.645" v="967" actId="1076"/>
          <ac:graphicFrameMkLst>
            <pc:docMk/>
            <pc:sldMk cId="2778719362" sldId="510"/>
            <ac:graphicFrameMk id="4" creationId="{D25852D8-E40E-9F7A-E8D6-C1C7826E9B21}"/>
          </ac:graphicFrameMkLst>
        </pc:graphicFrameChg>
      </pc:sldChg>
      <pc:sldChg chg="addSp delSp modSp new mod">
        <pc:chgData name="Martin Broadwell" userId="c44ae949ec33a215" providerId="LiveId" clId="{C47664C8-F4A7-4BCC-B015-643F68505019}" dt="2023-01-18T04:32:06.909" v="986" actId="1035"/>
        <pc:sldMkLst>
          <pc:docMk/>
          <pc:sldMk cId="864166130" sldId="511"/>
        </pc:sldMkLst>
        <pc:spChg chg="mod">
          <ac:chgData name="Martin Broadwell" userId="c44ae949ec33a215" providerId="LiveId" clId="{C47664C8-F4A7-4BCC-B015-643F68505019}" dt="2023-01-18T04:31:42.692" v="981" actId="1076"/>
          <ac:spMkLst>
            <pc:docMk/>
            <pc:sldMk cId="864166130" sldId="511"/>
            <ac:spMk id="2" creationId="{EAF9B3DF-F663-F1BD-0000-B9C2A02583FF}"/>
          </ac:spMkLst>
        </pc:spChg>
        <pc:spChg chg="del">
          <ac:chgData name="Martin Broadwell" userId="c44ae949ec33a215" providerId="LiveId" clId="{C47664C8-F4A7-4BCC-B015-643F68505019}" dt="2023-01-18T04:31:58.531" v="984" actId="478"/>
          <ac:spMkLst>
            <pc:docMk/>
            <pc:sldMk cId="864166130" sldId="511"/>
            <ac:spMk id="3" creationId="{8CAB87C0-1F59-8930-5592-496914360852}"/>
          </ac:spMkLst>
        </pc:spChg>
        <pc:spChg chg="add mod">
          <ac:chgData name="Martin Broadwell" userId="c44ae949ec33a215" providerId="LiveId" clId="{C47664C8-F4A7-4BCC-B015-643F68505019}" dt="2023-01-18T04:32:06.909" v="986" actId="1035"/>
          <ac:spMkLst>
            <pc:docMk/>
            <pc:sldMk cId="864166130" sldId="511"/>
            <ac:spMk id="4" creationId="{5AA10325-1D58-A66A-133D-F60C1F078FAA}"/>
          </ac:spMkLst>
        </pc:spChg>
      </pc:sldChg>
      <pc:sldChg chg="modSp add mod">
        <pc:chgData name="Martin Broadwell" userId="c44ae949ec33a215" providerId="LiveId" clId="{C47664C8-F4A7-4BCC-B015-643F68505019}" dt="2023-01-18T04:36:48.050" v="1214" actId="20577"/>
        <pc:sldMkLst>
          <pc:docMk/>
          <pc:sldMk cId="1408254543" sldId="512"/>
        </pc:sldMkLst>
        <pc:spChg chg="mod">
          <ac:chgData name="Martin Broadwell" userId="c44ae949ec33a215" providerId="LiveId" clId="{C47664C8-F4A7-4BCC-B015-643F68505019}" dt="2023-01-18T04:36:48.050" v="1214" actId="20577"/>
          <ac:spMkLst>
            <pc:docMk/>
            <pc:sldMk cId="1408254543" sldId="512"/>
            <ac:spMk id="3" creationId="{61FED046-4710-706E-62B6-A3ABDFA2BBAF}"/>
          </ac:spMkLst>
        </pc:spChg>
      </pc:sldChg>
    </pc:docChg>
  </pc:docChgLst>
  <pc:docChgLst>
    <pc:chgData name="Martin Broadwell" userId="c44ae949ec33a215" providerId="LiveId" clId="{FEE37A91-1BEF-4EAB-AA7F-33E8D8BB9829}"/>
    <pc:docChg chg="undo redo custSel addSld modSld sldOrd">
      <pc:chgData name="Martin Broadwell" userId="c44ae949ec33a215" providerId="LiveId" clId="{FEE37A91-1BEF-4EAB-AA7F-33E8D8BB9829}" dt="2023-01-26T21:41:55.811" v="893" actId="20577"/>
      <pc:docMkLst>
        <pc:docMk/>
      </pc:docMkLst>
      <pc:sldChg chg="modSp mod">
        <pc:chgData name="Martin Broadwell" userId="c44ae949ec33a215" providerId="LiveId" clId="{FEE37A91-1BEF-4EAB-AA7F-33E8D8BB9829}" dt="2023-01-26T20:30:25.495" v="1" actId="20577"/>
        <pc:sldMkLst>
          <pc:docMk/>
          <pc:sldMk cId="1440974110" sldId="513"/>
        </pc:sldMkLst>
        <pc:spChg chg="mod">
          <ac:chgData name="Martin Broadwell" userId="c44ae949ec33a215" providerId="LiveId" clId="{FEE37A91-1BEF-4EAB-AA7F-33E8D8BB9829}" dt="2023-01-26T20:30:25.495" v="1" actId="20577"/>
          <ac:spMkLst>
            <pc:docMk/>
            <pc:sldMk cId="1440974110" sldId="513"/>
            <ac:spMk id="3" creationId="{52CA6F54-4A26-DF85-29BB-9444A308F7EA}"/>
          </ac:spMkLst>
        </pc:spChg>
      </pc:sldChg>
      <pc:sldChg chg="modSp add mod">
        <pc:chgData name="Martin Broadwell" userId="c44ae949ec33a215" providerId="LiveId" clId="{FEE37A91-1BEF-4EAB-AA7F-33E8D8BB9829}" dt="2023-01-26T20:38:43.810" v="33" actId="20577"/>
        <pc:sldMkLst>
          <pc:docMk/>
          <pc:sldMk cId="2457361917" sldId="527"/>
        </pc:sldMkLst>
        <pc:spChg chg="mod">
          <ac:chgData name="Martin Broadwell" userId="c44ae949ec33a215" providerId="LiveId" clId="{FEE37A91-1BEF-4EAB-AA7F-33E8D8BB9829}" dt="2023-01-26T20:31:36.035" v="25" actId="20577"/>
          <ac:spMkLst>
            <pc:docMk/>
            <pc:sldMk cId="2457361917" sldId="527"/>
            <ac:spMk id="2" creationId="{159E6385-173F-F25A-27B5-76420C85CB9E}"/>
          </ac:spMkLst>
        </pc:spChg>
        <pc:spChg chg="mod">
          <ac:chgData name="Martin Broadwell" userId="c44ae949ec33a215" providerId="LiveId" clId="{FEE37A91-1BEF-4EAB-AA7F-33E8D8BB9829}" dt="2023-01-26T20:30:41.282" v="4" actId="20577"/>
          <ac:spMkLst>
            <pc:docMk/>
            <pc:sldMk cId="2457361917" sldId="527"/>
            <ac:spMk id="3" creationId="{52CA6F54-4A26-DF85-29BB-9444A308F7EA}"/>
          </ac:spMkLst>
        </pc:spChg>
        <pc:spChg chg="mod">
          <ac:chgData name="Martin Broadwell" userId="c44ae949ec33a215" providerId="LiveId" clId="{FEE37A91-1BEF-4EAB-AA7F-33E8D8BB9829}" dt="2023-01-26T20:38:43.810" v="33" actId="20577"/>
          <ac:spMkLst>
            <pc:docMk/>
            <pc:sldMk cId="2457361917" sldId="527"/>
            <ac:spMk id="4" creationId="{D321DF81-615B-7450-DB5F-C358FA3B7F00}"/>
          </ac:spMkLst>
        </pc:spChg>
      </pc:sldChg>
      <pc:sldChg chg="modSp add mod">
        <pc:chgData name="Martin Broadwell" userId="c44ae949ec33a215" providerId="LiveId" clId="{FEE37A91-1BEF-4EAB-AA7F-33E8D8BB9829}" dt="2023-01-26T21:41:55.811" v="893" actId="20577"/>
        <pc:sldMkLst>
          <pc:docMk/>
          <pc:sldMk cId="1957206488" sldId="528"/>
        </pc:sldMkLst>
        <pc:spChg chg="mod">
          <ac:chgData name="Martin Broadwell" userId="c44ae949ec33a215" providerId="LiveId" clId="{FEE37A91-1BEF-4EAB-AA7F-33E8D8BB9829}" dt="2023-01-26T20:39:30.467" v="40" actId="20577"/>
          <ac:spMkLst>
            <pc:docMk/>
            <pc:sldMk cId="1957206488" sldId="528"/>
            <ac:spMk id="3" creationId="{61FED046-4710-706E-62B6-A3ABDFA2BBAF}"/>
          </ac:spMkLst>
        </pc:spChg>
        <pc:spChg chg="mod">
          <ac:chgData name="Martin Broadwell" userId="c44ae949ec33a215" providerId="LiveId" clId="{FEE37A91-1BEF-4EAB-AA7F-33E8D8BB9829}" dt="2023-01-26T21:41:55.811" v="893" actId="20577"/>
          <ac:spMkLst>
            <pc:docMk/>
            <pc:sldMk cId="1957206488" sldId="528"/>
            <ac:spMk id="4" creationId="{6C9EEE27-7A4F-3512-7FA4-F9025513C3F2}"/>
          </ac:spMkLst>
        </pc:spChg>
      </pc:sldChg>
      <pc:sldChg chg="addSp delSp modSp new mod">
        <pc:chgData name="Martin Broadwell" userId="c44ae949ec33a215" providerId="LiveId" clId="{FEE37A91-1BEF-4EAB-AA7F-33E8D8BB9829}" dt="2023-01-26T21:10:20.815" v="357" actId="1076"/>
        <pc:sldMkLst>
          <pc:docMk/>
          <pc:sldMk cId="3302724774" sldId="529"/>
        </pc:sldMkLst>
        <pc:spChg chg="mod">
          <ac:chgData name="Martin Broadwell" userId="c44ae949ec33a215" providerId="LiveId" clId="{FEE37A91-1BEF-4EAB-AA7F-33E8D8BB9829}" dt="2023-01-26T21:00:18.444" v="216" actId="1076"/>
          <ac:spMkLst>
            <pc:docMk/>
            <pc:sldMk cId="3302724774" sldId="529"/>
            <ac:spMk id="2" creationId="{32E8A2A3-569A-D79B-C281-C8607B521B6C}"/>
          </ac:spMkLst>
        </pc:spChg>
        <pc:spChg chg="add del mod">
          <ac:chgData name="Martin Broadwell" userId="c44ae949ec33a215" providerId="LiveId" clId="{FEE37A91-1BEF-4EAB-AA7F-33E8D8BB9829}" dt="2023-01-26T20:52:37.404" v="93" actId="478"/>
          <ac:spMkLst>
            <pc:docMk/>
            <pc:sldMk cId="3302724774" sldId="529"/>
            <ac:spMk id="3" creationId="{D9ACF0A8-C07A-A4C4-7A2C-A0C7EB038F8A}"/>
          </ac:spMkLst>
        </pc:spChg>
        <pc:spChg chg="add mod">
          <ac:chgData name="Martin Broadwell" userId="c44ae949ec33a215" providerId="LiveId" clId="{FEE37A91-1BEF-4EAB-AA7F-33E8D8BB9829}" dt="2023-01-26T21:04:14.844" v="259" actId="255"/>
          <ac:spMkLst>
            <pc:docMk/>
            <pc:sldMk cId="3302724774" sldId="529"/>
            <ac:spMk id="4" creationId="{2D87C027-8DE4-1D25-B8AC-12B39C30B746}"/>
          </ac:spMkLst>
        </pc:spChg>
        <pc:spChg chg="add mod">
          <ac:chgData name="Martin Broadwell" userId="c44ae949ec33a215" providerId="LiveId" clId="{FEE37A91-1BEF-4EAB-AA7F-33E8D8BB9829}" dt="2023-01-26T21:04:20.042" v="260" actId="255"/>
          <ac:spMkLst>
            <pc:docMk/>
            <pc:sldMk cId="3302724774" sldId="529"/>
            <ac:spMk id="5" creationId="{CC9F87C9-548C-612D-86F3-88D89EE00FD2}"/>
          </ac:spMkLst>
        </pc:spChg>
        <pc:spChg chg="add mod ord">
          <ac:chgData name="Martin Broadwell" userId="c44ae949ec33a215" providerId="LiveId" clId="{FEE37A91-1BEF-4EAB-AA7F-33E8D8BB9829}" dt="2023-01-26T21:04:48.248" v="273" actId="20577"/>
          <ac:spMkLst>
            <pc:docMk/>
            <pc:sldMk cId="3302724774" sldId="529"/>
            <ac:spMk id="6" creationId="{1F5552AF-597E-7329-1D9F-10C4372E7B4F}"/>
          </ac:spMkLst>
        </pc:spChg>
        <pc:spChg chg="add mod">
          <ac:chgData name="Martin Broadwell" userId="c44ae949ec33a215" providerId="LiveId" clId="{FEE37A91-1BEF-4EAB-AA7F-33E8D8BB9829}" dt="2023-01-26T21:09:47.148" v="355" actId="1076"/>
          <ac:spMkLst>
            <pc:docMk/>
            <pc:sldMk cId="3302724774" sldId="529"/>
            <ac:spMk id="10" creationId="{84BBB637-4065-2D72-1B09-9568BEB09C89}"/>
          </ac:spMkLst>
        </pc:spChg>
        <pc:spChg chg="add mod">
          <ac:chgData name="Martin Broadwell" userId="c44ae949ec33a215" providerId="LiveId" clId="{FEE37A91-1BEF-4EAB-AA7F-33E8D8BB9829}" dt="2023-01-26T21:05:38.759" v="295" actId="2710"/>
          <ac:spMkLst>
            <pc:docMk/>
            <pc:sldMk cId="3302724774" sldId="529"/>
            <ac:spMk id="11" creationId="{249432CA-E271-39BF-904C-FF7291F3C537}"/>
          </ac:spMkLst>
        </pc:spChg>
        <pc:spChg chg="add mod">
          <ac:chgData name="Martin Broadwell" userId="c44ae949ec33a215" providerId="LiveId" clId="{FEE37A91-1BEF-4EAB-AA7F-33E8D8BB9829}" dt="2023-01-26T21:05:52.917" v="304" actId="20577"/>
          <ac:spMkLst>
            <pc:docMk/>
            <pc:sldMk cId="3302724774" sldId="529"/>
            <ac:spMk id="12" creationId="{2556E787-B34D-A78C-C3FD-E3B2E231BBC2}"/>
          </ac:spMkLst>
        </pc:spChg>
        <pc:spChg chg="add mod">
          <ac:chgData name="Martin Broadwell" userId="c44ae949ec33a215" providerId="LiveId" clId="{FEE37A91-1BEF-4EAB-AA7F-33E8D8BB9829}" dt="2023-01-26T21:06:02.157" v="314" actId="20577"/>
          <ac:spMkLst>
            <pc:docMk/>
            <pc:sldMk cId="3302724774" sldId="529"/>
            <ac:spMk id="13" creationId="{DCA60A98-58AA-E3F6-9670-EA7BC480DFE3}"/>
          </ac:spMkLst>
        </pc:spChg>
        <pc:spChg chg="add mod">
          <ac:chgData name="Martin Broadwell" userId="c44ae949ec33a215" providerId="LiveId" clId="{FEE37A91-1BEF-4EAB-AA7F-33E8D8BB9829}" dt="2023-01-26T21:01:42.004" v="223" actId="1038"/>
          <ac:spMkLst>
            <pc:docMk/>
            <pc:sldMk cId="3302724774" sldId="529"/>
            <ac:spMk id="14" creationId="{1B479C68-2D3E-1646-844E-63D578EAC611}"/>
          </ac:spMkLst>
        </pc:spChg>
        <pc:spChg chg="add mod">
          <ac:chgData name="Martin Broadwell" userId="c44ae949ec33a215" providerId="LiveId" clId="{FEE37A91-1BEF-4EAB-AA7F-33E8D8BB9829}" dt="2023-01-26T21:10:20.815" v="357" actId="1076"/>
          <ac:spMkLst>
            <pc:docMk/>
            <pc:sldMk cId="3302724774" sldId="529"/>
            <ac:spMk id="15" creationId="{2A8DF372-BC1B-8040-79F2-F9996ABE92E1}"/>
          </ac:spMkLst>
        </pc:spChg>
        <pc:spChg chg="add del">
          <ac:chgData name="Martin Broadwell" userId="c44ae949ec33a215" providerId="LiveId" clId="{FEE37A91-1BEF-4EAB-AA7F-33E8D8BB9829}" dt="2023-01-26T20:52:26.067" v="92" actId="478"/>
          <ac:spMkLst>
            <pc:docMk/>
            <pc:sldMk cId="3302724774" sldId="529"/>
            <ac:spMk id="20" creationId="{364F9D43-722E-FF47-9CC7-79AF9E2F8D9F}"/>
          </ac:spMkLst>
        </pc:spChg>
        <pc:spChg chg="add mod ord">
          <ac:chgData name="Martin Broadwell" userId="c44ae949ec33a215" providerId="LiveId" clId="{FEE37A91-1BEF-4EAB-AA7F-33E8D8BB9829}" dt="2023-01-26T20:54:00.587" v="104" actId="14100"/>
          <ac:spMkLst>
            <pc:docMk/>
            <pc:sldMk cId="3302724774" sldId="529"/>
            <ac:spMk id="21" creationId="{4EF19814-0E55-9154-0479-7C436FCDDEF9}"/>
          </ac:spMkLst>
        </pc:spChg>
        <pc:cxnChg chg="add mod">
          <ac:chgData name="Martin Broadwell" userId="c44ae949ec33a215" providerId="LiveId" clId="{FEE37A91-1BEF-4EAB-AA7F-33E8D8BB9829}" dt="2023-01-26T20:56:01.182" v="120" actId="1076"/>
          <ac:cxnSpMkLst>
            <pc:docMk/>
            <pc:sldMk cId="3302724774" sldId="529"/>
            <ac:cxnSpMk id="7" creationId="{9473685E-4BAA-E751-FE60-6BAB2A85CDC6}"/>
          </ac:cxnSpMkLst>
        </pc:cxnChg>
        <pc:cxnChg chg="add mod">
          <ac:chgData name="Martin Broadwell" userId="c44ae949ec33a215" providerId="LiveId" clId="{FEE37A91-1BEF-4EAB-AA7F-33E8D8BB9829}" dt="2023-01-26T20:56:12.902" v="122" actId="14100"/>
          <ac:cxnSpMkLst>
            <pc:docMk/>
            <pc:sldMk cId="3302724774" sldId="529"/>
            <ac:cxnSpMk id="8" creationId="{EB36CFB2-894E-3351-A124-927D5BE5A014}"/>
          </ac:cxnSpMkLst>
        </pc:cxnChg>
        <pc:cxnChg chg="add mod">
          <ac:chgData name="Martin Broadwell" userId="c44ae949ec33a215" providerId="LiveId" clId="{FEE37A91-1BEF-4EAB-AA7F-33E8D8BB9829}" dt="2023-01-26T20:55:40.494" v="116" actId="14100"/>
          <ac:cxnSpMkLst>
            <pc:docMk/>
            <pc:sldMk cId="3302724774" sldId="529"/>
            <ac:cxnSpMk id="9" creationId="{1CBBAAF7-873E-7DCE-9EAC-C3879E115EAA}"/>
          </ac:cxnSpMkLst>
        </pc:cxnChg>
      </pc:sldChg>
      <pc:sldChg chg="modSp new mod">
        <pc:chgData name="Martin Broadwell" userId="c44ae949ec33a215" providerId="LiveId" clId="{FEE37A91-1BEF-4EAB-AA7F-33E8D8BB9829}" dt="2023-01-26T21:32:29.602" v="657" actId="20577"/>
        <pc:sldMkLst>
          <pc:docMk/>
          <pc:sldMk cId="2545072169" sldId="530"/>
        </pc:sldMkLst>
        <pc:spChg chg="mod">
          <ac:chgData name="Martin Broadwell" userId="c44ae949ec33a215" providerId="LiveId" clId="{FEE37A91-1BEF-4EAB-AA7F-33E8D8BB9829}" dt="2023-01-26T21:18:49.007" v="520" actId="20577"/>
          <ac:spMkLst>
            <pc:docMk/>
            <pc:sldMk cId="2545072169" sldId="530"/>
            <ac:spMk id="2" creationId="{839CFD46-8817-1533-F24A-E3DA02887D9A}"/>
          </ac:spMkLst>
        </pc:spChg>
        <pc:spChg chg="mod">
          <ac:chgData name="Martin Broadwell" userId="c44ae949ec33a215" providerId="LiveId" clId="{FEE37A91-1BEF-4EAB-AA7F-33E8D8BB9829}" dt="2023-01-26T21:32:29.602" v="657" actId="20577"/>
          <ac:spMkLst>
            <pc:docMk/>
            <pc:sldMk cId="2545072169" sldId="530"/>
            <ac:spMk id="3" creationId="{86B43EB5-D814-8248-5CAF-DE9CB45AF84C}"/>
          </ac:spMkLst>
        </pc:spChg>
        <pc:spChg chg="mod">
          <ac:chgData name="Martin Broadwell" userId="c44ae949ec33a215" providerId="LiveId" clId="{FEE37A91-1BEF-4EAB-AA7F-33E8D8BB9829}" dt="2023-01-26T21:22:08.675" v="569" actId="27636"/>
          <ac:spMkLst>
            <pc:docMk/>
            <pc:sldMk cId="2545072169" sldId="530"/>
            <ac:spMk id="4" creationId="{0C5EAE63-040E-2F75-77DB-CD934195CC7F}"/>
          </ac:spMkLst>
        </pc:spChg>
      </pc:sldChg>
      <pc:sldChg chg="modSp new mod ord">
        <pc:chgData name="Martin Broadwell" userId="c44ae949ec33a215" providerId="LiveId" clId="{FEE37A91-1BEF-4EAB-AA7F-33E8D8BB9829}" dt="2023-01-26T21:32:11.062" v="656" actId="14100"/>
        <pc:sldMkLst>
          <pc:docMk/>
          <pc:sldMk cId="1098159473" sldId="531"/>
        </pc:sldMkLst>
        <pc:spChg chg="mod">
          <ac:chgData name="Martin Broadwell" userId="c44ae949ec33a215" providerId="LiveId" clId="{FEE37A91-1BEF-4EAB-AA7F-33E8D8BB9829}" dt="2023-01-26T21:12:29.647" v="374" actId="20577"/>
          <ac:spMkLst>
            <pc:docMk/>
            <pc:sldMk cId="1098159473" sldId="531"/>
            <ac:spMk id="2" creationId="{94778DAA-0CE5-89C0-5296-05C38EC26A1C}"/>
          </ac:spMkLst>
        </pc:spChg>
        <pc:spChg chg="mod">
          <ac:chgData name="Martin Broadwell" userId="c44ae949ec33a215" providerId="LiveId" clId="{FEE37A91-1BEF-4EAB-AA7F-33E8D8BB9829}" dt="2023-01-26T21:32:11.062" v="656" actId="14100"/>
          <ac:spMkLst>
            <pc:docMk/>
            <pc:sldMk cId="1098159473" sldId="531"/>
            <ac:spMk id="3" creationId="{00915331-5648-4F32-6B16-6EC9D5286423}"/>
          </ac:spMkLst>
        </pc:spChg>
      </pc:sldChg>
      <pc:sldChg chg="modSp add mod ord">
        <pc:chgData name="Martin Broadwell" userId="c44ae949ec33a215" providerId="LiveId" clId="{FEE37A91-1BEF-4EAB-AA7F-33E8D8BB9829}" dt="2023-01-26T21:39:44.627" v="838"/>
        <pc:sldMkLst>
          <pc:docMk/>
          <pc:sldMk cId="2511014689" sldId="532"/>
        </pc:sldMkLst>
        <pc:spChg chg="mod">
          <ac:chgData name="Martin Broadwell" userId="c44ae949ec33a215" providerId="LiveId" clId="{FEE37A91-1BEF-4EAB-AA7F-33E8D8BB9829}" dt="2023-01-26T21:39:32.262" v="835" actId="20577"/>
          <ac:spMkLst>
            <pc:docMk/>
            <pc:sldMk cId="2511014689" sldId="532"/>
            <ac:spMk id="2" creationId="{EAF9B3DF-F663-F1BD-0000-B9C2A02583FF}"/>
          </ac:spMkLst>
        </pc:spChg>
        <pc:spChg chg="mod">
          <ac:chgData name="Martin Broadwell" userId="c44ae949ec33a215" providerId="LiveId" clId="{FEE37A91-1BEF-4EAB-AA7F-33E8D8BB9829}" dt="2023-01-26T21:39:39.978" v="836" actId="6549"/>
          <ac:spMkLst>
            <pc:docMk/>
            <pc:sldMk cId="2511014689" sldId="532"/>
            <ac:spMk id="4" creationId="{5AA10325-1D58-A66A-133D-F60C1F078FAA}"/>
          </ac:spMkLst>
        </pc:spChg>
      </pc:sldChg>
      <pc:sldChg chg="modSp add mod ord">
        <pc:chgData name="Martin Broadwell" userId="c44ae949ec33a215" providerId="LiveId" clId="{FEE37A91-1BEF-4EAB-AA7F-33E8D8BB9829}" dt="2023-01-26T21:37:11.645" v="694" actId="1076"/>
        <pc:sldMkLst>
          <pc:docMk/>
          <pc:sldMk cId="1603735172" sldId="533"/>
        </pc:sldMkLst>
        <pc:spChg chg="mod">
          <ac:chgData name="Martin Broadwell" userId="c44ae949ec33a215" providerId="LiveId" clId="{FEE37A91-1BEF-4EAB-AA7F-33E8D8BB9829}" dt="2023-01-26T21:37:11.645" v="694" actId="1076"/>
          <ac:spMkLst>
            <pc:docMk/>
            <pc:sldMk cId="1603735172" sldId="533"/>
            <ac:spMk id="2" creationId="{EAF9B3DF-F663-F1BD-0000-B9C2A02583FF}"/>
          </ac:spMkLst>
        </pc:spChg>
        <pc:spChg chg="mod">
          <ac:chgData name="Martin Broadwell" userId="c44ae949ec33a215" providerId="LiveId" clId="{FEE37A91-1BEF-4EAB-AA7F-33E8D8BB9829}" dt="2023-01-26T21:36:56.995" v="691" actId="20577"/>
          <ac:spMkLst>
            <pc:docMk/>
            <pc:sldMk cId="1603735172" sldId="533"/>
            <ac:spMk id="4" creationId="{5AA10325-1D58-A66A-133D-F60C1F078FAA}"/>
          </ac:spMkLst>
        </pc:spChg>
      </pc:sldChg>
      <pc:sldChg chg="add ord modNotesTx">
        <pc:chgData name="Martin Broadwell" userId="c44ae949ec33a215" providerId="LiveId" clId="{FEE37A91-1BEF-4EAB-AA7F-33E8D8BB9829}" dt="2023-01-26T21:40:09.072" v="886" actId="20577"/>
        <pc:sldMkLst>
          <pc:docMk/>
          <pc:sldMk cId="3292713187" sldId="534"/>
        </pc:sldMkLst>
      </pc:sldChg>
    </pc:docChg>
  </pc:docChgLst>
  <pc:docChgLst>
    <pc:chgData name="Martin Broadwell" userId="c44ae949ec33a215" providerId="LiveId" clId="{777B011E-DCCC-4750-940A-E4FC66DA48B6}"/>
    <pc:docChg chg="undo custSel addSld modSld">
      <pc:chgData name="Martin Broadwell" userId="c44ae949ec33a215" providerId="LiveId" clId="{777B011E-DCCC-4750-940A-E4FC66DA48B6}" dt="2023-01-13T00:12:03.538" v="2459" actId="1036"/>
      <pc:docMkLst>
        <pc:docMk/>
      </pc:docMkLst>
      <pc:sldChg chg="modSp add mod">
        <pc:chgData name="Martin Broadwell" userId="c44ae949ec33a215" providerId="LiveId" clId="{777B011E-DCCC-4750-940A-E4FC66DA48B6}" dt="2023-01-12T22:39:59.888" v="2430" actId="20577"/>
        <pc:sldMkLst>
          <pc:docMk/>
          <pc:sldMk cId="1077163243" sldId="277"/>
        </pc:sldMkLst>
        <pc:spChg chg="mod">
          <ac:chgData name="Martin Broadwell" userId="c44ae949ec33a215" providerId="LiveId" clId="{777B011E-DCCC-4750-940A-E4FC66DA48B6}" dt="2023-01-12T22:39:59.888" v="2430" actId="20577"/>
          <ac:spMkLst>
            <pc:docMk/>
            <pc:sldMk cId="1077163243" sldId="277"/>
            <ac:spMk id="2" creationId="{159E6385-173F-F25A-27B5-76420C85CB9E}"/>
          </ac:spMkLst>
        </pc:spChg>
        <pc:spChg chg="mod">
          <ac:chgData name="Martin Broadwell" userId="c44ae949ec33a215" providerId="LiveId" clId="{777B011E-DCCC-4750-940A-E4FC66DA48B6}" dt="2023-01-12T21:41:35.685" v="2" actId="20577"/>
          <ac:spMkLst>
            <pc:docMk/>
            <pc:sldMk cId="1077163243" sldId="277"/>
            <ac:spMk id="3" creationId="{52CA6F54-4A26-DF85-29BB-9444A308F7EA}"/>
          </ac:spMkLst>
        </pc:spChg>
        <pc:spChg chg="mod">
          <ac:chgData name="Martin Broadwell" userId="c44ae949ec33a215" providerId="LiveId" clId="{777B011E-DCCC-4750-940A-E4FC66DA48B6}" dt="2023-01-12T21:42:14.851" v="29"/>
          <ac:spMkLst>
            <pc:docMk/>
            <pc:sldMk cId="1077163243" sldId="277"/>
            <ac:spMk id="4" creationId="{D321DF81-615B-7450-DB5F-C358FA3B7F00}"/>
          </ac:spMkLst>
        </pc:spChg>
      </pc:sldChg>
      <pc:sldChg chg="modSp add mod">
        <pc:chgData name="Martin Broadwell" userId="c44ae949ec33a215" providerId="LiveId" clId="{777B011E-DCCC-4750-940A-E4FC66DA48B6}" dt="2023-01-12T21:43:30.404" v="50" actId="20577"/>
        <pc:sldMkLst>
          <pc:docMk/>
          <pc:sldMk cId="813409531" sldId="278"/>
        </pc:sldMkLst>
        <pc:spChg chg="mod">
          <ac:chgData name="Martin Broadwell" userId="c44ae949ec33a215" providerId="LiveId" clId="{777B011E-DCCC-4750-940A-E4FC66DA48B6}" dt="2023-01-12T21:43:30.404" v="50" actId="20577"/>
          <ac:spMkLst>
            <pc:docMk/>
            <pc:sldMk cId="813409531" sldId="278"/>
            <ac:spMk id="3" creationId="{61FED046-4710-706E-62B6-A3ABDFA2BBAF}"/>
          </ac:spMkLst>
        </pc:spChg>
        <pc:spChg chg="mod">
          <ac:chgData name="Martin Broadwell" userId="c44ae949ec33a215" providerId="LiveId" clId="{777B011E-DCCC-4750-940A-E4FC66DA48B6}" dt="2023-01-12T21:43:04.887" v="41" actId="20577"/>
          <ac:spMkLst>
            <pc:docMk/>
            <pc:sldMk cId="813409531" sldId="278"/>
            <ac:spMk id="4" creationId="{6C9EEE27-7A4F-3512-7FA4-F9025513C3F2}"/>
          </ac:spMkLst>
        </pc:spChg>
      </pc:sldChg>
      <pc:sldChg chg="add">
        <pc:chgData name="Martin Broadwell" userId="c44ae949ec33a215" providerId="LiveId" clId="{777B011E-DCCC-4750-940A-E4FC66DA48B6}" dt="2023-01-12T21:41:30.710" v="0"/>
        <pc:sldMkLst>
          <pc:docMk/>
          <pc:sldMk cId="465371102" sldId="279"/>
        </pc:sldMkLst>
      </pc:sldChg>
      <pc:sldChg chg="modSp add modAnim">
        <pc:chgData name="Martin Broadwell" userId="c44ae949ec33a215" providerId="LiveId" clId="{777B011E-DCCC-4750-940A-E4FC66DA48B6}" dt="2023-01-12T21:46:43.989" v="155" actId="207"/>
        <pc:sldMkLst>
          <pc:docMk/>
          <pc:sldMk cId="1874635735" sldId="280"/>
        </pc:sldMkLst>
        <pc:spChg chg="mod">
          <ac:chgData name="Martin Broadwell" userId="c44ae949ec33a215" providerId="LiveId" clId="{777B011E-DCCC-4750-940A-E4FC66DA48B6}" dt="2023-01-12T21:46:43.989" v="155" actId="207"/>
          <ac:spMkLst>
            <pc:docMk/>
            <pc:sldMk cId="1874635735" sldId="280"/>
            <ac:spMk id="3" creationId="{61FED046-4710-706E-62B6-A3ABDFA2BBAF}"/>
          </ac:spMkLst>
        </pc:spChg>
        <pc:spChg chg="mod">
          <ac:chgData name="Martin Broadwell" userId="c44ae949ec33a215" providerId="LiveId" clId="{777B011E-DCCC-4750-940A-E4FC66DA48B6}" dt="2023-01-12T21:44:48.037" v="58" actId="20577"/>
          <ac:spMkLst>
            <pc:docMk/>
            <pc:sldMk cId="1874635735" sldId="280"/>
            <ac:spMk id="4" creationId="{6C9EEE27-7A4F-3512-7FA4-F9025513C3F2}"/>
          </ac:spMkLst>
        </pc:spChg>
      </pc:sldChg>
      <pc:sldChg chg="addSp delSp modSp new mod modNotesTx">
        <pc:chgData name="Martin Broadwell" userId="c44ae949ec33a215" providerId="LiveId" clId="{777B011E-DCCC-4750-940A-E4FC66DA48B6}" dt="2023-01-13T00:12:03.538" v="2459" actId="1036"/>
        <pc:sldMkLst>
          <pc:docMk/>
          <pc:sldMk cId="625007947" sldId="281"/>
        </pc:sldMkLst>
        <pc:spChg chg="mod">
          <ac:chgData name="Martin Broadwell" userId="c44ae949ec33a215" providerId="LiveId" clId="{777B011E-DCCC-4750-940A-E4FC66DA48B6}" dt="2023-01-12T22:38:36.222" v="2428" actId="20577"/>
          <ac:spMkLst>
            <pc:docMk/>
            <pc:sldMk cId="625007947" sldId="281"/>
            <ac:spMk id="2" creationId="{5F358C94-E451-76A0-2E17-560E6328E47E}"/>
          </ac:spMkLst>
        </pc:spChg>
        <pc:spChg chg="del">
          <ac:chgData name="Martin Broadwell" userId="c44ae949ec33a215" providerId="LiveId" clId="{777B011E-DCCC-4750-940A-E4FC66DA48B6}" dt="2023-01-12T21:47:49.328" v="157"/>
          <ac:spMkLst>
            <pc:docMk/>
            <pc:sldMk cId="625007947" sldId="281"/>
            <ac:spMk id="3" creationId="{B1D1F3C2-374A-F736-1704-1B81454D23D1}"/>
          </ac:spMkLst>
        </pc:spChg>
        <pc:spChg chg="add mod">
          <ac:chgData name="Martin Broadwell" userId="c44ae949ec33a215" providerId="LiveId" clId="{777B011E-DCCC-4750-940A-E4FC66DA48B6}" dt="2023-01-13T00:12:03.538" v="2459" actId="1036"/>
          <ac:spMkLst>
            <pc:docMk/>
            <pc:sldMk cId="625007947" sldId="281"/>
            <ac:spMk id="5" creationId="{2E25DC50-2033-D4EE-3F6B-8DBDFACFB636}"/>
          </ac:spMkLst>
        </pc:spChg>
        <pc:graphicFrameChg chg="add mod">
          <ac:chgData name="Martin Broadwell" userId="c44ae949ec33a215" providerId="LiveId" clId="{777B011E-DCCC-4750-940A-E4FC66DA48B6}" dt="2023-01-12T21:49:28.041" v="179" actId="208"/>
          <ac:graphicFrameMkLst>
            <pc:docMk/>
            <pc:sldMk cId="625007947" sldId="281"/>
            <ac:graphicFrameMk id="4" creationId="{828F6F61-F25A-E487-6B32-9F93B9C80C61}"/>
          </ac:graphicFrameMkLst>
        </pc:graphicFrameChg>
      </pc:sldChg>
      <pc:sldChg chg="addSp delSp modSp new mod">
        <pc:chgData name="Martin Broadwell" userId="c44ae949ec33a215" providerId="LiveId" clId="{777B011E-DCCC-4750-940A-E4FC66DA48B6}" dt="2023-01-12T22:15:09.860" v="1108" actId="20577"/>
        <pc:sldMkLst>
          <pc:docMk/>
          <pc:sldMk cId="1696464256" sldId="282"/>
        </pc:sldMkLst>
        <pc:spChg chg="mod">
          <ac:chgData name="Martin Broadwell" userId="c44ae949ec33a215" providerId="LiveId" clId="{777B011E-DCCC-4750-940A-E4FC66DA48B6}" dt="2023-01-12T21:49:51.483" v="204" actId="20577"/>
          <ac:spMkLst>
            <pc:docMk/>
            <pc:sldMk cId="1696464256" sldId="282"/>
            <ac:spMk id="2" creationId="{8FFD4410-3AD2-BF9D-33EC-7B4D45A30B14}"/>
          </ac:spMkLst>
        </pc:spChg>
        <pc:spChg chg="mod">
          <ac:chgData name="Martin Broadwell" userId="c44ae949ec33a215" providerId="LiveId" clId="{777B011E-DCCC-4750-940A-E4FC66DA48B6}" dt="2023-01-12T22:15:09.860" v="1108" actId="20577"/>
          <ac:spMkLst>
            <pc:docMk/>
            <pc:sldMk cId="1696464256" sldId="282"/>
            <ac:spMk id="3" creationId="{1A14FD74-BC4C-8565-72D8-71E2D8DB7F7E}"/>
          </ac:spMkLst>
        </pc:spChg>
        <pc:spChg chg="mod">
          <ac:chgData name="Martin Broadwell" userId="c44ae949ec33a215" providerId="LiveId" clId="{777B011E-DCCC-4750-940A-E4FC66DA48B6}" dt="2023-01-12T21:54:20.093" v="427" actId="20577"/>
          <ac:spMkLst>
            <pc:docMk/>
            <pc:sldMk cId="1696464256" sldId="282"/>
            <ac:spMk id="4" creationId="{3A606577-EC27-0CFB-22FF-B82448871A08}"/>
          </ac:spMkLst>
        </pc:spChg>
        <pc:graphicFrameChg chg="add del mod">
          <ac:chgData name="Martin Broadwell" userId="c44ae949ec33a215" providerId="LiveId" clId="{777B011E-DCCC-4750-940A-E4FC66DA48B6}" dt="2023-01-12T22:12:29.870" v="835"/>
          <ac:graphicFrameMkLst>
            <pc:docMk/>
            <pc:sldMk cId="1696464256" sldId="282"/>
            <ac:graphicFrameMk id="5" creationId="{70E926AB-43AB-FA44-16DF-12BABCA724D3}"/>
          </ac:graphicFrameMkLst>
        </pc:graphicFrameChg>
        <pc:graphicFrameChg chg="add del mod">
          <ac:chgData name="Martin Broadwell" userId="c44ae949ec33a215" providerId="LiveId" clId="{777B011E-DCCC-4750-940A-E4FC66DA48B6}" dt="2023-01-12T22:12:46.754" v="845" actId="478"/>
          <ac:graphicFrameMkLst>
            <pc:docMk/>
            <pc:sldMk cId="1696464256" sldId="282"/>
            <ac:graphicFrameMk id="6" creationId="{4B66107F-B160-96DA-A7F6-880EFABEF75B}"/>
          </ac:graphicFrameMkLst>
        </pc:graphicFrameChg>
      </pc:sldChg>
      <pc:sldChg chg="add modNotesTx">
        <pc:chgData name="Martin Broadwell" userId="c44ae949ec33a215" providerId="LiveId" clId="{777B011E-DCCC-4750-940A-E4FC66DA48B6}" dt="2023-01-12T22:27:58.991" v="1809" actId="20577"/>
        <pc:sldMkLst>
          <pc:docMk/>
          <pc:sldMk cId="1315002880" sldId="283"/>
        </pc:sldMkLst>
      </pc:sldChg>
      <pc:sldChg chg="modSp new mod">
        <pc:chgData name="Martin Broadwell" userId="c44ae949ec33a215" providerId="LiveId" clId="{777B011E-DCCC-4750-940A-E4FC66DA48B6}" dt="2023-01-12T22:34:08.160" v="2412" actId="20577"/>
        <pc:sldMkLst>
          <pc:docMk/>
          <pc:sldMk cId="3196546189" sldId="284"/>
        </pc:sldMkLst>
        <pc:spChg chg="mod">
          <ac:chgData name="Martin Broadwell" userId="c44ae949ec33a215" providerId="LiveId" clId="{777B011E-DCCC-4750-940A-E4FC66DA48B6}" dt="2023-01-12T22:29:30.285" v="1839" actId="20577"/>
          <ac:spMkLst>
            <pc:docMk/>
            <pc:sldMk cId="3196546189" sldId="284"/>
            <ac:spMk id="2" creationId="{19485FB0-C54A-ADBA-49CE-2A075EE107B9}"/>
          </ac:spMkLst>
        </pc:spChg>
        <pc:spChg chg="mod">
          <ac:chgData name="Martin Broadwell" userId="c44ae949ec33a215" providerId="LiveId" clId="{777B011E-DCCC-4750-940A-E4FC66DA48B6}" dt="2023-01-12T22:34:08.160" v="2412" actId="20577"/>
          <ac:spMkLst>
            <pc:docMk/>
            <pc:sldMk cId="3196546189" sldId="284"/>
            <ac:spMk id="3" creationId="{18D55294-B0C7-E049-DAF7-DD6D2D43D95E}"/>
          </ac:spMkLst>
        </pc:spChg>
      </pc:sldChg>
    </pc:docChg>
  </pc:docChgLst>
  <pc:docChgLst>
    <pc:chgData name="Martin Broadwell" userId="c44ae949ec33a215" providerId="LiveId" clId="{D1A30208-6E69-4FD3-9463-AF4D0C6FED44}"/>
    <pc:docChg chg="undo custSel addSld delSld modSld">
      <pc:chgData name="Martin Broadwell" userId="c44ae949ec33a215" providerId="LiveId" clId="{D1A30208-6E69-4FD3-9463-AF4D0C6FED44}" dt="2023-01-16T23:34:37.678" v="386" actId="207"/>
      <pc:docMkLst>
        <pc:docMk/>
      </pc:docMkLst>
      <pc:sldChg chg="add del">
        <pc:chgData name="Martin Broadwell" userId="c44ae949ec33a215" providerId="LiveId" clId="{D1A30208-6E69-4FD3-9463-AF4D0C6FED44}" dt="2023-01-16T23:28:00.404" v="217" actId="47"/>
        <pc:sldMkLst>
          <pc:docMk/>
          <pc:sldMk cId="2723975323" sldId="291"/>
        </pc:sldMkLst>
      </pc:sldChg>
      <pc:sldChg chg="addSp delSp modSp add mod modClrScheme delAnim modAnim chgLayout">
        <pc:chgData name="Martin Broadwell" userId="c44ae949ec33a215" providerId="LiveId" clId="{D1A30208-6E69-4FD3-9463-AF4D0C6FED44}" dt="2023-01-16T23:25:51.372" v="189" actId="478"/>
        <pc:sldMkLst>
          <pc:docMk/>
          <pc:sldMk cId="3778882683" sldId="298"/>
        </pc:sldMkLst>
        <pc:spChg chg="mod ord">
          <ac:chgData name="Martin Broadwell" userId="c44ae949ec33a215" providerId="LiveId" clId="{D1A30208-6E69-4FD3-9463-AF4D0C6FED44}" dt="2023-01-16T23:22:24.620" v="112" actId="700"/>
          <ac:spMkLst>
            <pc:docMk/>
            <pc:sldMk cId="3778882683" sldId="298"/>
            <ac:spMk id="2" creationId="{BCBBE4BC-C38D-4D57-9A34-E74F5BACE9E2}"/>
          </ac:spMkLst>
        </pc:spChg>
        <pc:spChg chg="mod ord">
          <ac:chgData name="Martin Broadwell" userId="c44ae949ec33a215" providerId="LiveId" clId="{D1A30208-6E69-4FD3-9463-AF4D0C6FED44}" dt="2023-01-16T23:25:34.512" v="186" actId="115"/>
          <ac:spMkLst>
            <pc:docMk/>
            <pc:sldMk cId="3778882683" sldId="298"/>
            <ac:spMk id="3" creationId="{A8E168CD-AB3C-47BD-AC11-516ABE5AC3C8}"/>
          </ac:spMkLst>
        </pc:spChg>
        <pc:spChg chg="del">
          <ac:chgData name="Martin Broadwell" userId="c44ae949ec33a215" providerId="LiveId" clId="{D1A30208-6E69-4FD3-9463-AF4D0C6FED44}" dt="2023-01-16T23:25:51.372" v="189" actId="478"/>
          <ac:spMkLst>
            <pc:docMk/>
            <pc:sldMk cId="3778882683" sldId="298"/>
            <ac:spMk id="4" creationId="{55ACD989-E19B-4A21-B6CB-E853C45B8ED6}"/>
          </ac:spMkLst>
        </pc:spChg>
        <pc:spChg chg="del">
          <ac:chgData name="Martin Broadwell" userId="c44ae949ec33a215" providerId="LiveId" clId="{D1A30208-6E69-4FD3-9463-AF4D0C6FED44}" dt="2023-01-16T23:25:42.255" v="187" actId="478"/>
          <ac:spMkLst>
            <pc:docMk/>
            <pc:sldMk cId="3778882683" sldId="298"/>
            <ac:spMk id="5" creationId="{30D8F816-C34E-4ADF-B6A8-07ADBF2305CE}"/>
          </ac:spMkLst>
        </pc:spChg>
        <pc:spChg chg="del">
          <ac:chgData name="Martin Broadwell" userId="c44ae949ec33a215" providerId="LiveId" clId="{D1A30208-6E69-4FD3-9463-AF4D0C6FED44}" dt="2023-01-16T23:25:43.919" v="188" actId="478"/>
          <ac:spMkLst>
            <pc:docMk/>
            <pc:sldMk cId="3778882683" sldId="298"/>
            <ac:spMk id="6" creationId="{FF45192B-1773-400B-B0BD-DEDEBA585717}"/>
          </ac:spMkLst>
        </pc:spChg>
        <pc:spChg chg="add mod ord">
          <ac:chgData name="Martin Broadwell" userId="c44ae949ec33a215" providerId="LiveId" clId="{D1A30208-6E69-4FD3-9463-AF4D0C6FED44}" dt="2023-01-16T23:23:58.182" v="147" actId="27636"/>
          <ac:spMkLst>
            <pc:docMk/>
            <pc:sldMk cId="3778882683" sldId="298"/>
            <ac:spMk id="7" creationId="{FC51BF87-85CD-9B3C-5FCC-35C24E60E827}"/>
          </ac:spMkLst>
        </pc:spChg>
      </pc:sldChg>
      <pc:sldChg chg="addSp modSp add mod modClrScheme chgLayout">
        <pc:chgData name="Martin Broadwell" userId="c44ae949ec33a215" providerId="LiveId" clId="{D1A30208-6E69-4FD3-9463-AF4D0C6FED44}" dt="2023-01-16T23:31:18.999" v="332" actId="14100"/>
        <pc:sldMkLst>
          <pc:docMk/>
          <pc:sldMk cId="2217167841" sldId="303"/>
        </pc:sldMkLst>
        <pc:spChg chg="mod ord">
          <ac:chgData name="Martin Broadwell" userId="c44ae949ec33a215" providerId="LiveId" clId="{D1A30208-6E69-4FD3-9463-AF4D0C6FED44}" dt="2023-01-16T23:30:59.592" v="328" actId="20577"/>
          <ac:spMkLst>
            <pc:docMk/>
            <pc:sldMk cId="2217167841" sldId="303"/>
            <ac:spMk id="2" creationId="{5D3A54E1-E37B-400F-8B11-6B7CAF855401}"/>
          </ac:spMkLst>
        </pc:spChg>
        <pc:spChg chg="mod ord">
          <ac:chgData name="Martin Broadwell" userId="c44ae949ec33a215" providerId="LiveId" clId="{D1A30208-6E69-4FD3-9463-AF4D0C6FED44}" dt="2023-01-16T23:31:18.999" v="332" actId="14100"/>
          <ac:spMkLst>
            <pc:docMk/>
            <pc:sldMk cId="2217167841" sldId="303"/>
            <ac:spMk id="3" creationId="{454D1C6E-4EBF-4153-97C2-3E3CCC180C61}"/>
          </ac:spMkLst>
        </pc:spChg>
        <pc:spChg chg="add mod ord">
          <ac:chgData name="Martin Broadwell" userId="c44ae949ec33a215" providerId="LiveId" clId="{D1A30208-6E69-4FD3-9463-AF4D0C6FED44}" dt="2023-01-16T23:31:17.211" v="330" actId="27636"/>
          <ac:spMkLst>
            <pc:docMk/>
            <pc:sldMk cId="2217167841" sldId="303"/>
            <ac:spMk id="4" creationId="{C2ECA0A9-92AF-58CA-85E0-984C93B5DC9E}"/>
          </ac:spMkLst>
        </pc:spChg>
      </pc:sldChg>
      <pc:sldChg chg="addSp modSp add mod modClrScheme modAnim chgLayout">
        <pc:chgData name="Martin Broadwell" userId="c44ae949ec33a215" providerId="LiveId" clId="{D1A30208-6E69-4FD3-9463-AF4D0C6FED44}" dt="2023-01-16T23:29:41.214" v="320" actId="6549"/>
        <pc:sldMkLst>
          <pc:docMk/>
          <pc:sldMk cId="230363256" sldId="319"/>
        </pc:sldMkLst>
        <pc:spChg chg="mod ord">
          <ac:chgData name="Martin Broadwell" userId="c44ae949ec33a215" providerId="LiveId" clId="{D1A30208-6E69-4FD3-9463-AF4D0C6FED44}" dt="2023-01-16T23:28:20.397" v="224" actId="6549"/>
          <ac:spMkLst>
            <pc:docMk/>
            <pc:sldMk cId="230363256" sldId="319"/>
            <ac:spMk id="2" creationId="{1170E843-C2FD-4BD4-84F9-38BA0EFFB54A}"/>
          </ac:spMkLst>
        </pc:spChg>
        <pc:spChg chg="mod ord">
          <ac:chgData name="Martin Broadwell" userId="c44ae949ec33a215" providerId="LiveId" clId="{D1A30208-6E69-4FD3-9463-AF4D0C6FED44}" dt="2023-01-16T23:29:41.214" v="320" actId="6549"/>
          <ac:spMkLst>
            <pc:docMk/>
            <pc:sldMk cId="230363256" sldId="319"/>
            <ac:spMk id="3" creationId="{A62304E9-A3EA-4D14-B221-A4095AC3BA7C}"/>
          </ac:spMkLst>
        </pc:spChg>
        <pc:spChg chg="add mod ord">
          <ac:chgData name="Martin Broadwell" userId="c44ae949ec33a215" providerId="LiveId" clId="{D1A30208-6E69-4FD3-9463-AF4D0C6FED44}" dt="2023-01-16T23:29:19.128" v="317" actId="27636"/>
          <ac:spMkLst>
            <pc:docMk/>
            <pc:sldMk cId="230363256" sldId="319"/>
            <ac:spMk id="4" creationId="{B90D6571-1F3A-CE8D-A06F-71A8F70C8FF3}"/>
          </ac:spMkLst>
        </pc:spChg>
      </pc:sldChg>
      <pc:sldChg chg="add">
        <pc:chgData name="Martin Broadwell" userId="c44ae949ec33a215" providerId="LiveId" clId="{D1A30208-6E69-4FD3-9463-AF4D0C6FED44}" dt="2023-01-16T22:32:31.089" v="0"/>
        <pc:sldMkLst>
          <pc:docMk/>
          <pc:sldMk cId="2718724192" sldId="431"/>
        </pc:sldMkLst>
      </pc:sldChg>
      <pc:sldChg chg="modSp add del mod">
        <pc:chgData name="Martin Broadwell" userId="c44ae949ec33a215" providerId="LiveId" clId="{D1A30208-6E69-4FD3-9463-AF4D0C6FED44}" dt="2023-01-16T23:30:05.821" v="321" actId="47"/>
        <pc:sldMkLst>
          <pc:docMk/>
          <pc:sldMk cId="3320519567" sldId="436"/>
        </pc:sldMkLst>
        <pc:spChg chg="mod">
          <ac:chgData name="Martin Broadwell" userId="c44ae949ec33a215" providerId="LiveId" clId="{D1A30208-6E69-4FD3-9463-AF4D0C6FED44}" dt="2023-01-16T22:32:31.301" v="1" actId="27636"/>
          <ac:spMkLst>
            <pc:docMk/>
            <pc:sldMk cId="3320519567" sldId="436"/>
            <ac:spMk id="2" creationId="{B9773C01-B53D-49A7-A778-2104B8243B49}"/>
          </ac:spMkLst>
        </pc:spChg>
      </pc:sldChg>
      <pc:sldChg chg="modSp add del mod">
        <pc:chgData name="Martin Broadwell" userId="c44ae949ec33a215" providerId="LiveId" clId="{D1A30208-6E69-4FD3-9463-AF4D0C6FED44}" dt="2023-01-16T23:30:06.995" v="322" actId="47"/>
        <pc:sldMkLst>
          <pc:docMk/>
          <pc:sldMk cId="2244179" sldId="447"/>
        </pc:sldMkLst>
        <pc:spChg chg="mod">
          <ac:chgData name="Martin Broadwell" userId="c44ae949ec33a215" providerId="LiveId" clId="{D1A30208-6E69-4FD3-9463-AF4D0C6FED44}" dt="2023-01-16T22:32:31.306" v="2" actId="27636"/>
          <ac:spMkLst>
            <pc:docMk/>
            <pc:sldMk cId="2244179" sldId="447"/>
            <ac:spMk id="4" creationId="{E4D5224D-BAAA-4501-B49A-B762A7538CEC}"/>
          </ac:spMkLst>
        </pc:spChg>
      </pc:sldChg>
      <pc:sldChg chg="addSp modSp add mod modClrScheme chgLayout">
        <pc:chgData name="Martin Broadwell" userId="c44ae949ec33a215" providerId="LiveId" clId="{D1A30208-6E69-4FD3-9463-AF4D0C6FED44}" dt="2023-01-16T23:32:33.755" v="345" actId="27636"/>
        <pc:sldMkLst>
          <pc:docMk/>
          <pc:sldMk cId="1828595021" sldId="449"/>
        </pc:sldMkLst>
        <pc:spChg chg="mod ord">
          <ac:chgData name="Martin Broadwell" userId="c44ae949ec33a215" providerId="LiveId" clId="{D1A30208-6E69-4FD3-9463-AF4D0C6FED44}" dt="2023-01-16T23:32:25.315" v="340" actId="700"/>
          <ac:spMkLst>
            <pc:docMk/>
            <pc:sldMk cId="1828595021" sldId="449"/>
            <ac:spMk id="2" creationId="{A8D2B9C1-C05D-452B-A879-7A982FDB688F}"/>
          </ac:spMkLst>
        </pc:spChg>
        <pc:spChg chg="mod ord">
          <ac:chgData name="Martin Broadwell" userId="c44ae949ec33a215" providerId="LiveId" clId="{D1A30208-6E69-4FD3-9463-AF4D0C6FED44}" dt="2023-01-16T23:32:33.755" v="345" actId="27636"/>
          <ac:spMkLst>
            <pc:docMk/>
            <pc:sldMk cId="1828595021" sldId="449"/>
            <ac:spMk id="3" creationId="{6525DBF1-A3DD-4C4E-8332-EEBED6370476}"/>
          </ac:spMkLst>
        </pc:spChg>
        <pc:spChg chg="add mod ord">
          <ac:chgData name="Martin Broadwell" userId="c44ae949ec33a215" providerId="LiveId" clId="{D1A30208-6E69-4FD3-9463-AF4D0C6FED44}" dt="2023-01-16T23:32:33.755" v="344" actId="27636"/>
          <ac:spMkLst>
            <pc:docMk/>
            <pc:sldMk cId="1828595021" sldId="449"/>
            <ac:spMk id="4" creationId="{8EB3A480-E5D4-A0F7-8A75-AB491C805304}"/>
          </ac:spMkLst>
        </pc:spChg>
      </pc:sldChg>
      <pc:sldChg chg="add del">
        <pc:chgData name="Martin Broadwell" userId="c44ae949ec33a215" providerId="LiveId" clId="{D1A30208-6E69-4FD3-9463-AF4D0C6FED44}" dt="2023-01-16T23:32:13.691" v="339" actId="47"/>
        <pc:sldMkLst>
          <pc:docMk/>
          <pc:sldMk cId="3789574604" sldId="450"/>
        </pc:sldMkLst>
      </pc:sldChg>
      <pc:sldChg chg="modSp add mod">
        <pc:chgData name="Martin Broadwell" userId="c44ae949ec33a215" providerId="LiveId" clId="{D1A30208-6E69-4FD3-9463-AF4D0C6FED44}" dt="2023-01-16T23:20:38.602" v="92" actId="403"/>
        <pc:sldMkLst>
          <pc:docMk/>
          <pc:sldMk cId="3086324976" sldId="451"/>
        </pc:sldMkLst>
        <pc:spChg chg="mod">
          <ac:chgData name="Martin Broadwell" userId="c44ae949ec33a215" providerId="LiveId" clId="{D1A30208-6E69-4FD3-9463-AF4D0C6FED44}" dt="2023-01-16T23:20:38.602" v="92" actId="403"/>
          <ac:spMkLst>
            <pc:docMk/>
            <pc:sldMk cId="3086324976" sldId="451"/>
            <ac:spMk id="2" creationId="{159E6385-173F-F25A-27B5-76420C85CB9E}"/>
          </ac:spMkLst>
        </pc:spChg>
        <pc:spChg chg="mod">
          <ac:chgData name="Martin Broadwell" userId="c44ae949ec33a215" providerId="LiveId" clId="{D1A30208-6E69-4FD3-9463-AF4D0C6FED44}" dt="2023-01-16T23:18:51.383" v="8" actId="20577"/>
          <ac:spMkLst>
            <pc:docMk/>
            <pc:sldMk cId="3086324976" sldId="451"/>
            <ac:spMk id="3" creationId="{52CA6F54-4A26-DF85-29BB-9444A308F7EA}"/>
          </ac:spMkLst>
        </pc:spChg>
        <pc:spChg chg="mod">
          <ac:chgData name="Martin Broadwell" userId="c44ae949ec33a215" providerId="LiveId" clId="{D1A30208-6E69-4FD3-9463-AF4D0C6FED44}" dt="2023-01-16T23:20:34.708" v="91" actId="403"/>
          <ac:spMkLst>
            <pc:docMk/>
            <pc:sldMk cId="3086324976" sldId="451"/>
            <ac:spMk id="4" creationId="{D321DF81-615B-7450-DB5F-C358FA3B7F00}"/>
          </ac:spMkLst>
        </pc:spChg>
      </pc:sldChg>
      <pc:sldChg chg="modSp add mod">
        <pc:chgData name="Martin Broadwell" userId="c44ae949ec33a215" providerId="LiveId" clId="{D1A30208-6E69-4FD3-9463-AF4D0C6FED44}" dt="2023-01-16T23:21:52.963" v="111" actId="20577"/>
        <pc:sldMkLst>
          <pc:docMk/>
          <pc:sldMk cId="3267833270" sldId="452"/>
        </pc:sldMkLst>
        <pc:spChg chg="mod">
          <ac:chgData name="Martin Broadwell" userId="c44ae949ec33a215" providerId="LiveId" clId="{D1A30208-6E69-4FD3-9463-AF4D0C6FED44}" dt="2023-01-16T23:21:52.963" v="111" actId="20577"/>
          <ac:spMkLst>
            <pc:docMk/>
            <pc:sldMk cId="3267833270" sldId="452"/>
            <ac:spMk id="3" creationId="{61FED046-4710-706E-62B6-A3ABDFA2BBAF}"/>
          </ac:spMkLst>
        </pc:spChg>
        <pc:spChg chg="mod">
          <ac:chgData name="Martin Broadwell" userId="c44ae949ec33a215" providerId="LiveId" clId="{D1A30208-6E69-4FD3-9463-AF4D0C6FED44}" dt="2023-01-16T23:21:34.484" v="102" actId="20577"/>
          <ac:spMkLst>
            <pc:docMk/>
            <pc:sldMk cId="3267833270" sldId="452"/>
            <ac:spMk id="4" creationId="{6C9EEE27-7A4F-3512-7FA4-F9025513C3F2}"/>
          </ac:spMkLst>
        </pc:spChg>
      </pc:sldChg>
      <pc:sldChg chg="modSp add mod">
        <pc:chgData name="Martin Broadwell" userId="c44ae949ec33a215" providerId="LiveId" clId="{D1A30208-6E69-4FD3-9463-AF4D0C6FED44}" dt="2023-01-16T23:27:55.898" v="216" actId="20577"/>
        <pc:sldMkLst>
          <pc:docMk/>
          <pc:sldMk cId="1675471665" sldId="453"/>
        </pc:sldMkLst>
        <pc:spChg chg="mod">
          <ac:chgData name="Martin Broadwell" userId="c44ae949ec33a215" providerId="LiveId" clId="{D1A30208-6E69-4FD3-9463-AF4D0C6FED44}" dt="2023-01-16T23:27:48.593" v="209" actId="1076"/>
          <ac:spMkLst>
            <pc:docMk/>
            <pc:sldMk cId="1675471665" sldId="453"/>
            <ac:spMk id="2" creationId="{914235B6-9FB6-EDF3-8AB7-203E70BC022C}"/>
          </ac:spMkLst>
        </pc:spChg>
        <pc:spChg chg="mod">
          <ac:chgData name="Martin Broadwell" userId="c44ae949ec33a215" providerId="LiveId" clId="{D1A30208-6E69-4FD3-9463-AF4D0C6FED44}" dt="2023-01-16T23:27:55.898" v="216" actId="20577"/>
          <ac:spMkLst>
            <pc:docMk/>
            <pc:sldMk cId="1675471665" sldId="453"/>
            <ac:spMk id="4" creationId="{AD011582-FE0F-6A10-AC92-8B15EA317546}"/>
          </ac:spMkLst>
        </pc:spChg>
      </pc:sldChg>
      <pc:sldChg chg="modSp add mod">
        <pc:chgData name="Martin Broadwell" userId="c44ae949ec33a215" providerId="LiveId" clId="{D1A30208-6E69-4FD3-9463-AF4D0C6FED44}" dt="2023-01-16T23:32:09.229" v="338" actId="1076"/>
        <pc:sldMkLst>
          <pc:docMk/>
          <pc:sldMk cId="1763221256" sldId="454"/>
        </pc:sldMkLst>
        <pc:spChg chg="mod">
          <ac:chgData name="Martin Broadwell" userId="c44ae949ec33a215" providerId="LiveId" clId="{D1A30208-6E69-4FD3-9463-AF4D0C6FED44}" dt="2023-01-16T23:32:09.229" v="338" actId="1076"/>
          <ac:spMkLst>
            <pc:docMk/>
            <pc:sldMk cId="1763221256" sldId="454"/>
            <ac:spMk id="2" creationId="{914235B6-9FB6-EDF3-8AB7-203E70BC022C}"/>
          </ac:spMkLst>
        </pc:spChg>
      </pc:sldChg>
      <pc:sldChg chg="modSp add mod">
        <pc:chgData name="Martin Broadwell" userId="c44ae949ec33a215" providerId="LiveId" clId="{D1A30208-6E69-4FD3-9463-AF4D0C6FED44}" dt="2023-01-16T23:34:37.678" v="386" actId="207"/>
        <pc:sldMkLst>
          <pc:docMk/>
          <pc:sldMk cId="3298830219" sldId="455"/>
        </pc:sldMkLst>
        <pc:spChg chg="mod">
          <ac:chgData name="Martin Broadwell" userId="c44ae949ec33a215" providerId="LiveId" clId="{D1A30208-6E69-4FD3-9463-AF4D0C6FED44}" dt="2023-01-16T23:34:37.678" v="386" actId="207"/>
          <ac:spMkLst>
            <pc:docMk/>
            <pc:sldMk cId="3298830219" sldId="455"/>
            <ac:spMk id="3" creationId="{61FED046-4710-706E-62B6-A3ABDFA2BBAF}"/>
          </ac:spMkLst>
        </pc:spChg>
      </pc:sldChg>
    </pc:docChg>
  </pc:docChgLst>
  <pc:docChgLst>
    <pc:chgData name="Brigham Eubanks" userId="9a173d7edfb93684" providerId="Windows Live" clId="Web-{205D3758-A28C-4765-8902-52756C278D88}"/>
    <pc:docChg chg="modSld">
      <pc:chgData name="Brigham Eubanks" userId="9a173d7edfb93684" providerId="Windows Live" clId="Web-{205D3758-A28C-4765-8902-52756C278D88}" dt="2023-01-10T15:02:37.364" v="1468" actId="20577"/>
      <pc:docMkLst>
        <pc:docMk/>
      </pc:docMkLst>
      <pc:sldChg chg="modSp">
        <pc:chgData name="Brigham Eubanks" userId="9a173d7edfb93684" providerId="Windows Live" clId="Web-{205D3758-A28C-4765-8902-52756C278D88}" dt="2023-01-10T14:27:06.681" v="1" actId="20577"/>
        <pc:sldMkLst>
          <pc:docMk/>
          <pc:sldMk cId="1824343051" sldId="269"/>
        </pc:sldMkLst>
        <pc:spChg chg="mod">
          <ac:chgData name="Brigham Eubanks" userId="9a173d7edfb93684" providerId="Windows Live" clId="Web-{205D3758-A28C-4765-8902-52756C278D88}" dt="2023-01-10T14:27:06.681" v="1" actId="20577"/>
          <ac:spMkLst>
            <pc:docMk/>
            <pc:sldMk cId="1824343051" sldId="269"/>
            <ac:spMk id="4" creationId="{6C9EEE27-7A4F-3512-7FA4-F9025513C3F2}"/>
          </ac:spMkLst>
        </pc:spChg>
      </pc:sldChg>
      <pc:sldChg chg="modSp">
        <pc:chgData name="Brigham Eubanks" userId="9a173d7edfb93684" providerId="Windows Live" clId="Web-{205D3758-A28C-4765-8902-52756C278D88}" dt="2023-01-10T15:01:48.441" v="1466" actId="20577"/>
        <pc:sldMkLst>
          <pc:docMk/>
          <pc:sldMk cId="3668821826" sldId="270"/>
        </pc:sldMkLst>
        <pc:spChg chg="mod">
          <ac:chgData name="Brigham Eubanks" userId="9a173d7edfb93684" providerId="Windows Live" clId="Web-{205D3758-A28C-4765-8902-52756C278D88}" dt="2023-01-10T15:01:48.441" v="1466" actId="20577"/>
          <ac:spMkLst>
            <pc:docMk/>
            <pc:sldMk cId="3668821826" sldId="270"/>
            <ac:spMk id="4" creationId="{6C9EEE27-7A4F-3512-7FA4-F9025513C3F2}"/>
          </ac:spMkLst>
        </pc:spChg>
      </pc:sldChg>
      <pc:sldChg chg="addSp delSp modSp">
        <pc:chgData name="Brigham Eubanks" userId="9a173d7edfb93684" providerId="Windows Live" clId="Web-{205D3758-A28C-4765-8902-52756C278D88}" dt="2023-01-10T14:45:32.008" v="593" actId="14100"/>
        <pc:sldMkLst>
          <pc:docMk/>
          <pc:sldMk cId="1502628191" sldId="271"/>
        </pc:sldMkLst>
        <pc:spChg chg="mod">
          <ac:chgData name="Brigham Eubanks" userId="9a173d7edfb93684" providerId="Windows Live" clId="Web-{205D3758-A28C-4765-8902-52756C278D88}" dt="2023-01-10T14:36:59.338" v="345" actId="20577"/>
          <ac:spMkLst>
            <pc:docMk/>
            <pc:sldMk cId="1502628191" sldId="271"/>
            <ac:spMk id="2" creationId="{42718CD2-2AF3-D571-C057-14074F21E23B}"/>
          </ac:spMkLst>
        </pc:spChg>
        <pc:spChg chg="mod">
          <ac:chgData name="Brigham Eubanks" userId="9a173d7edfb93684" providerId="Windows Live" clId="Web-{205D3758-A28C-4765-8902-52756C278D88}" dt="2023-01-10T14:44:49.335" v="586" actId="14100"/>
          <ac:spMkLst>
            <pc:docMk/>
            <pc:sldMk cId="1502628191" sldId="271"/>
            <ac:spMk id="3" creationId="{90F9F67C-7DE3-83C6-2C18-1F054D71D086}"/>
          </ac:spMkLst>
        </pc:spChg>
        <pc:spChg chg="mod">
          <ac:chgData name="Brigham Eubanks" userId="9a173d7edfb93684" providerId="Windows Live" clId="Web-{205D3758-A28C-4765-8902-52756C278D88}" dt="2023-01-10T14:44:54.726" v="587" actId="14100"/>
          <ac:spMkLst>
            <pc:docMk/>
            <pc:sldMk cId="1502628191" sldId="271"/>
            <ac:spMk id="4" creationId="{B8FC2289-8ECC-F9A5-9E98-B40158519F6B}"/>
          </ac:spMkLst>
        </pc:spChg>
        <pc:spChg chg="add del mod">
          <ac:chgData name="Brigham Eubanks" userId="9a173d7edfb93684" providerId="Windows Live" clId="Web-{205D3758-A28C-4765-8902-52756C278D88}" dt="2023-01-10T14:37:14.448" v="349"/>
          <ac:spMkLst>
            <pc:docMk/>
            <pc:sldMk cId="1502628191" sldId="271"/>
            <ac:spMk id="5" creationId="{D5F37E99-7E64-39E4-2255-A4ADA91B70F6}"/>
          </ac:spMkLst>
        </pc:spChg>
        <pc:spChg chg="add mod">
          <ac:chgData name="Brigham Eubanks" userId="9a173d7edfb93684" providerId="Windows Live" clId="Web-{205D3758-A28C-4765-8902-52756C278D88}" dt="2023-01-10T14:42:03.081" v="536" actId="20577"/>
          <ac:spMkLst>
            <pc:docMk/>
            <pc:sldMk cId="1502628191" sldId="271"/>
            <ac:spMk id="6" creationId="{54BF3FD4-5679-CF88-76BF-DCDDB901E0D7}"/>
          </ac:spMkLst>
        </pc:spChg>
        <pc:spChg chg="add mod">
          <ac:chgData name="Brigham Eubanks" userId="9a173d7edfb93684" providerId="Windows Live" clId="Web-{205D3758-A28C-4765-8902-52756C278D88}" dt="2023-01-10T14:42:21.066" v="544" actId="1076"/>
          <ac:spMkLst>
            <pc:docMk/>
            <pc:sldMk cId="1502628191" sldId="271"/>
            <ac:spMk id="7" creationId="{7E1BD357-3360-7B0D-240F-F02C624DEC34}"/>
          </ac:spMkLst>
        </pc:spChg>
        <pc:spChg chg="mod">
          <ac:chgData name="Brigham Eubanks" userId="9a173d7edfb93684" providerId="Windows Live" clId="Web-{205D3758-A28C-4765-8902-52756C278D88}" dt="2023-01-10T14:41:50.191" v="532" actId="20577"/>
          <ac:spMkLst>
            <pc:docMk/>
            <pc:sldMk cId="1502628191" sldId="271"/>
            <ac:spMk id="21" creationId="{0FC8ADAB-BD95-FC29-4345-D9FD4936DC85}"/>
          </ac:spMkLst>
        </pc:spChg>
        <pc:cxnChg chg="add del mod">
          <ac:chgData name="Brigham Eubanks" userId="9a173d7edfb93684" providerId="Windows Live" clId="Web-{205D3758-A28C-4765-8902-52756C278D88}" dt="2023-01-10T14:42:38.925" v="558"/>
          <ac:cxnSpMkLst>
            <pc:docMk/>
            <pc:sldMk cId="1502628191" sldId="271"/>
            <ac:cxnSpMk id="8" creationId="{D6F4B63A-38CB-B2A7-51C0-BC81D2A02579}"/>
          </ac:cxnSpMkLst>
        </pc:cxnChg>
        <pc:cxnChg chg="add del mod">
          <ac:chgData name="Brigham Eubanks" userId="9a173d7edfb93684" providerId="Windows Live" clId="Web-{205D3758-A28C-4765-8902-52756C278D88}" dt="2023-01-10T14:42:38.925" v="557"/>
          <ac:cxnSpMkLst>
            <pc:docMk/>
            <pc:sldMk cId="1502628191" sldId="271"/>
            <ac:cxnSpMk id="9" creationId="{EF7C1BB7-3EFA-8534-D983-157116A65A25}"/>
          </ac:cxnSpMkLst>
        </pc:cxnChg>
        <pc:cxnChg chg="add del mod">
          <ac:chgData name="Brigham Eubanks" userId="9a173d7edfb93684" providerId="Windows Live" clId="Web-{205D3758-A28C-4765-8902-52756C278D88}" dt="2023-01-10T14:42:38.925" v="556"/>
          <ac:cxnSpMkLst>
            <pc:docMk/>
            <pc:sldMk cId="1502628191" sldId="271"/>
            <ac:cxnSpMk id="10" creationId="{E5D80D0D-44C7-0184-4D86-39A5C81A4F79}"/>
          </ac:cxnSpMkLst>
        </pc:cxnChg>
        <pc:cxnChg chg="add del mod">
          <ac:chgData name="Brigham Eubanks" userId="9a173d7edfb93684" providerId="Windows Live" clId="Web-{205D3758-A28C-4765-8902-52756C278D88}" dt="2023-01-10T14:42:38.925" v="555"/>
          <ac:cxnSpMkLst>
            <pc:docMk/>
            <pc:sldMk cId="1502628191" sldId="271"/>
            <ac:cxnSpMk id="11" creationId="{F4D181DC-1582-855B-E411-F6505F92382C}"/>
          </ac:cxnSpMkLst>
        </pc:cxnChg>
        <pc:cxnChg chg="add del mod">
          <ac:chgData name="Brigham Eubanks" userId="9a173d7edfb93684" providerId="Windows Live" clId="Web-{205D3758-A28C-4765-8902-52756C278D88}" dt="2023-01-10T14:42:38.925" v="554"/>
          <ac:cxnSpMkLst>
            <pc:docMk/>
            <pc:sldMk cId="1502628191" sldId="271"/>
            <ac:cxnSpMk id="12" creationId="{FF927AE3-0F82-0955-7F0C-3B850B87EEC2}"/>
          </ac:cxnSpMkLst>
        </pc:cxnChg>
        <pc:cxnChg chg="add del mod">
          <ac:chgData name="Brigham Eubanks" userId="9a173d7edfb93684" providerId="Windows Live" clId="Web-{205D3758-A28C-4765-8902-52756C278D88}" dt="2023-01-10T14:42:38.925" v="553"/>
          <ac:cxnSpMkLst>
            <pc:docMk/>
            <pc:sldMk cId="1502628191" sldId="271"/>
            <ac:cxnSpMk id="13" creationId="{A5666D20-AAF2-B0F3-D6AF-7A42D24BAEA3}"/>
          </ac:cxnSpMkLst>
        </pc:cxnChg>
        <pc:cxnChg chg="add mod">
          <ac:chgData name="Brigham Eubanks" userId="9a173d7edfb93684" providerId="Windows Live" clId="Web-{205D3758-A28C-4765-8902-52756C278D88}" dt="2023-01-10T14:43:49.740" v="578" actId="14100"/>
          <ac:cxnSpMkLst>
            <pc:docMk/>
            <pc:sldMk cId="1502628191" sldId="271"/>
            <ac:cxnSpMk id="14" creationId="{9CE6324E-6A95-54F1-1957-A7DA67341192}"/>
          </ac:cxnSpMkLst>
        </pc:cxnChg>
        <pc:cxnChg chg="add mod">
          <ac:chgData name="Brigham Eubanks" userId="9a173d7edfb93684" providerId="Windows Live" clId="Web-{205D3758-A28C-4765-8902-52756C278D88}" dt="2023-01-10T14:45:15.570" v="590" actId="1076"/>
          <ac:cxnSpMkLst>
            <pc:docMk/>
            <pc:sldMk cId="1502628191" sldId="271"/>
            <ac:cxnSpMk id="15" creationId="{C86C85CD-FAAA-C506-CA84-CD877DDC81F0}"/>
          </ac:cxnSpMkLst>
        </pc:cxnChg>
        <pc:cxnChg chg="add mod">
          <ac:chgData name="Brigham Eubanks" userId="9a173d7edfb93684" providerId="Windows Live" clId="Web-{205D3758-A28C-4765-8902-52756C278D88}" dt="2023-01-10T14:43:55.537" v="579" actId="14100"/>
          <ac:cxnSpMkLst>
            <pc:docMk/>
            <pc:sldMk cId="1502628191" sldId="271"/>
            <ac:cxnSpMk id="16" creationId="{94810E74-1872-D94F-CCE0-D8ECEB4154C1}"/>
          </ac:cxnSpMkLst>
        </pc:cxnChg>
        <pc:cxnChg chg="add mod">
          <ac:chgData name="Brigham Eubanks" userId="9a173d7edfb93684" providerId="Windows Live" clId="Web-{205D3758-A28C-4765-8902-52756C278D88}" dt="2023-01-10T14:45:20.664" v="591" actId="14100"/>
          <ac:cxnSpMkLst>
            <pc:docMk/>
            <pc:sldMk cId="1502628191" sldId="271"/>
            <ac:cxnSpMk id="17" creationId="{B83F3FC9-5056-E5CB-2494-F8F3683A0601}"/>
          </ac:cxnSpMkLst>
        </pc:cxnChg>
        <pc:cxnChg chg="mod">
          <ac:chgData name="Brigham Eubanks" userId="9a173d7edfb93684" providerId="Windows Live" clId="Web-{205D3758-A28C-4765-8902-52756C278D88}" dt="2023-01-10T14:41:50.191" v="532" actId="20577"/>
          <ac:cxnSpMkLst>
            <pc:docMk/>
            <pc:sldMk cId="1502628191" sldId="271"/>
            <ac:cxnSpMk id="18" creationId="{79DB65FF-6BB9-1FC9-3F42-B16F6E052DE8}"/>
          </ac:cxnSpMkLst>
        </pc:cxnChg>
        <pc:cxnChg chg="mod">
          <ac:chgData name="Brigham Eubanks" userId="9a173d7edfb93684" providerId="Windows Live" clId="Web-{205D3758-A28C-4765-8902-52756C278D88}" dt="2023-01-10T14:41:50.191" v="532" actId="20577"/>
          <ac:cxnSpMkLst>
            <pc:docMk/>
            <pc:sldMk cId="1502628191" sldId="271"/>
            <ac:cxnSpMk id="19" creationId="{15528ED4-7597-6CF7-6E10-39CCA826442B}"/>
          </ac:cxnSpMkLst>
        </pc:cxnChg>
        <pc:cxnChg chg="mod">
          <ac:chgData name="Brigham Eubanks" userId="9a173d7edfb93684" providerId="Windows Live" clId="Web-{205D3758-A28C-4765-8902-52756C278D88}" dt="2023-01-10T14:41:50.191" v="532" actId="20577"/>
          <ac:cxnSpMkLst>
            <pc:docMk/>
            <pc:sldMk cId="1502628191" sldId="271"/>
            <ac:cxnSpMk id="20" creationId="{902C6DA2-C97E-8C23-22FD-F8761D573FA8}"/>
          </ac:cxnSpMkLst>
        </pc:cxnChg>
        <pc:cxnChg chg="add mod">
          <ac:chgData name="Brigham Eubanks" userId="9a173d7edfb93684" providerId="Windows Live" clId="Web-{205D3758-A28C-4765-8902-52756C278D88}" dt="2023-01-10T14:45:24.992" v="592" actId="14100"/>
          <ac:cxnSpMkLst>
            <pc:docMk/>
            <pc:sldMk cId="1502628191" sldId="271"/>
            <ac:cxnSpMk id="22" creationId="{2604B2C1-9218-0715-9A72-FE79CC5B8CE1}"/>
          </ac:cxnSpMkLst>
        </pc:cxnChg>
        <pc:cxnChg chg="add mod">
          <ac:chgData name="Brigham Eubanks" userId="9a173d7edfb93684" providerId="Windows Live" clId="Web-{205D3758-A28C-4765-8902-52756C278D88}" dt="2023-01-10T14:45:32.008" v="593" actId="14100"/>
          <ac:cxnSpMkLst>
            <pc:docMk/>
            <pc:sldMk cId="1502628191" sldId="271"/>
            <ac:cxnSpMk id="27" creationId="{AD084304-9CC6-1CA3-89F2-3B2F20962457}"/>
          </ac:cxnSpMkLst>
        </pc:cxnChg>
      </pc:sldChg>
      <pc:sldChg chg="modSp">
        <pc:chgData name="Brigham Eubanks" userId="9a173d7edfb93684" providerId="Windows Live" clId="Web-{205D3758-A28C-4765-8902-52756C278D88}" dt="2023-01-10T14:52:58.817" v="927" actId="20577"/>
        <pc:sldMkLst>
          <pc:docMk/>
          <pc:sldMk cId="2753407810" sldId="272"/>
        </pc:sldMkLst>
        <pc:spChg chg="mod">
          <ac:chgData name="Brigham Eubanks" userId="9a173d7edfb93684" providerId="Windows Live" clId="Web-{205D3758-A28C-4765-8902-52756C278D88}" dt="2023-01-10T14:46:11.587" v="605" actId="20577"/>
          <ac:spMkLst>
            <pc:docMk/>
            <pc:sldMk cId="2753407810" sldId="272"/>
            <ac:spMk id="2" creationId="{FB3B3AAE-6876-6091-17A5-47E5C2995DD9}"/>
          </ac:spMkLst>
        </pc:spChg>
        <pc:spChg chg="mod">
          <ac:chgData name="Brigham Eubanks" userId="9a173d7edfb93684" providerId="Windows Live" clId="Web-{205D3758-A28C-4765-8902-52756C278D88}" dt="2023-01-10T14:52:57.145" v="926" actId="20577"/>
          <ac:spMkLst>
            <pc:docMk/>
            <pc:sldMk cId="2753407810" sldId="272"/>
            <ac:spMk id="3" creationId="{33E5114D-83AD-3EC1-D48B-01D437B68523}"/>
          </ac:spMkLst>
        </pc:spChg>
        <pc:spChg chg="mod">
          <ac:chgData name="Brigham Eubanks" userId="9a173d7edfb93684" providerId="Windows Live" clId="Web-{205D3758-A28C-4765-8902-52756C278D88}" dt="2023-01-10T14:52:58.817" v="927" actId="20577"/>
          <ac:spMkLst>
            <pc:docMk/>
            <pc:sldMk cId="2753407810" sldId="272"/>
            <ac:spMk id="4" creationId="{09456740-0FB7-C3BC-877D-BFCD1608DC75}"/>
          </ac:spMkLst>
        </pc:spChg>
      </pc:sldChg>
      <pc:sldChg chg="modSp">
        <pc:chgData name="Brigham Eubanks" userId="9a173d7edfb93684" providerId="Windows Live" clId="Web-{205D3758-A28C-4765-8902-52756C278D88}" dt="2023-01-10T14:59:51.547" v="1332" actId="20577"/>
        <pc:sldMkLst>
          <pc:docMk/>
          <pc:sldMk cId="3779756225" sldId="273"/>
        </pc:sldMkLst>
        <pc:spChg chg="mod">
          <ac:chgData name="Brigham Eubanks" userId="9a173d7edfb93684" providerId="Windows Live" clId="Web-{205D3758-A28C-4765-8902-52756C278D88}" dt="2023-01-10T14:54:06.788" v="940" actId="20577"/>
          <ac:spMkLst>
            <pc:docMk/>
            <pc:sldMk cId="3779756225" sldId="273"/>
            <ac:spMk id="2" creationId="{65A6F103-B7D6-10DE-0E47-EB52651A176B}"/>
          </ac:spMkLst>
        </pc:spChg>
        <pc:spChg chg="mod">
          <ac:chgData name="Brigham Eubanks" userId="9a173d7edfb93684" providerId="Windows Live" clId="Web-{205D3758-A28C-4765-8902-52756C278D88}" dt="2023-01-10T14:59:42.313" v="1330" actId="20577"/>
          <ac:spMkLst>
            <pc:docMk/>
            <pc:sldMk cId="3779756225" sldId="273"/>
            <ac:spMk id="3" creationId="{CD1645DA-6DAD-09D8-E3AB-0B5DB02E490B}"/>
          </ac:spMkLst>
        </pc:spChg>
        <pc:spChg chg="mod">
          <ac:chgData name="Brigham Eubanks" userId="9a173d7edfb93684" providerId="Windows Live" clId="Web-{205D3758-A28C-4765-8902-52756C278D88}" dt="2023-01-10T14:59:51.547" v="1332" actId="20577"/>
          <ac:spMkLst>
            <pc:docMk/>
            <pc:sldMk cId="3779756225" sldId="273"/>
            <ac:spMk id="4" creationId="{B64F8AC4-9E56-13C2-E32D-F3E49CF4B1E7}"/>
          </ac:spMkLst>
        </pc:spChg>
      </pc:sldChg>
      <pc:sldChg chg="modSp">
        <pc:chgData name="Brigham Eubanks" userId="9a173d7edfb93684" providerId="Windows Live" clId="Web-{205D3758-A28C-4765-8902-52756C278D88}" dt="2023-01-10T15:02:37.364" v="1468" actId="20577"/>
        <pc:sldMkLst>
          <pc:docMk/>
          <pc:sldMk cId="3452913976" sldId="275"/>
        </pc:sldMkLst>
        <pc:spChg chg="mod">
          <ac:chgData name="Brigham Eubanks" userId="9a173d7edfb93684" providerId="Windows Live" clId="Web-{205D3758-A28C-4765-8902-52756C278D88}" dt="2023-01-10T14:27:22.963" v="15" actId="20577"/>
          <ac:spMkLst>
            <pc:docMk/>
            <pc:sldMk cId="3452913976" sldId="275"/>
            <ac:spMk id="2" creationId="{ECD0B099-78D0-D7AE-8AA5-0420439C2270}"/>
          </ac:spMkLst>
        </pc:spChg>
        <pc:spChg chg="mod">
          <ac:chgData name="Brigham Eubanks" userId="9a173d7edfb93684" providerId="Windows Live" clId="Web-{205D3758-A28C-4765-8902-52756C278D88}" dt="2023-01-10T14:36:32.197" v="340" actId="20577"/>
          <ac:spMkLst>
            <pc:docMk/>
            <pc:sldMk cId="3452913976" sldId="275"/>
            <ac:spMk id="3" creationId="{CC6C858C-AAC1-6FBB-0AE9-E449F62B799A}"/>
          </ac:spMkLst>
        </pc:spChg>
        <pc:spChg chg="mod">
          <ac:chgData name="Brigham Eubanks" userId="9a173d7edfb93684" providerId="Windows Live" clId="Web-{205D3758-A28C-4765-8902-52756C278D88}" dt="2023-01-10T15:02:37.364" v="1468" actId="20577"/>
          <ac:spMkLst>
            <pc:docMk/>
            <pc:sldMk cId="3452913976" sldId="275"/>
            <ac:spMk id="4" creationId="{B11176A6-3340-9CE3-A527-174A94DBDE5F}"/>
          </ac:spMkLst>
        </pc:spChg>
      </pc:sldChg>
    </pc:docChg>
  </pc:docChgLst>
  <pc:docChgLst>
    <pc:chgData name="Martin Broadwell" userId="c44ae949ec33a215" providerId="LiveId" clId="{537922FA-B37B-480F-996B-DA8D4EC81587}"/>
    <pc:docChg chg="undo custSel addSld modSld">
      <pc:chgData name="Martin Broadwell" userId="c44ae949ec33a215" providerId="LiveId" clId="{537922FA-B37B-480F-996B-DA8D4EC81587}" dt="2023-01-12T00:59:05.875" v="460" actId="20577"/>
      <pc:docMkLst>
        <pc:docMk/>
      </pc:docMkLst>
      <pc:sldChg chg="modAnim">
        <pc:chgData name="Martin Broadwell" userId="c44ae949ec33a215" providerId="LiveId" clId="{537922FA-B37B-480F-996B-DA8D4EC81587}" dt="2023-01-11T21:32:12.077" v="456"/>
        <pc:sldMkLst>
          <pc:docMk/>
          <pc:sldMk cId="3668821826" sldId="270"/>
        </pc:sldMkLst>
      </pc:sldChg>
      <pc:sldChg chg="modAnim">
        <pc:chgData name="Martin Broadwell" userId="c44ae949ec33a215" providerId="LiveId" clId="{537922FA-B37B-480F-996B-DA8D4EC81587}" dt="2023-01-11T20:04:35.195" v="8"/>
        <pc:sldMkLst>
          <pc:docMk/>
          <pc:sldMk cId="2753407810" sldId="272"/>
        </pc:sldMkLst>
      </pc:sldChg>
      <pc:sldChg chg="modAnim">
        <pc:chgData name="Martin Broadwell" userId="c44ae949ec33a215" providerId="LiveId" clId="{537922FA-B37B-480F-996B-DA8D4EC81587}" dt="2023-01-11T20:05:53.580" v="11"/>
        <pc:sldMkLst>
          <pc:docMk/>
          <pc:sldMk cId="3779756225" sldId="273"/>
        </pc:sldMkLst>
      </pc:sldChg>
      <pc:sldChg chg="modSp mod">
        <pc:chgData name="Martin Broadwell" userId="c44ae949ec33a215" providerId="LiveId" clId="{537922FA-B37B-480F-996B-DA8D4EC81587}" dt="2023-01-12T00:59:05.875" v="460" actId="20577"/>
        <pc:sldMkLst>
          <pc:docMk/>
          <pc:sldMk cId="3888812654" sldId="274"/>
        </pc:sldMkLst>
        <pc:spChg chg="mod">
          <ac:chgData name="Martin Broadwell" userId="c44ae949ec33a215" providerId="LiveId" clId="{537922FA-B37B-480F-996B-DA8D4EC81587}" dt="2023-01-12T00:59:05.875" v="460" actId="20577"/>
          <ac:spMkLst>
            <pc:docMk/>
            <pc:sldMk cId="3888812654" sldId="274"/>
            <ac:spMk id="4" creationId="{5A338A7B-1B1D-DCB4-101F-3C70BDBC583D}"/>
          </ac:spMkLst>
        </pc:spChg>
      </pc:sldChg>
      <pc:sldChg chg="modSp new mod">
        <pc:chgData name="Martin Broadwell" userId="c44ae949ec33a215" providerId="LiveId" clId="{537922FA-B37B-480F-996B-DA8D4EC81587}" dt="2023-01-11T21:03:15.243" v="447" actId="255"/>
        <pc:sldMkLst>
          <pc:docMk/>
          <pc:sldMk cId="2485103551" sldId="276"/>
        </pc:sldMkLst>
        <pc:spChg chg="mod">
          <ac:chgData name="Martin Broadwell" userId="c44ae949ec33a215" providerId="LiveId" clId="{537922FA-B37B-480F-996B-DA8D4EC81587}" dt="2023-01-11T20:49:38.721" v="253" actId="20577"/>
          <ac:spMkLst>
            <pc:docMk/>
            <pc:sldMk cId="2485103551" sldId="276"/>
            <ac:spMk id="2" creationId="{E9517288-BE9E-292C-2F87-62E80E5DAF4E}"/>
          </ac:spMkLst>
        </pc:spChg>
        <pc:spChg chg="mod">
          <ac:chgData name="Martin Broadwell" userId="c44ae949ec33a215" providerId="LiveId" clId="{537922FA-B37B-480F-996B-DA8D4EC81587}" dt="2023-01-11T21:03:15.243" v="447" actId="255"/>
          <ac:spMkLst>
            <pc:docMk/>
            <pc:sldMk cId="2485103551" sldId="276"/>
            <ac:spMk id="3" creationId="{B86E7BA0-445E-DA86-2292-7F512D254A7E}"/>
          </ac:spMkLst>
        </pc:spChg>
        <pc:spChg chg="mod">
          <ac:chgData name="Martin Broadwell" userId="c44ae949ec33a215" providerId="LiveId" clId="{537922FA-B37B-480F-996B-DA8D4EC81587}" dt="2023-01-11T21:01:09.523" v="442" actId="20577"/>
          <ac:spMkLst>
            <pc:docMk/>
            <pc:sldMk cId="2485103551" sldId="276"/>
            <ac:spMk id="4" creationId="{C2625C82-2F07-14C5-019C-F284E71A55DE}"/>
          </ac:spMkLst>
        </pc:spChg>
      </pc:sldChg>
    </pc:docChg>
  </pc:docChgLst>
  <pc:docChgLst>
    <pc:chgData name="Martin Broadwell" userId="c44ae949ec33a215" providerId="LiveId" clId="{60EC3266-536C-440E-A1D2-3CAA09B83978}"/>
    <pc:docChg chg="undo custSel modSld">
      <pc:chgData name="Martin Broadwell" userId="c44ae949ec33a215" providerId="LiveId" clId="{60EC3266-536C-440E-A1D2-3CAA09B83978}" dt="2023-02-15T22:43:36.690" v="284" actId="20577"/>
      <pc:docMkLst>
        <pc:docMk/>
      </pc:docMkLst>
      <pc:sldChg chg="modSp mod modAnim">
        <pc:chgData name="Martin Broadwell" userId="c44ae949ec33a215" providerId="LiveId" clId="{60EC3266-536C-440E-A1D2-3CAA09B83978}" dt="2023-02-15T22:42:48.823" v="273" actId="20577"/>
        <pc:sldMkLst>
          <pc:docMk/>
          <pc:sldMk cId="240859918" sldId="586"/>
        </pc:sldMkLst>
        <pc:spChg chg="mod">
          <ac:chgData name="Martin Broadwell" userId="c44ae949ec33a215" providerId="LiveId" clId="{60EC3266-536C-440E-A1D2-3CAA09B83978}" dt="2023-02-15T22:42:48.823" v="273" actId="20577"/>
          <ac:spMkLst>
            <pc:docMk/>
            <pc:sldMk cId="240859918" sldId="586"/>
            <ac:spMk id="2" creationId="{6EEEF0E0-5D61-F74A-B7CF-94E4B5845C7F}"/>
          </ac:spMkLst>
        </pc:spChg>
        <pc:spChg chg="mod">
          <ac:chgData name="Martin Broadwell" userId="c44ae949ec33a215" providerId="LiveId" clId="{60EC3266-536C-440E-A1D2-3CAA09B83978}" dt="2023-02-15T19:18:21.452" v="196" actId="255"/>
          <ac:spMkLst>
            <pc:docMk/>
            <pc:sldMk cId="240859918" sldId="586"/>
            <ac:spMk id="3" creationId="{8A3DF293-41F8-585D-3C7C-7A0D28DD28CD}"/>
          </ac:spMkLst>
        </pc:spChg>
        <pc:spChg chg="mod">
          <ac:chgData name="Martin Broadwell" userId="c44ae949ec33a215" providerId="LiveId" clId="{60EC3266-536C-440E-A1D2-3CAA09B83978}" dt="2023-02-15T19:19:07.882" v="199" actId="5793"/>
          <ac:spMkLst>
            <pc:docMk/>
            <pc:sldMk cId="240859918" sldId="586"/>
            <ac:spMk id="4" creationId="{2D793240-6F08-5940-DF3E-27F680AA3A33}"/>
          </ac:spMkLst>
        </pc:spChg>
      </pc:sldChg>
      <pc:sldChg chg="modSp mod modAnim">
        <pc:chgData name="Martin Broadwell" userId="c44ae949ec33a215" providerId="LiveId" clId="{60EC3266-536C-440E-A1D2-3CAA09B83978}" dt="2023-02-15T19:55:31.682" v="247" actId="20577"/>
        <pc:sldMkLst>
          <pc:docMk/>
          <pc:sldMk cId="1906972036" sldId="587"/>
        </pc:sldMkLst>
        <pc:spChg chg="mod">
          <ac:chgData name="Martin Broadwell" userId="c44ae949ec33a215" providerId="LiveId" clId="{60EC3266-536C-440E-A1D2-3CAA09B83978}" dt="2023-02-15T19:55:31.682" v="247" actId="20577"/>
          <ac:spMkLst>
            <pc:docMk/>
            <pc:sldMk cId="1906972036" sldId="587"/>
            <ac:spMk id="3" creationId="{98E2B768-D0DD-5EF9-CD94-911F86889E09}"/>
          </ac:spMkLst>
        </pc:spChg>
        <pc:spChg chg="mod">
          <ac:chgData name="Martin Broadwell" userId="c44ae949ec33a215" providerId="LiveId" clId="{60EC3266-536C-440E-A1D2-3CAA09B83978}" dt="2023-02-15T19:13:46.734" v="180" actId="14100"/>
          <ac:spMkLst>
            <pc:docMk/>
            <pc:sldMk cId="1906972036" sldId="587"/>
            <ac:spMk id="4" creationId="{DC393465-F7A3-61B7-1735-F390DD37E108}"/>
          </ac:spMkLst>
        </pc:spChg>
      </pc:sldChg>
      <pc:sldChg chg="modSp mod modAnim">
        <pc:chgData name="Martin Broadwell" userId="c44ae949ec33a215" providerId="LiveId" clId="{60EC3266-536C-440E-A1D2-3CAA09B83978}" dt="2023-02-15T22:43:36.690" v="284" actId="20577"/>
        <pc:sldMkLst>
          <pc:docMk/>
          <pc:sldMk cId="1814135246" sldId="588"/>
        </pc:sldMkLst>
        <pc:spChg chg="mod">
          <ac:chgData name="Martin Broadwell" userId="c44ae949ec33a215" providerId="LiveId" clId="{60EC3266-536C-440E-A1D2-3CAA09B83978}" dt="2023-02-15T22:43:36.690" v="284" actId="20577"/>
          <ac:spMkLst>
            <pc:docMk/>
            <pc:sldMk cId="1814135246" sldId="588"/>
            <ac:spMk id="2" creationId="{CBDC4970-E26D-9C2D-4BFF-BC59DDEBE7E3}"/>
          </ac:spMkLst>
        </pc:spChg>
        <pc:spChg chg="mod">
          <ac:chgData name="Martin Broadwell" userId="c44ae949ec33a215" providerId="LiveId" clId="{60EC3266-536C-440E-A1D2-3CAA09B83978}" dt="2023-02-15T19:39:37.097" v="245" actId="6549"/>
          <ac:spMkLst>
            <pc:docMk/>
            <pc:sldMk cId="1814135246" sldId="588"/>
            <ac:spMk id="3" creationId="{DBFDAAC0-1AFA-E809-6F0F-B0063FEC34F8}"/>
          </ac:spMkLst>
        </pc:spChg>
        <pc:spChg chg="mod">
          <ac:chgData name="Martin Broadwell" userId="c44ae949ec33a215" providerId="LiveId" clId="{60EC3266-536C-440E-A1D2-3CAA09B83978}" dt="2023-02-15T19:39:20.044" v="242" actId="108"/>
          <ac:spMkLst>
            <pc:docMk/>
            <pc:sldMk cId="1814135246" sldId="588"/>
            <ac:spMk id="4" creationId="{6D2055E3-B2EA-E28D-8CB3-387A1D1DC395}"/>
          </ac:spMkLst>
        </pc:spChg>
      </pc:sldChg>
      <pc:sldChg chg="modSp mod modAnim">
        <pc:chgData name="Martin Broadwell" userId="c44ae949ec33a215" providerId="LiveId" clId="{60EC3266-536C-440E-A1D2-3CAA09B83978}" dt="2023-02-15T19:22:29.161" v="213"/>
        <pc:sldMkLst>
          <pc:docMk/>
          <pc:sldMk cId="4176539739" sldId="589"/>
        </pc:sldMkLst>
        <pc:spChg chg="mod">
          <ac:chgData name="Martin Broadwell" userId="c44ae949ec33a215" providerId="LiveId" clId="{60EC3266-536C-440E-A1D2-3CAA09B83978}" dt="2023-02-15T19:09:38.637" v="162" actId="1076"/>
          <ac:spMkLst>
            <pc:docMk/>
            <pc:sldMk cId="4176539739" sldId="589"/>
            <ac:spMk id="3" creationId="{F5349A2B-87EB-B90E-F6B3-BB399B705FFB}"/>
          </ac:spMkLst>
        </pc:spChg>
        <pc:spChg chg="mod">
          <ac:chgData name="Martin Broadwell" userId="c44ae949ec33a215" providerId="LiveId" clId="{60EC3266-536C-440E-A1D2-3CAA09B83978}" dt="2023-02-15T19:09:18.100" v="161" actId="1076"/>
          <ac:spMkLst>
            <pc:docMk/>
            <pc:sldMk cId="4176539739" sldId="589"/>
            <ac:spMk id="4" creationId="{14FA0E95-2757-59DA-3B0E-FDB797975BC0}"/>
          </ac:spMkLst>
        </pc:spChg>
        <pc:spChg chg="mod">
          <ac:chgData name="Martin Broadwell" userId="c44ae949ec33a215" providerId="LiveId" clId="{60EC3266-536C-440E-A1D2-3CAA09B83978}" dt="2023-02-15T19:08:36.932" v="140" actId="1036"/>
          <ac:spMkLst>
            <pc:docMk/>
            <pc:sldMk cId="4176539739" sldId="589"/>
            <ac:spMk id="5" creationId="{D7B22A1E-4BB6-BAC7-8A1A-15E8B6A53E0C}"/>
          </ac:spMkLst>
        </pc:spChg>
        <pc:spChg chg="mod">
          <ac:chgData name="Martin Broadwell" userId="c44ae949ec33a215" providerId="LiveId" clId="{60EC3266-536C-440E-A1D2-3CAA09B83978}" dt="2023-02-15T19:08:32.112" v="135" actId="1076"/>
          <ac:spMkLst>
            <pc:docMk/>
            <pc:sldMk cId="4176539739" sldId="589"/>
            <ac:spMk id="6" creationId="{F31FD293-3EB1-12EF-A7CA-3FE00532A59E}"/>
          </ac:spMkLst>
        </pc:spChg>
        <pc:spChg chg="mod">
          <ac:chgData name="Martin Broadwell" userId="c44ae949ec33a215" providerId="LiveId" clId="{60EC3266-536C-440E-A1D2-3CAA09B83978}" dt="2023-02-15T19:09:50.384" v="163" actId="1076"/>
          <ac:spMkLst>
            <pc:docMk/>
            <pc:sldMk cId="4176539739" sldId="589"/>
            <ac:spMk id="7" creationId="{7DC4E664-7A0F-F8D9-6F02-D7F8EA90F949}"/>
          </ac:spMkLst>
        </pc:spChg>
        <pc:spChg chg="mod">
          <ac:chgData name="Martin Broadwell" userId="c44ae949ec33a215" providerId="LiveId" clId="{60EC3266-536C-440E-A1D2-3CAA09B83978}" dt="2023-02-15T19:10:16.038" v="167" actId="14100"/>
          <ac:spMkLst>
            <pc:docMk/>
            <pc:sldMk cId="4176539739" sldId="589"/>
            <ac:spMk id="8" creationId="{2D14559F-EC1B-3CD9-954C-FEE5C81F91A0}"/>
          </ac:spMkLst>
        </pc:spChg>
        <pc:spChg chg="mod">
          <ac:chgData name="Martin Broadwell" userId="c44ae949ec33a215" providerId="LiveId" clId="{60EC3266-536C-440E-A1D2-3CAA09B83978}" dt="2023-02-15T19:08:36.932" v="140" actId="1036"/>
          <ac:spMkLst>
            <pc:docMk/>
            <pc:sldMk cId="4176539739" sldId="589"/>
            <ac:spMk id="9" creationId="{0CEE5293-B52E-CFF6-DC33-8050E5F55AE6}"/>
          </ac:spMkLst>
        </pc:spChg>
        <pc:spChg chg="mod">
          <ac:chgData name="Martin Broadwell" userId="c44ae949ec33a215" providerId="LiveId" clId="{60EC3266-536C-440E-A1D2-3CAA09B83978}" dt="2023-02-15T19:10:22.306" v="168" actId="14100"/>
          <ac:spMkLst>
            <pc:docMk/>
            <pc:sldMk cId="4176539739" sldId="589"/>
            <ac:spMk id="10" creationId="{A78C3AC4-C159-BFBE-1F9A-4329A06E907C}"/>
          </ac:spMkLst>
        </pc:spChg>
        <pc:spChg chg="mod">
          <ac:chgData name="Martin Broadwell" userId="c44ae949ec33a215" providerId="LiveId" clId="{60EC3266-536C-440E-A1D2-3CAA09B83978}" dt="2023-02-15T19:10:01.296" v="166" actId="1035"/>
          <ac:spMkLst>
            <pc:docMk/>
            <pc:sldMk cId="4176539739" sldId="589"/>
            <ac:spMk id="11" creationId="{CBA5C2DD-2522-C4E7-475C-582379EB0DEE}"/>
          </ac:spMkLst>
        </pc:spChg>
      </pc:sldChg>
      <pc:sldChg chg="modAnim">
        <pc:chgData name="Martin Broadwell" userId="c44ae949ec33a215" providerId="LiveId" clId="{60EC3266-536C-440E-A1D2-3CAA09B83978}" dt="2023-02-15T19:25:34.810" v="235"/>
        <pc:sldMkLst>
          <pc:docMk/>
          <pc:sldMk cId="2697053519" sldId="590"/>
        </pc:sldMkLst>
      </pc:sldChg>
    </pc:docChg>
  </pc:docChgLst>
  <pc:docChgLst>
    <pc:chgData name="Martin Broadwell" userId="c44ae949ec33a215" providerId="LiveId" clId="{6F980B33-FA07-41CC-B032-C0F6AD5CE8E1}"/>
    <pc:docChg chg="undo custSel modSld modNotesMaster">
      <pc:chgData name="Martin Broadwell" userId="c44ae949ec33a215" providerId="LiveId" clId="{6F980B33-FA07-41CC-B032-C0F6AD5CE8E1}" dt="2023-01-22T13:26:42.007" v="115" actId="20577"/>
      <pc:docMkLst>
        <pc:docMk/>
      </pc:docMkLst>
      <pc:sldChg chg="modAnim">
        <pc:chgData name="Martin Broadwell" userId="c44ae949ec33a215" providerId="LiveId" clId="{6F980B33-FA07-41CC-B032-C0F6AD5CE8E1}" dt="2023-01-22T01:15:49.279" v="6"/>
        <pc:sldMkLst>
          <pc:docMk/>
          <pc:sldMk cId="850574010" sldId="491"/>
        </pc:sldMkLst>
      </pc:sldChg>
      <pc:sldChg chg="modSp mod modAnim">
        <pc:chgData name="Martin Broadwell" userId="c44ae949ec33a215" providerId="LiveId" clId="{6F980B33-FA07-41CC-B032-C0F6AD5CE8E1}" dt="2023-01-22T13:22:40.340" v="68" actId="255"/>
        <pc:sldMkLst>
          <pc:docMk/>
          <pc:sldMk cId="1496874780" sldId="499"/>
        </pc:sldMkLst>
        <pc:spChg chg="mod">
          <ac:chgData name="Martin Broadwell" userId="c44ae949ec33a215" providerId="LiveId" clId="{6F980B33-FA07-41CC-B032-C0F6AD5CE8E1}" dt="2023-01-22T13:22:40.340" v="68" actId="255"/>
          <ac:spMkLst>
            <pc:docMk/>
            <pc:sldMk cId="1496874780" sldId="499"/>
            <ac:spMk id="3" creationId="{E268329D-36CF-4D97-AC40-421F3238B87F}"/>
          </ac:spMkLst>
        </pc:spChg>
        <pc:spChg chg="mod">
          <ac:chgData name="Martin Broadwell" userId="c44ae949ec33a215" providerId="LiveId" clId="{6F980B33-FA07-41CC-B032-C0F6AD5CE8E1}" dt="2023-01-22T13:21:36.016" v="62" actId="14100"/>
          <ac:spMkLst>
            <pc:docMk/>
            <pc:sldMk cId="1496874780" sldId="499"/>
            <ac:spMk id="4" creationId="{7AF1558F-3F5C-83A2-85F5-6B65A755FD4D}"/>
          </ac:spMkLst>
        </pc:spChg>
      </pc:sldChg>
      <pc:sldChg chg="modSp modAnim modNotesTx">
        <pc:chgData name="Martin Broadwell" userId="c44ae949ec33a215" providerId="LiveId" clId="{6F980B33-FA07-41CC-B032-C0F6AD5CE8E1}" dt="2023-01-22T01:17:17.593" v="16" actId="20577"/>
        <pc:sldMkLst>
          <pc:docMk/>
          <pc:sldMk cId="2143409553" sldId="504"/>
        </pc:sldMkLst>
        <pc:spChg chg="mod">
          <ac:chgData name="Martin Broadwell" userId="c44ae949ec33a215" providerId="LiveId" clId="{6F980B33-FA07-41CC-B032-C0F6AD5CE8E1}" dt="2023-01-22T01:17:17.593" v="16" actId="20577"/>
          <ac:spMkLst>
            <pc:docMk/>
            <pc:sldMk cId="2143409553" sldId="504"/>
            <ac:spMk id="3" creationId="{E268329D-36CF-4D97-AC40-421F3238B87F}"/>
          </ac:spMkLst>
        </pc:spChg>
      </pc:sldChg>
      <pc:sldChg chg="modSp mod modAnim">
        <pc:chgData name="Martin Broadwell" userId="c44ae949ec33a215" providerId="LiveId" clId="{6F980B33-FA07-41CC-B032-C0F6AD5CE8E1}" dt="2023-01-22T13:26:42.007" v="115" actId="20577"/>
        <pc:sldMkLst>
          <pc:docMk/>
          <pc:sldMk cId="2162506997" sldId="507"/>
        </pc:sldMkLst>
        <pc:spChg chg="mod">
          <ac:chgData name="Martin Broadwell" userId="c44ae949ec33a215" providerId="LiveId" clId="{6F980B33-FA07-41CC-B032-C0F6AD5CE8E1}" dt="2023-01-22T13:25:40.307" v="111" actId="115"/>
          <ac:spMkLst>
            <pc:docMk/>
            <pc:sldMk cId="2162506997" sldId="507"/>
            <ac:spMk id="3" creationId="{E268329D-36CF-4D97-AC40-421F3238B87F}"/>
          </ac:spMkLst>
        </pc:spChg>
        <pc:spChg chg="mod">
          <ac:chgData name="Martin Broadwell" userId="c44ae949ec33a215" providerId="LiveId" clId="{6F980B33-FA07-41CC-B032-C0F6AD5CE8E1}" dt="2023-01-22T13:26:42.007" v="115" actId="20577"/>
          <ac:spMkLst>
            <pc:docMk/>
            <pc:sldMk cId="2162506997" sldId="507"/>
            <ac:spMk id="4" creationId="{F9EF671D-0519-9663-1750-F07ED8AC93A7}"/>
          </ac:spMkLst>
        </pc:spChg>
      </pc:sldChg>
      <pc:sldChg chg="modAnim">
        <pc:chgData name="Martin Broadwell" userId="c44ae949ec33a215" providerId="LiveId" clId="{6F980B33-FA07-41CC-B032-C0F6AD5CE8E1}" dt="2023-01-22T13:19:19.639" v="45"/>
        <pc:sldMkLst>
          <pc:docMk/>
          <pc:sldMk cId="3120690627" sldId="508"/>
        </pc:sldMkLst>
      </pc:sldChg>
      <pc:sldChg chg="modAnim">
        <pc:chgData name="Martin Broadwell" userId="c44ae949ec33a215" providerId="LiveId" clId="{6F980B33-FA07-41CC-B032-C0F6AD5CE8E1}" dt="2023-01-22T01:16:36.662" v="9"/>
        <pc:sldMkLst>
          <pc:docMk/>
          <pc:sldMk cId="3419670225" sldId="509"/>
        </pc:sldMkLst>
      </pc:sldChg>
      <pc:sldChg chg="modAnim">
        <pc:chgData name="Martin Broadwell" userId="c44ae949ec33a215" providerId="LiveId" clId="{6F980B33-FA07-41CC-B032-C0F6AD5CE8E1}" dt="2023-01-22T01:20:41.738" v="40"/>
        <pc:sldMkLst>
          <pc:docMk/>
          <pc:sldMk cId="2778719362" sldId="510"/>
        </pc:sldMkLst>
      </pc:sldChg>
    </pc:docChg>
  </pc:docChgLst>
  <pc:docChgLst>
    <pc:chgData name="Brigham Eubanks" userId="9a173d7edfb93684" providerId="Windows Live" clId="Web-{6D266E53-DFD1-4DF6-94C6-FC030C61D419}"/>
    <pc:docChg chg="modSld">
      <pc:chgData name="Brigham Eubanks" userId="9a173d7edfb93684" providerId="Windows Live" clId="Web-{6D266E53-DFD1-4DF6-94C6-FC030C61D419}" dt="2023-02-18T02:03:54.694" v="49" actId="20577"/>
      <pc:docMkLst>
        <pc:docMk/>
      </pc:docMkLst>
      <pc:sldChg chg="delSp modSp">
        <pc:chgData name="Brigham Eubanks" userId="9a173d7edfb93684" providerId="Windows Live" clId="Web-{6D266E53-DFD1-4DF6-94C6-FC030C61D419}" dt="2023-02-18T02:03:54.694" v="49" actId="20577"/>
        <pc:sldMkLst>
          <pc:docMk/>
          <pc:sldMk cId="2606933496" sldId="593"/>
        </pc:sldMkLst>
        <pc:spChg chg="mod">
          <ac:chgData name="Brigham Eubanks" userId="9a173d7edfb93684" providerId="Windows Live" clId="Web-{6D266E53-DFD1-4DF6-94C6-FC030C61D419}" dt="2023-02-18T02:03:54.694" v="49" actId="20577"/>
          <ac:spMkLst>
            <pc:docMk/>
            <pc:sldMk cId="2606933496" sldId="593"/>
            <ac:spMk id="4" creationId="{2AC4EBC2-4DE7-F8B6-C8B0-86BB64BC95FA}"/>
          </ac:spMkLst>
        </pc:spChg>
        <pc:spChg chg="del">
          <ac:chgData name="Brigham Eubanks" userId="9a173d7edfb93684" providerId="Windows Live" clId="Web-{6D266E53-DFD1-4DF6-94C6-FC030C61D419}" dt="2023-02-18T02:03:03.942" v="0"/>
          <ac:spMkLst>
            <pc:docMk/>
            <pc:sldMk cId="2606933496" sldId="593"/>
            <ac:spMk id="5" creationId="{9916FD01-0510-16BF-753D-0672BB9B3E4A}"/>
          </ac:spMkLst>
        </pc:spChg>
        <pc:spChg chg="del">
          <ac:chgData name="Brigham Eubanks" userId="9a173d7edfb93684" providerId="Windows Live" clId="Web-{6D266E53-DFD1-4DF6-94C6-FC030C61D419}" dt="2023-02-18T02:03:07.521" v="1"/>
          <ac:spMkLst>
            <pc:docMk/>
            <pc:sldMk cId="2606933496" sldId="593"/>
            <ac:spMk id="6" creationId="{33A4327A-368B-C622-0450-8F9B0E526FC4}"/>
          </ac:spMkLst>
        </pc:spChg>
      </pc:sldChg>
    </pc:docChg>
  </pc:docChgLst>
  <pc:docChgLst>
    <pc:chgData name="Martin Broadwell" userId="c44ae949ec33a215" providerId="LiveId" clId="{470E4942-48C5-48BF-93BA-D5FDBF9B8D12}"/>
    <pc:docChg chg="custSel modSld">
      <pc:chgData name="Martin Broadwell" userId="c44ae949ec33a215" providerId="LiveId" clId="{470E4942-48C5-48BF-93BA-D5FDBF9B8D12}" dt="2023-02-08T02:25:51.836" v="87" actId="20577"/>
      <pc:docMkLst>
        <pc:docMk/>
      </pc:docMkLst>
      <pc:sldChg chg="modSp mod modAnim">
        <pc:chgData name="Martin Broadwell" userId="c44ae949ec33a215" providerId="LiveId" clId="{470E4942-48C5-48BF-93BA-D5FDBF9B8D12}" dt="2023-02-08T02:20:11.349" v="48" actId="20577"/>
        <pc:sldMkLst>
          <pc:docMk/>
          <pc:sldMk cId="2422287372" sldId="562"/>
        </pc:sldMkLst>
        <pc:spChg chg="mod">
          <ac:chgData name="Martin Broadwell" userId="c44ae949ec33a215" providerId="LiveId" clId="{470E4942-48C5-48BF-93BA-D5FDBF9B8D12}" dt="2023-02-08T02:19:42.303" v="45" actId="20577"/>
          <ac:spMkLst>
            <pc:docMk/>
            <pc:sldMk cId="2422287372" sldId="562"/>
            <ac:spMk id="3" creationId="{13E8302E-B926-8E7D-70BF-6E1FB575D2A4}"/>
          </ac:spMkLst>
        </pc:spChg>
        <pc:spChg chg="mod">
          <ac:chgData name="Martin Broadwell" userId="c44ae949ec33a215" providerId="LiveId" clId="{470E4942-48C5-48BF-93BA-D5FDBF9B8D12}" dt="2023-02-08T02:20:11.349" v="48" actId="20577"/>
          <ac:spMkLst>
            <pc:docMk/>
            <pc:sldMk cId="2422287372" sldId="562"/>
            <ac:spMk id="4" creationId="{B914155D-5987-6D57-114E-436225C5AF6F}"/>
          </ac:spMkLst>
        </pc:spChg>
      </pc:sldChg>
      <pc:sldChg chg="modSp mod modAnim">
        <pc:chgData name="Martin Broadwell" userId="c44ae949ec33a215" providerId="LiveId" clId="{470E4942-48C5-48BF-93BA-D5FDBF9B8D12}" dt="2023-02-08T02:25:51.836" v="87" actId="20577"/>
        <pc:sldMkLst>
          <pc:docMk/>
          <pc:sldMk cId="3067290220" sldId="563"/>
        </pc:sldMkLst>
        <pc:spChg chg="mod">
          <ac:chgData name="Martin Broadwell" userId="c44ae949ec33a215" providerId="LiveId" clId="{470E4942-48C5-48BF-93BA-D5FDBF9B8D12}" dt="2023-02-08T02:25:32.801" v="84" actId="20577"/>
          <ac:spMkLst>
            <pc:docMk/>
            <pc:sldMk cId="3067290220" sldId="563"/>
            <ac:spMk id="3" creationId="{9195D035-920C-787C-CE29-A0119C1A8235}"/>
          </ac:spMkLst>
        </pc:spChg>
        <pc:spChg chg="mod">
          <ac:chgData name="Martin Broadwell" userId="c44ae949ec33a215" providerId="LiveId" clId="{470E4942-48C5-48BF-93BA-D5FDBF9B8D12}" dt="2023-02-08T02:25:51.836" v="87" actId="20577"/>
          <ac:spMkLst>
            <pc:docMk/>
            <pc:sldMk cId="3067290220" sldId="563"/>
            <ac:spMk id="4" creationId="{4FB840C3-187D-52FA-BC5D-6E609A5BB6C4}"/>
          </ac:spMkLst>
        </pc:spChg>
      </pc:sldChg>
      <pc:sldChg chg="modAnim">
        <pc:chgData name="Martin Broadwell" userId="c44ae949ec33a215" providerId="LiveId" clId="{470E4942-48C5-48BF-93BA-D5FDBF9B8D12}" dt="2023-02-08T02:20:41.796" v="49"/>
        <pc:sldMkLst>
          <pc:docMk/>
          <pc:sldMk cId="1867016528" sldId="565"/>
        </pc:sldMkLst>
      </pc:sldChg>
      <pc:sldChg chg="modSp mod modAnim">
        <pc:chgData name="Martin Broadwell" userId="c44ae949ec33a215" providerId="LiveId" clId="{470E4942-48C5-48BF-93BA-D5FDBF9B8D12}" dt="2023-02-08T02:23:01.644" v="71"/>
        <pc:sldMkLst>
          <pc:docMk/>
          <pc:sldMk cId="1270797324" sldId="567"/>
        </pc:sldMkLst>
        <pc:spChg chg="mod">
          <ac:chgData name="Martin Broadwell" userId="c44ae949ec33a215" providerId="LiveId" clId="{470E4942-48C5-48BF-93BA-D5FDBF9B8D12}" dt="2023-02-08T02:22:07.516" v="63" actId="14100"/>
          <ac:spMkLst>
            <pc:docMk/>
            <pc:sldMk cId="1270797324" sldId="567"/>
            <ac:spMk id="3" creationId="{16B1399F-701F-DBCC-B91E-AC0805475FDC}"/>
          </ac:spMkLst>
        </pc:spChg>
        <pc:spChg chg="mod">
          <ac:chgData name="Martin Broadwell" userId="c44ae949ec33a215" providerId="LiveId" clId="{470E4942-48C5-48BF-93BA-D5FDBF9B8D12}" dt="2023-02-08T02:22:11.327" v="64" actId="14100"/>
          <ac:spMkLst>
            <pc:docMk/>
            <pc:sldMk cId="1270797324" sldId="567"/>
            <ac:spMk id="4" creationId="{45D5FB17-460E-BEB9-B00A-D576DA95586A}"/>
          </ac:spMkLst>
        </pc:spChg>
      </pc:sldChg>
      <pc:sldChg chg="modSp mod">
        <pc:chgData name="Martin Broadwell" userId="c44ae949ec33a215" providerId="LiveId" clId="{470E4942-48C5-48BF-93BA-D5FDBF9B8D12}" dt="2023-02-08T02:21:25.030" v="52" actId="1076"/>
        <pc:sldMkLst>
          <pc:docMk/>
          <pc:sldMk cId="619213345" sldId="568"/>
        </pc:sldMkLst>
        <pc:spChg chg="mod">
          <ac:chgData name="Martin Broadwell" userId="c44ae949ec33a215" providerId="LiveId" clId="{470E4942-48C5-48BF-93BA-D5FDBF9B8D12}" dt="2023-02-08T02:21:25.030" v="52" actId="1076"/>
          <ac:spMkLst>
            <pc:docMk/>
            <pc:sldMk cId="619213345" sldId="568"/>
            <ac:spMk id="4" creationId="{5AA10325-1D58-A66A-133D-F60C1F078FAA}"/>
          </ac:spMkLst>
        </pc:spChg>
      </pc:sldChg>
      <pc:sldChg chg="modAnim">
        <pc:chgData name="Martin Broadwell" userId="c44ae949ec33a215" providerId="LiveId" clId="{470E4942-48C5-48BF-93BA-D5FDBF9B8D12}" dt="2023-02-08T02:23:47.428" v="77"/>
        <pc:sldMkLst>
          <pc:docMk/>
          <pc:sldMk cId="1254929641" sldId="569"/>
        </pc:sldMkLst>
      </pc:sldChg>
    </pc:docChg>
  </pc:docChgLst>
  <pc:docChgLst>
    <pc:chgData name="Brigham Eubanks" userId="9a173d7edfb93684" providerId="Windows Live" clId="Web-{FA2F0F79-E3CD-4595-A85F-767A37AAAF94}"/>
    <pc:docChg chg="modSld">
      <pc:chgData name="Brigham Eubanks" userId="9a173d7edfb93684" providerId="Windows Live" clId="Web-{FA2F0F79-E3CD-4595-A85F-767A37AAAF94}" dt="2023-01-17T16:21:09.910" v="1975" actId="20577"/>
      <pc:docMkLst>
        <pc:docMk/>
      </pc:docMkLst>
      <pc:sldChg chg="modSp">
        <pc:chgData name="Brigham Eubanks" userId="9a173d7edfb93684" providerId="Windows Live" clId="Web-{FA2F0F79-E3CD-4595-A85F-767A37AAAF94}" dt="2023-01-17T16:21:09.910" v="1975" actId="20577"/>
        <pc:sldMkLst>
          <pc:docMk/>
          <pc:sldMk cId="3778882683" sldId="298"/>
        </pc:sldMkLst>
        <pc:spChg chg="mod">
          <ac:chgData name="Brigham Eubanks" userId="9a173d7edfb93684" providerId="Windows Live" clId="Web-{FA2F0F79-E3CD-4595-A85F-767A37AAAF94}" dt="2023-01-17T15:14:20.939" v="173" actId="14100"/>
          <ac:spMkLst>
            <pc:docMk/>
            <pc:sldMk cId="3778882683" sldId="298"/>
            <ac:spMk id="3" creationId="{A8E168CD-AB3C-47BD-AC11-516ABE5AC3C8}"/>
          </ac:spMkLst>
        </pc:spChg>
        <pc:spChg chg="mod">
          <ac:chgData name="Brigham Eubanks" userId="9a173d7edfb93684" providerId="Windows Live" clId="Web-{FA2F0F79-E3CD-4595-A85F-767A37AAAF94}" dt="2023-01-17T16:21:09.910" v="1975" actId="20577"/>
          <ac:spMkLst>
            <pc:docMk/>
            <pc:sldMk cId="3778882683" sldId="298"/>
            <ac:spMk id="7" creationId="{FC51BF87-85CD-9B3C-5FCC-35C24E60E827}"/>
          </ac:spMkLst>
        </pc:spChg>
      </pc:sldChg>
      <pc:sldChg chg="modSp">
        <pc:chgData name="Brigham Eubanks" userId="9a173d7edfb93684" providerId="Windows Live" clId="Web-{FA2F0F79-E3CD-4595-A85F-767A37AAAF94}" dt="2023-01-17T15:39:45.410" v="1333" actId="20577"/>
        <pc:sldMkLst>
          <pc:docMk/>
          <pc:sldMk cId="2217167841" sldId="303"/>
        </pc:sldMkLst>
        <pc:spChg chg="mod">
          <ac:chgData name="Brigham Eubanks" userId="9a173d7edfb93684" providerId="Windows Live" clId="Web-{FA2F0F79-E3CD-4595-A85F-767A37AAAF94}" dt="2023-01-17T15:29:20.793" v="704" actId="20577"/>
          <ac:spMkLst>
            <pc:docMk/>
            <pc:sldMk cId="2217167841" sldId="303"/>
            <ac:spMk id="2" creationId="{5D3A54E1-E37B-400F-8B11-6B7CAF855401}"/>
          </ac:spMkLst>
        </pc:spChg>
        <pc:spChg chg="mod">
          <ac:chgData name="Brigham Eubanks" userId="9a173d7edfb93684" providerId="Windows Live" clId="Web-{FA2F0F79-E3CD-4595-A85F-767A37AAAF94}" dt="2023-01-17T15:38:29.859" v="1328" actId="14100"/>
          <ac:spMkLst>
            <pc:docMk/>
            <pc:sldMk cId="2217167841" sldId="303"/>
            <ac:spMk id="3" creationId="{454D1C6E-4EBF-4153-97C2-3E3CCC180C61}"/>
          </ac:spMkLst>
        </pc:spChg>
        <pc:spChg chg="mod">
          <ac:chgData name="Brigham Eubanks" userId="9a173d7edfb93684" providerId="Windows Live" clId="Web-{FA2F0F79-E3CD-4595-A85F-767A37AAAF94}" dt="2023-01-17T15:39:45.410" v="1333" actId="20577"/>
          <ac:spMkLst>
            <pc:docMk/>
            <pc:sldMk cId="2217167841" sldId="303"/>
            <ac:spMk id="4" creationId="{C2ECA0A9-92AF-58CA-85E0-984C93B5DC9E}"/>
          </ac:spMkLst>
        </pc:spChg>
      </pc:sldChg>
      <pc:sldChg chg="modSp">
        <pc:chgData name="Brigham Eubanks" userId="9a173d7edfb93684" providerId="Windows Live" clId="Web-{FA2F0F79-E3CD-4595-A85F-767A37AAAF94}" dt="2023-01-17T15:28:56.041" v="673" actId="20577"/>
        <pc:sldMkLst>
          <pc:docMk/>
          <pc:sldMk cId="230363256" sldId="319"/>
        </pc:sldMkLst>
        <pc:spChg chg="mod">
          <ac:chgData name="Brigham Eubanks" userId="9a173d7edfb93684" providerId="Windows Live" clId="Web-{FA2F0F79-E3CD-4595-A85F-767A37AAAF94}" dt="2023-01-17T15:18:35.096" v="261" actId="20577"/>
          <ac:spMkLst>
            <pc:docMk/>
            <pc:sldMk cId="230363256" sldId="319"/>
            <ac:spMk id="2" creationId="{1170E843-C2FD-4BD4-84F9-38BA0EFFB54A}"/>
          </ac:spMkLst>
        </pc:spChg>
        <pc:spChg chg="mod">
          <ac:chgData name="Brigham Eubanks" userId="9a173d7edfb93684" providerId="Windows Live" clId="Web-{FA2F0F79-E3CD-4595-A85F-767A37AAAF94}" dt="2023-01-17T15:28:56.041" v="673" actId="20577"/>
          <ac:spMkLst>
            <pc:docMk/>
            <pc:sldMk cId="230363256" sldId="319"/>
            <ac:spMk id="4" creationId="{B90D6571-1F3A-CE8D-A06F-71A8F70C8FF3}"/>
          </ac:spMkLst>
        </pc:spChg>
      </pc:sldChg>
      <pc:sldChg chg="addSp delSp modSp addAnim">
        <pc:chgData name="Brigham Eubanks" userId="9a173d7edfb93684" providerId="Windows Live" clId="Web-{FA2F0F79-E3CD-4595-A85F-767A37AAAF94}" dt="2023-01-17T16:04:00.714" v="1421"/>
        <pc:sldMkLst>
          <pc:docMk/>
          <pc:sldMk cId="2718724192" sldId="431"/>
        </pc:sldMkLst>
        <pc:spChg chg="mod">
          <ac:chgData name="Brigham Eubanks" userId="9a173d7edfb93684" providerId="Windows Live" clId="Web-{FA2F0F79-E3CD-4595-A85F-767A37AAAF94}" dt="2023-01-17T16:00:12.439" v="1369" actId="20577"/>
          <ac:spMkLst>
            <pc:docMk/>
            <pc:sldMk cId="2718724192" sldId="431"/>
            <ac:spMk id="2" creationId="{FC78F432-668E-4576-AE07-C8B5836E77F1}"/>
          </ac:spMkLst>
        </pc:spChg>
        <pc:spChg chg="add del mod">
          <ac:chgData name="Brigham Eubanks" userId="9a173d7edfb93684" providerId="Windows Live" clId="Web-{FA2F0F79-E3CD-4595-A85F-767A37AAAF94}" dt="2023-01-17T16:00:21.564" v="1373"/>
          <ac:spMkLst>
            <pc:docMk/>
            <pc:sldMk cId="2718724192" sldId="431"/>
            <ac:spMk id="3" creationId="{845ACE4E-19A4-007B-31FB-7E8EEC41ED45}"/>
          </ac:spMkLst>
        </pc:spChg>
        <pc:spChg chg="add mod">
          <ac:chgData name="Brigham Eubanks" userId="9a173d7edfb93684" providerId="Windows Live" clId="Web-{FA2F0F79-E3CD-4595-A85F-767A37AAAF94}" dt="2023-01-17T16:00:46.768" v="1381" actId="1076"/>
          <ac:spMkLst>
            <pc:docMk/>
            <pc:sldMk cId="2718724192" sldId="431"/>
            <ac:spMk id="8" creationId="{6B7F7A16-D6A8-10DE-7001-31FDAB98C3CF}"/>
          </ac:spMkLst>
        </pc:spChg>
        <pc:spChg chg="add mod">
          <ac:chgData name="Brigham Eubanks" userId="9a173d7edfb93684" providerId="Windows Live" clId="Web-{FA2F0F79-E3CD-4595-A85F-767A37AAAF94}" dt="2023-01-17T16:00:46.800" v="1382" actId="1076"/>
          <ac:spMkLst>
            <pc:docMk/>
            <pc:sldMk cId="2718724192" sldId="431"/>
            <ac:spMk id="10" creationId="{5E9E9A1B-9153-3D88-7A5D-3996A97A489D}"/>
          </ac:spMkLst>
        </pc:spChg>
        <pc:spChg chg="add mod">
          <ac:chgData name="Brigham Eubanks" userId="9a173d7edfb93684" providerId="Windows Live" clId="Web-{FA2F0F79-E3CD-4595-A85F-767A37AAAF94}" dt="2023-01-17T16:00:46.847" v="1383" actId="1076"/>
          <ac:spMkLst>
            <pc:docMk/>
            <pc:sldMk cId="2718724192" sldId="431"/>
            <ac:spMk id="14" creationId="{19B7A86B-D4FF-9B40-D627-8F46E55EFE0F}"/>
          </ac:spMkLst>
        </pc:spChg>
        <pc:spChg chg="add mod">
          <ac:chgData name="Brigham Eubanks" userId="9a173d7edfb93684" providerId="Windows Live" clId="Web-{FA2F0F79-E3CD-4595-A85F-767A37AAAF94}" dt="2023-01-17T16:00:46.878" v="1384" actId="1076"/>
          <ac:spMkLst>
            <pc:docMk/>
            <pc:sldMk cId="2718724192" sldId="431"/>
            <ac:spMk id="18" creationId="{8B4C93C8-6DB7-E940-679E-A95708E6AA77}"/>
          </ac:spMkLst>
        </pc:spChg>
        <pc:spChg chg="add mod">
          <ac:chgData name="Brigham Eubanks" userId="9a173d7edfb93684" providerId="Windows Live" clId="Web-{FA2F0F79-E3CD-4595-A85F-767A37AAAF94}" dt="2023-01-17T16:00:46.910" v="1385" actId="1076"/>
          <ac:spMkLst>
            <pc:docMk/>
            <pc:sldMk cId="2718724192" sldId="431"/>
            <ac:spMk id="20" creationId="{6ECEC6EE-5F42-8414-78BF-16A91BD17FCB}"/>
          </ac:spMkLst>
        </pc:spChg>
        <pc:graphicFrameChg chg="add mod modGraphic">
          <ac:chgData name="Brigham Eubanks" userId="9a173d7edfb93684" providerId="Windows Live" clId="Web-{FA2F0F79-E3CD-4595-A85F-767A37AAAF94}" dt="2023-01-17T16:04:00.714" v="1421"/>
          <ac:graphicFrameMkLst>
            <pc:docMk/>
            <pc:sldMk cId="2718724192" sldId="431"/>
            <ac:graphicFrameMk id="4" creationId="{33A98662-2BF2-0A1D-E1CE-D583FE45672B}"/>
          </ac:graphicFrameMkLst>
        </pc:graphicFrameChg>
      </pc:sldChg>
      <pc:sldChg chg="modSp">
        <pc:chgData name="Brigham Eubanks" userId="9a173d7edfb93684" providerId="Windows Live" clId="Web-{FA2F0F79-E3CD-4595-A85F-767A37AAAF94}" dt="2023-01-17T16:16:11.148" v="1862" actId="20577"/>
        <pc:sldMkLst>
          <pc:docMk/>
          <pc:sldMk cId="1828595021" sldId="449"/>
        </pc:sldMkLst>
        <pc:spChg chg="mod">
          <ac:chgData name="Brigham Eubanks" userId="9a173d7edfb93684" providerId="Windows Live" clId="Web-{FA2F0F79-E3CD-4595-A85F-767A37AAAF94}" dt="2023-01-17T16:05:48.561" v="1505" actId="20577"/>
          <ac:spMkLst>
            <pc:docMk/>
            <pc:sldMk cId="1828595021" sldId="449"/>
            <ac:spMk id="2" creationId="{A8D2B9C1-C05D-452B-A879-7A982FDB688F}"/>
          </ac:spMkLst>
        </pc:spChg>
        <pc:spChg chg="mod">
          <ac:chgData name="Brigham Eubanks" userId="9a173d7edfb93684" providerId="Windows Live" clId="Web-{FA2F0F79-E3CD-4595-A85F-767A37AAAF94}" dt="2023-01-17T16:11:45.013" v="1720" actId="20577"/>
          <ac:spMkLst>
            <pc:docMk/>
            <pc:sldMk cId="1828595021" sldId="449"/>
            <ac:spMk id="3" creationId="{6525DBF1-A3DD-4C4E-8332-EEBED6370476}"/>
          </ac:spMkLst>
        </pc:spChg>
        <pc:spChg chg="mod">
          <ac:chgData name="Brigham Eubanks" userId="9a173d7edfb93684" providerId="Windows Live" clId="Web-{FA2F0F79-E3CD-4595-A85F-767A37AAAF94}" dt="2023-01-17T16:16:11.148" v="1862" actId="20577"/>
          <ac:spMkLst>
            <pc:docMk/>
            <pc:sldMk cId="1828595021" sldId="449"/>
            <ac:spMk id="4" creationId="{8EB3A480-E5D4-A0F7-8A75-AB491C805304}"/>
          </ac:spMkLst>
        </pc:spChg>
      </pc:sldChg>
      <pc:sldChg chg="modSp">
        <pc:chgData name="Brigham Eubanks" userId="9a173d7edfb93684" providerId="Windows Live" clId="Web-{FA2F0F79-E3CD-4595-A85F-767A37AAAF94}" dt="2023-01-17T16:20:07.173" v="1973" actId="20577"/>
        <pc:sldMkLst>
          <pc:docMk/>
          <pc:sldMk cId="3086324976" sldId="451"/>
        </pc:sldMkLst>
        <pc:spChg chg="mod">
          <ac:chgData name="Brigham Eubanks" userId="9a173d7edfb93684" providerId="Windows Live" clId="Web-{FA2F0F79-E3CD-4595-A85F-767A37AAAF94}" dt="2023-01-17T16:20:07.173" v="1973" actId="20577"/>
          <ac:spMkLst>
            <pc:docMk/>
            <pc:sldMk cId="3086324976" sldId="451"/>
            <ac:spMk id="4" creationId="{D321DF81-615B-7450-DB5F-C358FA3B7F00}"/>
          </ac:spMkLst>
        </pc:spChg>
      </pc:sldChg>
      <pc:sldChg chg="modSp">
        <pc:chgData name="Brigham Eubanks" userId="9a173d7edfb93684" providerId="Windows Live" clId="Web-{FA2F0F79-E3CD-4595-A85F-767A37AAAF94}" dt="2023-01-17T15:18:14.766" v="243" actId="20577"/>
        <pc:sldMkLst>
          <pc:docMk/>
          <pc:sldMk cId="1675471665" sldId="453"/>
        </pc:sldMkLst>
        <pc:spChg chg="mod">
          <ac:chgData name="Brigham Eubanks" userId="9a173d7edfb93684" providerId="Windows Live" clId="Web-{FA2F0F79-E3CD-4595-A85F-767A37AAAF94}" dt="2023-01-17T15:18:14.766" v="243" actId="20577"/>
          <ac:spMkLst>
            <pc:docMk/>
            <pc:sldMk cId="1675471665" sldId="453"/>
            <ac:spMk id="4" creationId="{AD011582-FE0F-6A10-AC92-8B15EA317546}"/>
          </ac:spMkLst>
        </pc:spChg>
      </pc:sldChg>
      <pc:sldChg chg="modSp">
        <pc:chgData name="Brigham Eubanks" userId="9a173d7edfb93684" providerId="Windows Live" clId="Web-{FA2F0F79-E3CD-4595-A85F-767A37AAAF94}" dt="2023-01-17T16:18:29.732" v="1901" actId="20577"/>
        <pc:sldMkLst>
          <pc:docMk/>
          <pc:sldMk cId="1763221256" sldId="454"/>
        </pc:sldMkLst>
        <pc:spChg chg="mod">
          <ac:chgData name="Brigham Eubanks" userId="9a173d7edfb93684" providerId="Windows Live" clId="Web-{FA2F0F79-E3CD-4595-A85F-767A37AAAF94}" dt="2023-01-17T16:18:29.732" v="1901" actId="20577"/>
          <ac:spMkLst>
            <pc:docMk/>
            <pc:sldMk cId="1763221256" sldId="454"/>
            <ac:spMk id="4" creationId="{AD011582-FE0F-6A10-AC92-8B15EA317546}"/>
          </ac:spMkLst>
        </pc:spChg>
      </pc:sldChg>
      <pc:sldChg chg="modSp">
        <pc:chgData name="Brigham Eubanks" userId="9a173d7edfb93684" providerId="Windows Live" clId="Web-{FA2F0F79-E3CD-4595-A85F-767A37AAAF94}" dt="2023-01-17T16:19:56.798" v="1972" actId="20577"/>
        <pc:sldMkLst>
          <pc:docMk/>
          <pc:sldMk cId="3298830219" sldId="455"/>
        </pc:sldMkLst>
        <pc:spChg chg="mod">
          <ac:chgData name="Brigham Eubanks" userId="9a173d7edfb93684" providerId="Windows Live" clId="Web-{FA2F0F79-E3CD-4595-A85F-767A37AAAF94}" dt="2023-01-17T16:19:43.125" v="1971" actId="20577"/>
          <ac:spMkLst>
            <pc:docMk/>
            <pc:sldMk cId="3298830219" sldId="455"/>
            <ac:spMk id="3" creationId="{61FED046-4710-706E-62B6-A3ABDFA2BBAF}"/>
          </ac:spMkLst>
        </pc:spChg>
        <pc:spChg chg="mod">
          <ac:chgData name="Brigham Eubanks" userId="9a173d7edfb93684" providerId="Windows Live" clId="Web-{FA2F0F79-E3CD-4595-A85F-767A37AAAF94}" dt="2023-01-17T16:19:56.798" v="1972" actId="20577"/>
          <ac:spMkLst>
            <pc:docMk/>
            <pc:sldMk cId="3298830219" sldId="455"/>
            <ac:spMk id="4" creationId="{6C9EEE27-7A4F-3512-7FA4-F9025513C3F2}"/>
          </ac:spMkLst>
        </pc:spChg>
      </pc:sldChg>
    </pc:docChg>
  </pc:docChgLst>
  <pc:docChgLst>
    <pc:chgData name="Martin Broadwell" userId="c44ae949ec33a215" providerId="LiveId" clId="{1E7BD93A-CAC5-4FB2-8D93-08940CF75FED}"/>
    <pc:docChg chg="undo redo custSel addSld delSld modSld sldOrd">
      <pc:chgData name="Martin Broadwell" userId="c44ae949ec33a215" providerId="LiveId" clId="{1E7BD93A-CAC5-4FB2-8D93-08940CF75FED}" dt="2023-02-03T18:34:45.026" v="2186"/>
      <pc:docMkLst>
        <pc:docMk/>
      </pc:docMkLst>
      <pc:sldChg chg="modSp mod">
        <pc:chgData name="Martin Broadwell" userId="c44ae949ec33a215" providerId="LiveId" clId="{1E7BD93A-CAC5-4FB2-8D93-08940CF75FED}" dt="2023-02-02T17:34:37.647" v="24" actId="20577"/>
        <pc:sldMkLst>
          <pc:docMk/>
          <pc:sldMk cId="2786259836" sldId="538"/>
        </pc:sldMkLst>
        <pc:spChg chg="mod">
          <ac:chgData name="Martin Broadwell" userId="c44ae949ec33a215" providerId="LiveId" clId="{1E7BD93A-CAC5-4FB2-8D93-08940CF75FED}" dt="2023-02-02T17:34:37.647" v="24" actId="20577"/>
          <ac:spMkLst>
            <pc:docMk/>
            <pc:sldMk cId="2786259836" sldId="538"/>
            <ac:spMk id="3" creationId="{52CA6F54-4A26-DF85-29BB-9444A308F7EA}"/>
          </ac:spMkLst>
        </pc:spChg>
      </pc:sldChg>
      <pc:sldChg chg="del">
        <pc:chgData name="Martin Broadwell" userId="c44ae949ec33a215" providerId="LiveId" clId="{1E7BD93A-CAC5-4FB2-8D93-08940CF75FED}" dt="2023-02-03T16:07:59.753" v="160" actId="47"/>
        <pc:sldMkLst>
          <pc:docMk/>
          <pc:sldMk cId="2728163854" sldId="543"/>
        </pc:sldMkLst>
      </pc:sldChg>
      <pc:sldChg chg="modSp add mod">
        <pc:chgData name="Martin Broadwell" userId="c44ae949ec33a215" providerId="LiveId" clId="{1E7BD93A-CAC5-4FB2-8D93-08940CF75FED}" dt="2023-02-02T17:34:31.497" v="22" actId="20577"/>
        <pc:sldMkLst>
          <pc:docMk/>
          <pc:sldMk cId="2393570028" sldId="549"/>
        </pc:sldMkLst>
        <pc:spChg chg="mod">
          <ac:chgData name="Martin Broadwell" userId="c44ae949ec33a215" providerId="LiveId" clId="{1E7BD93A-CAC5-4FB2-8D93-08940CF75FED}" dt="2023-02-02T17:34:27.126" v="20" actId="20577"/>
          <ac:spMkLst>
            <pc:docMk/>
            <pc:sldMk cId="2393570028" sldId="549"/>
            <ac:spMk id="2" creationId="{159E6385-173F-F25A-27B5-76420C85CB9E}"/>
          </ac:spMkLst>
        </pc:spChg>
        <pc:spChg chg="mod">
          <ac:chgData name="Martin Broadwell" userId="c44ae949ec33a215" providerId="LiveId" clId="{1E7BD93A-CAC5-4FB2-8D93-08940CF75FED}" dt="2023-02-02T17:34:31.497" v="22" actId="20577"/>
          <ac:spMkLst>
            <pc:docMk/>
            <pc:sldMk cId="2393570028" sldId="549"/>
            <ac:spMk id="3" creationId="{52CA6F54-4A26-DF85-29BB-9444A308F7EA}"/>
          </ac:spMkLst>
        </pc:spChg>
      </pc:sldChg>
      <pc:sldChg chg="modSp add mod">
        <pc:chgData name="Martin Broadwell" userId="c44ae949ec33a215" providerId="LiveId" clId="{1E7BD93A-CAC5-4FB2-8D93-08940CF75FED}" dt="2023-02-03T18:19:48.281" v="1626" actId="20577"/>
        <pc:sldMkLst>
          <pc:docMk/>
          <pc:sldMk cId="2847241838" sldId="550"/>
        </pc:sldMkLst>
        <pc:spChg chg="mod">
          <ac:chgData name="Martin Broadwell" userId="c44ae949ec33a215" providerId="LiveId" clId="{1E7BD93A-CAC5-4FB2-8D93-08940CF75FED}" dt="2023-02-02T17:33:58.420" v="7" actId="20577"/>
          <ac:spMkLst>
            <pc:docMk/>
            <pc:sldMk cId="2847241838" sldId="550"/>
            <ac:spMk id="3" creationId="{61FED046-4710-706E-62B6-A3ABDFA2BBAF}"/>
          </ac:spMkLst>
        </pc:spChg>
        <pc:spChg chg="mod">
          <ac:chgData name="Martin Broadwell" userId="c44ae949ec33a215" providerId="LiveId" clId="{1E7BD93A-CAC5-4FB2-8D93-08940CF75FED}" dt="2023-02-03T18:19:48.281" v="1626" actId="20577"/>
          <ac:spMkLst>
            <pc:docMk/>
            <pc:sldMk cId="2847241838" sldId="550"/>
            <ac:spMk id="4" creationId="{6C9EEE27-7A4F-3512-7FA4-F9025513C3F2}"/>
          </ac:spMkLst>
        </pc:spChg>
      </pc:sldChg>
      <pc:sldChg chg="add">
        <pc:chgData name="Martin Broadwell" userId="c44ae949ec33a215" providerId="LiveId" clId="{1E7BD93A-CAC5-4FB2-8D93-08940CF75FED}" dt="2023-02-02T17:33:04.033" v="0"/>
        <pc:sldMkLst>
          <pc:docMk/>
          <pc:sldMk cId="2106229190" sldId="551"/>
        </pc:sldMkLst>
      </pc:sldChg>
      <pc:sldChg chg="modSp new mod">
        <pc:chgData name="Martin Broadwell" userId="c44ae949ec33a215" providerId="LiveId" clId="{1E7BD93A-CAC5-4FB2-8D93-08940CF75FED}" dt="2023-02-03T17:05:16.427" v="643" actId="313"/>
        <pc:sldMkLst>
          <pc:docMk/>
          <pc:sldMk cId="1188898089" sldId="552"/>
        </pc:sldMkLst>
        <pc:spChg chg="mod">
          <ac:chgData name="Martin Broadwell" userId="c44ae949ec33a215" providerId="LiveId" clId="{1E7BD93A-CAC5-4FB2-8D93-08940CF75FED}" dt="2023-02-02T17:35:00.038" v="41" actId="20577"/>
          <ac:spMkLst>
            <pc:docMk/>
            <pc:sldMk cId="1188898089" sldId="552"/>
            <ac:spMk id="2" creationId="{ACA9C2CE-296B-FC78-88C1-78FCA7FE9AB1}"/>
          </ac:spMkLst>
        </pc:spChg>
        <pc:spChg chg="mod">
          <ac:chgData name="Martin Broadwell" userId="c44ae949ec33a215" providerId="LiveId" clId="{1E7BD93A-CAC5-4FB2-8D93-08940CF75FED}" dt="2023-02-03T17:05:16.427" v="643" actId="313"/>
          <ac:spMkLst>
            <pc:docMk/>
            <pc:sldMk cId="1188898089" sldId="552"/>
            <ac:spMk id="3" creationId="{267FBD1B-140F-1477-6ECD-3691C8890898}"/>
          </ac:spMkLst>
        </pc:spChg>
      </pc:sldChg>
      <pc:sldChg chg="modSp new mod ord">
        <pc:chgData name="Martin Broadwell" userId="c44ae949ec33a215" providerId="LiveId" clId="{1E7BD93A-CAC5-4FB2-8D93-08940CF75FED}" dt="2023-02-03T18:34:45.026" v="2186"/>
        <pc:sldMkLst>
          <pc:docMk/>
          <pc:sldMk cId="98624575" sldId="553"/>
        </pc:sldMkLst>
        <pc:spChg chg="mod">
          <ac:chgData name="Martin Broadwell" userId="c44ae949ec33a215" providerId="LiveId" clId="{1E7BD93A-CAC5-4FB2-8D93-08940CF75FED}" dt="2023-02-02T17:36:55.573" v="88" actId="20577"/>
          <ac:spMkLst>
            <pc:docMk/>
            <pc:sldMk cId="98624575" sldId="553"/>
            <ac:spMk id="2" creationId="{F8D2FB81-BEC3-954A-7621-DE1A8DA25063}"/>
          </ac:spMkLst>
        </pc:spChg>
        <pc:spChg chg="mod">
          <ac:chgData name="Martin Broadwell" userId="c44ae949ec33a215" providerId="LiveId" clId="{1E7BD93A-CAC5-4FB2-8D93-08940CF75FED}" dt="2023-02-03T16:06:12.057" v="159" actId="6549"/>
          <ac:spMkLst>
            <pc:docMk/>
            <pc:sldMk cId="98624575" sldId="553"/>
            <ac:spMk id="3" creationId="{91F389CD-994B-AD80-38F6-8F936EF74E28}"/>
          </ac:spMkLst>
        </pc:spChg>
      </pc:sldChg>
      <pc:sldChg chg="modSp add mod modNotesTx">
        <pc:chgData name="Martin Broadwell" userId="c44ae949ec33a215" providerId="LiveId" clId="{1E7BD93A-CAC5-4FB2-8D93-08940CF75FED}" dt="2023-02-03T18:19:14.558" v="1618" actId="6549"/>
        <pc:sldMkLst>
          <pc:docMk/>
          <pc:sldMk cId="571641458" sldId="554"/>
        </pc:sldMkLst>
        <pc:spChg chg="mod">
          <ac:chgData name="Martin Broadwell" userId="c44ae949ec33a215" providerId="LiveId" clId="{1E7BD93A-CAC5-4FB2-8D93-08940CF75FED}" dt="2023-02-03T16:08:38.836" v="167" actId="20577"/>
          <ac:spMkLst>
            <pc:docMk/>
            <pc:sldMk cId="571641458" sldId="554"/>
            <ac:spMk id="2" creationId="{EAF9B3DF-F663-F1BD-0000-B9C2A02583FF}"/>
          </ac:spMkLst>
        </pc:spChg>
        <pc:spChg chg="mod">
          <ac:chgData name="Martin Broadwell" userId="c44ae949ec33a215" providerId="LiveId" clId="{1E7BD93A-CAC5-4FB2-8D93-08940CF75FED}" dt="2023-02-03T18:19:14.558" v="1618" actId="6549"/>
          <ac:spMkLst>
            <pc:docMk/>
            <pc:sldMk cId="571641458" sldId="554"/>
            <ac:spMk id="4" creationId="{5AA10325-1D58-A66A-133D-F60C1F078FAA}"/>
          </ac:spMkLst>
        </pc:spChg>
      </pc:sldChg>
      <pc:sldChg chg="addSp delSp modSp new mod ord modAnim">
        <pc:chgData name="Martin Broadwell" userId="c44ae949ec33a215" providerId="LiveId" clId="{1E7BD93A-CAC5-4FB2-8D93-08940CF75FED}" dt="2023-02-03T16:34:10.099" v="637"/>
        <pc:sldMkLst>
          <pc:docMk/>
          <pc:sldMk cId="2273710014" sldId="555"/>
        </pc:sldMkLst>
        <pc:spChg chg="mod">
          <ac:chgData name="Martin Broadwell" userId="c44ae949ec33a215" providerId="LiveId" clId="{1E7BD93A-CAC5-4FB2-8D93-08940CF75FED}" dt="2023-02-03T16:20:44.938" v="414" actId="20577"/>
          <ac:spMkLst>
            <pc:docMk/>
            <pc:sldMk cId="2273710014" sldId="555"/>
            <ac:spMk id="2" creationId="{B7784D84-2D95-5679-C75F-9F3BFADF9D1E}"/>
          </ac:spMkLst>
        </pc:spChg>
        <pc:spChg chg="add del mod">
          <ac:chgData name="Martin Broadwell" userId="c44ae949ec33a215" providerId="LiveId" clId="{1E7BD93A-CAC5-4FB2-8D93-08940CF75FED}" dt="2023-02-03T16:21:19.619" v="424"/>
          <ac:spMkLst>
            <pc:docMk/>
            <pc:sldMk cId="2273710014" sldId="555"/>
            <ac:spMk id="3" creationId="{06770D8D-1D9B-6FAE-4094-EEDE2EE43CAC}"/>
          </ac:spMkLst>
        </pc:spChg>
        <pc:spChg chg="add del mod">
          <ac:chgData name="Martin Broadwell" userId="c44ae949ec33a215" providerId="LiveId" clId="{1E7BD93A-CAC5-4FB2-8D93-08940CF75FED}" dt="2023-02-03T16:21:19.619" v="424"/>
          <ac:spMkLst>
            <pc:docMk/>
            <pc:sldMk cId="2273710014" sldId="555"/>
            <ac:spMk id="4" creationId="{8EA2E57D-1A11-6AD3-0199-926CCACAD842}"/>
          </ac:spMkLst>
        </pc:spChg>
        <pc:spChg chg="add del mod">
          <ac:chgData name="Martin Broadwell" userId="c44ae949ec33a215" providerId="LiveId" clId="{1E7BD93A-CAC5-4FB2-8D93-08940CF75FED}" dt="2023-02-03T16:21:19.619" v="424"/>
          <ac:spMkLst>
            <pc:docMk/>
            <pc:sldMk cId="2273710014" sldId="555"/>
            <ac:spMk id="5" creationId="{71F699C6-E891-3CAB-0CF7-0EEB4DB5B00F}"/>
          </ac:spMkLst>
        </pc:spChg>
        <pc:spChg chg="add del mod">
          <ac:chgData name="Martin Broadwell" userId="c44ae949ec33a215" providerId="LiveId" clId="{1E7BD93A-CAC5-4FB2-8D93-08940CF75FED}" dt="2023-02-03T16:21:19.619" v="424"/>
          <ac:spMkLst>
            <pc:docMk/>
            <pc:sldMk cId="2273710014" sldId="555"/>
            <ac:spMk id="6" creationId="{79C20CB7-5A00-EBAD-664F-256B07154E74}"/>
          </ac:spMkLst>
        </pc:spChg>
        <pc:spChg chg="add del mod">
          <ac:chgData name="Martin Broadwell" userId="c44ae949ec33a215" providerId="LiveId" clId="{1E7BD93A-CAC5-4FB2-8D93-08940CF75FED}" dt="2023-02-03T16:21:19.619" v="424"/>
          <ac:spMkLst>
            <pc:docMk/>
            <pc:sldMk cId="2273710014" sldId="555"/>
            <ac:spMk id="7" creationId="{6D782BEB-D824-0B67-0448-6E4778A15244}"/>
          </ac:spMkLst>
        </pc:spChg>
        <pc:spChg chg="add del mod">
          <ac:chgData name="Martin Broadwell" userId="c44ae949ec33a215" providerId="LiveId" clId="{1E7BD93A-CAC5-4FB2-8D93-08940CF75FED}" dt="2023-02-03T16:21:19.619" v="424"/>
          <ac:spMkLst>
            <pc:docMk/>
            <pc:sldMk cId="2273710014" sldId="555"/>
            <ac:spMk id="8" creationId="{522D7E57-56F5-3F66-9A51-E3F67F56B0E3}"/>
          </ac:spMkLst>
        </pc:spChg>
        <pc:spChg chg="add del mod">
          <ac:chgData name="Martin Broadwell" userId="c44ae949ec33a215" providerId="LiveId" clId="{1E7BD93A-CAC5-4FB2-8D93-08940CF75FED}" dt="2023-02-03T16:21:19.619" v="424"/>
          <ac:spMkLst>
            <pc:docMk/>
            <pc:sldMk cId="2273710014" sldId="555"/>
            <ac:spMk id="9" creationId="{99891CB6-B3BC-6ABD-2C28-5355DF517EA5}"/>
          </ac:spMkLst>
        </pc:spChg>
        <pc:spChg chg="add del mod">
          <ac:chgData name="Martin Broadwell" userId="c44ae949ec33a215" providerId="LiveId" clId="{1E7BD93A-CAC5-4FB2-8D93-08940CF75FED}" dt="2023-02-03T16:21:19.619" v="424"/>
          <ac:spMkLst>
            <pc:docMk/>
            <pc:sldMk cId="2273710014" sldId="555"/>
            <ac:spMk id="10" creationId="{20108781-BE7B-2182-20D5-18E107474AD3}"/>
          </ac:spMkLst>
        </pc:spChg>
        <pc:spChg chg="add del mod">
          <ac:chgData name="Martin Broadwell" userId="c44ae949ec33a215" providerId="LiveId" clId="{1E7BD93A-CAC5-4FB2-8D93-08940CF75FED}" dt="2023-02-03T16:21:19.619" v="424"/>
          <ac:spMkLst>
            <pc:docMk/>
            <pc:sldMk cId="2273710014" sldId="555"/>
            <ac:spMk id="11" creationId="{C3659561-FF7D-DB09-912D-8E77A3EA092F}"/>
          </ac:spMkLst>
        </pc:spChg>
        <pc:spChg chg="add del mod">
          <ac:chgData name="Martin Broadwell" userId="c44ae949ec33a215" providerId="LiveId" clId="{1E7BD93A-CAC5-4FB2-8D93-08940CF75FED}" dt="2023-02-03T16:21:19.619" v="424"/>
          <ac:spMkLst>
            <pc:docMk/>
            <pc:sldMk cId="2273710014" sldId="555"/>
            <ac:spMk id="12" creationId="{734A7521-E8A0-9F4A-3C69-715E8D8EEC2F}"/>
          </ac:spMkLst>
        </pc:spChg>
        <pc:spChg chg="add del mod">
          <ac:chgData name="Martin Broadwell" userId="c44ae949ec33a215" providerId="LiveId" clId="{1E7BD93A-CAC5-4FB2-8D93-08940CF75FED}" dt="2023-02-03T16:21:19.619" v="424"/>
          <ac:spMkLst>
            <pc:docMk/>
            <pc:sldMk cId="2273710014" sldId="555"/>
            <ac:spMk id="13" creationId="{4A3205BD-FBE6-06E8-1F5C-427C2EE9ED7F}"/>
          </ac:spMkLst>
        </pc:spChg>
        <pc:spChg chg="add del mod">
          <ac:chgData name="Martin Broadwell" userId="c44ae949ec33a215" providerId="LiveId" clId="{1E7BD93A-CAC5-4FB2-8D93-08940CF75FED}" dt="2023-02-03T16:21:19.619" v="424"/>
          <ac:spMkLst>
            <pc:docMk/>
            <pc:sldMk cId="2273710014" sldId="555"/>
            <ac:spMk id="14" creationId="{EA0BD636-4279-B5F9-2089-C2C3DFEF72EC}"/>
          </ac:spMkLst>
        </pc:spChg>
        <pc:spChg chg="add mod">
          <ac:chgData name="Martin Broadwell" userId="c44ae949ec33a215" providerId="LiveId" clId="{1E7BD93A-CAC5-4FB2-8D93-08940CF75FED}" dt="2023-02-03T16:32:05.507" v="601" actId="1076"/>
          <ac:spMkLst>
            <pc:docMk/>
            <pc:sldMk cId="2273710014" sldId="555"/>
            <ac:spMk id="15" creationId="{2E97A794-05EC-A061-774E-BED2DE4BE6F4}"/>
          </ac:spMkLst>
        </pc:spChg>
        <pc:spChg chg="add mod">
          <ac:chgData name="Martin Broadwell" userId="c44ae949ec33a215" providerId="LiveId" clId="{1E7BD93A-CAC5-4FB2-8D93-08940CF75FED}" dt="2023-02-03T16:32:40.372" v="604" actId="208"/>
          <ac:spMkLst>
            <pc:docMk/>
            <pc:sldMk cId="2273710014" sldId="555"/>
            <ac:spMk id="16" creationId="{BFDE13D3-27CE-4B29-5AC8-B8598560766B}"/>
          </ac:spMkLst>
        </pc:spChg>
        <pc:spChg chg="add del mod">
          <ac:chgData name="Martin Broadwell" userId="c44ae949ec33a215" providerId="LiveId" clId="{1E7BD93A-CAC5-4FB2-8D93-08940CF75FED}" dt="2023-02-03T16:22:14.049" v="442" actId="478"/>
          <ac:spMkLst>
            <pc:docMk/>
            <pc:sldMk cId="2273710014" sldId="555"/>
            <ac:spMk id="17" creationId="{ABE53872-D0DC-2A90-90DA-F571C88FDA1C}"/>
          </ac:spMkLst>
        </pc:spChg>
        <pc:spChg chg="add mod">
          <ac:chgData name="Martin Broadwell" userId="c44ae949ec33a215" providerId="LiveId" clId="{1E7BD93A-CAC5-4FB2-8D93-08940CF75FED}" dt="2023-02-03T16:32:40.372" v="604" actId="208"/>
          <ac:spMkLst>
            <pc:docMk/>
            <pc:sldMk cId="2273710014" sldId="555"/>
            <ac:spMk id="18" creationId="{F582C489-2A0A-215C-6D14-B605168D9C04}"/>
          </ac:spMkLst>
        </pc:spChg>
        <pc:spChg chg="add mod">
          <ac:chgData name="Martin Broadwell" userId="c44ae949ec33a215" providerId="LiveId" clId="{1E7BD93A-CAC5-4FB2-8D93-08940CF75FED}" dt="2023-02-03T16:32:40.372" v="604" actId="208"/>
          <ac:spMkLst>
            <pc:docMk/>
            <pc:sldMk cId="2273710014" sldId="555"/>
            <ac:spMk id="19" creationId="{9660A185-0EC7-0C43-9B42-285225BBEF15}"/>
          </ac:spMkLst>
        </pc:spChg>
        <pc:spChg chg="add mod">
          <ac:chgData name="Martin Broadwell" userId="c44ae949ec33a215" providerId="LiveId" clId="{1E7BD93A-CAC5-4FB2-8D93-08940CF75FED}" dt="2023-02-03T16:33:16.110" v="607" actId="208"/>
          <ac:spMkLst>
            <pc:docMk/>
            <pc:sldMk cId="2273710014" sldId="555"/>
            <ac:spMk id="20" creationId="{CA5A7874-FDB5-FC4B-769E-3A296FDB64BA}"/>
          </ac:spMkLst>
        </pc:spChg>
        <pc:spChg chg="add mod">
          <ac:chgData name="Martin Broadwell" userId="c44ae949ec33a215" providerId="LiveId" clId="{1E7BD93A-CAC5-4FB2-8D93-08940CF75FED}" dt="2023-02-03T16:31:46.047" v="599" actId="2085"/>
          <ac:spMkLst>
            <pc:docMk/>
            <pc:sldMk cId="2273710014" sldId="555"/>
            <ac:spMk id="21" creationId="{C1ED6E3E-DDA7-F1D6-1AD5-46B9B6C51142}"/>
          </ac:spMkLst>
        </pc:spChg>
        <pc:spChg chg="add mod">
          <ac:chgData name="Martin Broadwell" userId="c44ae949ec33a215" providerId="LiveId" clId="{1E7BD93A-CAC5-4FB2-8D93-08940CF75FED}" dt="2023-02-03T16:33:36.360" v="635" actId="20577"/>
          <ac:spMkLst>
            <pc:docMk/>
            <pc:sldMk cId="2273710014" sldId="555"/>
            <ac:spMk id="22" creationId="{1952DBB1-FD5E-3D18-35EA-AD19D216F50A}"/>
          </ac:spMkLst>
        </pc:spChg>
        <pc:spChg chg="add mod">
          <ac:chgData name="Martin Broadwell" userId="c44ae949ec33a215" providerId="LiveId" clId="{1E7BD93A-CAC5-4FB2-8D93-08940CF75FED}" dt="2023-02-03T16:31:46.047" v="599" actId="2085"/>
          <ac:spMkLst>
            <pc:docMk/>
            <pc:sldMk cId="2273710014" sldId="555"/>
            <ac:spMk id="23" creationId="{610425E1-8236-7457-426D-5B730D10866B}"/>
          </ac:spMkLst>
        </pc:spChg>
        <pc:spChg chg="add mod">
          <ac:chgData name="Martin Broadwell" userId="c44ae949ec33a215" providerId="LiveId" clId="{1E7BD93A-CAC5-4FB2-8D93-08940CF75FED}" dt="2023-02-03T16:31:46.047" v="599" actId="2085"/>
          <ac:spMkLst>
            <pc:docMk/>
            <pc:sldMk cId="2273710014" sldId="555"/>
            <ac:spMk id="24" creationId="{5A2B53A5-A320-3D43-4B1C-12711334E8A7}"/>
          </ac:spMkLst>
        </pc:spChg>
        <pc:spChg chg="add mod">
          <ac:chgData name="Martin Broadwell" userId="c44ae949ec33a215" providerId="LiveId" clId="{1E7BD93A-CAC5-4FB2-8D93-08940CF75FED}" dt="2023-02-03T16:31:46.047" v="599" actId="2085"/>
          <ac:spMkLst>
            <pc:docMk/>
            <pc:sldMk cId="2273710014" sldId="555"/>
            <ac:spMk id="25" creationId="{4C260491-B5AB-1CE5-ECD9-B92E5F6B53F2}"/>
          </ac:spMkLst>
        </pc:spChg>
        <pc:spChg chg="add mod">
          <ac:chgData name="Martin Broadwell" userId="c44ae949ec33a215" providerId="LiveId" clId="{1E7BD93A-CAC5-4FB2-8D93-08940CF75FED}" dt="2023-02-03T16:31:46.047" v="599" actId="2085"/>
          <ac:spMkLst>
            <pc:docMk/>
            <pc:sldMk cId="2273710014" sldId="555"/>
            <ac:spMk id="26" creationId="{8D826555-1C00-E33A-47D3-17D1E8895B42}"/>
          </ac:spMkLst>
        </pc:spChg>
      </pc:sldChg>
      <pc:sldChg chg="modSp new del mod">
        <pc:chgData name="Martin Broadwell" userId="c44ae949ec33a215" providerId="LiveId" clId="{1E7BD93A-CAC5-4FB2-8D93-08940CF75FED}" dt="2023-02-03T16:20:26.264" v="389" actId="47"/>
        <pc:sldMkLst>
          <pc:docMk/>
          <pc:sldMk cId="3868956426" sldId="555"/>
        </pc:sldMkLst>
        <pc:spChg chg="mod">
          <ac:chgData name="Martin Broadwell" userId="c44ae949ec33a215" providerId="LiveId" clId="{1E7BD93A-CAC5-4FB2-8D93-08940CF75FED}" dt="2023-02-03T16:09:00.378" v="185" actId="20577"/>
          <ac:spMkLst>
            <pc:docMk/>
            <pc:sldMk cId="3868956426" sldId="555"/>
            <ac:spMk id="2" creationId="{875EE64A-684D-9991-FAF3-8824D15501FE}"/>
          </ac:spMkLst>
        </pc:spChg>
        <pc:spChg chg="mod">
          <ac:chgData name="Martin Broadwell" userId="c44ae949ec33a215" providerId="LiveId" clId="{1E7BD93A-CAC5-4FB2-8D93-08940CF75FED}" dt="2023-02-03T16:20:06.619" v="388" actId="20577"/>
          <ac:spMkLst>
            <pc:docMk/>
            <pc:sldMk cId="3868956426" sldId="555"/>
            <ac:spMk id="3" creationId="{27A1F26C-1DD5-B24B-B601-AA25C5ADBC3C}"/>
          </ac:spMkLst>
        </pc:spChg>
      </pc:sldChg>
      <pc:sldChg chg="modSp new mod">
        <pc:chgData name="Martin Broadwell" userId="c44ae949ec33a215" providerId="LiveId" clId="{1E7BD93A-CAC5-4FB2-8D93-08940CF75FED}" dt="2023-02-03T17:08:08.599" v="675" actId="20577"/>
        <pc:sldMkLst>
          <pc:docMk/>
          <pc:sldMk cId="1494412161" sldId="556"/>
        </pc:sldMkLst>
        <pc:spChg chg="mod">
          <ac:chgData name="Martin Broadwell" userId="c44ae949ec33a215" providerId="LiveId" clId="{1E7BD93A-CAC5-4FB2-8D93-08940CF75FED}" dt="2023-02-03T17:07:43.794" v="671" actId="20577"/>
          <ac:spMkLst>
            <pc:docMk/>
            <pc:sldMk cId="1494412161" sldId="556"/>
            <ac:spMk id="2" creationId="{707FEC53-8FF3-B3E4-EED0-C66234385872}"/>
          </ac:spMkLst>
        </pc:spChg>
        <pc:spChg chg="mod">
          <ac:chgData name="Martin Broadwell" userId="c44ae949ec33a215" providerId="LiveId" clId="{1E7BD93A-CAC5-4FB2-8D93-08940CF75FED}" dt="2023-02-03T17:08:08.599" v="675" actId="20577"/>
          <ac:spMkLst>
            <pc:docMk/>
            <pc:sldMk cId="1494412161" sldId="556"/>
            <ac:spMk id="3" creationId="{62F52488-3474-BF5C-7FCB-F48E5990D713}"/>
          </ac:spMkLst>
        </pc:spChg>
      </pc:sldChg>
      <pc:sldChg chg="modSp new mod">
        <pc:chgData name="Martin Broadwell" userId="c44ae949ec33a215" providerId="LiveId" clId="{1E7BD93A-CAC5-4FB2-8D93-08940CF75FED}" dt="2023-02-03T18:18:24.873" v="1612" actId="20577"/>
        <pc:sldMkLst>
          <pc:docMk/>
          <pc:sldMk cId="1154900996" sldId="557"/>
        </pc:sldMkLst>
        <pc:spChg chg="mod">
          <ac:chgData name="Martin Broadwell" userId="c44ae949ec33a215" providerId="LiveId" clId="{1E7BD93A-CAC5-4FB2-8D93-08940CF75FED}" dt="2023-02-03T18:04:08.965" v="712" actId="20577"/>
          <ac:spMkLst>
            <pc:docMk/>
            <pc:sldMk cId="1154900996" sldId="557"/>
            <ac:spMk id="2" creationId="{CD5A4A2F-82C3-59F1-D52D-3DADD867433F}"/>
          </ac:spMkLst>
        </pc:spChg>
        <pc:spChg chg="mod">
          <ac:chgData name="Martin Broadwell" userId="c44ae949ec33a215" providerId="LiveId" clId="{1E7BD93A-CAC5-4FB2-8D93-08940CF75FED}" dt="2023-02-03T18:18:24.873" v="1612" actId="20577"/>
          <ac:spMkLst>
            <pc:docMk/>
            <pc:sldMk cId="1154900996" sldId="557"/>
            <ac:spMk id="3" creationId="{AF5B8783-35E0-6A9A-6C6D-56B3C9D69233}"/>
          </ac:spMkLst>
        </pc:spChg>
      </pc:sldChg>
      <pc:sldChg chg="addSp modSp add mod modAnim">
        <pc:chgData name="Martin Broadwell" userId="c44ae949ec33a215" providerId="LiveId" clId="{1E7BD93A-CAC5-4FB2-8D93-08940CF75FED}" dt="2023-02-03T18:33:57.700" v="2184" actId="20577"/>
        <pc:sldMkLst>
          <pc:docMk/>
          <pc:sldMk cId="610140041" sldId="558"/>
        </pc:sldMkLst>
        <pc:spChg chg="mod">
          <ac:chgData name="Martin Broadwell" userId="c44ae949ec33a215" providerId="LiveId" clId="{1E7BD93A-CAC5-4FB2-8D93-08940CF75FED}" dt="2023-02-03T18:33:57.700" v="2184" actId="20577"/>
          <ac:spMkLst>
            <pc:docMk/>
            <pc:sldMk cId="610140041" sldId="558"/>
            <ac:spMk id="3" creationId="{61FED046-4710-706E-62B6-A3ABDFA2BBAF}"/>
          </ac:spMkLst>
        </pc:spChg>
        <pc:spChg chg="mod">
          <ac:chgData name="Martin Broadwell" userId="c44ae949ec33a215" providerId="LiveId" clId="{1E7BD93A-CAC5-4FB2-8D93-08940CF75FED}" dt="2023-02-03T18:26:18.969" v="2113" actId="20577"/>
          <ac:spMkLst>
            <pc:docMk/>
            <pc:sldMk cId="610140041" sldId="558"/>
            <ac:spMk id="4" creationId="{6C9EEE27-7A4F-3512-7FA4-F9025513C3F2}"/>
          </ac:spMkLst>
        </pc:spChg>
        <pc:spChg chg="add mod">
          <ac:chgData name="Martin Broadwell" userId="c44ae949ec33a215" providerId="LiveId" clId="{1E7BD93A-CAC5-4FB2-8D93-08940CF75FED}" dt="2023-02-03T18:21:57.904" v="1847" actId="1038"/>
          <ac:spMkLst>
            <pc:docMk/>
            <pc:sldMk cId="610140041" sldId="558"/>
            <ac:spMk id="5" creationId="{BAA386FE-6DB0-6359-8D25-A7170718AE23}"/>
          </ac:spMkLst>
        </pc:spChg>
        <pc:spChg chg="add mod">
          <ac:chgData name="Martin Broadwell" userId="c44ae949ec33a215" providerId="LiveId" clId="{1E7BD93A-CAC5-4FB2-8D93-08940CF75FED}" dt="2023-02-03T18:26:35.779" v="2183" actId="1037"/>
          <ac:spMkLst>
            <pc:docMk/>
            <pc:sldMk cId="610140041" sldId="558"/>
            <ac:spMk id="6" creationId="{C412780F-946E-5B30-9718-966444B8A62B}"/>
          </ac:spMkLst>
        </pc:spChg>
      </pc:sldChg>
    </pc:docChg>
  </pc:docChgLst>
  <pc:docChgLst>
    <pc:chgData name="Martin Broadwell" userId="c44ae949ec33a215" providerId="LiveId" clId="{F60BD607-5343-4F9C-9590-E54535CBEFC7}"/>
    <pc:docChg chg="custSel modSld">
      <pc:chgData name="Martin Broadwell" userId="c44ae949ec33a215" providerId="LiveId" clId="{F60BD607-5343-4F9C-9590-E54535CBEFC7}" dt="2023-01-29T12:15:10.360" v="13" actId="20577"/>
      <pc:docMkLst>
        <pc:docMk/>
      </pc:docMkLst>
      <pc:sldChg chg="modNotesTx">
        <pc:chgData name="Martin Broadwell" userId="c44ae949ec33a215" providerId="LiveId" clId="{F60BD607-5343-4F9C-9590-E54535CBEFC7}" dt="2023-01-29T12:15:10.360" v="13" actId="20577"/>
        <pc:sldMkLst>
          <pc:docMk/>
          <pc:sldMk cId="2457361917" sldId="527"/>
        </pc:sldMkLst>
      </pc:sldChg>
      <pc:sldChg chg="modSp mod modAnim">
        <pc:chgData name="Martin Broadwell" userId="c44ae949ec33a215" providerId="LiveId" clId="{F60BD607-5343-4F9C-9590-E54535CBEFC7}" dt="2023-01-29T11:51:54.031" v="10" actId="20577"/>
        <pc:sldMkLst>
          <pc:docMk/>
          <pc:sldMk cId="3564552177" sldId="536"/>
        </pc:sldMkLst>
        <pc:spChg chg="mod">
          <ac:chgData name="Martin Broadwell" userId="c44ae949ec33a215" providerId="LiveId" clId="{F60BD607-5343-4F9C-9590-E54535CBEFC7}" dt="2023-01-29T11:51:54.031" v="10" actId="20577"/>
          <ac:spMkLst>
            <pc:docMk/>
            <pc:sldMk cId="3564552177" sldId="536"/>
            <ac:spMk id="3" creationId="{747476BD-A9E6-842F-75EB-81FE6BCAB19A}"/>
          </ac:spMkLst>
        </pc:spChg>
        <pc:spChg chg="mod">
          <ac:chgData name="Martin Broadwell" userId="c44ae949ec33a215" providerId="LiveId" clId="{F60BD607-5343-4F9C-9590-E54535CBEFC7}" dt="2023-01-29T11:51:41.622" v="9" actId="27636"/>
          <ac:spMkLst>
            <pc:docMk/>
            <pc:sldMk cId="3564552177" sldId="536"/>
            <ac:spMk id="4" creationId="{F50F099F-8271-54D3-CB70-3145133AF5B6}"/>
          </ac:spMkLst>
        </pc:spChg>
      </pc:sldChg>
      <pc:sldChg chg="modAnim">
        <pc:chgData name="Martin Broadwell" userId="c44ae949ec33a215" providerId="LiveId" clId="{F60BD607-5343-4F9C-9590-E54535CBEFC7}" dt="2023-01-29T11:52:57.377" v="12"/>
        <pc:sldMkLst>
          <pc:docMk/>
          <pc:sldMk cId="2599007838" sldId="537"/>
        </pc:sldMkLst>
      </pc:sldChg>
    </pc:docChg>
  </pc:docChgLst>
  <pc:docChgLst>
    <pc:chgData name="Brigham Eubanks" userId="9a173d7edfb93684" providerId="Windows Live" clId="Web-{90F93134-1AFB-4644-849B-7EF926B76EE2}"/>
    <pc:docChg chg="modSld">
      <pc:chgData name="Brigham Eubanks" userId="9a173d7edfb93684" providerId="Windows Live" clId="Web-{90F93134-1AFB-4644-849B-7EF926B76EE2}" dt="2023-01-13T20:16:52.488" v="875" actId="20577"/>
      <pc:docMkLst>
        <pc:docMk/>
      </pc:docMkLst>
      <pc:sldChg chg="modSp">
        <pc:chgData name="Brigham Eubanks" userId="9a173d7edfb93684" providerId="Windows Live" clId="Web-{90F93134-1AFB-4644-849B-7EF926B76EE2}" dt="2023-01-13T19:22:10.765" v="8" actId="20577"/>
        <pc:sldMkLst>
          <pc:docMk/>
          <pc:sldMk cId="813409531" sldId="278"/>
        </pc:sldMkLst>
        <pc:spChg chg="mod">
          <ac:chgData name="Brigham Eubanks" userId="9a173d7edfb93684" providerId="Windows Live" clId="Web-{90F93134-1AFB-4644-849B-7EF926B76EE2}" dt="2023-01-13T19:22:10.765" v="8" actId="20577"/>
          <ac:spMkLst>
            <pc:docMk/>
            <pc:sldMk cId="813409531" sldId="278"/>
            <ac:spMk id="4" creationId="{6C9EEE27-7A4F-3512-7FA4-F9025513C3F2}"/>
          </ac:spMkLst>
        </pc:spChg>
      </pc:sldChg>
      <pc:sldChg chg="modSp">
        <pc:chgData name="Brigham Eubanks" userId="9a173d7edfb93684" providerId="Windows Live" clId="Web-{90F93134-1AFB-4644-849B-7EF926B76EE2}" dt="2023-01-13T20:16:52.488" v="875" actId="20577"/>
        <pc:sldMkLst>
          <pc:docMk/>
          <pc:sldMk cId="1874635735" sldId="280"/>
        </pc:sldMkLst>
        <pc:spChg chg="mod">
          <ac:chgData name="Brigham Eubanks" userId="9a173d7edfb93684" providerId="Windows Live" clId="Web-{90F93134-1AFB-4644-849B-7EF926B76EE2}" dt="2023-01-13T20:16:52.488" v="875" actId="20577"/>
          <ac:spMkLst>
            <pc:docMk/>
            <pc:sldMk cId="1874635735" sldId="280"/>
            <ac:spMk id="4" creationId="{6C9EEE27-7A4F-3512-7FA4-F9025513C3F2}"/>
          </ac:spMkLst>
        </pc:spChg>
      </pc:sldChg>
      <pc:sldChg chg="modSp">
        <pc:chgData name="Brigham Eubanks" userId="9a173d7edfb93684" providerId="Windows Live" clId="Web-{90F93134-1AFB-4644-849B-7EF926B76EE2}" dt="2023-01-13T19:29:41.587" v="288" actId="20577"/>
        <pc:sldMkLst>
          <pc:docMk/>
          <pc:sldMk cId="625007947" sldId="281"/>
        </pc:sldMkLst>
        <pc:spChg chg="mod">
          <ac:chgData name="Brigham Eubanks" userId="9a173d7edfb93684" providerId="Windows Live" clId="Web-{90F93134-1AFB-4644-849B-7EF926B76EE2}" dt="2023-01-13T19:29:41.587" v="288" actId="20577"/>
          <ac:spMkLst>
            <pc:docMk/>
            <pc:sldMk cId="625007947" sldId="281"/>
            <ac:spMk id="2" creationId="{5F358C94-E451-76A0-2E17-560E6328E47E}"/>
          </ac:spMkLst>
        </pc:spChg>
      </pc:sldChg>
      <pc:sldChg chg="modSp">
        <pc:chgData name="Brigham Eubanks" userId="9a173d7edfb93684" providerId="Windows Live" clId="Web-{90F93134-1AFB-4644-849B-7EF926B76EE2}" dt="2023-01-13T19:28:28.352" v="280" actId="20577"/>
        <pc:sldMkLst>
          <pc:docMk/>
          <pc:sldMk cId="1696464256" sldId="282"/>
        </pc:sldMkLst>
        <pc:spChg chg="mod">
          <ac:chgData name="Brigham Eubanks" userId="9a173d7edfb93684" providerId="Windows Live" clId="Web-{90F93134-1AFB-4644-849B-7EF926B76EE2}" dt="2023-01-13T19:22:32.547" v="17" actId="20577"/>
          <ac:spMkLst>
            <pc:docMk/>
            <pc:sldMk cId="1696464256" sldId="282"/>
            <ac:spMk id="2" creationId="{8FFD4410-3AD2-BF9D-33EC-7B4D45A30B14}"/>
          </ac:spMkLst>
        </pc:spChg>
        <pc:spChg chg="mod">
          <ac:chgData name="Brigham Eubanks" userId="9a173d7edfb93684" providerId="Windows Live" clId="Web-{90F93134-1AFB-4644-849B-7EF926B76EE2}" dt="2023-01-13T19:28:28.352" v="280" actId="20577"/>
          <ac:spMkLst>
            <pc:docMk/>
            <pc:sldMk cId="1696464256" sldId="282"/>
            <ac:spMk id="4" creationId="{3A606577-EC27-0CFB-22FF-B82448871A08}"/>
          </ac:spMkLst>
        </pc:spChg>
      </pc:sldChg>
      <pc:sldChg chg="modSp">
        <pc:chgData name="Brigham Eubanks" userId="9a173d7edfb93684" providerId="Windows Live" clId="Web-{90F93134-1AFB-4644-849B-7EF926B76EE2}" dt="2023-01-13T19:37:05.159" v="681" actId="20577"/>
        <pc:sldMkLst>
          <pc:docMk/>
          <pc:sldMk cId="3196546189" sldId="284"/>
        </pc:sldMkLst>
        <pc:spChg chg="mod">
          <ac:chgData name="Brigham Eubanks" userId="9a173d7edfb93684" providerId="Windows Live" clId="Web-{90F93134-1AFB-4644-849B-7EF926B76EE2}" dt="2023-01-13T19:29:57.900" v="307" actId="14100"/>
          <ac:spMkLst>
            <pc:docMk/>
            <pc:sldMk cId="3196546189" sldId="284"/>
            <ac:spMk id="2" creationId="{19485FB0-C54A-ADBA-49CE-2A075EE107B9}"/>
          </ac:spMkLst>
        </pc:spChg>
        <pc:spChg chg="mod">
          <ac:chgData name="Brigham Eubanks" userId="9a173d7edfb93684" providerId="Windows Live" clId="Web-{90F93134-1AFB-4644-849B-7EF926B76EE2}" dt="2023-01-13T19:37:05.159" v="681" actId="20577"/>
          <ac:spMkLst>
            <pc:docMk/>
            <pc:sldMk cId="3196546189" sldId="284"/>
            <ac:spMk id="4" creationId="{9FAB9DE0-1045-4BE1-24A2-89BB3EF43A24}"/>
          </ac:spMkLst>
        </pc:spChg>
      </pc:sldChg>
    </pc:docChg>
  </pc:docChgLst>
  <pc:docChgLst>
    <pc:chgData name="Brigham Eubanks" userId="9a173d7edfb93684" providerId="Windows Live" clId="Web-{E4D625B9-DC3D-4B2F-A261-FFD21B2D2E5E}"/>
    <pc:docChg chg="modSld">
      <pc:chgData name="Brigham Eubanks" userId="9a173d7edfb93684" providerId="Windows Live" clId="Web-{E4D625B9-DC3D-4B2F-A261-FFD21B2D2E5E}" dt="2023-01-31T14:14:27.401" v="407" actId="20577"/>
      <pc:docMkLst>
        <pc:docMk/>
      </pc:docMkLst>
      <pc:sldChg chg="modSp">
        <pc:chgData name="Brigham Eubanks" userId="9a173d7edfb93684" providerId="Windows Live" clId="Web-{E4D625B9-DC3D-4B2F-A261-FFD21B2D2E5E}" dt="2023-01-31T13:50:46.045" v="9" actId="20577"/>
        <pc:sldMkLst>
          <pc:docMk/>
          <pc:sldMk cId="3302724774" sldId="529"/>
        </pc:sldMkLst>
        <pc:spChg chg="mod">
          <ac:chgData name="Brigham Eubanks" userId="9a173d7edfb93684" providerId="Windows Live" clId="Web-{E4D625B9-DC3D-4B2F-A261-FFD21B2D2E5E}" dt="2023-01-31T13:50:46.045" v="9" actId="20577"/>
          <ac:spMkLst>
            <pc:docMk/>
            <pc:sldMk cId="3302724774" sldId="529"/>
            <ac:spMk id="15" creationId="{2A8DF372-BC1B-8040-79F2-F9996ABE92E1}"/>
          </ac:spMkLst>
        </pc:spChg>
      </pc:sldChg>
      <pc:sldChg chg="modSp">
        <pc:chgData name="Brigham Eubanks" userId="9a173d7edfb93684" providerId="Windows Live" clId="Web-{E4D625B9-DC3D-4B2F-A261-FFD21B2D2E5E}" dt="2023-01-31T13:50:37.827" v="7" actId="20577"/>
        <pc:sldMkLst>
          <pc:docMk/>
          <pc:sldMk cId="3087279191" sldId="540"/>
        </pc:sldMkLst>
        <pc:spChg chg="mod">
          <ac:chgData name="Brigham Eubanks" userId="9a173d7edfb93684" providerId="Windows Live" clId="Web-{E4D625B9-DC3D-4B2F-A261-FFD21B2D2E5E}" dt="2023-01-31T13:50:37.827" v="7" actId="20577"/>
          <ac:spMkLst>
            <pc:docMk/>
            <pc:sldMk cId="3087279191" sldId="540"/>
            <ac:spMk id="15" creationId="{2A8DF372-BC1B-8040-79F2-F9996ABE92E1}"/>
          </ac:spMkLst>
        </pc:spChg>
      </pc:sldChg>
      <pc:sldChg chg="modSp">
        <pc:chgData name="Brigham Eubanks" userId="9a173d7edfb93684" providerId="Windows Live" clId="Web-{E4D625B9-DC3D-4B2F-A261-FFD21B2D2E5E}" dt="2023-01-31T13:58:20.856" v="139" actId="20577"/>
        <pc:sldMkLst>
          <pc:docMk/>
          <pc:sldMk cId="1197882105" sldId="541"/>
        </pc:sldMkLst>
        <pc:spChg chg="mod">
          <ac:chgData name="Brigham Eubanks" userId="9a173d7edfb93684" providerId="Windows Live" clId="Web-{E4D625B9-DC3D-4B2F-A261-FFD21B2D2E5E}" dt="2023-01-31T13:57:17.151" v="115" actId="20577"/>
          <ac:spMkLst>
            <pc:docMk/>
            <pc:sldMk cId="1197882105" sldId="541"/>
            <ac:spMk id="3" creationId="{BC256725-E167-8AD2-A951-8CB72EDDA0DF}"/>
          </ac:spMkLst>
        </pc:spChg>
        <pc:spChg chg="mod">
          <ac:chgData name="Brigham Eubanks" userId="9a173d7edfb93684" providerId="Windows Live" clId="Web-{E4D625B9-DC3D-4B2F-A261-FFD21B2D2E5E}" dt="2023-01-31T13:58:20.856" v="139" actId="20577"/>
          <ac:spMkLst>
            <pc:docMk/>
            <pc:sldMk cId="1197882105" sldId="541"/>
            <ac:spMk id="4" creationId="{0FC53FFC-5ED8-181C-4A5F-A9D1628D4F64}"/>
          </ac:spMkLst>
        </pc:spChg>
      </pc:sldChg>
      <pc:sldChg chg="modSp">
        <pc:chgData name="Brigham Eubanks" userId="9a173d7edfb93684" providerId="Windows Live" clId="Web-{E4D625B9-DC3D-4B2F-A261-FFD21B2D2E5E}" dt="2023-01-31T14:13:02.648" v="387" actId="20577"/>
        <pc:sldMkLst>
          <pc:docMk/>
          <pc:sldMk cId="61872670" sldId="542"/>
        </pc:sldMkLst>
        <pc:spChg chg="mod">
          <ac:chgData name="Brigham Eubanks" userId="9a173d7edfb93684" providerId="Windows Live" clId="Web-{E4D625B9-DC3D-4B2F-A261-FFD21B2D2E5E}" dt="2023-01-31T14:02:58.302" v="239" actId="20577"/>
          <ac:spMkLst>
            <pc:docMk/>
            <pc:sldMk cId="61872670" sldId="542"/>
            <ac:spMk id="3" creationId="{18BB1F57-37EF-4A50-A4C1-F682DEFBD3AE}"/>
          </ac:spMkLst>
        </pc:spChg>
        <pc:spChg chg="mod">
          <ac:chgData name="Brigham Eubanks" userId="9a173d7edfb93684" providerId="Windows Live" clId="Web-{E4D625B9-DC3D-4B2F-A261-FFD21B2D2E5E}" dt="2023-01-31T14:13:02.648" v="387" actId="20577"/>
          <ac:spMkLst>
            <pc:docMk/>
            <pc:sldMk cId="61872670" sldId="542"/>
            <ac:spMk id="4" creationId="{20EAA3EE-A78A-CB5D-8A8E-69967F803DCE}"/>
          </ac:spMkLst>
        </pc:spChg>
      </pc:sldChg>
      <pc:sldChg chg="modSp">
        <pc:chgData name="Brigham Eubanks" userId="9a173d7edfb93684" providerId="Windows Live" clId="Web-{E4D625B9-DC3D-4B2F-A261-FFD21B2D2E5E}" dt="2023-01-31T14:11:37.567" v="377" actId="20577"/>
        <pc:sldMkLst>
          <pc:docMk/>
          <pc:sldMk cId="3935987544" sldId="545"/>
        </pc:sldMkLst>
        <pc:spChg chg="mod">
          <ac:chgData name="Brigham Eubanks" userId="9a173d7edfb93684" providerId="Windows Live" clId="Web-{E4D625B9-DC3D-4B2F-A261-FFD21B2D2E5E}" dt="2023-01-31T14:11:37.567" v="377" actId="20577"/>
          <ac:spMkLst>
            <pc:docMk/>
            <pc:sldMk cId="3935987544" sldId="545"/>
            <ac:spMk id="4" creationId="{6C9EEE27-7A4F-3512-7FA4-F9025513C3F2}"/>
          </ac:spMkLst>
        </pc:spChg>
      </pc:sldChg>
      <pc:sldChg chg="modSp">
        <pc:chgData name="Brigham Eubanks" userId="9a173d7edfb93684" providerId="Windows Live" clId="Web-{E4D625B9-DC3D-4B2F-A261-FFD21B2D2E5E}" dt="2023-01-31T14:12:05.943" v="380" actId="20577"/>
        <pc:sldMkLst>
          <pc:docMk/>
          <pc:sldMk cId="4007215521" sldId="546"/>
        </pc:sldMkLst>
        <pc:spChg chg="mod">
          <ac:chgData name="Brigham Eubanks" userId="9a173d7edfb93684" providerId="Windows Live" clId="Web-{E4D625B9-DC3D-4B2F-A261-FFD21B2D2E5E}" dt="2023-01-31T14:12:05.943" v="380" actId="20577"/>
          <ac:spMkLst>
            <pc:docMk/>
            <pc:sldMk cId="4007215521" sldId="546"/>
            <ac:spMk id="2" creationId="{BFD74891-DFDA-6758-1FFB-0E9B1AFE981B}"/>
          </ac:spMkLst>
        </pc:spChg>
        <pc:spChg chg="mod">
          <ac:chgData name="Brigham Eubanks" userId="9a173d7edfb93684" providerId="Windows Live" clId="Web-{E4D625B9-DC3D-4B2F-A261-FFD21B2D2E5E}" dt="2023-01-31T13:51:50.829" v="52" actId="20577"/>
          <ac:spMkLst>
            <pc:docMk/>
            <pc:sldMk cId="4007215521" sldId="546"/>
            <ac:spMk id="3" creationId="{4564CFB8-0100-B55D-D344-636D411D365A}"/>
          </ac:spMkLst>
        </pc:spChg>
        <pc:spChg chg="mod">
          <ac:chgData name="Brigham Eubanks" userId="9a173d7edfb93684" providerId="Windows Live" clId="Web-{E4D625B9-DC3D-4B2F-A261-FFD21B2D2E5E}" dt="2023-01-31T13:55:53.148" v="103" actId="20577"/>
          <ac:spMkLst>
            <pc:docMk/>
            <pc:sldMk cId="4007215521" sldId="546"/>
            <ac:spMk id="4" creationId="{ED4E1D9E-E23E-F02B-BE45-6027BD3C0971}"/>
          </ac:spMkLst>
        </pc:spChg>
      </pc:sldChg>
      <pc:sldChg chg="modSp">
        <pc:chgData name="Brigham Eubanks" userId="9a173d7edfb93684" providerId="Windows Live" clId="Web-{E4D625B9-DC3D-4B2F-A261-FFD21B2D2E5E}" dt="2023-01-31T14:14:27.401" v="407" actId="20577"/>
        <pc:sldMkLst>
          <pc:docMk/>
          <pc:sldMk cId="4229476507" sldId="547"/>
        </pc:sldMkLst>
        <pc:spChg chg="mod">
          <ac:chgData name="Brigham Eubanks" userId="9a173d7edfb93684" providerId="Windows Live" clId="Web-{E4D625B9-DC3D-4B2F-A261-FFD21B2D2E5E}" dt="2023-01-31T14:04:51.649" v="257" actId="20577"/>
          <ac:spMkLst>
            <pc:docMk/>
            <pc:sldMk cId="4229476507" sldId="547"/>
            <ac:spMk id="2" creationId="{E83BB05E-7A21-8433-E199-08C393A1EDDF}"/>
          </ac:spMkLst>
        </pc:spChg>
        <pc:spChg chg="mod">
          <ac:chgData name="Brigham Eubanks" userId="9a173d7edfb93684" providerId="Windows Live" clId="Web-{E4D625B9-DC3D-4B2F-A261-FFD21B2D2E5E}" dt="2023-01-31T14:05:19.025" v="267" actId="20577"/>
          <ac:spMkLst>
            <pc:docMk/>
            <pc:sldMk cId="4229476507" sldId="547"/>
            <ac:spMk id="3" creationId="{3F9325F0-6C99-0FB1-B3BC-A86AE88A5806}"/>
          </ac:spMkLst>
        </pc:spChg>
        <pc:spChg chg="mod">
          <ac:chgData name="Brigham Eubanks" userId="9a173d7edfb93684" providerId="Windows Live" clId="Web-{E4D625B9-DC3D-4B2F-A261-FFD21B2D2E5E}" dt="2023-01-31T14:14:27.401" v="407" actId="20577"/>
          <ac:spMkLst>
            <pc:docMk/>
            <pc:sldMk cId="4229476507" sldId="547"/>
            <ac:spMk id="4" creationId="{573D308F-FCF5-94F6-79CC-E700E05EA7FB}"/>
          </ac:spMkLst>
        </pc:spChg>
      </pc:sldChg>
    </pc:docChg>
  </pc:docChgLst>
  <pc:docChgLst>
    <pc:chgData name="Martin Broadwell" userId="c44ae949ec33a215" providerId="LiveId" clId="{A6B729F0-A74E-4FD6-AF53-59AB3AA799A0}"/>
    <pc:docChg chg="undo custSel addSld delSld modSld sldOrd">
      <pc:chgData name="Martin Broadwell" userId="c44ae949ec33a215" providerId="LiveId" clId="{A6B729F0-A74E-4FD6-AF53-59AB3AA799A0}" dt="2023-02-14T16:49:40.161" v="1520" actId="20577"/>
      <pc:docMkLst>
        <pc:docMk/>
      </pc:docMkLst>
      <pc:sldChg chg="modSp add mod">
        <pc:chgData name="Martin Broadwell" userId="c44ae949ec33a215" providerId="LiveId" clId="{A6B729F0-A74E-4FD6-AF53-59AB3AA799A0}" dt="2023-02-14T16:48:02.445" v="1477"/>
        <pc:sldMkLst>
          <pc:docMk/>
          <pc:sldMk cId="1376673992" sldId="584"/>
        </pc:sldMkLst>
        <pc:spChg chg="mod">
          <ac:chgData name="Martin Broadwell" userId="c44ae949ec33a215" providerId="LiveId" clId="{A6B729F0-A74E-4FD6-AF53-59AB3AA799A0}" dt="2023-02-13T21:32:58.560" v="16" actId="20577"/>
          <ac:spMkLst>
            <pc:docMk/>
            <pc:sldMk cId="1376673992" sldId="584"/>
            <ac:spMk id="2" creationId="{159E6385-173F-F25A-27B5-76420C85CB9E}"/>
          </ac:spMkLst>
        </pc:spChg>
        <pc:spChg chg="mod">
          <ac:chgData name="Martin Broadwell" userId="c44ae949ec33a215" providerId="LiveId" clId="{A6B729F0-A74E-4FD6-AF53-59AB3AA799A0}" dt="2023-02-13T21:33:04.685" v="18" actId="20577"/>
          <ac:spMkLst>
            <pc:docMk/>
            <pc:sldMk cId="1376673992" sldId="584"/>
            <ac:spMk id="3" creationId="{52CA6F54-4A26-DF85-29BB-9444A308F7EA}"/>
          </ac:spMkLst>
        </pc:spChg>
        <pc:spChg chg="mod">
          <ac:chgData name="Martin Broadwell" userId="c44ae949ec33a215" providerId="LiveId" clId="{A6B729F0-A74E-4FD6-AF53-59AB3AA799A0}" dt="2023-02-14T16:48:02.445" v="1477"/>
          <ac:spMkLst>
            <pc:docMk/>
            <pc:sldMk cId="1376673992" sldId="584"/>
            <ac:spMk id="4" creationId="{D321DF81-615B-7450-DB5F-C358FA3B7F00}"/>
          </ac:spMkLst>
        </pc:spChg>
      </pc:sldChg>
      <pc:sldChg chg="modSp add mod">
        <pc:chgData name="Martin Broadwell" userId="c44ae949ec33a215" providerId="LiveId" clId="{A6B729F0-A74E-4FD6-AF53-59AB3AA799A0}" dt="2023-02-14T16:47:38.556" v="1474" actId="20577"/>
        <pc:sldMkLst>
          <pc:docMk/>
          <pc:sldMk cId="788133592" sldId="585"/>
        </pc:sldMkLst>
        <pc:spChg chg="mod">
          <ac:chgData name="Martin Broadwell" userId="c44ae949ec33a215" providerId="LiveId" clId="{A6B729F0-A74E-4FD6-AF53-59AB3AA799A0}" dt="2023-02-13T21:42:29.722" v="27" actId="20577"/>
          <ac:spMkLst>
            <pc:docMk/>
            <pc:sldMk cId="788133592" sldId="585"/>
            <ac:spMk id="3" creationId="{61FED046-4710-706E-62B6-A3ABDFA2BBAF}"/>
          </ac:spMkLst>
        </pc:spChg>
        <pc:spChg chg="mod">
          <ac:chgData name="Martin Broadwell" userId="c44ae949ec33a215" providerId="LiveId" clId="{A6B729F0-A74E-4FD6-AF53-59AB3AA799A0}" dt="2023-02-14T16:47:38.556" v="1474" actId="20577"/>
          <ac:spMkLst>
            <pc:docMk/>
            <pc:sldMk cId="788133592" sldId="585"/>
            <ac:spMk id="4" creationId="{6C9EEE27-7A4F-3512-7FA4-F9025513C3F2}"/>
          </ac:spMkLst>
        </pc:spChg>
      </pc:sldChg>
      <pc:sldChg chg="modSp new mod">
        <pc:chgData name="Martin Broadwell" userId="c44ae949ec33a215" providerId="LiveId" clId="{A6B729F0-A74E-4FD6-AF53-59AB3AA799A0}" dt="2023-02-14T16:48:21.941" v="1484"/>
        <pc:sldMkLst>
          <pc:docMk/>
          <pc:sldMk cId="240859918" sldId="586"/>
        </pc:sldMkLst>
        <pc:spChg chg="mod">
          <ac:chgData name="Martin Broadwell" userId="c44ae949ec33a215" providerId="LiveId" clId="{A6B729F0-A74E-4FD6-AF53-59AB3AA799A0}" dt="2023-02-14T16:48:21.941" v="1484"/>
          <ac:spMkLst>
            <pc:docMk/>
            <pc:sldMk cId="240859918" sldId="586"/>
            <ac:spMk id="2" creationId="{6EEEF0E0-5D61-F74A-B7CF-94E4B5845C7F}"/>
          </ac:spMkLst>
        </pc:spChg>
        <pc:spChg chg="mod">
          <ac:chgData name="Martin Broadwell" userId="c44ae949ec33a215" providerId="LiveId" clId="{A6B729F0-A74E-4FD6-AF53-59AB3AA799A0}" dt="2023-02-14T00:25:43.907" v="69" actId="27636"/>
          <ac:spMkLst>
            <pc:docMk/>
            <pc:sldMk cId="240859918" sldId="586"/>
            <ac:spMk id="3" creationId="{8A3DF293-41F8-585D-3C7C-7A0D28DD28CD}"/>
          </ac:spMkLst>
        </pc:spChg>
        <pc:spChg chg="mod">
          <ac:chgData name="Martin Broadwell" userId="c44ae949ec33a215" providerId="LiveId" clId="{A6B729F0-A74E-4FD6-AF53-59AB3AA799A0}" dt="2023-02-14T00:25:43.905" v="68" actId="27636"/>
          <ac:spMkLst>
            <pc:docMk/>
            <pc:sldMk cId="240859918" sldId="586"/>
            <ac:spMk id="4" creationId="{2D793240-6F08-5940-DF3E-27F680AA3A33}"/>
          </ac:spMkLst>
        </pc:spChg>
      </pc:sldChg>
      <pc:sldChg chg="modSp new mod">
        <pc:chgData name="Martin Broadwell" userId="c44ae949ec33a215" providerId="LiveId" clId="{A6B729F0-A74E-4FD6-AF53-59AB3AA799A0}" dt="2023-02-14T01:31:29.883" v="1215" actId="20577"/>
        <pc:sldMkLst>
          <pc:docMk/>
          <pc:sldMk cId="1906972036" sldId="587"/>
        </pc:sldMkLst>
        <pc:spChg chg="mod">
          <ac:chgData name="Martin Broadwell" userId="c44ae949ec33a215" providerId="LiveId" clId="{A6B729F0-A74E-4FD6-AF53-59AB3AA799A0}" dt="2023-02-14T01:31:29.883" v="1215" actId="20577"/>
          <ac:spMkLst>
            <pc:docMk/>
            <pc:sldMk cId="1906972036" sldId="587"/>
            <ac:spMk id="2" creationId="{74F20832-BB4D-8D32-A235-5762A49B72F6}"/>
          </ac:spMkLst>
        </pc:spChg>
        <pc:spChg chg="mod">
          <ac:chgData name="Martin Broadwell" userId="c44ae949ec33a215" providerId="LiveId" clId="{A6B729F0-A74E-4FD6-AF53-59AB3AA799A0}" dt="2023-02-14T00:27:47.441" v="216" actId="14"/>
          <ac:spMkLst>
            <pc:docMk/>
            <pc:sldMk cId="1906972036" sldId="587"/>
            <ac:spMk id="3" creationId="{98E2B768-D0DD-5EF9-CD94-911F86889E09}"/>
          </ac:spMkLst>
        </pc:spChg>
      </pc:sldChg>
      <pc:sldChg chg="modSp new mod ord">
        <pc:chgData name="Martin Broadwell" userId="c44ae949ec33a215" providerId="LiveId" clId="{A6B729F0-A74E-4FD6-AF53-59AB3AA799A0}" dt="2023-02-14T16:48:46.756" v="1485" actId="20577"/>
        <pc:sldMkLst>
          <pc:docMk/>
          <pc:sldMk cId="1814135246" sldId="588"/>
        </pc:sldMkLst>
        <pc:spChg chg="mod">
          <ac:chgData name="Martin Broadwell" userId="c44ae949ec33a215" providerId="LiveId" clId="{A6B729F0-A74E-4FD6-AF53-59AB3AA799A0}" dt="2023-02-14T00:30:12.366" v="261" actId="20577"/>
          <ac:spMkLst>
            <pc:docMk/>
            <pc:sldMk cId="1814135246" sldId="588"/>
            <ac:spMk id="2" creationId="{CBDC4970-E26D-9C2D-4BFF-BC59DDEBE7E3}"/>
          </ac:spMkLst>
        </pc:spChg>
        <pc:spChg chg="mod">
          <ac:chgData name="Martin Broadwell" userId="c44ae949ec33a215" providerId="LiveId" clId="{A6B729F0-A74E-4FD6-AF53-59AB3AA799A0}" dt="2023-02-14T16:48:46.756" v="1485" actId="20577"/>
          <ac:spMkLst>
            <pc:docMk/>
            <pc:sldMk cId="1814135246" sldId="588"/>
            <ac:spMk id="3" creationId="{DBFDAAC0-1AFA-E809-6F0F-B0063FEC34F8}"/>
          </ac:spMkLst>
        </pc:spChg>
      </pc:sldChg>
      <pc:sldChg chg="addSp modSp new mod">
        <pc:chgData name="Martin Broadwell" userId="c44ae949ec33a215" providerId="LiveId" clId="{A6B729F0-A74E-4FD6-AF53-59AB3AA799A0}" dt="2023-02-14T01:30:08.577" v="1147" actId="1076"/>
        <pc:sldMkLst>
          <pc:docMk/>
          <pc:sldMk cId="4176539739" sldId="589"/>
        </pc:sldMkLst>
        <pc:spChg chg="mod">
          <ac:chgData name="Martin Broadwell" userId="c44ae949ec33a215" providerId="LiveId" clId="{A6B729F0-A74E-4FD6-AF53-59AB3AA799A0}" dt="2023-02-14T01:22:09.456" v="636" actId="20577"/>
          <ac:spMkLst>
            <pc:docMk/>
            <pc:sldMk cId="4176539739" sldId="589"/>
            <ac:spMk id="2" creationId="{2982F314-CAE1-6623-E05A-B6F071638B33}"/>
          </ac:spMkLst>
        </pc:spChg>
        <pc:spChg chg="mod">
          <ac:chgData name="Martin Broadwell" userId="c44ae949ec33a215" providerId="LiveId" clId="{A6B729F0-A74E-4FD6-AF53-59AB3AA799A0}" dt="2023-02-14T01:29:57.875" v="1146" actId="1036"/>
          <ac:spMkLst>
            <pc:docMk/>
            <pc:sldMk cId="4176539739" sldId="589"/>
            <ac:spMk id="3" creationId="{F5349A2B-87EB-B90E-F6B3-BB399B705FFB}"/>
          </ac:spMkLst>
        </pc:spChg>
        <pc:spChg chg="mod">
          <ac:chgData name="Martin Broadwell" userId="c44ae949ec33a215" providerId="LiveId" clId="{A6B729F0-A74E-4FD6-AF53-59AB3AA799A0}" dt="2023-02-14T01:29:57.875" v="1146" actId="1036"/>
          <ac:spMkLst>
            <pc:docMk/>
            <pc:sldMk cId="4176539739" sldId="589"/>
            <ac:spMk id="4" creationId="{14FA0E95-2757-59DA-3B0E-FDB797975BC0}"/>
          </ac:spMkLst>
        </pc:spChg>
        <pc:spChg chg="mod">
          <ac:chgData name="Martin Broadwell" userId="c44ae949ec33a215" providerId="LiveId" clId="{A6B729F0-A74E-4FD6-AF53-59AB3AA799A0}" dt="2023-02-14T01:29:57.875" v="1146" actId="1036"/>
          <ac:spMkLst>
            <pc:docMk/>
            <pc:sldMk cId="4176539739" sldId="589"/>
            <ac:spMk id="5" creationId="{D7B22A1E-4BB6-BAC7-8A1A-15E8B6A53E0C}"/>
          </ac:spMkLst>
        </pc:spChg>
        <pc:spChg chg="mod">
          <ac:chgData name="Martin Broadwell" userId="c44ae949ec33a215" providerId="LiveId" clId="{A6B729F0-A74E-4FD6-AF53-59AB3AA799A0}" dt="2023-02-14T01:29:57.875" v="1146" actId="1036"/>
          <ac:spMkLst>
            <pc:docMk/>
            <pc:sldMk cId="4176539739" sldId="589"/>
            <ac:spMk id="6" creationId="{F31FD293-3EB1-12EF-A7CA-3FE00532A59E}"/>
          </ac:spMkLst>
        </pc:spChg>
        <pc:spChg chg="add mod">
          <ac:chgData name="Martin Broadwell" userId="c44ae949ec33a215" providerId="LiveId" clId="{A6B729F0-A74E-4FD6-AF53-59AB3AA799A0}" dt="2023-02-14T01:30:08.577" v="1147" actId="1076"/>
          <ac:spMkLst>
            <pc:docMk/>
            <pc:sldMk cId="4176539739" sldId="589"/>
            <ac:spMk id="11" creationId="{CBA5C2DD-2522-C4E7-475C-582379EB0DEE}"/>
          </ac:spMkLst>
        </pc:spChg>
      </pc:sldChg>
      <pc:sldChg chg="modSp add mod">
        <pc:chgData name="Martin Broadwell" userId="c44ae949ec33a215" providerId="LiveId" clId="{A6B729F0-A74E-4FD6-AF53-59AB3AA799A0}" dt="2023-02-14T16:49:40.161" v="1520" actId="20577"/>
        <pc:sldMkLst>
          <pc:docMk/>
          <pc:sldMk cId="2697053519" sldId="590"/>
        </pc:sldMkLst>
        <pc:spChg chg="mod">
          <ac:chgData name="Martin Broadwell" userId="c44ae949ec33a215" providerId="LiveId" clId="{A6B729F0-A74E-4FD6-AF53-59AB3AA799A0}" dt="2023-02-14T16:49:40.161" v="1520" actId="20577"/>
          <ac:spMkLst>
            <pc:docMk/>
            <pc:sldMk cId="2697053519" sldId="590"/>
            <ac:spMk id="3" creationId="{61FED046-4710-706E-62B6-A3ABDFA2BBAF}"/>
          </ac:spMkLst>
        </pc:spChg>
        <pc:spChg chg="mod">
          <ac:chgData name="Martin Broadwell" userId="c44ae949ec33a215" providerId="LiveId" clId="{A6B729F0-A74E-4FD6-AF53-59AB3AA799A0}" dt="2023-02-14T16:49:20.323" v="1508" actId="207"/>
          <ac:spMkLst>
            <pc:docMk/>
            <pc:sldMk cId="2697053519" sldId="590"/>
            <ac:spMk id="4" creationId="{6C9EEE27-7A4F-3512-7FA4-F9025513C3F2}"/>
          </ac:spMkLst>
        </pc:spChg>
      </pc:sldChg>
      <pc:sldChg chg="add del">
        <pc:chgData name="Martin Broadwell" userId="c44ae949ec33a215" providerId="LiveId" clId="{A6B729F0-A74E-4FD6-AF53-59AB3AA799A0}" dt="2023-02-14T16:12:56.040" v="1282"/>
        <pc:sldMkLst>
          <pc:docMk/>
          <pc:sldMk cId="3612650609" sldId="590"/>
        </pc:sldMkLst>
      </pc:sldChg>
    </pc:docChg>
  </pc:docChgLst>
  <pc:docChgLst>
    <pc:chgData name="Brigham Eubanks" userId="9a173d7edfb93684" providerId="Windows Live" clId="Web-{96A0C3EF-36A0-48D3-8062-16307964E89E}"/>
    <pc:docChg chg="modSld">
      <pc:chgData name="Brigham Eubanks" userId="9a173d7edfb93684" providerId="Windows Live" clId="Web-{96A0C3EF-36A0-48D3-8062-16307964E89E}" dt="2023-02-04T16:05:01.765" v="476" actId="20577"/>
      <pc:docMkLst>
        <pc:docMk/>
      </pc:docMkLst>
      <pc:sldChg chg="modSp">
        <pc:chgData name="Brigham Eubanks" userId="9a173d7edfb93684" providerId="Windows Live" clId="Web-{96A0C3EF-36A0-48D3-8062-16307964E89E}" dt="2023-02-04T15:34:03.611" v="2" actId="20577"/>
        <pc:sldMkLst>
          <pc:docMk/>
          <pc:sldMk cId="2393570028" sldId="549"/>
        </pc:sldMkLst>
        <pc:spChg chg="mod">
          <ac:chgData name="Brigham Eubanks" userId="9a173d7edfb93684" providerId="Windows Live" clId="Web-{96A0C3EF-36A0-48D3-8062-16307964E89E}" dt="2023-02-04T15:34:03.611" v="2" actId="20577"/>
          <ac:spMkLst>
            <pc:docMk/>
            <pc:sldMk cId="2393570028" sldId="549"/>
            <ac:spMk id="4" creationId="{D321DF81-615B-7450-DB5F-C358FA3B7F00}"/>
          </ac:spMkLst>
        </pc:spChg>
      </pc:sldChg>
      <pc:sldChg chg="modSp">
        <pc:chgData name="Brigham Eubanks" userId="9a173d7edfb93684" providerId="Windows Live" clId="Web-{96A0C3EF-36A0-48D3-8062-16307964E89E}" dt="2023-02-04T15:55:49.565" v="354" actId="20577"/>
        <pc:sldMkLst>
          <pc:docMk/>
          <pc:sldMk cId="2847241838" sldId="550"/>
        </pc:sldMkLst>
        <pc:spChg chg="mod">
          <ac:chgData name="Brigham Eubanks" userId="9a173d7edfb93684" providerId="Windows Live" clId="Web-{96A0C3EF-36A0-48D3-8062-16307964E89E}" dt="2023-02-04T15:55:49.565" v="354" actId="20577"/>
          <ac:spMkLst>
            <pc:docMk/>
            <pc:sldMk cId="2847241838" sldId="550"/>
            <ac:spMk id="4" creationId="{6C9EEE27-7A4F-3512-7FA4-F9025513C3F2}"/>
          </ac:spMkLst>
        </pc:spChg>
      </pc:sldChg>
      <pc:sldChg chg="modSp">
        <pc:chgData name="Brigham Eubanks" userId="9a173d7edfb93684" providerId="Windows Live" clId="Web-{96A0C3EF-36A0-48D3-8062-16307964E89E}" dt="2023-02-04T16:03:33.576" v="473" actId="20577"/>
        <pc:sldMkLst>
          <pc:docMk/>
          <pc:sldMk cId="1188898089" sldId="552"/>
        </pc:sldMkLst>
        <pc:spChg chg="mod">
          <ac:chgData name="Brigham Eubanks" userId="9a173d7edfb93684" providerId="Windows Live" clId="Web-{96A0C3EF-36A0-48D3-8062-16307964E89E}" dt="2023-02-04T15:39:36.667" v="87" actId="20577"/>
          <ac:spMkLst>
            <pc:docMk/>
            <pc:sldMk cId="1188898089" sldId="552"/>
            <ac:spMk id="2" creationId="{ACA9C2CE-296B-FC78-88C1-78FCA7FE9AB1}"/>
          </ac:spMkLst>
        </pc:spChg>
        <pc:spChg chg="mod">
          <ac:chgData name="Brigham Eubanks" userId="9a173d7edfb93684" providerId="Windows Live" clId="Web-{96A0C3EF-36A0-48D3-8062-16307964E89E}" dt="2023-02-04T15:43:43.407" v="180" actId="20577"/>
          <ac:spMkLst>
            <pc:docMk/>
            <pc:sldMk cId="1188898089" sldId="552"/>
            <ac:spMk id="3" creationId="{267FBD1B-140F-1477-6ECD-3691C8890898}"/>
          </ac:spMkLst>
        </pc:spChg>
        <pc:spChg chg="mod">
          <ac:chgData name="Brigham Eubanks" userId="9a173d7edfb93684" providerId="Windows Live" clId="Web-{96A0C3EF-36A0-48D3-8062-16307964E89E}" dt="2023-02-04T16:03:33.576" v="473" actId="20577"/>
          <ac:spMkLst>
            <pc:docMk/>
            <pc:sldMk cId="1188898089" sldId="552"/>
            <ac:spMk id="4" creationId="{90194483-FE86-43DD-8F9A-1FB36D2FA618}"/>
          </ac:spMkLst>
        </pc:spChg>
      </pc:sldChg>
      <pc:sldChg chg="modSp">
        <pc:chgData name="Brigham Eubanks" userId="9a173d7edfb93684" providerId="Windows Live" clId="Web-{96A0C3EF-36A0-48D3-8062-16307964E89E}" dt="2023-02-04T16:02:37.778" v="464" actId="20577"/>
        <pc:sldMkLst>
          <pc:docMk/>
          <pc:sldMk cId="98624575" sldId="553"/>
        </pc:sldMkLst>
        <pc:spChg chg="mod">
          <ac:chgData name="Brigham Eubanks" userId="9a173d7edfb93684" providerId="Windows Live" clId="Web-{96A0C3EF-36A0-48D3-8062-16307964E89E}" dt="2023-02-04T15:34:50.065" v="15" actId="20577"/>
          <ac:spMkLst>
            <pc:docMk/>
            <pc:sldMk cId="98624575" sldId="553"/>
            <ac:spMk id="2" creationId="{F8D2FB81-BEC3-954A-7621-DE1A8DA25063}"/>
          </ac:spMkLst>
        </pc:spChg>
        <pc:spChg chg="mod">
          <ac:chgData name="Brigham Eubanks" userId="9a173d7edfb93684" providerId="Windows Live" clId="Web-{96A0C3EF-36A0-48D3-8062-16307964E89E}" dt="2023-02-04T16:02:37.778" v="464" actId="20577"/>
          <ac:spMkLst>
            <pc:docMk/>
            <pc:sldMk cId="98624575" sldId="553"/>
            <ac:spMk id="4" creationId="{80D569A1-48BD-C80F-2A37-98B3666A363B}"/>
          </ac:spMkLst>
        </pc:spChg>
      </pc:sldChg>
      <pc:sldChg chg="modSp">
        <pc:chgData name="Brigham Eubanks" userId="9a173d7edfb93684" providerId="Windows Live" clId="Web-{96A0C3EF-36A0-48D3-8062-16307964E89E}" dt="2023-02-04T16:02:47.903" v="465" actId="20577"/>
        <pc:sldMkLst>
          <pc:docMk/>
          <pc:sldMk cId="2273710014" sldId="555"/>
        </pc:sldMkLst>
        <pc:spChg chg="mod">
          <ac:chgData name="Brigham Eubanks" userId="9a173d7edfb93684" providerId="Windows Live" clId="Web-{96A0C3EF-36A0-48D3-8062-16307964E89E}" dt="2023-02-04T15:38:11.789" v="47" actId="20577"/>
          <ac:spMkLst>
            <pc:docMk/>
            <pc:sldMk cId="2273710014" sldId="555"/>
            <ac:spMk id="2" creationId="{B7784D84-2D95-5679-C75F-9F3BFADF9D1E}"/>
          </ac:spMkLst>
        </pc:spChg>
        <pc:spChg chg="mod">
          <ac:chgData name="Brigham Eubanks" userId="9a173d7edfb93684" providerId="Windows Live" clId="Web-{96A0C3EF-36A0-48D3-8062-16307964E89E}" dt="2023-02-04T16:02:47.903" v="465" actId="20577"/>
          <ac:spMkLst>
            <pc:docMk/>
            <pc:sldMk cId="2273710014" sldId="555"/>
            <ac:spMk id="15" creationId="{2E97A794-05EC-A061-774E-BED2DE4BE6F4}"/>
          </ac:spMkLst>
        </pc:spChg>
        <pc:spChg chg="mod">
          <ac:chgData name="Brigham Eubanks" userId="9a173d7edfb93684" providerId="Windows Live" clId="Web-{96A0C3EF-36A0-48D3-8062-16307964E89E}" dt="2023-02-04T15:38:23.477" v="51" actId="20577"/>
          <ac:spMkLst>
            <pc:docMk/>
            <pc:sldMk cId="2273710014" sldId="555"/>
            <ac:spMk id="18" creationId="{F582C489-2A0A-215C-6D14-B605168D9C04}"/>
          </ac:spMkLst>
        </pc:spChg>
        <pc:spChg chg="mod">
          <ac:chgData name="Brigham Eubanks" userId="9a173d7edfb93684" providerId="Windows Live" clId="Web-{96A0C3EF-36A0-48D3-8062-16307964E89E}" dt="2023-02-04T15:38:14.805" v="49" actId="20577"/>
          <ac:spMkLst>
            <pc:docMk/>
            <pc:sldMk cId="2273710014" sldId="555"/>
            <ac:spMk id="20" creationId="{CA5A7874-FDB5-FC4B-769E-3A296FDB64BA}"/>
          </ac:spMkLst>
        </pc:spChg>
        <pc:spChg chg="mod">
          <ac:chgData name="Brigham Eubanks" userId="9a173d7edfb93684" providerId="Windows Live" clId="Web-{96A0C3EF-36A0-48D3-8062-16307964E89E}" dt="2023-02-04T15:39:05.743" v="75" actId="20577"/>
          <ac:spMkLst>
            <pc:docMk/>
            <pc:sldMk cId="2273710014" sldId="555"/>
            <ac:spMk id="21" creationId="{C1ED6E3E-DDA7-F1D6-1AD5-46B9B6C51142}"/>
          </ac:spMkLst>
        </pc:spChg>
        <pc:spChg chg="mod">
          <ac:chgData name="Brigham Eubanks" userId="9a173d7edfb93684" providerId="Windows Live" clId="Web-{96A0C3EF-36A0-48D3-8062-16307964E89E}" dt="2023-02-04T15:39:01.743" v="73" actId="20577"/>
          <ac:spMkLst>
            <pc:docMk/>
            <pc:sldMk cId="2273710014" sldId="555"/>
            <ac:spMk id="22" creationId="{1952DBB1-FD5E-3D18-35EA-AD19D216F50A}"/>
          </ac:spMkLst>
        </pc:spChg>
        <pc:spChg chg="mod">
          <ac:chgData name="Brigham Eubanks" userId="9a173d7edfb93684" providerId="Windows Live" clId="Web-{96A0C3EF-36A0-48D3-8062-16307964E89E}" dt="2023-02-04T15:38:56.727" v="67" actId="20577"/>
          <ac:spMkLst>
            <pc:docMk/>
            <pc:sldMk cId="2273710014" sldId="555"/>
            <ac:spMk id="23" creationId="{610425E1-8236-7457-426D-5B730D10866B}"/>
          </ac:spMkLst>
        </pc:spChg>
        <pc:spChg chg="mod">
          <ac:chgData name="Brigham Eubanks" userId="9a173d7edfb93684" providerId="Windows Live" clId="Web-{96A0C3EF-36A0-48D3-8062-16307964E89E}" dt="2023-02-04T15:38:53.024" v="66" actId="20577"/>
          <ac:spMkLst>
            <pc:docMk/>
            <pc:sldMk cId="2273710014" sldId="555"/>
            <ac:spMk id="24" creationId="{5A2B53A5-A320-3D43-4B1C-12711334E8A7}"/>
          </ac:spMkLst>
        </pc:spChg>
        <pc:spChg chg="mod">
          <ac:chgData name="Brigham Eubanks" userId="9a173d7edfb93684" providerId="Windows Live" clId="Web-{96A0C3EF-36A0-48D3-8062-16307964E89E}" dt="2023-02-04T15:38:49.790" v="61" actId="20577"/>
          <ac:spMkLst>
            <pc:docMk/>
            <pc:sldMk cId="2273710014" sldId="555"/>
            <ac:spMk id="25" creationId="{4C260491-B5AB-1CE5-ECD9-B92E5F6B53F2}"/>
          </ac:spMkLst>
        </pc:spChg>
        <pc:spChg chg="mod">
          <ac:chgData name="Brigham Eubanks" userId="9a173d7edfb93684" providerId="Windows Live" clId="Web-{96A0C3EF-36A0-48D3-8062-16307964E89E}" dt="2023-02-04T15:38:34.508" v="56" actId="20577"/>
          <ac:spMkLst>
            <pc:docMk/>
            <pc:sldMk cId="2273710014" sldId="555"/>
            <ac:spMk id="26" creationId="{8D826555-1C00-E33A-47D3-17D1E8895B42}"/>
          </ac:spMkLst>
        </pc:spChg>
      </pc:sldChg>
      <pc:sldChg chg="modSp">
        <pc:chgData name="Brigham Eubanks" userId="9a173d7edfb93684" providerId="Windows Live" clId="Web-{96A0C3EF-36A0-48D3-8062-16307964E89E}" dt="2023-02-04T15:49:45.150" v="269" actId="20577"/>
        <pc:sldMkLst>
          <pc:docMk/>
          <pc:sldMk cId="1494412161" sldId="556"/>
        </pc:sldMkLst>
        <pc:spChg chg="mod">
          <ac:chgData name="Brigham Eubanks" userId="9a173d7edfb93684" providerId="Windows Live" clId="Web-{96A0C3EF-36A0-48D3-8062-16307964E89E}" dt="2023-02-04T15:46:19.505" v="201" actId="20577"/>
          <ac:spMkLst>
            <pc:docMk/>
            <pc:sldMk cId="1494412161" sldId="556"/>
            <ac:spMk id="2" creationId="{707FEC53-8FF3-B3E4-EED0-C66234385872}"/>
          </ac:spMkLst>
        </pc:spChg>
        <pc:spChg chg="mod">
          <ac:chgData name="Brigham Eubanks" userId="9a173d7edfb93684" providerId="Windows Live" clId="Web-{96A0C3EF-36A0-48D3-8062-16307964E89E}" dt="2023-02-04T15:48:42.633" v="265" actId="20577"/>
          <ac:spMkLst>
            <pc:docMk/>
            <pc:sldMk cId="1494412161" sldId="556"/>
            <ac:spMk id="3" creationId="{62F52488-3474-BF5C-7FCB-F48E5990D713}"/>
          </ac:spMkLst>
        </pc:spChg>
        <pc:spChg chg="mod">
          <ac:chgData name="Brigham Eubanks" userId="9a173d7edfb93684" providerId="Windows Live" clId="Web-{96A0C3EF-36A0-48D3-8062-16307964E89E}" dt="2023-02-04T15:49:45.150" v="269" actId="20577"/>
          <ac:spMkLst>
            <pc:docMk/>
            <pc:sldMk cId="1494412161" sldId="556"/>
            <ac:spMk id="4" creationId="{C2467A64-3D59-9A58-665B-124D72D6C23A}"/>
          </ac:spMkLst>
        </pc:spChg>
      </pc:sldChg>
      <pc:sldChg chg="modSp">
        <pc:chgData name="Brigham Eubanks" userId="9a173d7edfb93684" providerId="Windows Live" clId="Web-{96A0C3EF-36A0-48D3-8062-16307964E89E}" dt="2023-02-04T15:55:21.064" v="343" actId="20577"/>
        <pc:sldMkLst>
          <pc:docMk/>
          <pc:sldMk cId="1154900996" sldId="557"/>
        </pc:sldMkLst>
        <pc:spChg chg="mod">
          <ac:chgData name="Brigham Eubanks" userId="9a173d7edfb93684" providerId="Windows Live" clId="Web-{96A0C3EF-36A0-48D3-8062-16307964E89E}" dt="2023-02-04T15:50:14.823" v="294" actId="20577"/>
          <ac:spMkLst>
            <pc:docMk/>
            <pc:sldMk cId="1154900996" sldId="557"/>
            <ac:spMk id="2" creationId="{CD5A4A2F-82C3-59F1-D52D-3DADD867433F}"/>
          </ac:spMkLst>
        </pc:spChg>
        <pc:spChg chg="mod">
          <ac:chgData name="Brigham Eubanks" userId="9a173d7edfb93684" providerId="Windows Live" clId="Web-{96A0C3EF-36A0-48D3-8062-16307964E89E}" dt="2023-02-04T15:52:24.076" v="334" actId="20577"/>
          <ac:spMkLst>
            <pc:docMk/>
            <pc:sldMk cId="1154900996" sldId="557"/>
            <ac:spMk id="3" creationId="{AF5B8783-35E0-6A9A-6C6D-56B3C9D69233}"/>
          </ac:spMkLst>
        </pc:spChg>
        <pc:spChg chg="mod">
          <ac:chgData name="Brigham Eubanks" userId="9a173d7edfb93684" providerId="Windows Live" clId="Web-{96A0C3EF-36A0-48D3-8062-16307964E89E}" dt="2023-02-04T15:55:21.064" v="343" actId="20577"/>
          <ac:spMkLst>
            <pc:docMk/>
            <pc:sldMk cId="1154900996" sldId="557"/>
            <ac:spMk id="4" creationId="{6B209422-B789-D899-6DB5-3CEF1D86C5A0}"/>
          </ac:spMkLst>
        </pc:spChg>
      </pc:sldChg>
      <pc:sldChg chg="modSp">
        <pc:chgData name="Brigham Eubanks" userId="9a173d7edfb93684" providerId="Windows Live" clId="Web-{96A0C3EF-36A0-48D3-8062-16307964E89E}" dt="2023-02-04T16:05:01.765" v="476" actId="20577"/>
        <pc:sldMkLst>
          <pc:docMk/>
          <pc:sldMk cId="610140041" sldId="558"/>
        </pc:sldMkLst>
        <pc:spChg chg="mod">
          <ac:chgData name="Brigham Eubanks" userId="9a173d7edfb93684" providerId="Windows Live" clId="Web-{96A0C3EF-36A0-48D3-8062-16307964E89E}" dt="2023-02-04T16:05:01.765" v="476" actId="20577"/>
          <ac:spMkLst>
            <pc:docMk/>
            <pc:sldMk cId="610140041" sldId="558"/>
            <ac:spMk id="4" creationId="{6C9EEE27-7A4F-3512-7FA4-F9025513C3F2}"/>
          </ac:spMkLst>
        </pc:spChg>
        <pc:spChg chg="mod">
          <ac:chgData name="Brigham Eubanks" userId="9a173d7edfb93684" providerId="Windows Live" clId="Web-{96A0C3EF-36A0-48D3-8062-16307964E89E}" dt="2023-02-04T15:57:39.349" v="399" actId="20577"/>
          <ac:spMkLst>
            <pc:docMk/>
            <pc:sldMk cId="610140041" sldId="558"/>
            <ac:spMk id="6" creationId="{C412780F-946E-5B30-9718-966444B8A62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4276700989299E-2"/>
          <c:y val="4.7465015061839297E-2"/>
          <c:w val="0.923948743185948"/>
          <c:h val="0.75779215098112696"/>
        </c:manualLayout>
      </c:layout>
      <c:lineChart>
        <c:grouping val="standard"/>
        <c:varyColors val="0"/>
        <c:ser>
          <c:idx val="0"/>
          <c:order val="0"/>
          <c:tx>
            <c:strRef>
              <c:f>Sheet1!$B$1</c:f>
              <c:strCache>
                <c:ptCount val="1"/>
                <c:pt idx="0">
                  <c:v>Praise/Alegria</c:v>
                </c:pt>
              </c:strCache>
            </c:strRef>
          </c:tx>
          <c:spPr>
            <a:ln w="28575" cap="rnd">
              <a:solidFill>
                <a:schemeClr val="tx1"/>
              </a:solidFill>
              <a:round/>
            </a:ln>
            <a:effectLst/>
          </c:spPr>
          <c:marker>
            <c:symbol val="circle"/>
            <c:size val="5"/>
            <c:spPr>
              <a:solidFill>
                <a:schemeClr val="accent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Book/Libro 1 (41)</c:v>
                </c:pt>
                <c:pt idx="1">
                  <c:v>Book/Libro 2 (31)</c:v>
                </c:pt>
                <c:pt idx="2">
                  <c:v>Book/Libro 3 (17)</c:v>
                </c:pt>
                <c:pt idx="3">
                  <c:v>Book/Libro 4 (17)</c:v>
                </c:pt>
                <c:pt idx="4">
                  <c:v>Book/Libro 5 (44)</c:v>
                </c:pt>
              </c:strCache>
            </c:strRef>
          </c:cat>
          <c:val>
            <c:numRef>
              <c:f>Sheet1!$B$2:$B$6</c:f>
              <c:numCache>
                <c:formatCode>General</c:formatCode>
                <c:ptCount val="5"/>
                <c:pt idx="0">
                  <c:v>4</c:v>
                </c:pt>
                <c:pt idx="1">
                  <c:v>4</c:v>
                </c:pt>
                <c:pt idx="2">
                  <c:v>0</c:v>
                </c:pt>
                <c:pt idx="3">
                  <c:v>9</c:v>
                </c:pt>
                <c:pt idx="4">
                  <c:v>13</c:v>
                </c:pt>
              </c:numCache>
            </c:numRef>
          </c:val>
          <c:smooth val="0"/>
          <c:extLst>
            <c:ext xmlns:c16="http://schemas.microsoft.com/office/drawing/2014/chart" uri="{C3380CC4-5D6E-409C-BE32-E72D297353CC}">
              <c16:uniqueId val="{00000000-AB25-4A28-9B6C-412BEABED42D}"/>
            </c:ext>
          </c:extLst>
        </c:ser>
        <c:ser>
          <c:idx val="1"/>
          <c:order val="1"/>
          <c:tx>
            <c:strRef>
              <c:f>Sheet1!$C$1</c:f>
              <c:strCache>
                <c:ptCount val="1"/>
                <c:pt idx="0">
                  <c:v>Lament/Lamento</c:v>
                </c:pt>
              </c:strCache>
            </c:strRef>
          </c:tx>
          <c:spPr>
            <a:ln w="28575" cap="rnd">
              <a:solidFill>
                <a:srgbClr val="C00000"/>
              </a:solidFill>
              <a:round/>
            </a:ln>
            <a:effectLst/>
          </c:spPr>
          <c:marker>
            <c:symbol val="circle"/>
            <c:size val="5"/>
            <c:spPr>
              <a:solidFill>
                <a:schemeClr val="accent2"/>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Book/Libro 1 (41)</c:v>
                </c:pt>
                <c:pt idx="1">
                  <c:v>Book/Libro 2 (31)</c:v>
                </c:pt>
                <c:pt idx="2">
                  <c:v>Book/Libro 3 (17)</c:v>
                </c:pt>
                <c:pt idx="3">
                  <c:v>Book/Libro 4 (17)</c:v>
                </c:pt>
                <c:pt idx="4">
                  <c:v>Book/Libro 5 (44)</c:v>
                </c:pt>
              </c:strCache>
            </c:strRef>
          </c:cat>
          <c:val>
            <c:numRef>
              <c:f>Sheet1!$C$2:$C$6</c:f>
              <c:numCache>
                <c:formatCode>General</c:formatCode>
                <c:ptCount val="5"/>
                <c:pt idx="0">
                  <c:v>19</c:v>
                </c:pt>
                <c:pt idx="1">
                  <c:v>7</c:v>
                </c:pt>
                <c:pt idx="2">
                  <c:v>7</c:v>
                </c:pt>
                <c:pt idx="3">
                  <c:v>5</c:v>
                </c:pt>
                <c:pt idx="4">
                  <c:v>4</c:v>
                </c:pt>
              </c:numCache>
            </c:numRef>
          </c:val>
          <c:smooth val="0"/>
          <c:extLst>
            <c:ext xmlns:c16="http://schemas.microsoft.com/office/drawing/2014/chart" uri="{C3380CC4-5D6E-409C-BE32-E72D297353CC}">
              <c16:uniqueId val="{00000001-AB25-4A28-9B6C-412BEABED42D}"/>
            </c:ext>
          </c:extLst>
        </c:ser>
        <c:dLbls>
          <c:showLegendKey val="0"/>
          <c:showVal val="0"/>
          <c:showCatName val="0"/>
          <c:showSerName val="0"/>
          <c:showPercent val="0"/>
          <c:showBubbleSize val="0"/>
        </c:dLbls>
        <c:marker val="1"/>
        <c:smooth val="0"/>
        <c:axId val="42369024"/>
        <c:axId val="42370944"/>
      </c:lineChart>
      <c:catAx>
        <c:axId val="423690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70944"/>
        <c:crosses val="autoZero"/>
        <c:auto val="1"/>
        <c:lblAlgn val="ctr"/>
        <c:lblOffset val="100"/>
        <c:noMultiLvlLbl val="0"/>
      </c:catAx>
      <c:valAx>
        <c:axId val="4237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69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4276700989299E-2"/>
          <c:y val="4.7465015061839297E-2"/>
          <c:w val="0.923948743185948"/>
          <c:h val="0.75779215098112696"/>
        </c:manualLayout>
      </c:layout>
      <c:lineChart>
        <c:grouping val="standard"/>
        <c:varyColors val="0"/>
        <c:ser>
          <c:idx val="0"/>
          <c:order val="0"/>
          <c:tx>
            <c:strRef>
              <c:f>Sheet1!$B$1</c:f>
              <c:strCache>
                <c:ptCount val="1"/>
                <c:pt idx="0">
                  <c:v>Praise/Alegria</c:v>
                </c:pt>
              </c:strCache>
            </c:strRef>
          </c:tx>
          <c:spPr>
            <a:ln w="28575" cap="rnd">
              <a:solidFill>
                <a:schemeClr val="tx1"/>
              </a:solidFill>
              <a:round/>
            </a:ln>
            <a:effectLst/>
          </c:spPr>
          <c:marker>
            <c:symbol val="circle"/>
            <c:size val="5"/>
            <c:spPr>
              <a:solidFill>
                <a:schemeClr val="accent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Book/Libro 1 (41)</c:v>
                </c:pt>
                <c:pt idx="1">
                  <c:v>Book/Libro 2 (31)</c:v>
                </c:pt>
                <c:pt idx="2">
                  <c:v>Book/Libro 3 (17)</c:v>
                </c:pt>
                <c:pt idx="3">
                  <c:v>Book/Libro 4 (17)</c:v>
                </c:pt>
                <c:pt idx="4">
                  <c:v>Book/Libro 5 (44)</c:v>
                </c:pt>
              </c:strCache>
            </c:strRef>
          </c:cat>
          <c:val>
            <c:numRef>
              <c:f>Sheet1!$B$2:$B$6</c:f>
              <c:numCache>
                <c:formatCode>General</c:formatCode>
                <c:ptCount val="5"/>
                <c:pt idx="0">
                  <c:v>4</c:v>
                </c:pt>
                <c:pt idx="1">
                  <c:v>4</c:v>
                </c:pt>
                <c:pt idx="2">
                  <c:v>0</c:v>
                </c:pt>
                <c:pt idx="3">
                  <c:v>9</c:v>
                </c:pt>
                <c:pt idx="4">
                  <c:v>13</c:v>
                </c:pt>
              </c:numCache>
            </c:numRef>
          </c:val>
          <c:smooth val="0"/>
          <c:extLst>
            <c:ext xmlns:c16="http://schemas.microsoft.com/office/drawing/2014/chart" uri="{C3380CC4-5D6E-409C-BE32-E72D297353CC}">
              <c16:uniqueId val="{00000000-AB25-4A28-9B6C-412BEABED42D}"/>
            </c:ext>
          </c:extLst>
        </c:ser>
        <c:ser>
          <c:idx val="1"/>
          <c:order val="1"/>
          <c:tx>
            <c:strRef>
              <c:f>Sheet1!$C$1</c:f>
              <c:strCache>
                <c:ptCount val="1"/>
                <c:pt idx="0">
                  <c:v>Lament/Lamento</c:v>
                </c:pt>
              </c:strCache>
            </c:strRef>
          </c:tx>
          <c:spPr>
            <a:ln w="28575" cap="rnd">
              <a:solidFill>
                <a:srgbClr val="C00000"/>
              </a:solidFill>
              <a:round/>
            </a:ln>
            <a:effectLst/>
          </c:spPr>
          <c:marker>
            <c:symbol val="circle"/>
            <c:size val="5"/>
            <c:spPr>
              <a:solidFill>
                <a:schemeClr val="accent2"/>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Book/Libro 1 (41)</c:v>
                </c:pt>
                <c:pt idx="1">
                  <c:v>Book/Libro 2 (31)</c:v>
                </c:pt>
                <c:pt idx="2">
                  <c:v>Book/Libro 3 (17)</c:v>
                </c:pt>
                <c:pt idx="3">
                  <c:v>Book/Libro 4 (17)</c:v>
                </c:pt>
                <c:pt idx="4">
                  <c:v>Book/Libro 5 (44)</c:v>
                </c:pt>
              </c:strCache>
            </c:strRef>
          </c:cat>
          <c:val>
            <c:numRef>
              <c:f>Sheet1!$C$2:$C$6</c:f>
              <c:numCache>
                <c:formatCode>General</c:formatCode>
                <c:ptCount val="5"/>
                <c:pt idx="0">
                  <c:v>19</c:v>
                </c:pt>
                <c:pt idx="1">
                  <c:v>7</c:v>
                </c:pt>
                <c:pt idx="2">
                  <c:v>7</c:v>
                </c:pt>
                <c:pt idx="3">
                  <c:v>5</c:v>
                </c:pt>
                <c:pt idx="4">
                  <c:v>4</c:v>
                </c:pt>
              </c:numCache>
            </c:numRef>
          </c:val>
          <c:smooth val="0"/>
          <c:extLst>
            <c:ext xmlns:c16="http://schemas.microsoft.com/office/drawing/2014/chart" uri="{C3380CC4-5D6E-409C-BE32-E72D297353CC}">
              <c16:uniqueId val="{00000001-AB25-4A28-9B6C-412BEABED42D}"/>
            </c:ext>
          </c:extLst>
        </c:ser>
        <c:dLbls>
          <c:showLegendKey val="0"/>
          <c:showVal val="0"/>
          <c:showCatName val="0"/>
          <c:showSerName val="0"/>
          <c:showPercent val="0"/>
          <c:showBubbleSize val="0"/>
        </c:dLbls>
        <c:marker val="1"/>
        <c:smooth val="0"/>
        <c:axId val="42369024"/>
        <c:axId val="42370944"/>
      </c:lineChart>
      <c:catAx>
        <c:axId val="4236902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70944"/>
        <c:crosses val="autoZero"/>
        <c:auto val="1"/>
        <c:lblAlgn val="ctr"/>
        <c:lblOffset val="100"/>
        <c:noMultiLvlLbl val="0"/>
      </c:catAx>
      <c:valAx>
        <c:axId val="4237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69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78163" cy="469900"/>
          </a:xfrm>
          <a:prstGeom prst="rect">
            <a:avLst/>
          </a:prstGeom>
        </p:spPr>
        <p:txBody>
          <a:bodyPr vert="horz" lIns="91396" tIns="45698" rIns="91396" bIns="45698" rtlCol="0"/>
          <a:lstStyle>
            <a:lvl1pPr algn="l">
              <a:defRPr sz="1200"/>
            </a:lvl1pPr>
          </a:lstStyle>
          <a:p>
            <a:endParaRPr lang="en-US"/>
          </a:p>
        </p:txBody>
      </p:sp>
      <p:sp>
        <p:nvSpPr>
          <p:cNvPr id="3" name="Date Placeholder 2"/>
          <p:cNvSpPr>
            <a:spLocks noGrp="1"/>
          </p:cNvSpPr>
          <p:nvPr>
            <p:ph type="dt" idx="1"/>
          </p:nvPr>
        </p:nvSpPr>
        <p:spPr>
          <a:xfrm>
            <a:off x="4022728" y="0"/>
            <a:ext cx="3078163" cy="469900"/>
          </a:xfrm>
          <a:prstGeom prst="rect">
            <a:avLst/>
          </a:prstGeom>
        </p:spPr>
        <p:txBody>
          <a:bodyPr vert="horz" lIns="91396" tIns="45698" rIns="91396" bIns="45698" rtlCol="0"/>
          <a:lstStyle>
            <a:lvl1pPr algn="r">
              <a:defRPr sz="1200"/>
            </a:lvl1pPr>
          </a:lstStyle>
          <a:p>
            <a:fld id="{08924360-7647-4467-8698-AE39393BA125}" type="datetimeFigureOut">
              <a:rPr lang="en-US" smtClean="0"/>
              <a:t>9/27/2023</a:t>
            </a:fld>
            <a:endParaRPr lang="en-US"/>
          </a:p>
        </p:txBody>
      </p:sp>
      <p:sp>
        <p:nvSpPr>
          <p:cNvPr id="4" name="Slide Image Placeholder 3"/>
          <p:cNvSpPr>
            <a:spLocks noGrp="1" noRot="1" noChangeAspect="1"/>
          </p:cNvSpPr>
          <p:nvPr>
            <p:ph type="sldImg" idx="2"/>
          </p:nvPr>
        </p:nvSpPr>
        <p:spPr>
          <a:xfrm>
            <a:off x="1016000" y="1173163"/>
            <a:ext cx="5070475" cy="3168650"/>
          </a:xfrm>
          <a:prstGeom prst="rect">
            <a:avLst/>
          </a:prstGeom>
          <a:noFill/>
          <a:ln w="12700">
            <a:solidFill>
              <a:prstClr val="black"/>
            </a:solidFill>
          </a:ln>
        </p:spPr>
        <p:txBody>
          <a:bodyPr vert="horz" lIns="91396" tIns="45698" rIns="91396" bIns="45698"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396" tIns="45698" rIns="91396" bIns="456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918576"/>
            <a:ext cx="3078163" cy="469900"/>
          </a:xfrm>
          <a:prstGeom prst="rect">
            <a:avLst/>
          </a:prstGeom>
        </p:spPr>
        <p:txBody>
          <a:bodyPr vert="horz" lIns="91396" tIns="45698" rIns="91396" bIns="45698" rtlCol="0" anchor="b"/>
          <a:lstStyle>
            <a:lvl1pPr algn="l">
              <a:defRPr sz="1200"/>
            </a:lvl1pPr>
          </a:lstStyle>
          <a:p>
            <a:endParaRPr lang="en-US"/>
          </a:p>
        </p:txBody>
      </p:sp>
      <p:sp>
        <p:nvSpPr>
          <p:cNvPr id="7" name="Slide Number Placeholder 6"/>
          <p:cNvSpPr>
            <a:spLocks noGrp="1"/>
          </p:cNvSpPr>
          <p:nvPr>
            <p:ph type="sldNum" sz="quarter" idx="5"/>
          </p:nvPr>
        </p:nvSpPr>
        <p:spPr>
          <a:xfrm>
            <a:off x="4022728" y="8918576"/>
            <a:ext cx="3078163" cy="469900"/>
          </a:xfrm>
          <a:prstGeom prst="rect">
            <a:avLst/>
          </a:prstGeom>
        </p:spPr>
        <p:txBody>
          <a:bodyPr vert="horz" lIns="91396" tIns="45698" rIns="91396" bIns="45698" rtlCol="0" anchor="b"/>
          <a:lstStyle>
            <a:lvl1pPr algn="r">
              <a:defRPr sz="1200"/>
            </a:lvl1pPr>
          </a:lstStyle>
          <a:p>
            <a:fld id="{7F57C756-5CB9-432C-A528-5DC734ABB3E6}" type="slidenum">
              <a:rPr lang="en-US" smtClean="0"/>
              <a:t>‹#›</a:t>
            </a:fld>
            <a:endParaRPr lang="en-US"/>
          </a:p>
        </p:txBody>
      </p:sp>
    </p:spTree>
    <p:extLst>
      <p:ext uri="{BB962C8B-B14F-4D97-AF65-F5344CB8AC3E}">
        <p14:creationId xmlns:p14="http://schemas.microsoft.com/office/powerpoint/2010/main" val="1933260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biblegateway.com/passage/?search=Psalm%20138%3A6-8&amp;version=NASB#fen-NASB-16239a"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blueletterbible.org/search/preSearch.cfm?Criteria=Psalm+38.15&amp;t=NKJV"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blueletterbible.org/search/preSearch.cfm?Criteria=Psalm+38.15&amp;t=NKJV"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iblegateway.com/passage/?search=Romans+12%3A12-15&amp;version=NASB#fen-NASB-28248c"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a:t>
            </a:fld>
            <a:endParaRPr lang="en-US" dirty="0"/>
          </a:p>
        </p:txBody>
      </p:sp>
    </p:spTree>
    <p:extLst>
      <p:ext uri="{BB962C8B-B14F-4D97-AF65-F5344CB8AC3E}">
        <p14:creationId xmlns:p14="http://schemas.microsoft.com/office/powerpoint/2010/main" val="2411018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r>
              <a:rPr lang="en-US" sz="1100" dirty="0">
                <a:latin typeface="Times New Roman" panose="02020603050405020304" pitchFamily="18" charset="0"/>
                <a:cs typeface="Times New Roman" panose="02020603050405020304" pitchFamily="18" charset="0"/>
              </a:rPr>
              <a:t>The two themes throughout the book are found in Psalm 1 (Law Keeping and the blessings of that) and Psalm 2 (Kingship: </a:t>
            </a:r>
            <a:r>
              <a:rPr lang="en-US" sz="1100" dirty="0">
                <a:solidFill>
                  <a:srgbClr val="C00000"/>
                </a:solidFill>
                <a:latin typeface="Times New Roman" panose="02020603050405020304" pitchFamily="18" charset="0"/>
                <a:cs typeface="Times New Roman" panose="02020603050405020304" pitchFamily="18" charset="0"/>
              </a:rPr>
              <a:t>From an earthly (Davidic) king to a heavenly king (God)  </a:t>
            </a:r>
            <a:r>
              <a:rPr lang="en-US" sz="1100" dirty="0">
                <a:latin typeface="Times New Roman" panose="02020603050405020304" pitchFamily="18" charset="0"/>
                <a:cs typeface="Times New Roman" panose="02020603050405020304" pitchFamily="18" charset="0"/>
              </a:rPr>
              <a:t>Read Psalm 1 – See slide and Text questions 1-3, Thought Questions 1-2</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This message runs throughout the Psalms with some examples here but look at 144:15, 145:17-21. See the comparison here to Psalm 1?! Of course, all three are Psalms of David. </a:t>
            </a:r>
          </a:p>
          <a:p>
            <a:r>
              <a:rPr lang="en-US" sz="1100" dirty="0">
                <a:latin typeface="Times New Roman" panose="02020603050405020304" pitchFamily="18" charset="0"/>
                <a:cs typeface="Times New Roman" panose="02020603050405020304" pitchFamily="18" charset="0"/>
              </a:rPr>
              <a:t>This reminds us that:</a:t>
            </a:r>
          </a:p>
          <a:p>
            <a:pPr marL="342771" indent="-342771">
              <a:lnSpc>
                <a:spcPct val="107000"/>
              </a:lnSpc>
              <a:buFont typeface="+mj-lt"/>
              <a:buAutoNum type="arabicPeriod"/>
            </a:pPr>
            <a:r>
              <a:rPr lang="en-US" sz="1100" dirty="0">
                <a:latin typeface="Times New Roman" panose="02020603050405020304" pitchFamily="18" charset="0"/>
                <a:ea typeface="Calibri" panose="020F0502020204030204" pitchFamily="34" charset="0"/>
                <a:cs typeface="Times New Roman" panose="02020603050405020304" pitchFamily="18" charset="0"/>
              </a:rPr>
              <a:t>Watch what I allow to influence me as a walk, stand and sit. </a:t>
            </a:r>
          </a:p>
          <a:p>
            <a:pPr marL="342771" indent="-342771">
              <a:lnSpc>
                <a:spcPct val="107000"/>
              </a:lnSpc>
              <a:buFont typeface="+mj-lt"/>
              <a:buAutoNum type="arabicPeriod"/>
            </a:pPr>
            <a:r>
              <a:rPr lang="en-US" sz="1100" dirty="0">
                <a:latin typeface="Times New Roman" panose="02020603050405020304" pitchFamily="18" charset="0"/>
                <a:ea typeface="Calibri" panose="020F0502020204030204" pitchFamily="34" charset="0"/>
                <a:cs typeface="Times New Roman" panose="02020603050405020304" pitchFamily="18" charset="0"/>
              </a:rPr>
              <a:t>Meditate more on God’s word – to gain a better delight in the Law!</a:t>
            </a:r>
          </a:p>
          <a:p>
            <a:pPr marL="342771" indent="-342771">
              <a:lnSpc>
                <a:spcPct val="107000"/>
              </a:lnSpc>
              <a:spcAft>
                <a:spcPts val="800"/>
              </a:spcAft>
              <a:buFont typeface="+mj-lt"/>
              <a:buAutoNum type="arabicPeriod"/>
            </a:pPr>
            <a:r>
              <a:rPr lang="en-US" sz="1100" dirty="0">
                <a:latin typeface="Times New Roman" panose="02020603050405020304" pitchFamily="18" charset="0"/>
                <a:ea typeface="Calibri" panose="020F0502020204030204" pitchFamily="34" charset="0"/>
                <a:cs typeface="Times New Roman" panose="02020603050405020304" pitchFamily="18" charset="0"/>
              </a:rPr>
              <a:t>God is faithful! (1:6) He knows the righteous and cares and wants to help me live a faithful life.</a:t>
            </a:r>
          </a:p>
          <a:p>
            <a:r>
              <a:rPr lang="en-US" sz="1100" dirty="0">
                <a:latin typeface="Times New Roman" panose="02020603050405020304" pitchFamily="18" charset="0"/>
                <a:ea typeface="Calibri" panose="020F0502020204030204" pitchFamily="34" charset="0"/>
                <a:cs typeface="Times New Roman" panose="02020603050405020304" pitchFamily="18" charset="0"/>
              </a:rPr>
              <a:t>Jesus fulfills this see Matthew 5: 17-20 -  </a:t>
            </a:r>
            <a:r>
              <a:rPr lang="en-US" sz="1100" baseline="30000" dirty="0">
                <a:latin typeface="Times New Roman" panose="02020603050405020304" pitchFamily="18" charset="0"/>
                <a:cs typeface="Times New Roman" panose="02020603050405020304" pitchFamily="18" charset="0"/>
              </a:rPr>
              <a:t>17 </a:t>
            </a:r>
            <a:r>
              <a:rPr lang="en-US" sz="1100" dirty="0">
                <a:latin typeface="Times New Roman" panose="02020603050405020304" pitchFamily="18" charset="0"/>
                <a:cs typeface="Times New Roman" panose="02020603050405020304" pitchFamily="18" charset="0"/>
              </a:rPr>
              <a:t>“Do not think that I came to abolish the Law or the Prophets; I did not come to abolish but to fulfill. </a:t>
            </a:r>
            <a:r>
              <a:rPr lang="en-US" sz="1100" baseline="30000" dirty="0">
                <a:latin typeface="Times New Roman" panose="02020603050405020304" pitchFamily="18" charset="0"/>
                <a:cs typeface="Times New Roman" panose="02020603050405020304" pitchFamily="18" charset="0"/>
              </a:rPr>
              <a:t>18 </a:t>
            </a:r>
            <a:r>
              <a:rPr lang="en-US" sz="1100" dirty="0">
                <a:latin typeface="Times New Roman" panose="02020603050405020304" pitchFamily="18" charset="0"/>
                <a:cs typeface="Times New Roman" panose="02020603050405020304" pitchFamily="18" charset="0"/>
              </a:rPr>
              <a:t>For truly I say to you, until heaven and earth pass away, not the smallest letter or stroke shall pass from the Law until all is accomplished. </a:t>
            </a:r>
            <a:r>
              <a:rPr lang="en-US" sz="1100" baseline="30000" dirty="0">
                <a:latin typeface="Times New Roman" panose="02020603050405020304" pitchFamily="18" charset="0"/>
                <a:cs typeface="Times New Roman" panose="02020603050405020304" pitchFamily="18" charset="0"/>
              </a:rPr>
              <a:t>19 </a:t>
            </a:r>
            <a:r>
              <a:rPr lang="en-US" sz="1100" dirty="0">
                <a:latin typeface="Times New Roman" panose="02020603050405020304" pitchFamily="18" charset="0"/>
                <a:cs typeface="Times New Roman" panose="02020603050405020304" pitchFamily="18" charset="0"/>
              </a:rPr>
              <a:t>Whoever then annuls one of the least of these commandments, and teaches others </a:t>
            </a:r>
            <a:r>
              <a:rPr lang="en-US" sz="1100" i="1" dirty="0">
                <a:latin typeface="Times New Roman" panose="02020603050405020304" pitchFamily="18" charset="0"/>
                <a:cs typeface="Times New Roman" panose="02020603050405020304" pitchFamily="18" charset="0"/>
              </a:rPr>
              <a:t>to do</a:t>
            </a:r>
            <a:r>
              <a:rPr lang="en-US" sz="1100" dirty="0">
                <a:latin typeface="Times New Roman" panose="02020603050405020304" pitchFamily="18" charset="0"/>
                <a:cs typeface="Times New Roman" panose="02020603050405020304" pitchFamily="18" charset="0"/>
              </a:rPr>
              <a:t> the same, shall be called least in the kingdom of heaven; but whoever keeps and teaches </a:t>
            </a:r>
            <a:r>
              <a:rPr lang="en-US" sz="1100" i="1" dirty="0">
                <a:latin typeface="Times New Roman" panose="02020603050405020304" pitchFamily="18" charset="0"/>
                <a:cs typeface="Times New Roman" panose="02020603050405020304" pitchFamily="18" charset="0"/>
              </a:rPr>
              <a:t>them</a:t>
            </a:r>
            <a:r>
              <a:rPr lang="en-US" sz="1100" dirty="0">
                <a:latin typeface="Times New Roman" panose="02020603050405020304" pitchFamily="18" charset="0"/>
                <a:cs typeface="Times New Roman" panose="02020603050405020304" pitchFamily="18" charset="0"/>
              </a:rPr>
              <a:t>, he shall be called great in the kingdom of heaven. </a:t>
            </a:r>
            <a:r>
              <a:rPr lang="en-US" sz="1100" baseline="30000" dirty="0">
                <a:latin typeface="Times New Roman" panose="02020603050405020304" pitchFamily="18" charset="0"/>
                <a:cs typeface="Times New Roman" panose="02020603050405020304" pitchFamily="18" charset="0"/>
              </a:rPr>
              <a:t>20 </a:t>
            </a:r>
            <a:r>
              <a:rPr lang="en-US" sz="1100" dirty="0">
                <a:latin typeface="Times New Roman" panose="02020603050405020304" pitchFamily="18" charset="0"/>
                <a:cs typeface="Times New Roman" panose="02020603050405020304" pitchFamily="18" charset="0"/>
              </a:rPr>
              <a:t>“For I say to you that unless your righteousness surpasses </a:t>
            </a:r>
            <a:r>
              <a:rPr lang="en-US" sz="1100" i="1" dirty="0">
                <a:latin typeface="Times New Roman" panose="02020603050405020304" pitchFamily="18" charset="0"/>
                <a:cs typeface="Times New Roman" panose="02020603050405020304" pitchFamily="18" charset="0"/>
              </a:rPr>
              <a:t>that</a:t>
            </a:r>
            <a:r>
              <a:rPr lang="en-US" sz="1100" dirty="0">
                <a:latin typeface="Times New Roman" panose="02020603050405020304" pitchFamily="18" charset="0"/>
                <a:cs typeface="Times New Roman" panose="02020603050405020304" pitchFamily="18" charset="0"/>
              </a:rPr>
              <a:t> of the scribes and Pharisees, you will not enter the kingdom of heaven.</a:t>
            </a:r>
          </a:p>
          <a:p>
            <a:pPr>
              <a:lnSpc>
                <a:spcPct val="107000"/>
              </a:lnSpc>
              <a:spcAft>
                <a:spcPts val="8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10</a:t>
            </a:fld>
            <a:endParaRPr lang="en-US" dirty="0"/>
          </a:p>
        </p:txBody>
      </p:sp>
    </p:spTree>
    <p:extLst>
      <p:ext uri="{BB962C8B-B14F-4D97-AF65-F5344CB8AC3E}">
        <p14:creationId xmlns:p14="http://schemas.microsoft.com/office/powerpoint/2010/main" val="6937361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100</a:t>
            </a:fld>
            <a:endParaRPr lang="en-US"/>
          </a:p>
        </p:txBody>
      </p:sp>
    </p:spTree>
    <p:extLst>
      <p:ext uri="{BB962C8B-B14F-4D97-AF65-F5344CB8AC3E}">
        <p14:creationId xmlns:p14="http://schemas.microsoft.com/office/powerpoint/2010/main" val="26308861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101</a:t>
            </a:fld>
            <a:endParaRPr lang="en-US"/>
          </a:p>
        </p:txBody>
      </p:sp>
    </p:spTree>
    <p:extLst>
      <p:ext uri="{BB962C8B-B14F-4D97-AF65-F5344CB8AC3E}">
        <p14:creationId xmlns:p14="http://schemas.microsoft.com/office/powerpoint/2010/main" val="40226005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102</a:t>
            </a:fld>
            <a:endParaRPr lang="en-US"/>
          </a:p>
        </p:txBody>
      </p:sp>
    </p:spTree>
    <p:extLst>
      <p:ext uri="{BB962C8B-B14F-4D97-AF65-F5344CB8AC3E}">
        <p14:creationId xmlns:p14="http://schemas.microsoft.com/office/powerpoint/2010/main" val="32954392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103</a:t>
            </a:fld>
            <a:endParaRPr lang="en-US"/>
          </a:p>
        </p:txBody>
      </p:sp>
    </p:spTree>
    <p:extLst>
      <p:ext uri="{BB962C8B-B14F-4D97-AF65-F5344CB8AC3E}">
        <p14:creationId xmlns:p14="http://schemas.microsoft.com/office/powerpoint/2010/main" val="1554595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104</a:t>
            </a:fld>
            <a:endParaRPr lang="en-US"/>
          </a:p>
        </p:txBody>
      </p:sp>
    </p:spTree>
    <p:extLst>
      <p:ext uri="{BB962C8B-B14F-4D97-AF65-F5344CB8AC3E}">
        <p14:creationId xmlns:p14="http://schemas.microsoft.com/office/powerpoint/2010/main" val="20270067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105</a:t>
            </a:fld>
            <a:endParaRPr lang="en-US"/>
          </a:p>
        </p:txBody>
      </p:sp>
    </p:spTree>
    <p:extLst>
      <p:ext uri="{BB962C8B-B14F-4D97-AF65-F5344CB8AC3E}">
        <p14:creationId xmlns:p14="http://schemas.microsoft.com/office/powerpoint/2010/main" val="7558248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106</a:t>
            </a:fld>
            <a:endParaRPr lang="en-US"/>
          </a:p>
        </p:txBody>
      </p:sp>
    </p:spTree>
    <p:extLst>
      <p:ext uri="{BB962C8B-B14F-4D97-AF65-F5344CB8AC3E}">
        <p14:creationId xmlns:p14="http://schemas.microsoft.com/office/powerpoint/2010/main" val="14833804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107</a:t>
            </a:fld>
            <a:endParaRPr lang="en-US"/>
          </a:p>
        </p:txBody>
      </p:sp>
    </p:spTree>
    <p:extLst>
      <p:ext uri="{BB962C8B-B14F-4D97-AF65-F5344CB8AC3E}">
        <p14:creationId xmlns:p14="http://schemas.microsoft.com/office/powerpoint/2010/main" val="132791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108</a:t>
            </a:fld>
            <a:endParaRPr lang="en-US"/>
          </a:p>
        </p:txBody>
      </p:sp>
    </p:spTree>
    <p:extLst>
      <p:ext uri="{BB962C8B-B14F-4D97-AF65-F5344CB8AC3E}">
        <p14:creationId xmlns:p14="http://schemas.microsoft.com/office/powerpoint/2010/main" val="525921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109</a:t>
            </a:fld>
            <a:endParaRPr lang="en-US"/>
          </a:p>
        </p:txBody>
      </p:sp>
    </p:spTree>
    <p:extLst>
      <p:ext uri="{BB962C8B-B14F-4D97-AF65-F5344CB8AC3E}">
        <p14:creationId xmlns:p14="http://schemas.microsoft.com/office/powerpoint/2010/main" val="4255915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r>
              <a:rPr lang="en-US" sz="1100" dirty="0">
                <a:latin typeface="Times New Roman" panose="02020603050405020304" pitchFamily="18" charset="0"/>
                <a:cs typeface="Times New Roman" panose="02020603050405020304" pitchFamily="18" charset="0"/>
              </a:rPr>
              <a:t>Read Psalm 2 –  Message: God appoints the king to rule, but is ultimately still in charge</a:t>
            </a:r>
          </a:p>
          <a:p>
            <a:pPr defTabSz="914056"/>
            <a:endParaRPr lang="en-US" sz="1100" dirty="0">
              <a:latin typeface="Times New Roman" panose="02020603050405020304" pitchFamily="18" charset="0"/>
              <a:cs typeface="Times New Roman" panose="02020603050405020304" pitchFamily="18" charset="0"/>
            </a:endParaRPr>
          </a:p>
          <a:p>
            <a:pPr defTabSz="914056"/>
            <a:r>
              <a:rPr lang="en-US" sz="1100" dirty="0">
                <a:latin typeface="Times New Roman" panose="02020603050405020304" pitchFamily="18" charset="0"/>
                <a:cs typeface="Times New Roman" panose="02020603050405020304" pitchFamily="18" charset="0"/>
              </a:rPr>
              <a:t>2:1-3 – Rebellion on earth – plots of evil men to overthrow God.  2: 4-6 – God laughs at this threat and has His own plans…</a:t>
            </a:r>
          </a:p>
          <a:p>
            <a:pPr defTabSz="914056"/>
            <a:r>
              <a:rPr lang="en-US" sz="1100" dirty="0">
                <a:latin typeface="Times New Roman" panose="02020603050405020304" pitchFamily="18" charset="0"/>
                <a:cs typeface="Times New Roman" panose="02020603050405020304" pitchFamily="18" charset="0"/>
              </a:rPr>
              <a:t>2: 7-9 – Filled by David in the current time, Points to Christ’s reign forever.  2:10-12 – Wise men put their trust is this King!</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See Ps. 145:1, 8-13 – God’s kingdom is everlasting. </a:t>
            </a:r>
          </a:p>
          <a:p>
            <a:endParaRPr lang="en-US" sz="1100" dirty="0">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Jesus fulfills this: </a:t>
            </a:r>
          </a:p>
          <a:p>
            <a:pPr defTabSz="914056"/>
            <a:r>
              <a:rPr lang="en-US" sz="1100" dirty="0">
                <a:latin typeface="Times New Roman" panose="02020603050405020304" pitchFamily="18" charset="0"/>
                <a:cs typeface="Times New Roman" panose="02020603050405020304" pitchFamily="18" charset="0"/>
              </a:rPr>
              <a:t>Acts 13: 32-33 - </a:t>
            </a:r>
            <a:r>
              <a:rPr lang="en-US" sz="1100" baseline="30000" dirty="0">
                <a:latin typeface="Times New Roman" panose="02020603050405020304" pitchFamily="18" charset="0"/>
                <a:cs typeface="Times New Roman" panose="02020603050405020304" pitchFamily="18" charset="0"/>
              </a:rPr>
              <a:t>32 </a:t>
            </a:r>
            <a:r>
              <a:rPr lang="en-US" sz="1100" dirty="0">
                <a:latin typeface="Times New Roman" panose="02020603050405020304" pitchFamily="18" charset="0"/>
                <a:cs typeface="Times New Roman" panose="02020603050405020304" pitchFamily="18" charset="0"/>
              </a:rPr>
              <a:t>And we preach to you the good news of the promise made to the fathers, </a:t>
            </a:r>
            <a:r>
              <a:rPr lang="en-US" sz="1100" baseline="30000" dirty="0">
                <a:latin typeface="Times New Roman" panose="02020603050405020304" pitchFamily="18" charset="0"/>
                <a:cs typeface="Times New Roman" panose="02020603050405020304" pitchFamily="18" charset="0"/>
              </a:rPr>
              <a:t>33 </a:t>
            </a:r>
            <a:r>
              <a:rPr lang="en-US" sz="1100" dirty="0">
                <a:latin typeface="Times New Roman" panose="02020603050405020304" pitchFamily="18" charset="0"/>
                <a:cs typeface="Times New Roman" panose="02020603050405020304" pitchFamily="18" charset="0"/>
              </a:rPr>
              <a:t>that God has fulfilled this </a:t>
            </a:r>
            <a:r>
              <a:rPr lang="en-US" sz="1100" i="1" dirty="0">
                <a:latin typeface="Times New Roman" panose="02020603050405020304" pitchFamily="18" charset="0"/>
                <a:cs typeface="Times New Roman" panose="02020603050405020304" pitchFamily="18" charset="0"/>
              </a:rPr>
              <a:t>promise</a:t>
            </a:r>
            <a:r>
              <a:rPr lang="en-US" sz="1100" dirty="0">
                <a:latin typeface="Times New Roman" panose="02020603050405020304" pitchFamily="18" charset="0"/>
                <a:cs typeface="Times New Roman" panose="02020603050405020304" pitchFamily="18" charset="0"/>
              </a:rPr>
              <a:t> to our children in that He raised up Jesus, as it is also written in the second Psalm, ‘</a:t>
            </a:r>
            <a:r>
              <a:rPr lang="en-US" sz="1100" cap="small" dirty="0">
                <a:latin typeface="Times New Roman" panose="02020603050405020304" pitchFamily="18" charset="0"/>
                <a:cs typeface="Times New Roman" panose="02020603050405020304" pitchFamily="18" charset="0"/>
              </a:rPr>
              <a:t>You are My Son; today </a:t>
            </a:r>
            <a:r>
              <a:rPr lang="en-US" sz="1100" cap="small" dirty="0" err="1">
                <a:latin typeface="Times New Roman" panose="02020603050405020304" pitchFamily="18" charset="0"/>
                <a:cs typeface="Times New Roman" panose="02020603050405020304" pitchFamily="18" charset="0"/>
              </a:rPr>
              <a:t>i</a:t>
            </a:r>
            <a:r>
              <a:rPr lang="en-US" sz="1100" cap="small" dirty="0">
                <a:latin typeface="Times New Roman" panose="02020603050405020304" pitchFamily="18" charset="0"/>
                <a:cs typeface="Times New Roman" panose="02020603050405020304" pitchFamily="18" charset="0"/>
              </a:rPr>
              <a:t> have begotten You</a:t>
            </a:r>
            <a:r>
              <a:rPr lang="en-US" sz="1100" dirty="0">
                <a:latin typeface="Times New Roman" panose="02020603050405020304" pitchFamily="18" charset="0"/>
                <a:cs typeface="Times New Roman" panose="02020603050405020304" pitchFamily="18" charset="0"/>
              </a:rPr>
              <a:t>.’ </a:t>
            </a:r>
          </a:p>
          <a:p>
            <a:pPr defTabSz="914056"/>
            <a:r>
              <a:rPr lang="en-US" sz="1100" dirty="0">
                <a:latin typeface="Times New Roman" panose="02020603050405020304" pitchFamily="18" charset="0"/>
                <a:cs typeface="Times New Roman" panose="02020603050405020304" pitchFamily="18" charset="0"/>
              </a:rPr>
              <a:t>Revelation 1:5-6, 17-18 - </a:t>
            </a:r>
            <a:r>
              <a:rPr lang="en-US" sz="1100" baseline="30000" dirty="0">
                <a:latin typeface="Times New Roman" panose="02020603050405020304" pitchFamily="18" charset="0"/>
                <a:cs typeface="Times New Roman" panose="02020603050405020304" pitchFamily="18" charset="0"/>
              </a:rPr>
              <a:t>5 </a:t>
            </a:r>
            <a:r>
              <a:rPr lang="en-US" sz="1100" dirty="0">
                <a:latin typeface="Times New Roman" panose="02020603050405020304" pitchFamily="18" charset="0"/>
                <a:cs typeface="Times New Roman" panose="02020603050405020304" pitchFamily="18" charset="0"/>
              </a:rPr>
              <a:t>and from Jesus Christ, the faithful witness, the firstborn of the dead, and the ruler of the kings of the earth. To Him who loves us and released us from our sins by His blood— </a:t>
            </a:r>
            <a:r>
              <a:rPr lang="en-US" sz="1100" baseline="30000" dirty="0">
                <a:latin typeface="Times New Roman" panose="02020603050405020304" pitchFamily="18" charset="0"/>
                <a:cs typeface="Times New Roman" panose="02020603050405020304" pitchFamily="18" charset="0"/>
              </a:rPr>
              <a:t>6 </a:t>
            </a:r>
            <a:r>
              <a:rPr lang="en-US" sz="1100" dirty="0">
                <a:latin typeface="Times New Roman" panose="02020603050405020304" pitchFamily="18" charset="0"/>
                <a:cs typeface="Times New Roman" panose="02020603050405020304" pitchFamily="18" charset="0"/>
              </a:rPr>
              <a:t>and He has made us </a:t>
            </a:r>
            <a:r>
              <a:rPr lang="en-US" sz="1100" i="1" dirty="0">
                <a:latin typeface="Times New Roman" panose="02020603050405020304" pitchFamily="18" charset="0"/>
                <a:cs typeface="Times New Roman" panose="02020603050405020304" pitchFamily="18" charset="0"/>
              </a:rPr>
              <a:t>to be</a:t>
            </a:r>
            <a:r>
              <a:rPr lang="en-US" sz="1100" dirty="0">
                <a:latin typeface="Times New Roman" panose="02020603050405020304" pitchFamily="18" charset="0"/>
                <a:cs typeface="Times New Roman" panose="02020603050405020304" pitchFamily="18" charset="0"/>
              </a:rPr>
              <a:t> a kingdom, priests to His God and Father—to Him </a:t>
            </a:r>
            <a:r>
              <a:rPr lang="en-US" sz="1100" i="1" dirty="0">
                <a:latin typeface="Times New Roman" panose="02020603050405020304" pitchFamily="18" charset="0"/>
                <a:cs typeface="Times New Roman" panose="02020603050405020304" pitchFamily="18" charset="0"/>
              </a:rPr>
              <a:t>be</a:t>
            </a:r>
            <a:r>
              <a:rPr lang="en-US" sz="1100" dirty="0">
                <a:latin typeface="Times New Roman" panose="02020603050405020304" pitchFamily="18" charset="0"/>
                <a:cs typeface="Times New Roman" panose="02020603050405020304" pitchFamily="18" charset="0"/>
              </a:rPr>
              <a:t> the glory and the dominion forever and ever. Amen. </a:t>
            </a:r>
          </a:p>
          <a:p>
            <a:pPr defTabSz="914056"/>
            <a:r>
              <a:rPr lang="en-US" sz="1100" baseline="30000" dirty="0">
                <a:latin typeface="Times New Roman" panose="02020603050405020304" pitchFamily="18" charset="0"/>
                <a:cs typeface="Times New Roman" panose="02020603050405020304" pitchFamily="18" charset="0"/>
              </a:rPr>
              <a:t>17 </a:t>
            </a:r>
            <a:r>
              <a:rPr lang="en-US" sz="1100" dirty="0">
                <a:latin typeface="Times New Roman" panose="02020603050405020304" pitchFamily="18" charset="0"/>
                <a:cs typeface="Times New Roman" panose="02020603050405020304" pitchFamily="18" charset="0"/>
              </a:rPr>
              <a:t>When I saw Him, I fell at His feet like a dead man. And He placed His right hand on me, saying, “Do not be afraid; I am the first and the last, </a:t>
            </a:r>
            <a:r>
              <a:rPr lang="en-US" sz="1100" baseline="30000" dirty="0">
                <a:latin typeface="Times New Roman" panose="02020603050405020304" pitchFamily="18" charset="0"/>
                <a:cs typeface="Times New Roman" panose="02020603050405020304" pitchFamily="18" charset="0"/>
              </a:rPr>
              <a:t>18 </a:t>
            </a:r>
            <a:r>
              <a:rPr lang="en-US" sz="1100" dirty="0">
                <a:latin typeface="Times New Roman" panose="02020603050405020304" pitchFamily="18" charset="0"/>
                <a:cs typeface="Times New Roman" panose="02020603050405020304" pitchFamily="18" charset="0"/>
              </a:rPr>
              <a:t>and the living One; and I was dead, and behold, I am alive forevermore, and I have the keys of death and of Hades. </a:t>
            </a:r>
          </a:p>
          <a:p>
            <a:pPr defTabSz="914056"/>
            <a:r>
              <a:rPr lang="en-US" sz="1100" dirty="0">
                <a:latin typeface="Times New Roman" panose="02020603050405020304" pitchFamily="18" charset="0"/>
                <a:cs typeface="Times New Roman" panose="02020603050405020304" pitchFamily="18" charset="0"/>
              </a:rPr>
              <a:t>1- Obey God’s commands!     2-Serve the Kingdom of God, because He is in control. </a:t>
            </a:r>
          </a:p>
          <a:p>
            <a:pPr defTabSz="914056"/>
            <a:endParaRPr lang="en-US" dirty="0"/>
          </a:p>
          <a:p>
            <a:pPr defTabSz="914056"/>
            <a:endParaRPr lang="en-US" dirty="0"/>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11</a:t>
            </a:fld>
            <a:endParaRPr lang="en-US"/>
          </a:p>
        </p:txBody>
      </p:sp>
    </p:spTree>
    <p:extLst>
      <p:ext uri="{BB962C8B-B14F-4D97-AF65-F5344CB8AC3E}">
        <p14:creationId xmlns:p14="http://schemas.microsoft.com/office/powerpoint/2010/main" val="20472251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110</a:t>
            </a:fld>
            <a:endParaRPr lang="en-US"/>
          </a:p>
        </p:txBody>
      </p:sp>
    </p:spTree>
    <p:extLst>
      <p:ext uri="{BB962C8B-B14F-4D97-AF65-F5344CB8AC3E}">
        <p14:creationId xmlns:p14="http://schemas.microsoft.com/office/powerpoint/2010/main" val="35509717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771" indent="-342771" defTabSz="924641">
              <a:lnSpc>
                <a:spcPct val="115000"/>
              </a:lnSpc>
              <a:spcAft>
                <a:spcPts val="1000"/>
              </a:spcAft>
              <a:buFont typeface="Calibri" panose="020F050202020403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Which psalms are quoted or alluded to most often in the New Testament? (110 – 22x; 118 – 11x; 69 – 10x; 22 – 7x; 2 – 7x)</a:t>
            </a:r>
          </a:p>
          <a:p>
            <a:pPr marL="342771" indent="-342771" defTabSz="924641">
              <a:lnSpc>
                <a:spcPct val="115000"/>
              </a:lnSpc>
              <a:spcAft>
                <a:spcPts val="1000"/>
              </a:spcAft>
              <a:buFont typeface="Calibri" panose="020F050202020403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When noticing quotes see how they fit into the two themes: Law keeping and Kingship.</a:t>
            </a:r>
          </a:p>
          <a:p>
            <a:pPr marL="342771" indent="-342771" defTabSz="924641">
              <a:lnSpc>
                <a:spcPct val="115000"/>
              </a:lnSpc>
              <a:spcAft>
                <a:spcPts val="1000"/>
              </a:spcAft>
              <a:buFont typeface="Calibri" panose="020F050202020403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We’ve made the point that there was a complete copy of the Psalms by the 1</a:t>
            </a:r>
            <a:r>
              <a:rPr lang="en-US" baseline="30000" dirty="0">
                <a:latin typeface="Times New Roman" panose="02020603050405020304" pitchFamily="18" charset="0"/>
                <a:ea typeface="Calibri" panose="020F0502020204030204" pitchFamily="34" charset="0"/>
                <a:cs typeface="Times New Roman" panose="02020603050405020304" pitchFamily="18" charset="0"/>
              </a:rPr>
              <a:t>st</a:t>
            </a:r>
            <a:r>
              <a:rPr lang="en-US" dirty="0">
                <a:latin typeface="Times New Roman" panose="02020603050405020304" pitchFamily="18" charset="0"/>
                <a:ea typeface="Calibri" panose="020F0502020204030204" pitchFamily="34" charset="0"/>
                <a:cs typeface="Times New Roman" panose="02020603050405020304" pitchFamily="18" charset="0"/>
              </a:rPr>
              <a:t> century. It was an important part of worship and religious activity. </a:t>
            </a:r>
          </a:p>
          <a:p>
            <a:pPr marL="173370" indent="-173370" defTabSz="924641">
              <a:lnSpc>
                <a:spcPct val="115000"/>
              </a:lnSpc>
              <a:spcAft>
                <a:spcPts val="1000"/>
              </a:spcAft>
              <a:buFont typeface="Arial" panose="020B060402020202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Matt 26:30 “After singing a hymn, they went out to the Mount of Olives.” This the last recorded collective activity of Jesus with all His disciples before His crucifixion. </a:t>
            </a:r>
          </a:p>
          <a:p>
            <a:pPr marL="173370" indent="-173370" defTabSz="924641">
              <a:lnSpc>
                <a:spcPct val="115000"/>
              </a:lnSpc>
              <a:spcAft>
                <a:spcPts val="1000"/>
              </a:spcAft>
              <a:buFont typeface="Arial" panose="020B060402020202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Acts 2:25 – Peter starts his sermon on the day of Pentecost by quoting from Ps 16. Hebrews 2:6, the writer quotes Psalm 8 and refers to it as ‘testimony’</a:t>
            </a:r>
          </a:p>
          <a:p>
            <a:pPr marL="173370" indent="-173370" defTabSz="924641">
              <a:lnSpc>
                <a:spcPct val="115000"/>
              </a:lnSpc>
              <a:spcAft>
                <a:spcPts val="1000"/>
              </a:spcAft>
              <a:buFont typeface="Arial" panose="020B060402020202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Acts 1:20 quotes Ps. 69:25 &amp; 109:8. and uses Psalm 109:8 as authority to select an apostle to take the place of Judas. </a:t>
            </a:r>
            <a:r>
              <a:rPr lang="en-US" baseline="30000" dirty="0"/>
              <a:t>20 </a:t>
            </a:r>
            <a:r>
              <a:rPr lang="en-US" dirty="0"/>
              <a:t>“For it is written in the book of Psalms:</a:t>
            </a:r>
          </a:p>
          <a:p>
            <a:r>
              <a:rPr lang="en-US" dirty="0"/>
              <a:t>‘</a:t>
            </a:r>
            <a:r>
              <a:rPr lang="en-US" cap="small" dirty="0">
                <a:effectLst/>
              </a:rPr>
              <a:t>May his residence be made desolate</a:t>
            </a:r>
            <a:r>
              <a:rPr lang="en-US" dirty="0"/>
              <a:t>, </a:t>
            </a:r>
            <a:r>
              <a:rPr lang="en-US" cap="small" dirty="0">
                <a:effectLst/>
              </a:rPr>
              <a:t>And may there be none living in </a:t>
            </a:r>
            <a:r>
              <a:rPr lang="en-US" cap="small" dirty="0" err="1">
                <a:effectLst/>
              </a:rPr>
              <a:t>it</a:t>
            </a:r>
            <a:r>
              <a:rPr lang="en-US" dirty="0" err="1"/>
              <a:t>’;and,‘</a:t>
            </a:r>
            <a:r>
              <a:rPr lang="en-US" cap="small" dirty="0" err="1">
                <a:effectLst/>
              </a:rPr>
              <a:t>May</a:t>
            </a:r>
            <a:r>
              <a:rPr lang="en-US" cap="small" dirty="0">
                <a:effectLst/>
              </a:rPr>
              <a:t> another take his</a:t>
            </a:r>
            <a:r>
              <a:rPr lang="en-US" dirty="0"/>
              <a:t> </a:t>
            </a:r>
            <a:r>
              <a:rPr lang="en-US" cap="small" dirty="0">
                <a:effectLst/>
              </a:rPr>
              <a:t>office</a:t>
            </a:r>
            <a:r>
              <a:rPr lang="en-US" dirty="0"/>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173370" indent="-173370" defTabSz="924641">
              <a:lnSpc>
                <a:spcPct val="115000"/>
              </a:lnSpc>
              <a:spcAft>
                <a:spcPts val="1000"/>
              </a:spcAft>
              <a:buFont typeface="Arial" panose="020B0604020202020204" pitchFamily="34" charset="0"/>
              <a:buChar char="•"/>
              <a:defRPr/>
            </a:pPr>
            <a:r>
              <a:rPr lang="en-US" dirty="0">
                <a:latin typeface="Times New Roman" panose="02020603050405020304" pitchFamily="18" charset="0"/>
                <a:ea typeface="Calibri" panose="020F0502020204030204" pitchFamily="34" charset="0"/>
                <a:cs typeface="Times New Roman" panose="02020603050405020304" pitchFamily="18" charset="0"/>
              </a:rPr>
              <a:t>The NT mentions the Psalms as something we use in worship. Eph. 5:19, Co. 3:16 – What instrument is used?</a:t>
            </a:r>
          </a:p>
          <a:p>
            <a:pPr>
              <a:lnSpc>
                <a:spcPct val="115000"/>
              </a:lnSpc>
              <a:spcAft>
                <a:spcPts val="1000"/>
              </a:spcAft>
            </a:pPr>
            <a:r>
              <a:rPr lang="en-US" baseline="30000" dirty="0">
                <a:latin typeface="Times New Roman" panose="02020603050405020304" pitchFamily="18" charset="0"/>
                <a:cs typeface="Times New Roman" panose="02020603050405020304" pitchFamily="18" charset="0"/>
              </a:rPr>
              <a:t>Eph 5:19 </a:t>
            </a:r>
            <a:r>
              <a:rPr lang="en-US" dirty="0">
                <a:latin typeface="Times New Roman" panose="02020603050405020304" pitchFamily="18" charset="0"/>
                <a:cs typeface="Times New Roman" panose="02020603050405020304" pitchFamily="18" charset="0"/>
              </a:rPr>
              <a:t>speaking to one another in psalms and hymns and spiritual songs, singing and making melody with your </a:t>
            </a:r>
            <a:r>
              <a:rPr lang="en-US" b="1" i="1" dirty="0">
                <a:latin typeface="Times New Roman" panose="02020603050405020304" pitchFamily="18" charset="0"/>
                <a:cs typeface="Times New Roman" panose="02020603050405020304" pitchFamily="18" charset="0"/>
              </a:rPr>
              <a:t>hearts</a:t>
            </a:r>
            <a:r>
              <a:rPr lang="en-US" dirty="0">
                <a:latin typeface="Times New Roman" panose="02020603050405020304" pitchFamily="18" charset="0"/>
                <a:cs typeface="Times New Roman" panose="02020603050405020304" pitchFamily="18" charset="0"/>
              </a:rPr>
              <a:t> to the Lord;</a:t>
            </a:r>
          </a:p>
          <a:p>
            <a:pPr>
              <a:lnSpc>
                <a:spcPct val="115000"/>
              </a:lnSpc>
              <a:spcAft>
                <a:spcPts val="1000"/>
              </a:spcAft>
            </a:pPr>
            <a:r>
              <a:rPr lang="en-US" baseline="30000" dirty="0">
                <a:latin typeface="Times New Roman" panose="02020603050405020304" pitchFamily="18" charset="0"/>
                <a:cs typeface="Times New Roman" panose="02020603050405020304" pitchFamily="18" charset="0"/>
              </a:rPr>
              <a:t>Col 3:16 </a:t>
            </a:r>
            <a:r>
              <a:rPr lang="en-US" dirty="0">
                <a:latin typeface="Times New Roman" panose="02020603050405020304" pitchFamily="18" charset="0"/>
                <a:cs typeface="Times New Roman" panose="02020603050405020304" pitchFamily="18" charset="0"/>
              </a:rPr>
              <a:t>Let the word of Christ richly dwell within you, with all wisdom teaching and admonishing one another with psalms, hymns, </a:t>
            </a:r>
            <a:r>
              <a:rPr lang="en-US" i="1" dirty="0">
                <a:latin typeface="Times New Roman" panose="02020603050405020304" pitchFamily="18" charset="0"/>
                <a:cs typeface="Times New Roman" panose="02020603050405020304" pitchFamily="18" charset="0"/>
              </a:rPr>
              <a:t>and</a:t>
            </a:r>
            <a:r>
              <a:rPr lang="en-US" dirty="0">
                <a:latin typeface="Times New Roman" panose="02020603050405020304" pitchFamily="18" charset="0"/>
                <a:cs typeface="Times New Roman" panose="02020603050405020304" pitchFamily="18" charset="0"/>
              </a:rPr>
              <a:t> spiritual songs, singing with thankfulness in your </a:t>
            </a:r>
            <a:r>
              <a:rPr lang="en-US" b="1" i="1" dirty="0">
                <a:latin typeface="Times New Roman" panose="02020603050405020304" pitchFamily="18" charset="0"/>
                <a:cs typeface="Times New Roman" panose="02020603050405020304" pitchFamily="18" charset="0"/>
              </a:rPr>
              <a:t>hearts</a:t>
            </a:r>
            <a:r>
              <a:rPr lang="en-US" dirty="0">
                <a:latin typeface="Times New Roman" panose="02020603050405020304" pitchFamily="18" charset="0"/>
                <a:cs typeface="Times New Roman" panose="02020603050405020304" pitchFamily="18" charset="0"/>
              </a:rPr>
              <a:t> to God.</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173370" indent="-173370" defTabSz="924641">
              <a:lnSpc>
                <a:spcPct val="115000"/>
              </a:lnSpc>
              <a:spcAft>
                <a:spcPts val="1000"/>
              </a:spcAft>
              <a:buFont typeface="Arial" panose="020B0604020202020204" pitchFamily="34" charset="0"/>
              <a:buChar char="•"/>
              <a:defRP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We see the Psalms were used for theology (Acts 1), evangelism (Acts 2). Also, used as prophecy of Jesus by NT writers as we will see a little later in Acts 4. Remember Jesus said in Luke 23:44-45 “</a:t>
            </a:r>
            <a:r>
              <a:rPr lang="en-US" dirty="0"/>
              <a:t>44 He said to them, "This is what I told you while I was still with you: Everything </a:t>
            </a:r>
            <a:r>
              <a:rPr lang="en-US" b="1" dirty="0"/>
              <a:t>must be fulfilled </a:t>
            </a:r>
            <a:r>
              <a:rPr lang="en-US" dirty="0"/>
              <a:t>that is written about me in the Law of Moses, the Prophets and the Psalms." 45 </a:t>
            </a:r>
            <a:r>
              <a:rPr lang="en-US" b="1" dirty="0"/>
              <a:t>Then he opened their minds so they could understand the Scriptures</a:t>
            </a:r>
            <a:r>
              <a:rPr lang="en-US" dirty="0"/>
              <a:t>.”</a:t>
            </a:r>
          </a:p>
        </p:txBody>
      </p:sp>
      <p:sp>
        <p:nvSpPr>
          <p:cNvPr id="4" name="Slide Number Placeholder 3"/>
          <p:cNvSpPr>
            <a:spLocks noGrp="1"/>
          </p:cNvSpPr>
          <p:nvPr>
            <p:ph type="sldNum" sz="quarter" idx="5"/>
          </p:nvPr>
        </p:nvSpPr>
        <p:spPr/>
        <p:txBody>
          <a:bodyPr/>
          <a:lstStyle/>
          <a:p>
            <a:fld id="{7F57C756-5CB9-432C-A528-5DC734ABB3E6}" type="slidenum">
              <a:rPr lang="en-US" smtClean="0"/>
              <a:t>111</a:t>
            </a:fld>
            <a:endParaRPr lang="en-US"/>
          </a:p>
        </p:txBody>
      </p:sp>
    </p:spTree>
    <p:extLst>
      <p:ext uri="{BB962C8B-B14F-4D97-AF65-F5344CB8AC3E}">
        <p14:creationId xmlns:p14="http://schemas.microsoft.com/office/powerpoint/2010/main" val="26184551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noted prayers to consider in the NT</a:t>
            </a:r>
          </a:p>
          <a:p>
            <a:endParaRPr lang="en-US" dirty="0"/>
          </a:p>
          <a:p>
            <a:r>
              <a:rPr lang="en-US" dirty="0"/>
              <a:t>Matt 6, 7 in the sermon on the mount.</a:t>
            </a:r>
          </a:p>
          <a:p>
            <a:endParaRPr lang="en-US" dirty="0"/>
          </a:p>
          <a:p>
            <a:r>
              <a:rPr lang="en-US" dirty="0"/>
              <a:t>John 17:12 – Ps 41:9 Even my close friend in whom I trusted, Who ate my bread, Has lifted up his heel against me.</a:t>
            </a:r>
          </a:p>
          <a:p>
            <a:r>
              <a:rPr lang="en-US" dirty="0"/>
              <a:t>In John 17:12 as Jesus prayed he said, “</a:t>
            </a:r>
            <a:r>
              <a:rPr lang="en-US" baseline="30000" dirty="0"/>
              <a:t>2 </a:t>
            </a:r>
            <a:r>
              <a:rPr lang="en-US" dirty="0"/>
              <a:t>While I was with them, I was keeping them in Your name, which You have given Me; and I guarded them, and not one of them perished except the son of destruction, so that the Scripture would be fulfilled.”</a:t>
            </a:r>
          </a:p>
        </p:txBody>
      </p:sp>
      <p:sp>
        <p:nvSpPr>
          <p:cNvPr id="4" name="Slide Number Placeholder 3"/>
          <p:cNvSpPr>
            <a:spLocks noGrp="1"/>
          </p:cNvSpPr>
          <p:nvPr>
            <p:ph type="sldNum" sz="quarter" idx="5"/>
          </p:nvPr>
        </p:nvSpPr>
        <p:spPr/>
        <p:txBody>
          <a:bodyPr/>
          <a:lstStyle/>
          <a:p>
            <a:fld id="{C282A940-569D-4AE6-B36A-A748CB9FA8FA}" type="slidenum">
              <a:rPr lang="en-US" smtClean="0"/>
              <a:t>112</a:t>
            </a:fld>
            <a:endParaRPr lang="en-US"/>
          </a:p>
        </p:txBody>
      </p:sp>
    </p:spTree>
    <p:extLst>
      <p:ext uri="{BB962C8B-B14F-4D97-AF65-F5344CB8AC3E}">
        <p14:creationId xmlns:p14="http://schemas.microsoft.com/office/powerpoint/2010/main" val="25141270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82A940-569D-4AE6-B36A-A748CB9FA8FA}" type="slidenum">
              <a:rPr lang="en-US" smtClean="0"/>
              <a:t>113</a:t>
            </a:fld>
            <a:endParaRPr lang="en-US"/>
          </a:p>
        </p:txBody>
      </p:sp>
    </p:spTree>
    <p:extLst>
      <p:ext uri="{BB962C8B-B14F-4D97-AF65-F5344CB8AC3E}">
        <p14:creationId xmlns:p14="http://schemas.microsoft.com/office/powerpoint/2010/main" val="25141270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1:46 – Ps. 34:2  - Lord willing we will cover Psalm 34 in our lesson on Joy. It is favorite of mine as it is also quoted in 1 Peter 3:10-12. It’s a Psalm Davis writes after he feigned madness before Abimelech in 1 Samuel 21. In 1 Samuel 22 he escapes to the Cave of </a:t>
            </a:r>
            <a:r>
              <a:rPr lang="en-US" dirty="0" err="1"/>
              <a:t>Adullam</a:t>
            </a:r>
            <a:r>
              <a:rPr lang="en-US" dirty="0"/>
              <a:t> and 400 men come to him that are distressed, in debt, and discontented. It’s is probably then that he wrote Psalm 34. I do not know that he shared it with those men and this time but the Psalm is powerful in that context. David speaks a great deal of his speech in the Psalm and starts “I will bless the LORD at all times; His praise shall continually be in my mouth. </a:t>
            </a:r>
            <a:r>
              <a:rPr lang="en-US" i="1" dirty="0"/>
              <a:t>My soul will make its boast in the LORD</a:t>
            </a:r>
            <a:r>
              <a:rPr lang="en-US" dirty="0"/>
              <a:t>; The humble will hear it and rejoice. O magnify the LORD with me, And let us exalt His name together.”</a:t>
            </a:r>
          </a:p>
          <a:p>
            <a:endParaRPr lang="en-US" dirty="0"/>
          </a:p>
          <a:p>
            <a:r>
              <a:rPr lang="en-US" dirty="0"/>
              <a:t>1:47 – Ps. 35:9 – A Psalm of David for rescue from Enemies. 35:2 is in the hymn Be thou my vision in the verse that talks about God and says “Be thou my buckler (shield). If we pray Ps. 35 we would say something like, “</a:t>
            </a:r>
            <a:r>
              <a:rPr lang="en-US" b="1" dirty="0"/>
              <a:t>Heavenly Father, will you fight for me as I face opposition?</a:t>
            </a:r>
            <a:r>
              <a:rPr lang="en-US" dirty="0"/>
              <a:t> Be a shield about me and come to my rescue. Please stop those who pursue my life and remind me that you are my salvation.”</a:t>
            </a:r>
          </a:p>
          <a:p>
            <a:r>
              <a:rPr lang="en-US" dirty="0"/>
              <a:t>Mary jumps right to the conclusion: my spirit rejoices because God is my Savior. If we remember nothing else, what a prayer to remember and pray everyday…</a:t>
            </a:r>
          </a:p>
          <a:p>
            <a:endParaRPr lang="en-US" dirty="0"/>
          </a:p>
          <a:p>
            <a:r>
              <a:rPr lang="en-US" dirty="0"/>
              <a:t>1:48 – Ps. 138:6 – A Psalm of David of Thanksgiving for the Lord’s favor. 138:6-8 “For the </a:t>
            </a:r>
            <a:r>
              <a:rPr lang="en-US" cap="small" dirty="0"/>
              <a:t>Lord</a:t>
            </a:r>
            <a:r>
              <a:rPr lang="en-US" dirty="0"/>
              <a:t> is exalted, Yet He looks after the lowly, But He knows the haughty from afar. </a:t>
            </a:r>
            <a:r>
              <a:rPr lang="en-US" baseline="30000" dirty="0"/>
              <a:t>7 </a:t>
            </a:r>
            <a:r>
              <a:rPr lang="en-US" dirty="0"/>
              <a:t>Though I walk in the midst of trouble, You will </a:t>
            </a:r>
            <a:r>
              <a:rPr lang="en-US" baseline="30000" dirty="0"/>
              <a:t>[</a:t>
            </a:r>
            <a:r>
              <a:rPr lang="en-US" baseline="30000" dirty="0">
                <a:hlinkClick r:id="rId3" tooltip="See footnote a"/>
              </a:rPr>
              <a:t>a</a:t>
            </a:r>
            <a:r>
              <a:rPr lang="en-US" baseline="30000" dirty="0"/>
              <a:t>]</a:t>
            </a:r>
            <a:r>
              <a:rPr lang="en-US" dirty="0"/>
              <a:t>revive me; You will reach out with Your hand against the wrath of my enemies, And Your right hand will save me. </a:t>
            </a:r>
            <a:r>
              <a:rPr lang="en-US" baseline="30000" dirty="0"/>
              <a:t>8 </a:t>
            </a:r>
            <a:r>
              <a:rPr lang="en-US" dirty="0"/>
              <a:t>The </a:t>
            </a:r>
            <a:r>
              <a:rPr lang="en-US" cap="small" dirty="0"/>
              <a:t>Lord</a:t>
            </a:r>
            <a:r>
              <a:rPr lang="en-US" dirty="0"/>
              <a:t> will accomplish what concerns me; Your faithfulness, </a:t>
            </a:r>
            <a:r>
              <a:rPr lang="en-US" cap="small" dirty="0"/>
              <a:t>Lord</a:t>
            </a:r>
            <a:r>
              <a:rPr lang="en-US" dirty="0"/>
              <a:t>, is everlasting; Do not abandon the works of Your hands.</a:t>
            </a:r>
          </a:p>
          <a:p>
            <a:endParaRPr lang="en-US" dirty="0"/>
          </a:p>
          <a:p>
            <a:r>
              <a:rPr lang="en-US" dirty="0"/>
              <a:t>1:50 – DQ – Ps 103:17 – A Psalm of David praising God for His mercies (Turn and read 103:15-19)</a:t>
            </a:r>
          </a:p>
          <a:p>
            <a:endParaRPr lang="en-US" dirty="0"/>
          </a:p>
          <a:p>
            <a:r>
              <a:rPr lang="en-US" dirty="0"/>
              <a:t>1:51 – Ps 98:1 – Read 98:1-3 – Speaks of God’s history of His wonderful deeds and the salvation He has provided and no Mary puts that in context of Jesus!</a:t>
            </a:r>
          </a:p>
          <a:p>
            <a:endParaRPr lang="en-US" dirty="0"/>
          </a:p>
          <a:p>
            <a:r>
              <a:rPr lang="en-US" dirty="0"/>
              <a:t>1:53 – DQ – Ps 107:9 – the first Psalm of book 5. As we discussed probably put together by Ezra after Babylonian captivity. Some attribute the Psalm to David but it is not for sure a Psalm of David. But is does talk about the Lord delivering His people from troubles. As we talked last week the Psalmist use imagery that could be understood. We are southerners can appreciate this. 107:9 “for He has satisfied the thirsty soul, and the hungry soul He has filled with what is good.”</a:t>
            </a:r>
          </a:p>
          <a:p>
            <a:endParaRPr lang="en-US" dirty="0"/>
          </a:p>
          <a:p>
            <a:r>
              <a:rPr lang="en-US" dirty="0"/>
              <a:t>1:55 – Ps. 132:11 – A Psalm of ascent that is a praise Psalm as they would come to Jerusalem to worship. Mary alludes to Speaking to our Fathers and Abraham and the Psalm reminds us the </a:t>
            </a:r>
            <a:r>
              <a:rPr lang="en-US" dirty="0" err="1"/>
              <a:t>The</a:t>
            </a:r>
            <a:r>
              <a:rPr lang="en-US" dirty="0"/>
              <a:t> Lord sworn to David as well. Both are true! Genesis 12 to Abraham (Bless all nations) and 2 Samuel 7 to David (everlasting throne through his descendants). </a:t>
            </a:r>
          </a:p>
          <a:p>
            <a:endParaRPr lang="en-US" dirty="0"/>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114</a:t>
            </a:fld>
            <a:endParaRPr lang="en-US"/>
          </a:p>
        </p:txBody>
      </p:sp>
    </p:spTree>
    <p:extLst>
      <p:ext uri="{BB962C8B-B14F-4D97-AF65-F5344CB8AC3E}">
        <p14:creationId xmlns:p14="http://schemas.microsoft.com/office/powerpoint/2010/main" val="27928864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27:46 “My God, My God, why have you forsaken me” is a direct quote from Ps. 22:1</a:t>
            </a:r>
          </a:p>
        </p:txBody>
      </p:sp>
      <p:sp>
        <p:nvSpPr>
          <p:cNvPr id="4" name="Slide Number Placeholder 3"/>
          <p:cNvSpPr>
            <a:spLocks noGrp="1"/>
          </p:cNvSpPr>
          <p:nvPr>
            <p:ph type="sldNum" sz="quarter" idx="5"/>
          </p:nvPr>
        </p:nvSpPr>
        <p:spPr/>
        <p:txBody>
          <a:bodyPr/>
          <a:lstStyle/>
          <a:p>
            <a:fld id="{7F57C756-5CB9-432C-A528-5DC734ABB3E6}" type="slidenum">
              <a:rPr lang="en-US" smtClean="0"/>
              <a:t>115</a:t>
            </a:fld>
            <a:endParaRPr lang="en-US"/>
          </a:p>
        </p:txBody>
      </p:sp>
    </p:spTree>
    <p:extLst>
      <p:ext uri="{BB962C8B-B14F-4D97-AF65-F5344CB8AC3E}">
        <p14:creationId xmlns:p14="http://schemas.microsoft.com/office/powerpoint/2010/main" val="30946653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116</a:t>
            </a:fld>
            <a:endParaRPr lang="en-US"/>
          </a:p>
        </p:txBody>
      </p:sp>
    </p:spTree>
    <p:extLst>
      <p:ext uri="{BB962C8B-B14F-4D97-AF65-F5344CB8AC3E}">
        <p14:creationId xmlns:p14="http://schemas.microsoft.com/office/powerpoint/2010/main" val="19420885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23:46 “And Jesus, crying out with a loud voice, said, “Father, into Your hands I commit My spirit.”</a:t>
            </a:r>
          </a:p>
          <a:p>
            <a:endParaRPr lang="en-US" dirty="0"/>
          </a:p>
          <a:p>
            <a:r>
              <a:rPr lang="en-US" dirty="0"/>
              <a:t>See Psalm 31: 11, 13 and 22 as a counter to Ps. 22.  </a:t>
            </a:r>
          </a:p>
          <a:p>
            <a:endParaRPr lang="en-US" dirty="0"/>
          </a:p>
          <a:p>
            <a:endParaRPr lang="en-US" dirty="0"/>
          </a:p>
          <a:p>
            <a:pPr defTabSz="924641">
              <a:defRPr/>
            </a:pPr>
            <a:r>
              <a:rPr lang="en-US" dirty="0"/>
              <a:t>1 Peter 4: 1-2 – “4 Therefore, since Christ has suffered in the flesh, arm yourselves also with the same purpose, because the one who has suffered in the flesh has ceased from sin, </a:t>
            </a:r>
            <a:r>
              <a:rPr lang="en-US" baseline="30000" dirty="0"/>
              <a:t>2 </a:t>
            </a:r>
            <a:r>
              <a:rPr lang="en-US" dirty="0"/>
              <a:t>so as to live the rest of the time in the flesh no longer for human lusts, but for the will of God.”</a:t>
            </a:r>
          </a:p>
          <a:p>
            <a:pPr defTabSz="924641">
              <a:defRPr/>
            </a:pPr>
            <a:endParaRPr lang="en-US" dirty="0"/>
          </a:p>
          <a:p>
            <a:pPr defTabSz="924641">
              <a:defRPr/>
            </a:pPr>
            <a:r>
              <a:rPr lang="en-US" dirty="0"/>
              <a:t>It is a great example on how to use Jesus as an example in how to use Psalms in our prayers. </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117</a:t>
            </a:fld>
            <a:endParaRPr lang="en-US"/>
          </a:p>
        </p:txBody>
      </p:sp>
    </p:spTree>
    <p:extLst>
      <p:ext uri="{BB962C8B-B14F-4D97-AF65-F5344CB8AC3E}">
        <p14:creationId xmlns:p14="http://schemas.microsoft.com/office/powerpoint/2010/main" val="11249824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Psalm 38:9 “Lord, all my desire is before You; And my sighing is not hidden from You.”</a:t>
            </a:r>
          </a:p>
          <a:p>
            <a:pPr defTabSz="924641">
              <a:defRPr/>
            </a:pPr>
            <a:r>
              <a:rPr lang="en-US" dirty="0"/>
              <a:t>Psalm 84:11 “For the </a:t>
            </a:r>
            <a:r>
              <a:rPr lang="en-US" cap="small" dirty="0"/>
              <a:t>Lord</a:t>
            </a:r>
            <a:r>
              <a:rPr lang="en-US" dirty="0"/>
              <a:t> God is a sun and shield; The </a:t>
            </a:r>
            <a:r>
              <a:rPr lang="en-US" cap="small" dirty="0"/>
              <a:t>Lord</a:t>
            </a:r>
            <a:r>
              <a:rPr lang="en-US" dirty="0"/>
              <a:t> gives grace and glory; He withholds no good thing from those who walk with integrity.</a:t>
            </a:r>
          </a:p>
          <a:p>
            <a:pPr defTabSz="924641">
              <a:defRPr/>
            </a:pPr>
            <a:endParaRPr lang="en-US" dirty="0"/>
          </a:p>
          <a:p>
            <a:pPr defTabSz="924641">
              <a:defRPr/>
            </a:pPr>
            <a:r>
              <a:rPr lang="en-US" dirty="0"/>
              <a:t>Luke 2:30 Simeon takes the hope of salvation and says he has it by ‘sight’ now. Read 119:166,174 We will talk a little more later about using the Psalms and updating to the full revelation of Jesus and His Kingdom. </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118</a:t>
            </a:fld>
            <a:endParaRPr lang="en-US"/>
          </a:p>
        </p:txBody>
      </p:sp>
    </p:spTree>
    <p:extLst>
      <p:ext uri="{BB962C8B-B14F-4D97-AF65-F5344CB8AC3E}">
        <p14:creationId xmlns:p14="http://schemas.microsoft.com/office/powerpoint/2010/main" val="30194324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Nations of inheritance is from Psalm 2:8. Many might believe this is physical kingdom. But it is fulfilled in Acts 1:7-8 by preaching to all nations. </a:t>
            </a:r>
          </a:p>
          <a:p>
            <a:endParaRPr lang="en-US" dirty="0"/>
          </a:p>
          <a:p>
            <a:r>
              <a:rPr lang="en-US" dirty="0"/>
              <a:t>Read Acts 4:23-29 What was the apostles answer and prayer. “to speak Your word with all confidence” WHY? Because God was fulfilling Ps 2 through preaching Jesus and His grace, mercy and forgiveness to ALL nations. That was the ultimate and proper response by God. </a:t>
            </a:r>
          </a:p>
        </p:txBody>
      </p:sp>
      <p:sp>
        <p:nvSpPr>
          <p:cNvPr id="4" name="Slide Number Placeholder 3"/>
          <p:cNvSpPr>
            <a:spLocks noGrp="1"/>
          </p:cNvSpPr>
          <p:nvPr>
            <p:ph type="sldNum" sz="quarter" idx="5"/>
          </p:nvPr>
        </p:nvSpPr>
        <p:spPr/>
        <p:txBody>
          <a:bodyPr/>
          <a:lstStyle/>
          <a:p>
            <a:fld id="{7F57C756-5CB9-432C-A528-5DC734ABB3E6}" type="slidenum">
              <a:rPr lang="en-US" smtClean="0"/>
              <a:t>119</a:t>
            </a:fld>
            <a:endParaRPr lang="en-US"/>
          </a:p>
        </p:txBody>
      </p:sp>
    </p:spTree>
    <p:extLst>
      <p:ext uri="{BB962C8B-B14F-4D97-AF65-F5344CB8AC3E}">
        <p14:creationId xmlns:p14="http://schemas.microsoft.com/office/powerpoint/2010/main" val="380523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a:t>
            </a:fld>
            <a:endParaRPr lang="en-US"/>
          </a:p>
        </p:txBody>
      </p:sp>
    </p:spTree>
    <p:extLst>
      <p:ext uri="{BB962C8B-B14F-4D97-AF65-F5344CB8AC3E}">
        <p14:creationId xmlns:p14="http://schemas.microsoft.com/office/powerpoint/2010/main" val="24113252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120</a:t>
            </a:fld>
            <a:endParaRPr lang="en-US"/>
          </a:p>
        </p:txBody>
      </p:sp>
    </p:spTree>
    <p:extLst>
      <p:ext uri="{BB962C8B-B14F-4D97-AF65-F5344CB8AC3E}">
        <p14:creationId xmlns:p14="http://schemas.microsoft.com/office/powerpoint/2010/main" val="16738878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121</a:t>
            </a:fld>
            <a:endParaRPr lang="en-US"/>
          </a:p>
        </p:txBody>
      </p:sp>
    </p:spTree>
    <p:extLst>
      <p:ext uri="{BB962C8B-B14F-4D97-AF65-F5344CB8AC3E}">
        <p14:creationId xmlns:p14="http://schemas.microsoft.com/office/powerpoint/2010/main" val="37955526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122</a:t>
            </a:fld>
            <a:endParaRPr lang="en-US"/>
          </a:p>
        </p:txBody>
      </p:sp>
    </p:spTree>
    <p:extLst>
      <p:ext uri="{BB962C8B-B14F-4D97-AF65-F5344CB8AC3E}">
        <p14:creationId xmlns:p14="http://schemas.microsoft.com/office/powerpoint/2010/main" val="29109966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123</a:t>
            </a:fld>
            <a:endParaRPr lang="en-US"/>
          </a:p>
        </p:txBody>
      </p:sp>
    </p:spTree>
    <p:extLst>
      <p:ext uri="{BB962C8B-B14F-4D97-AF65-F5344CB8AC3E}">
        <p14:creationId xmlns:p14="http://schemas.microsoft.com/office/powerpoint/2010/main" val="338998725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124</a:t>
            </a:fld>
            <a:endParaRPr lang="en-US"/>
          </a:p>
        </p:txBody>
      </p:sp>
    </p:spTree>
    <p:extLst>
      <p:ext uri="{BB962C8B-B14F-4D97-AF65-F5344CB8AC3E}">
        <p14:creationId xmlns:p14="http://schemas.microsoft.com/office/powerpoint/2010/main" val="41129740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125</a:t>
            </a:fld>
            <a:endParaRPr lang="en-US"/>
          </a:p>
        </p:txBody>
      </p:sp>
    </p:spTree>
    <p:extLst>
      <p:ext uri="{BB962C8B-B14F-4D97-AF65-F5344CB8AC3E}">
        <p14:creationId xmlns:p14="http://schemas.microsoft.com/office/powerpoint/2010/main" val="16754373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126</a:t>
            </a:fld>
            <a:endParaRPr lang="en-US"/>
          </a:p>
        </p:txBody>
      </p:sp>
    </p:spTree>
    <p:extLst>
      <p:ext uri="{BB962C8B-B14F-4D97-AF65-F5344CB8AC3E}">
        <p14:creationId xmlns:p14="http://schemas.microsoft.com/office/powerpoint/2010/main" val="41608892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127</a:t>
            </a:fld>
            <a:endParaRPr lang="en-US"/>
          </a:p>
        </p:txBody>
      </p:sp>
    </p:spTree>
    <p:extLst>
      <p:ext uri="{BB962C8B-B14F-4D97-AF65-F5344CB8AC3E}">
        <p14:creationId xmlns:p14="http://schemas.microsoft.com/office/powerpoint/2010/main" val="30622863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128</a:t>
            </a:fld>
            <a:endParaRPr lang="en-US"/>
          </a:p>
        </p:txBody>
      </p:sp>
    </p:spTree>
    <p:extLst>
      <p:ext uri="{BB962C8B-B14F-4D97-AF65-F5344CB8AC3E}">
        <p14:creationId xmlns:p14="http://schemas.microsoft.com/office/powerpoint/2010/main" val="24765998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129</a:t>
            </a:fld>
            <a:endParaRPr lang="en-US"/>
          </a:p>
        </p:txBody>
      </p:sp>
    </p:spTree>
    <p:extLst>
      <p:ext uri="{BB962C8B-B14F-4D97-AF65-F5344CB8AC3E}">
        <p14:creationId xmlns:p14="http://schemas.microsoft.com/office/powerpoint/2010/main" val="69713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13</a:t>
            </a:fld>
            <a:endParaRPr lang="en-US"/>
          </a:p>
        </p:txBody>
      </p:sp>
    </p:spTree>
    <p:extLst>
      <p:ext uri="{BB962C8B-B14F-4D97-AF65-F5344CB8AC3E}">
        <p14:creationId xmlns:p14="http://schemas.microsoft.com/office/powerpoint/2010/main" val="9567772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130</a:t>
            </a:fld>
            <a:endParaRPr lang="en-US"/>
          </a:p>
        </p:txBody>
      </p:sp>
    </p:spTree>
    <p:extLst>
      <p:ext uri="{BB962C8B-B14F-4D97-AF65-F5344CB8AC3E}">
        <p14:creationId xmlns:p14="http://schemas.microsoft.com/office/powerpoint/2010/main" val="32684596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131</a:t>
            </a:fld>
            <a:endParaRPr lang="en-US"/>
          </a:p>
        </p:txBody>
      </p:sp>
    </p:spTree>
    <p:extLst>
      <p:ext uri="{BB962C8B-B14F-4D97-AF65-F5344CB8AC3E}">
        <p14:creationId xmlns:p14="http://schemas.microsoft.com/office/powerpoint/2010/main" val="41180185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132</a:t>
            </a:fld>
            <a:endParaRPr lang="en-US"/>
          </a:p>
        </p:txBody>
      </p:sp>
    </p:spTree>
    <p:extLst>
      <p:ext uri="{BB962C8B-B14F-4D97-AF65-F5344CB8AC3E}">
        <p14:creationId xmlns:p14="http://schemas.microsoft.com/office/powerpoint/2010/main" val="7788665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70">
              <a:defRPr/>
            </a:pPr>
            <a:r>
              <a:rPr lang="en-US">
                <a:solidFill>
                  <a:srgbClr val="C00000"/>
                </a:solidFill>
              </a:rPr>
              <a:t>Demonstrates God’s deliverance of Israel and the growth of the individual’s faith</a:t>
            </a:r>
          </a:p>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133</a:t>
            </a:fld>
            <a:endParaRPr lang="en-US"/>
          </a:p>
        </p:txBody>
      </p:sp>
    </p:spTree>
    <p:extLst>
      <p:ext uri="{BB962C8B-B14F-4D97-AF65-F5344CB8AC3E}">
        <p14:creationId xmlns:p14="http://schemas.microsoft.com/office/powerpoint/2010/main" val="68322792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134</a:t>
            </a:fld>
            <a:endParaRPr lang="en-US"/>
          </a:p>
        </p:txBody>
      </p:sp>
    </p:spTree>
    <p:extLst>
      <p:ext uri="{BB962C8B-B14F-4D97-AF65-F5344CB8AC3E}">
        <p14:creationId xmlns:p14="http://schemas.microsoft.com/office/powerpoint/2010/main" val="290360481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135</a:t>
            </a:fld>
            <a:endParaRPr lang="en-US"/>
          </a:p>
        </p:txBody>
      </p:sp>
    </p:spTree>
    <p:extLst>
      <p:ext uri="{BB962C8B-B14F-4D97-AF65-F5344CB8AC3E}">
        <p14:creationId xmlns:p14="http://schemas.microsoft.com/office/powerpoint/2010/main" val="28751271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136</a:t>
            </a:fld>
            <a:endParaRPr lang="en-US"/>
          </a:p>
        </p:txBody>
      </p:sp>
    </p:spTree>
    <p:extLst>
      <p:ext uri="{BB962C8B-B14F-4D97-AF65-F5344CB8AC3E}">
        <p14:creationId xmlns:p14="http://schemas.microsoft.com/office/powerpoint/2010/main" val="32112908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C1FF15-CF0D-4D61-B02F-5ED543A4F811}" type="slidenum">
              <a:rPr lang="en-US" smtClean="0"/>
              <a:t>137</a:t>
            </a:fld>
            <a:endParaRPr lang="en-US"/>
          </a:p>
        </p:txBody>
      </p:sp>
    </p:spTree>
    <p:extLst>
      <p:ext uri="{BB962C8B-B14F-4D97-AF65-F5344CB8AC3E}">
        <p14:creationId xmlns:p14="http://schemas.microsoft.com/office/powerpoint/2010/main" val="16881787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138</a:t>
            </a:fld>
            <a:endParaRPr lang="en-US"/>
          </a:p>
        </p:txBody>
      </p:sp>
    </p:spTree>
    <p:extLst>
      <p:ext uri="{BB962C8B-B14F-4D97-AF65-F5344CB8AC3E}">
        <p14:creationId xmlns:p14="http://schemas.microsoft.com/office/powerpoint/2010/main" val="23952408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48" indent="-173048">
              <a:buFont typeface="Arial" panose="020B0604020202020204" pitchFamily="34" charset="0"/>
              <a:buChar char="•"/>
            </a:pPr>
            <a:r>
              <a:rPr lang="en-US"/>
              <a:t>Make sure we are the kind of people we need to be before we start asking God to destroy sinners. (Note how often the psalmist claims innocence or repents in the same psalms where he calls for God’s judgment.)</a:t>
            </a:r>
          </a:p>
          <a:p>
            <a:pPr marL="173048" indent="-173048">
              <a:buFont typeface="Arial" panose="020B0604020202020204" pitchFamily="34" charset="0"/>
              <a:buChar char="•"/>
            </a:pPr>
            <a:r>
              <a:rPr lang="en-US"/>
              <a:t>Make sure everyone knows that whatever happens to the evil person, we didn’t do it. (Are the psalmists publicly declaring their desire for God to act so everyone who hears will know that they are turning it over to God and not acting themselves?)</a:t>
            </a:r>
          </a:p>
          <a:p>
            <a:pPr marL="173048" indent="-173048">
              <a:buFont typeface="Arial" panose="020B0604020202020204" pitchFamily="34" charset="0"/>
              <a:buChar char="•"/>
            </a:pPr>
            <a:r>
              <a:rPr lang="en-US"/>
              <a:t>Make sure we’re not “turning it over to God” to execute our personal vengeance for us. (This is why it’s important to find the psalmists’ requests rooted in the law and prophets.)</a:t>
            </a:r>
          </a:p>
          <a:p>
            <a:pPr marL="173048" indent="-173048" defTabSz="922923">
              <a:buFont typeface="Arial" panose="020B0604020202020204" pitchFamily="34" charset="0"/>
              <a:buChar char="•"/>
              <a:defRPr/>
            </a:pPr>
            <a:r>
              <a:rPr lang="en-US"/>
              <a:t>These psalms challenge those of us who tend toward mercy to take a stronger stand against sin, but they also challenge the “justice” types to (a) leave room for repentance and (b) fully give place to the wrath of God.</a:t>
            </a:r>
          </a:p>
          <a:p>
            <a:endParaRPr lang="en-US"/>
          </a:p>
        </p:txBody>
      </p:sp>
      <p:sp>
        <p:nvSpPr>
          <p:cNvPr id="4" name="Slide Number Placeholder 3"/>
          <p:cNvSpPr>
            <a:spLocks noGrp="1"/>
          </p:cNvSpPr>
          <p:nvPr>
            <p:ph type="sldNum" sz="quarter" idx="5"/>
          </p:nvPr>
        </p:nvSpPr>
        <p:spPr/>
        <p:txBody>
          <a:bodyPr/>
          <a:lstStyle/>
          <a:p>
            <a:fld id="{479342F5-353D-C140-98BF-B532E6BEF769}" type="slidenum">
              <a:rPr lang="en-US" smtClean="0"/>
              <a:t>139</a:t>
            </a:fld>
            <a:endParaRPr lang="en-US"/>
          </a:p>
        </p:txBody>
      </p:sp>
    </p:spTree>
    <p:extLst>
      <p:ext uri="{BB962C8B-B14F-4D97-AF65-F5344CB8AC3E}">
        <p14:creationId xmlns:p14="http://schemas.microsoft.com/office/powerpoint/2010/main" val="118491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To increase our spiritual benefit from reading the psalms</a:t>
            </a:r>
          </a:p>
          <a:p>
            <a:pPr lvl="1"/>
            <a:r>
              <a:rPr lang="en-US" sz="1100" dirty="0">
                <a:latin typeface="Times New Roman" panose="02020603050405020304" pitchFamily="18" charset="0"/>
                <a:cs typeface="Times New Roman" panose="02020603050405020304" pitchFamily="18" charset="0"/>
              </a:rPr>
              <a:t>Improve our vocabulary for prayer, praise, and edification</a:t>
            </a:r>
          </a:p>
          <a:p>
            <a:pPr lvl="1"/>
            <a:r>
              <a:rPr lang="en-US" sz="1100" dirty="0">
                <a:latin typeface="Times New Roman" panose="02020603050405020304" pitchFamily="18" charset="0"/>
                <a:cs typeface="Times New Roman" panose="02020603050405020304" pitchFamily="18" charset="0"/>
              </a:rPr>
              <a:t>Learn to think like men of approved faith</a:t>
            </a:r>
          </a:p>
          <a:p>
            <a:pPr lvl="1"/>
            <a:r>
              <a:rPr lang="en-US" sz="1100" dirty="0">
                <a:latin typeface="Times New Roman" panose="02020603050405020304" pitchFamily="18" charset="0"/>
                <a:cs typeface="Times New Roman" panose="02020603050405020304" pitchFamily="18" charset="0"/>
              </a:rPr>
              <a:t>Understand when and how to read psalms of various types</a:t>
            </a:r>
          </a:p>
          <a:p>
            <a:r>
              <a:rPr lang="en-US" sz="1100" dirty="0">
                <a:latin typeface="Times New Roman" panose="02020603050405020304" pitchFamily="18" charset="0"/>
                <a:cs typeface="Times New Roman" panose="02020603050405020304" pitchFamily="18" charset="0"/>
              </a:rPr>
              <a:t>To improve our prayer lives by absorbing and imitating the psalms</a:t>
            </a:r>
          </a:p>
          <a:p>
            <a:r>
              <a:rPr lang="en-US" sz="1100" dirty="0">
                <a:latin typeface="Times New Roman" panose="02020603050405020304" pitchFamily="18" charset="0"/>
                <a:cs typeface="Times New Roman" panose="02020603050405020304" pitchFamily="18" charset="0"/>
              </a:rPr>
              <a:t>To understand the structure and integrity of the book of Psalms</a:t>
            </a:r>
          </a:p>
          <a:p>
            <a:r>
              <a:rPr lang="en-US" dirty="0"/>
              <a:t>To note the themes in the Psalms – </a:t>
            </a:r>
            <a:r>
              <a:rPr lang="en-US" dirty="0" err="1"/>
              <a:t>Lawkeeping</a:t>
            </a:r>
            <a:r>
              <a:rPr lang="en-US" dirty="0"/>
              <a:t> and Kingship</a:t>
            </a:r>
          </a:p>
        </p:txBody>
      </p:sp>
      <p:sp>
        <p:nvSpPr>
          <p:cNvPr id="4" name="Slide Number Placeholder 3"/>
          <p:cNvSpPr>
            <a:spLocks noGrp="1"/>
          </p:cNvSpPr>
          <p:nvPr>
            <p:ph type="sldNum" sz="quarter" idx="5"/>
          </p:nvPr>
        </p:nvSpPr>
        <p:spPr/>
        <p:txBody>
          <a:bodyPr/>
          <a:lstStyle/>
          <a:p>
            <a:fld id="{7F57C756-5CB9-432C-A528-5DC734ABB3E6}" type="slidenum">
              <a:rPr lang="en-US" smtClean="0"/>
              <a:t>14</a:t>
            </a:fld>
            <a:endParaRPr lang="en-US"/>
          </a:p>
        </p:txBody>
      </p:sp>
    </p:spTree>
    <p:extLst>
      <p:ext uri="{BB962C8B-B14F-4D97-AF65-F5344CB8AC3E}">
        <p14:creationId xmlns:p14="http://schemas.microsoft.com/office/powerpoint/2010/main" val="13777675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140</a:t>
            </a:fld>
            <a:endParaRPr lang="en-US"/>
          </a:p>
        </p:txBody>
      </p:sp>
    </p:spTree>
    <p:extLst>
      <p:ext uri="{BB962C8B-B14F-4D97-AF65-F5344CB8AC3E}">
        <p14:creationId xmlns:p14="http://schemas.microsoft.com/office/powerpoint/2010/main" val="18125904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141</a:t>
            </a:fld>
            <a:endParaRPr lang="en-US"/>
          </a:p>
        </p:txBody>
      </p:sp>
    </p:spTree>
    <p:extLst>
      <p:ext uri="{BB962C8B-B14F-4D97-AF65-F5344CB8AC3E}">
        <p14:creationId xmlns:p14="http://schemas.microsoft.com/office/powerpoint/2010/main" val="42506975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142</a:t>
            </a:fld>
            <a:endParaRPr lang="en-US"/>
          </a:p>
        </p:txBody>
      </p:sp>
    </p:spTree>
    <p:extLst>
      <p:ext uri="{BB962C8B-B14F-4D97-AF65-F5344CB8AC3E}">
        <p14:creationId xmlns:p14="http://schemas.microsoft.com/office/powerpoint/2010/main" val="34207432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143</a:t>
            </a:fld>
            <a:endParaRPr lang="en-US"/>
          </a:p>
        </p:txBody>
      </p:sp>
    </p:spTree>
    <p:extLst>
      <p:ext uri="{BB962C8B-B14F-4D97-AF65-F5344CB8AC3E}">
        <p14:creationId xmlns:p14="http://schemas.microsoft.com/office/powerpoint/2010/main" val="17484732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144</a:t>
            </a:fld>
            <a:endParaRPr lang="en-US"/>
          </a:p>
        </p:txBody>
      </p:sp>
    </p:spTree>
    <p:extLst>
      <p:ext uri="{BB962C8B-B14F-4D97-AF65-F5344CB8AC3E}">
        <p14:creationId xmlns:p14="http://schemas.microsoft.com/office/powerpoint/2010/main" val="261972917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145</a:t>
            </a:fld>
            <a:endParaRPr lang="en-US"/>
          </a:p>
        </p:txBody>
      </p:sp>
    </p:spTree>
    <p:extLst>
      <p:ext uri="{BB962C8B-B14F-4D97-AF65-F5344CB8AC3E}">
        <p14:creationId xmlns:p14="http://schemas.microsoft.com/office/powerpoint/2010/main" val="31098120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146</a:t>
            </a:fld>
            <a:endParaRPr lang="en-US"/>
          </a:p>
        </p:txBody>
      </p:sp>
    </p:spTree>
    <p:extLst>
      <p:ext uri="{BB962C8B-B14F-4D97-AF65-F5344CB8AC3E}">
        <p14:creationId xmlns:p14="http://schemas.microsoft.com/office/powerpoint/2010/main" val="26776350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147</a:t>
            </a:fld>
            <a:endParaRPr lang="en-US"/>
          </a:p>
        </p:txBody>
      </p:sp>
    </p:spTree>
    <p:extLst>
      <p:ext uri="{BB962C8B-B14F-4D97-AF65-F5344CB8AC3E}">
        <p14:creationId xmlns:p14="http://schemas.microsoft.com/office/powerpoint/2010/main" val="20393481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148</a:t>
            </a:fld>
            <a:endParaRPr lang="en-US"/>
          </a:p>
        </p:txBody>
      </p:sp>
    </p:spTree>
    <p:extLst>
      <p:ext uri="{BB962C8B-B14F-4D97-AF65-F5344CB8AC3E}">
        <p14:creationId xmlns:p14="http://schemas.microsoft.com/office/powerpoint/2010/main" val="14423243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149</a:t>
            </a:fld>
            <a:endParaRPr lang="en-US"/>
          </a:p>
        </p:txBody>
      </p:sp>
    </p:spTree>
    <p:extLst>
      <p:ext uri="{BB962C8B-B14F-4D97-AF65-F5344CB8AC3E}">
        <p14:creationId xmlns:p14="http://schemas.microsoft.com/office/powerpoint/2010/main" val="261239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15</a:t>
            </a:fld>
            <a:endParaRPr lang="en-US"/>
          </a:p>
        </p:txBody>
      </p:sp>
    </p:spTree>
    <p:extLst>
      <p:ext uri="{BB962C8B-B14F-4D97-AF65-F5344CB8AC3E}">
        <p14:creationId xmlns:p14="http://schemas.microsoft.com/office/powerpoint/2010/main" val="26272440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150</a:t>
            </a:fld>
            <a:endParaRPr lang="en-US"/>
          </a:p>
        </p:txBody>
      </p:sp>
    </p:spTree>
    <p:extLst>
      <p:ext uri="{BB962C8B-B14F-4D97-AF65-F5344CB8AC3E}">
        <p14:creationId xmlns:p14="http://schemas.microsoft.com/office/powerpoint/2010/main" val="391837462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151</a:t>
            </a:fld>
            <a:endParaRPr lang="en-US"/>
          </a:p>
        </p:txBody>
      </p:sp>
    </p:spTree>
    <p:extLst>
      <p:ext uri="{BB962C8B-B14F-4D97-AF65-F5344CB8AC3E}">
        <p14:creationId xmlns:p14="http://schemas.microsoft.com/office/powerpoint/2010/main" val="298895140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152</a:t>
            </a:fld>
            <a:endParaRPr lang="en-US"/>
          </a:p>
        </p:txBody>
      </p:sp>
    </p:spTree>
    <p:extLst>
      <p:ext uri="{BB962C8B-B14F-4D97-AF65-F5344CB8AC3E}">
        <p14:creationId xmlns:p14="http://schemas.microsoft.com/office/powerpoint/2010/main" val="32449072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153</a:t>
            </a:fld>
            <a:endParaRPr lang="en-US"/>
          </a:p>
        </p:txBody>
      </p:sp>
    </p:spTree>
    <p:extLst>
      <p:ext uri="{BB962C8B-B14F-4D97-AF65-F5344CB8AC3E}">
        <p14:creationId xmlns:p14="http://schemas.microsoft.com/office/powerpoint/2010/main" val="30015518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154</a:t>
            </a:fld>
            <a:endParaRPr lang="en-US"/>
          </a:p>
        </p:txBody>
      </p:sp>
    </p:spTree>
    <p:extLst>
      <p:ext uri="{BB962C8B-B14F-4D97-AF65-F5344CB8AC3E}">
        <p14:creationId xmlns:p14="http://schemas.microsoft.com/office/powerpoint/2010/main" val="957516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skills we will need to read and understand vary depending on the author (and each psalm)</a:t>
            </a:r>
          </a:p>
        </p:txBody>
      </p:sp>
      <p:sp>
        <p:nvSpPr>
          <p:cNvPr id="4" name="Slide Number Placeholder 3"/>
          <p:cNvSpPr>
            <a:spLocks noGrp="1"/>
          </p:cNvSpPr>
          <p:nvPr>
            <p:ph type="sldNum" sz="quarter" idx="5"/>
          </p:nvPr>
        </p:nvSpPr>
        <p:spPr/>
        <p:txBody>
          <a:bodyPr/>
          <a:lstStyle/>
          <a:p>
            <a:fld id="{7F57C756-5CB9-432C-A528-5DC734ABB3E6}" type="slidenum">
              <a:rPr lang="en-US" smtClean="0"/>
              <a:t>16</a:t>
            </a:fld>
            <a:endParaRPr lang="en-US"/>
          </a:p>
        </p:txBody>
      </p:sp>
    </p:spTree>
    <p:extLst>
      <p:ext uri="{BB962C8B-B14F-4D97-AF65-F5344CB8AC3E}">
        <p14:creationId xmlns:p14="http://schemas.microsoft.com/office/powerpoint/2010/main" val="233553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14" indent="-342814">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Does NOT use:  Rhyme or meter (rhythm) like Mary had a little lamb/Jack and Jill</a:t>
            </a:r>
          </a:p>
          <a:p>
            <a:pPr marL="171408" indent="-137126">
              <a:buFont typeface="Corbel" pitchFamily="34" charset="0"/>
              <a:buChar char="•"/>
            </a:pPr>
            <a:r>
              <a:rPr lang="en-US" dirty="0"/>
              <a:t>Definition: “a literary pattern that states an idea in one line and focuses more closely on the same idea in the following line”</a:t>
            </a:r>
          </a:p>
          <a:p>
            <a:pPr marL="171408" indent="-137126">
              <a:buFont typeface="Corbel" pitchFamily="34" charset="0"/>
              <a:buChar char="•"/>
            </a:pPr>
            <a:r>
              <a:rPr lang="en-US" dirty="0"/>
              <a:t>Parallelism develops a thought, and does not simply repeat or restate 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814" indent="-342814">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DOES use figurative language of expression.  </a:t>
            </a:r>
          </a:p>
          <a:p>
            <a:pPr marL="457085">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Ex: Psalm 18: 2, 31; Psalm 51:4 - Must interpret the figure in light of the meaning of the setting. </a:t>
            </a:r>
          </a:p>
          <a:p>
            <a:r>
              <a:rPr lang="en-US" dirty="0"/>
              <a:t>Figurative Expression </a:t>
            </a:r>
          </a:p>
          <a:p>
            <a:pPr lvl="1"/>
            <a:r>
              <a:rPr lang="en-US" b="0" i="0" dirty="0">
                <a:solidFill>
                  <a:srgbClr val="001320"/>
                </a:solidFill>
                <a:effectLst/>
                <a:latin typeface="Roboto" panose="02000000000000000000" pitchFamily="2" charset="0"/>
              </a:rPr>
              <a:t>For who is God, but the LORD? And who is a rock, except our God? (Ps 18:31)</a:t>
            </a:r>
          </a:p>
          <a:p>
            <a:pPr lvl="1"/>
            <a:r>
              <a:rPr lang="en-US" b="0" i="0" dirty="0">
                <a:solidFill>
                  <a:srgbClr val="001320"/>
                </a:solidFill>
                <a:effectLst/>
                <a:latin typeface="Roboto" panose="02000000000000000000" pitchFamily="2" charset="0"/>
              </a:rPr>
              <a:t>Against you, you only, have I sinned and done what is evil in your sight, (Ps 51:4a)</a:t>
            </a:r>
            <a:endParaRPr lang="en-US" b="0" i="0" dirty="0">
              <a:solidFill>
                <a:srgbClr val="FF0000"/>
              </a:solidFill>
              <a:effectLst/>
              <a:latin typeface="Roboto" panose="02000000000000000000" pitchFamily="2" charset="0"/>
            </a:endParaRPr>
          </a:p>
          <a:p>
            <a:pPr marL="457085">
              <a:lnSpc>
                <a:spcPct val="115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814" indent="-342814">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Use of Parallelism – “Thought Rhyme”</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17</a:t>
            </a:fld>
            <a:endParaRPr lang="en-US"/>
          </a:p>
        </p:txBody>
      </p:sp>
    </p:spTree>
    <p:extLst>
      <p:ext uri="{BB962C8B-B14F-4D97-AF65-F5344CB8AC3E}">
        <p14:creationId xmlns:p14="http://schemas.microsoft.com/office/powerpoint/2010/main" val="36010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message of this Psalm? “For His Lovingkindness is everlasting!”  How do you know? It repeats over and over again. This Psalm helps us see clearly the idea of </a:t>
            </a:r>
            <a:r>
              <a:rPr lang="en-US" dirty="0">
                <a:latin typeface="Malgun Gothic"/>
                <a:ea typeface="Malgun Gothic"/>
              </a:rPr>
              <a:t>Parallelism</a:t>
            </a:r>
            <a:r>
              <a:rPr lang="en-US" dirty="0"/>
              <a:t> and repetition. </a:t>
            </a:r>
          </a:p>
          <a:p>
            <a:endParaRPr lang="en-US" dirty="0"/>
          </a:p>
          <a:p>
            <a:pPr defTabSz="914171">
              <a:defRPr/>
            </a:pPr>
            <a:r>
              <a:rPr lang="en-US" dirty="0"/>
              <a:t>The Hebrew word most often translated “lovingkindness” is </a:t>
            </a:r>
            <a:r>
              <a:rPr lang="en-US" i="1" dirty="0" err="1"/>
              <a:t>checed</a:t>
            </a:r>
            <a:r>
              <a:rPr lang="en-US" dirty="0"/>
              <a:t>, which literally means “covenant loyalty.” Most newer English translations of the Bible substitute more common English words such as </a:t>
            </a:r>
            <a:r>
              <a:rPr lang="en-US" i="1" dirty="0"/>
              <a:t>faithfulness</a:t>
            </a:r>
            <a:r>
              <a:rPr lang="en-US" dirty="0"/>
              <a:t>, </a:t>
            </a:r>
            <a:r>
              <a:rPr lang="en-US" i="1" dirty="0"/>
              <a:t>unfailing love</a:t>
            </a:r>
            <a:r>
              <a:rPr lang="en-US" dirty="0"/>
              <a:t>, </a:t>
            </a:r>
            <a:r>
              <a:rPr lang="en-US" i="1" dirty="0"/>
              <a:t>mercy</a:t>
            </a:r>
            <a:r>
              <a:rPr lang="en-US" dirty="0"/>
              <a:t>, or </a:t>
            </a:r>
            <a:r>
              <a:rPr lang="en-US" i="1" dirty="0"/>
              <a:t>good favor</a:t>
            </a:r>
            <a:r>
              <a:rPr lang="en-US" dirty="0"/>
              <a:t>. All of these are viable substitutions, but, as with many Hebrew words, </a:t>
            </a:r>
            <a:r>
              <a:rPr lang="en-US" i="1" dirty="0" err="1"/>
              <a:t>checed</a:t>
            </a:r>
            <a:r>
              <a:rPr lang="en-US" dirty="0"/>
              <a:t> has no exact match in English. Lovingkindness (NASB), Mercy (KJV/NKJV), steadfast love (ESV), love (NIV)</a:t>
            </a:r>
          </a:p>
          <a:p>
            <a:endParaRPr lang="en-US" dirty="0"/>
          </a:p>
          <a:p>
            <a:r>
              <a:rPr lang="en-US" dirty="0"/>
              <a:t>The word relates to the character of God, is most often used to describe God’s heart toward those who are His own. Lovingkindness is God’s kindness and steadfast love for His children, especially evident in His condescending to meet our needs. It just means that God is good and loving and merciful and kind to us when we don’t deserve it.</a:t>
            </a:r>
          </a:p>
          <a:p>
            <a:endParaRPr lang="en-US" dirty="0"/>
          </a:p>
          <a:p>
            <a:r>
              <a:rPr lang="en-US" dirty="0"/>
              <a:t>Psalm 136:1 is not the original of this phase….</a:t>
            </a:r>
          </a:p>
          <a:p>
            <a:endParaRPr lang="en-US" dirty="0"/>
          </a:p>
          <a:p>
            <a:r>
              <a:rPr lang="en-US" dirty="0"/>
              <a:t>After bring the ark to Jerusalem - 1 Chron 16:34 34 O give thanks to the Lord, for He is good; For His lovingkindness is everlasting.</a:t>
            </a:r>
          </a:p>
          <a:p>
            <a:r>
              <a:rPr lang="en-US" dirty="0"/>
              <a:t>2 Chron 5:13 – When the ark was brought into the temple by </a:t>
            </a:r>
            <a:r>
              <a:rPr lang="en-US" dirty="0" err="1"/>
              <a:t>Soloman</a:t>
            </a:r>
            <a:r>
              <a:rPr lang="en-US" dirty="0"/>
              <a:t> “when they praised the Lord saying, “He indeed is good for His lovingkindness is everlasting,” then the house, the house of the Lord, was filled with a cloud, </a:t>
            </a:r>
          </a:p>
          <a:p>
            <a:r>
              <a:rPr lang="en-US" dirty="0"/>
              <a:t>2 Chron 20:21 – When Jehoshaphat as going out to battle. He had prayed and then the enemies started destroying themselves. “21When he had consulted with the people, he appointed those who sang to the Lord and those who praised Him in holy attire, as they went out before the army and said, “Give thanks to the Lord, for His lovingkindness is everlasting.” </a:t>
            </a:r>
          </a:p>
          <a:p>
            <a:endParaRPr lang="en-US" dirty="0"/>
          </a:p>
          <a:p>
            <a:r>
              <a:rPr lang="en-US" dirty="0"/>
              <a:t>1-4 – For Who God is….</a:t>
            </a:r>
          </a:p>
          <a:p>
            <a:r>
              <a:rPr lang="en-US" dirty="0"/>
              <a:t>5-9 – For His creation</a:t>
            </a:r>
          </a:p>
          <a:p>
            <a:r>
              <a:rPr lang="en-US" dirty="0"/>
              <a:t>10-15 – for redemption, specifically the Exodus.</a:t>
            </a:r>
          </a:p>
          <a:p>
            <a:r>
              <a:rPr lang="en-US" dirty="0"/>
              <a:t>16 – even in the wilderness.</a:t>
            </a:r>
          </a:p>
          <a:p>
            <a:r>
              <a:rPr lang="en-US" dirty="0"/>
              <a:t>17-22 – for victories along the way.</a:t>
            </a:r>
          </a:p>
          <a:p>
            <a:r>
              <a:rPr lang="en-US" dirty="0"/>
              <a:t>23-26 – for me personally…</a:t>
            </a:r>
          </a:p>
          <a:p>
            <a:endParaRPr lang="en-US" dirty="0"/>
          </a:p>
          <a:p>
            <a:pPr defTabSz="914171">
              <a:defRPr/>
            </a:pPr>
            <a:r>
              <a:rPr lang="en-US" dirty="0"/>
              <a:t>What’s the message for us? Which theme is found here? God’s Kingship and being in control. </a:t>
            </a:r>
          </a:p>
          <a:p>
            <a:endParaRPr lang="en-US" dirty="0"/>
          </a:p>
          <a:p>
            <a:r>
              <a:rPr lang="en-US" dirty="0"/>
              <a:t>We see both parallel thought and repetition to remind the reader of God’s everlasting lovingkindness….</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18</a:t>
            </a:fld>
            <a:endParaRPr lang="en-US"/>
          </a:p>
        </p:txBody>
      </p:sp>
    </p:spTree>
    <p:extLst>
      <p:ext uri="{BB962C8B-B14F-4D97-AF65-F5344CB8AC3E}">
        <p14:creationId xmlns:p14="http://schemas.microsoft.com/office/powerpoint/2010/main" val="113811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Synonymous</a:t>
            </a:r>
          </a:p>
          <a:p>
            <a:r>
              <a:rPr lang="en-US" dirty="0"/>
              <a:t>17/18 – Saying the same thing and 19/20</a:t>
            </a:r>
          </a:p>
          <a:p>
            <a:endParaRPr lang="en-US" dirty="0"/>
          </a:p>
          <a:p>
            <a:r>
              <a:rPr lang="en-US" dirty="0"/>
              <a:t>Contrast </a:t>
            </a:r>
          </a:p>
          <a:p>
            <a:r>
              <a:rPr lang="en-US" dirty="0"/>
              <a:t>14/15 notice the word BUT</a:t>
            </a:r>
          </a:p>
          <a:p>
            <a:endParaRPr lang="en-US" dirty="0"/>
          </a:p>
          <a:p>
            <a:r>
              <a:rPr lang="en-US" dirty="0"/>
              <a:t>Climatic </a:t>
            </a:r>
          </a:p>
          <a:p>
            <a:r>
              <a:rPr lang="en-US" dirty="0"/>
              <a:t>17/18 slew and smote</a:t>
            </a:r>
          </a:p>
          <a:p>
            <a:r>
              <a:rPr lang="en-US" dirty="0"/>
              <a:t>23,24,25 See the stairstep progression</a:t>
            </a:r>
          </a:p>
        </p:txBody>
      </p:sp>
      <p:sp>
        <p:nvSpPr>
          <p:cNvPr id="4" name="Slide Number Placeholder 3"/>
          <p:cNvSpPr>
            <a:spLocks noGrp="1"/>
          </p:cNvSpPr>
          <p:nvPr>
            <p:ph type="sldNum" sz="quarter" idx="5"/>
          </p:nvPr>
        </p:nvSpPr>
        <p:spPr/>
        <p:txBody>
          <a:bodyPr/>
          <a:lstStyle/>
          <a:p>
            <a:fld id="{7F57C756-5CB9-432C-A528-5DC734ABB3E6}" type="slidenum">
              <a:rPr lang="en-US" smtClean="0"/>
              <a:t>19</a:t>
            </a:fld>
            <a:endParaRPr lang="en-US"/>
          </a:p>
        </p:txBody>
      </p:sp>
    </p:spTree>
    <p:extLst>
      <p:ext uri="{BB962C8B-B14F-4D97-AF65-F5344CB8AC3E}">
        <p14:creationId xmlns:p14="http://schemas.microsoft.com/office/powerpoint/2010/main" val="3203627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Why study the Psalms</a:t>
            </a:r>
          </a:p>
          <a:p>
            <a:pPr defTabSz="914056">
              <a:lnSpc>
                <a:spcPct val="115000"/>
              </a:lnSpc>
              <a:defRPr/>
            </a:pP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marL="342771" indent="-342771" defTabSz="914056">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Fulfills prophecy of Christ – See Luke 24:27,44-45 - ‘ALL must be fulfilled that was said about Him.</a:t>
            </a:r>
          </a:p>
          <a:p>
            <a:pPr marL="342771" indent="-342771" defTabSz="914056">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Psalms is the most quoted OT book in the NT. (Around 116 direct quotes) See Acts 2 sermon alone as an example.  (NOTE: What is second most quoted: Isaiah, 3</a:t>
            </a:r>
            <a:r>
              <a:rPr lang="en-US" sz="1100" baseline="30000" dirty="0">
                <a:latin typeface="Times New Roman" panose="02020603050405020304" pitchFamily="18" charset="0"/>
                <a:ea typeface="Calibri" panose="020F0502020204030204" pitchFamily="34" charset="0"/>
                <a:cs typeface="Times New Roman" panose="02020603050405020304" pitchFamily="18" charset="0"/>
              </a:rPr>
              <a:t>rd</a:t>
            </a:r>
            <a:r>
              <a:rPr lang="en-US" sz="1100" dirty="0">
                <a:latin typeface="Times New Roman" panose="02020603050405020304" pitchFamily="18" charset="0"/>
                <a:ea typeface="Calibri" panose="020F0502020204030204" pitchFamily="34" charset="0"/>
                <a:cs typeface="Times New Roman" panose="02020603050405020304" pitchFamily="18" charset="0"/>
              </a:rPr>
              <a:t>: Deuteronomy. </a:t>
            </a:r>
          </a:p>
          <a:p>
            <a:pPr marL="342771" indent="-342771" defTabSz="914056">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Seek spiritual growth – there is a psalm for everything we experience in life! Pain, sorrow, death, joy, victory, faith, etc.  Studying the Psalms will help our prayer life!  Aids in understand our relationship with God through Biblical approved writings. </a:t>
            </a:r>
            <a:r>
              <a:rPr lang="en-US" sz="1100" dirty="0">
                <a:latin typeface="Times New Roman" panose="02020603050405020304" pitchFamily="18" charset="0"/>
                <a:cs typeface="Times New Roman" panose="02020603050405020304" pitchFamily="18" charset="0"/>
              </a:rPr>
              <a:t>Learn to think like men of approved faith</a:t>
            </a:r>
          </a:p>
          <a:p>
            <a:pPr marL="342771" indent="-342771" defTabSz="914056">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SEE PSALM 77 – Helps us control our emotions properly. How to move from HOW I FEEL --- TO WHAT I KNOW!</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It is God’s word – Rom. 15:4 – Things written before were written for our learning…that we may have hope. </a:t>
            </a:r>
          </a:p>
          <a:p>
            <a:pPr marL="342771" indent="-342771">
              <a:lnSpc>
                <a:spcPct val="115000"/>
              </a:lnSpc>
              <a:spcAft>
                <a:spcPts val="1000"/>
              </a:spcAft>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The NT mentions the Psalms as something we use in worship. Eph. 5:19, Co. 3:16 – What instrument is used?</a:t>
            </a:r>
          </a:p>
          <a:p>
            <a:pPr>
              <a:lnSpc>
                <a:spcPct val="115000"/>
              </a:lnSpc>
              <a:spcAft>
                <a:spcPts val="1000"/>
              </a:spcAft>
            </a:pPr>
            <a:r>
              <a:rPr lang="en-US" sz="1100" baseline="30000" dirty="0">
                <a:latin typeface="Times New Roman" panose="02020603050405020304" pitchFamily="18" charset="0"/>
                <a:cs typeface="Times New Roman" panose="02020603050405020304" pitchFamily="18" charset="0"/>
              </a:rPr>
              <a:t>Eph 5:19 </a:t>
            </a:r>
            <a:r>
              <a:rPr lang="en-US" sz="1100" dirty="0">
                <a:latin typeface="Times New Roman" panose="02020603050405020304" pitchFamily="18" charset="0"/>
                <a:cs typeface="Times New Roman" panose="02020603050405020304" pitchFamily="18" charset="0"/>
              </a:rPr>
              <a:t>speaking to one another in psalms and hymns and spiritual songs, singing and making melody with your </a:t>
            </a:r>
            <a:r>
              <a:rPr lang="en-US" sz="1100" b="1" i="1" dirty="0">
                <a:latin typeface="Times New Roman" panose="02020603050405020304" pitchFamily="18" charset="0"/>
                <a:cs typeface="Times New Roman" panose="02020603050405020304" pitchFamily="18" charset="0"/>
              </a:rPr>
              <a:t>hearts</a:t>
            </a:r>
            <a:r>
              <a:rPr lang="en-US" sz="1100" dirty="0">
                <a:latin typeface="Times New Roman" panose="02020603050405020304" pitchFamily="18" charset="0"/>
                <a:cs typeface="Times New Roman" panose="02020603050405020304" pitchFamily="18" charset="0"/>
              </a:rPr>
              <a:t> to the Lord;</a:t>
            </a:r>
          </a:p>
          <a:p>
            <a:pPr>
              <a:lnSpc>
                <a:spcPct val="115000"/>
              </a:lnSpc>
              <a:spcAft>
                <a:spcPts val="1000"/>
              </a:spcAft>
            </a:pPr>
            <a:r>
              <a:rPr lang="en-US" sz="1100" baseline="30000" dirty="0">
                <a:latin typeface="Times New Roman" panose="02020603050405020304" pitchFamily="18" charset="0"/>
                <a:cs typeface="Times New Roman" panose="02020603050405020304" pitchFamily="18" charset="0"/>
              </a:rPr>
              <a:t>Col 3:16 </a:t>
            </a:r>
            <a:r>
              <a:rPr lang="en-US" sz="1100" dirty="0">
                <a:latin typeface="Times New Roman" panose="02020603050405020304" pitchFamily="18" charset="0"/>
                <a:cs typeface="Times New Roman" panose="02020603050405020304" pitchFamily="18" charset="0"/>
              </a:rPr>
              <a:t>Let the word of Christ richly dwell within you, with all wisdom teaching and admonishing one another with psalms, hymns, </a:t>
            </a:r>
            <a:r>
              <a:rPr lang="en-US" sz="1100" i="1" dirty="0">
                <a:latin typeface="Times New Roman" panose="02020603050405020304" pitchFamily="18" charset="0"/>
                <a:cs typeface="Times New Roman" panose="02020603050405020304" pitchFamily="18" charset="0"/>
              </a:rPr>
              <a:t>and</a:t>
            </a:r>
            <a:r>
              <a:rPr lang="en-US" sz="1100" dirty="0">
                <a:latin typeface="Times New Roman" panose="02020603050405020304" pitchFamily="18" charset="0"/>
                <a:cs typeface="Times New Roman" panose="02020603050405020304" pitchFamily="18" charset="0"/>
              </a:rPr>
              <a:t> spiritual songs, singing with thankfulness in your </a:t>
            </a:r>
            <a:r>
              <a:rPr lang="en-US" sz="1100" b="1" i="1" dirty="0">
                <a:latin typeface="Times New Roman" panose="02020603050405020304" pitchFamily="18" charset="0"/>
                <a:cs typeface="Times New Roman" panose="02020603050405020304" pitchFamily="18" charset="0"/>
              </a:rPr>
              <a:t>hearts</a:t>
            </a:r>
            <a:r>
              <a:rPr lang="en-US" sz="1100" dirty="0">
                <a:latin typeface="Times New Roman" panose="02020603050405020304" pitchFamily="18" charset="0"/>
                <a:cs typeface="Times New Roman" panose="02020603050405020304" pitchFamily="18" charset="0"/>
              </a:rPr>
              <a:t> to God.</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marL="342771" indent="-342771">
              <a:lnSpc>
                <a:spcPct val="115000"/>
              </a:lnSpc>
              <a:spcAft>
                <a:spcPts val="1000"/>
              </a:spcAft>
              <a:buFont typeface="Calibri" panose="020F0502020204030204" pitchFamily="34" charset="0"/>
              <a:buChar char="-"/>
            </a:pP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Meaning, history and reason for the book of Psalms?  </a:t>
            </a:r>
          </a:p>
          <a:p>
            <a:pPr>
              <a:lnSpc>
                <a:spcPct val="115000"/>
              </a:lnSpc>
              <a:spcAft>
                <a:spcPts val="10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       </a:t>
            </a:r>
            <a:r>
              <a:rPr lang="en-US" sz="1100" dirty="0">
                <a:latin typeface="Times New Roman" panose="02020603050405020304" pitchFamily="18" charset="0"/>
                <a:cs typeface="Times New Roman" panose="02020603050405020304" pitchFamily="18" charset="0"/>
              </a:rPr>
              <a:t>The book was originally titled </a:t>
            </a:r>
            <a:r>
              <a:rPr lang="en-US" sz="1100" b="1" dirty="0">
                <a:latin typeface="Times New Roman" panose="02020603050405020304" pitchFamily="18" charset="0"/>
                <a:cs typeface="Times New Roman" panose="02020603050405020304" pitchFamily="18" charset="0"/>
              </a:rPr>
              <a:t>Tehillim</a:t>
            </a:r>
            <a:r>
              <a:rPr lang="en-US" sz="1100" dirty="0">
                <a:latin typeface="Times New Roman" panose="02020603050405020304" pitchFamily="18" charset="0"/>
                <a:cs typeface="Times New Roman" panose="02020603050405020304" pitchFamily="18" charset="0"/>
              </a:rPr>
              <a:t>, which means “praise songs” in Hebrew. The English title of “Psalms” originated from the Septuagint's Greek title     </a:t>
            </a:r>
          </a:p>
          <a:p>
            <a:pPr>
              <a:lnSpc>
                <a:spcPct val="115000"/>
              </a:lnSpc>
              <a:spcAft>
                <a:spcPts val="1000"/>
              </a:spcAft>
            </a:pP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Psalmoi</a:t>
            </a:r>
            <a:r>
              <a:rPr lang="en-US" sz="1100" dirty="0">
                <a:latin typeface="Times New Roman" panose="02020603050405020304" pitchFamily="18" charset="0"/>
                <a:cs typeface="Times New Roman" panose="02020603050405020304" pitchFamily="18" charset="0"/>
              </a:rPr>
              <a:t>, also meaning “songs of praise.</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Meaning - Basic ‘to pluck’.  These are writings that were set to music to be used in temple worship.</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A complete copy of the book of Psalms collected in the order we have was found in the Dead Sea Scrolls in the 1950’s.  It dates to around 1 BC from the time of Jesus.  There were several scrolls of the Psalms found preserved in the DSS. </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Psalms is the ancient ‘hymn book’ of Israel.  The oldest Psalm dates to around 1500 BC (Moses) and the latest around 400 BC over a 1000 year period of collections.  The ideas preserved in the Psalms are concepts God wanted His people to remember.  Why sing these?</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One of our oldest hymns “Be thou my vision” dates back to the 700. “A Mighty Fortress” was written by Martin Luther in 1528, “Amazing Grace” in 1779</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Authors: David (73), UNK (48), Asaph (12), Sons of Korah (12), Solomon (2), Moses (1), Heman (1), Ethan (1).  TOTAL 150 Psalms</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If you remember in 1 Chronicles: What did David want to build? A temple.  If you read around 1 Chronicles 25-28 you see the arrangements made in preparation for Solomon to build and the plans for worship and the Levities in charge of singing and playing these in the Psalms in the temple.  Imagine what it might have been like to enter to worship in the temple.  Remember when Jesus turned over the money changers in Matthew 21:13.  He said God’s house should be a house of ‘prayer’.  1 Chronicles 28: 19 </a:t>
            </a:r>
            <a:r>
              <a:rPr lang="en-US" sz="1100" dirty="0">
                <a:latin typeface="Times New Roman" panose="02020603050405020304" pitchFamily="18" charset="0"/>
                <a:cs typeface="Times New Roman" panose="02020603050405020304" pitchFamily="18" charset="0"/>
              </a:rPr>
              <a:t>19 </a:t>
            </a:r>
            <a:r>
              <a:rPr lang="en-US" sz="1100" b="1" dirty="0">
                <a:latin typeface="Times New Roman" panose="02020603050405020304" pitchFamily="18" charset="0"/>
                <a:cs typeface="Times New Roman" panose="02020603050405020304" pitchFamily="18" charset="0"/>
              </a:rPr>
              <a:t>“All this,” David said, “I have in writing as a result of the LORD's hand on me, and he enabled me to understand all the details of the plan.”</a:t>
            </a:r>
            <a:r>
              <a:rPr lang="en-US" sz="11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marL="342771" indent="-342771">
              <a:lnSpc>
                <a:spcPct val="115000"/>
              </a:lnSpc>
              <a:spcAft>
                <a:spcPts val="1000"/>
              </a:spcAft>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EXAMPLE: Psalm 136</a:t>
            </a:r>
          </a:p>
          <a:p>
            <a:pPr>
              <a:lnSpc>
                <a:spcPct val="115000"/>
              </a:lnSpc>
              <a:spcAft>
                <a:spcPts val="1000"/>
              </a:spcAft>
            </a:pP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With this in mind, check out the organization of the Psalms and our goals (similar to answers here)</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2</a:t>
            </a:fld>
            <a:endParaRPr lang="en-US" dirty="0"/>
          </a:p>
        </p:txBody>
      </p:sp>
    </p:spTree>
    <p:extLst>
      <p:ext uri="{BB962C8B-B14F-4D97-AF65-F5344CB8AC3E}">
        <p14:creationId xmlns:p14="http://schemas.microsoft.com/office/powerpoint/2010/main" val="3250133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“thought rhyme” – which is arranging lines\thoughts as they relate to each other without concern for the rhyme of the words. (</a:t>
            </a:r>
            <a:r>
              <a:rPr lang="en-US" dirty="0">
                <a:solidFill>
                  <a:schemeClr val="tx1">
                    <a:lumMod val="65000"/>
                    <a:lumOff val="35000"/>
                  </a:schemeClr>
                </a:solidFill>
              </a:rPr>
              <a:t>parallelism</a:t>
            </a:r>
            <a:r>
              <a:rPr lang="en-US" dirty="0"/>
              <a:t>)  Below are some examples</a:t>
            </a:r>
          </a:p>
          <a:p>
            <a:endParaRPr lang="en-US" dirty="0"/>
          </a:p>
          <a:p>
            <a:r>
              <a:rPr lang="en-US" dirty="0"/>
              <a:t>Same idea reworded (Ps 24:2) – </a:t>
            </a:r>
            <a:r>
              <a:rPr lang="en-US" dirty="0">
                <a:solidFill>
                  <a:schemeClr val="tx1">
                    <a:lumMod val="65000"/>
                    <a:lumOff val="35000"/>
                  </a:schemeClr>
                </a:solidFill>
              </a:rPr>
              <a:t>synonymous parallelism </a:t>
            </a:r>
          </a:p>
          <a:p>
            <a:pPr lvl="1"/>
            <a:r>
              <a:rPr lang="en-US" b="0" i="0" dirty="0">
                <a:solidFill>
                  <a:srgbClr val="C00000"/>
                </a:solidFill>
                <a:effectLst/>
                <a:latin typeface="Roboto" panose="02000000000000000000" pitchFamily="2" charset="0"/>
              </a:rPr>
              <a:t>for he has </a:t>
            </a:r>
            <a:r>
              <a:rPr lang="en-US" b="0" i="0" u="sng" dirty="0">
                <a:solidFill>
                  <a:srgbClr val="C00000"/>
                </a:solidFill>
                <a:effectLst/>
                <a:latin typeface="Roboto" panose="02000000000000000000" pitchFamily="2" charset="0"/>
              </a:rPr>
              <a:t>founded</a:t>
            </a:r>
            <a:r>
              <a:rPr lang="en-US" b="0" i="0" dirty="0">
                <a:solidFill>
                  <a:srgbClr val="C00000"/>
                </a:solidFill>
                <a:effectLst/>
                <a:latin typeface="Roboto" panose="02000000000000000000" pitchFamily="2" charset="0"/>
              </a:rPr>
              <a:t> it upon the seas </a:t>
            </a:r>
            <a:r>
              <a:rPr lang="en-US" b="0" i="0" dirty="0">
                <a:solidFill>
                  <a:srgbClr val="002060"/>
                </a:solidFill>
                <a:effectLst/>
                <a:latin typeface="Roboto" panose="02000000000000000000" pitchFamily="2" charset="0"/>
              </a:rPr>
              <a:t>and </a:t>
            </a:r>
            <a:r>
              <a:rPr lang="en-US" b="0" i="0" u="sng" dirty="0">
                <a:solidFill>
                  <a:srgbClr val="002060"/>
                </a:solidFill>
                <a:effectLst/>
                <a:latin typeface="Roboto" panose="02000000000000000000" pitchFamily="2" charset="0"/>
              </a:rPr>
              <a:t>established</a:t>
            </a:r>
            <a:r>
              <a:rPr lang="en-US" b="0" i="0" dirty="0">
                <a:solidFill>
                  <a:srgbClr val="002060"/>
                </a:solidFill>
                <a:effectLst/>
                <a:latin typeface="Roboto" panose="02000000000000000000" pitchFamily="2" charset="0"/>
              </a:rPr>
              <a:t> it upon the rivers.</a:t>
            </a:r>
          </a:p>
          <a:p>
            <a:pPr lvl="1">
              <a:lnSpc>
                <a:spcPct val="250000"/>
              </a:lnSpc>
            </a:pPr>
            <a:r>
              <a:rPr lang="en-US" dirty="0">
                <a:latin typeface="Rockwell" panose="02060603020205020403" pitchFamily="18" charset="0"/>
              </a:rPr>
              <a:t>Purpose: Richer Meaning, Emphasize, Amplify, Clarify, Transparency</a:t>
            </a:r>
          </a:p>
          <a:p>
            <a:pPr lvl="1"/>
            <a:endParaRPr lang="en-US" b="0" i="0" dirty="0">
              <a:solidFill>
                <a:srgbClr val="002060"/>
              </a:solidFill>
              <a:effectLst/>
              <a:latin typeface="Roboto" panose="02000000000000000000" pitchFamily="2" charset="0"/>
            </a:endParaRPr>
          </a:p>
          <a:p>
            <a:r>
              <a:rPr lang="en-US" dirty="0"/>
              <a:t>Same idea contrasted (Ps 1:6) – </a:t>
            </a:r>
            <a:r>
              <a:rPr lang="en-US" dirty="0">
                <a:solidFill>
                  <a:schemeClr val="tx1">
                    <a:lumMod val="65000"/>
                    <a:lumOff val="35000"/>
                  </a:schemeClr>
                </a:solidFill>
              </a:rPr>
              <a:t>antithetical parallelism</a:t>
            </a:r>
          </a:p>
          <a:p>
            <a:pPr lvl="1"/>
            <a:r>
              <a:rPr lang="en-US" b="0" i="0" dirty="0">
                <a:solidFill>
                  <a:srgbClr val="FF0000"/>
                </a:solidFill>
                <a:effectLst/>
                <a:latin typeface="Roboto" panose="02000000000000000000" pitchFamily="2" charset="0"/>
              </a:rPr>
              <a:t>for the LORD knows the way of the righteous</a:t>
            </a:r>
            <a:r>
              <a:rPr lang="en-US" b="0" i="0" dirty="0">
                <a:solidFill>
                  <a:srgbClr val="001320"/>
                </a:solidFill>
                <a:effectLst/>
                <a:latin typeface="Roboto" panose="02000000000000000000" pitchFamily="2" charset="0"/>
              </a:rPr>
              <a:t>, </a:t>
            </a:r>
            <a:r>
              <a:rPr lang="en-US" b="0" i="0" dirty="0">
                <a:solidFill>
                  <a:srgbClr val="002060"/>
                </a:solidFill>
                <a:effectLst/>
                <a:latin typeface="Roboto" panose="02000000000000000000" pitchFamily="2" charset="0"/>
              </a:rPr>
              <a:t>but the way of the wicked will perish.</a:t>
            </a:r>
          </a:p>
          <a:p>
            <a:pPr lvl="1">
              <a:lnSpc>
                <a:spcPct val="250000"/>
              </a:lnSpc>
            </a:pPr>
            <a:r>
              <a:rPr lang="en-US" dirty="0">
                <a:latin typeface="Rockwell" panose="02060603020205020403" pitchFamily="18" charset="0"/>
              </a:rPr>
              <a:t>Purpose: Sharp Contrast, Dichotomy (</a:t>
            </a:r>
            <a:r>
              <a:rPr lang="en-US" dirty="0"/>
              <a:t>a division or contrast between two things that are or are represented as being opposed or entirely different.)</a:t>
            </a:r>
            <a:r>
              <a:rPr lang="en-US" dirty="0">
                <a:latin typeface="Rockwell" panose="02060603020205020403" pitchFamily="18" charset="0"/>
              </a:rPr>
              <a:t>, Clarify Extremes, Greater Focus</a:t>
            </a:r>
          </a:p>
          <a:p>
            <a:r>
              <a:rPr lang="en-US" sz="2800" dirty="0" err="1">
                <a:latin typeface="Rockwell" panose="02060603020205020403" pitchFamily="18" charset="0"/>
              </a:rPr>
              <a:t>Psa</a:t>
            </a:r>
            <a:r>
              <a:rPr lang="en-US" sz="2800" dirty="0">
                <a:latin typeface="Rockwell" panose="02060603020205020403" pitchFamily="18" charset="0"/>
              </a:rPr>
              <a:t> 34:10  “</a:t>
            </a:r>
            <a:r>
              <a:rPr lang="en-US" dirty="0">
                <a:latin typeface="Rockwell" panose="02060603020205020403" pitchFamily="18" charset="0"/>
              </a:rPr>
              <a:t>The </a:t>
            </a:r>
            <a:r>
              <a:rPr lang="en-US" dirty="0">
                <a:solidFill>
                  <a:srgbClr val="FF0000"/>
                </a:solidFill>
                <a:latin typeface="Rockwell" panose="02060603020205020403" pitchFamily="18" charset="0"/>
              </a:rPr>
              <a:t>young lions</a:t>
            </a:r>
            <a:r>
              <a:rPr lang="en-US" dirty="0">
                <a:latin typeface="Rockwell" panose="02060603020205020403" pitchFamily="18" charset="0"/>
              </a:rPr>
              <a:t> </a:t>
            </a:r>
            <a:r>
              <a:rPr lang="en-US" dirty="0">
                <a:solidFill>
                  <a:srgbClr val="00B0F0"/>
                </a:solidFill>
                <a:latin typeface="Rockwell" panose="02060603020205020403" pitchFamily="18" charset="0"/>
              </a:rPr>
              <a:t>do lack and suffer hunger</a:t>
            </a:r>
            <a:r>
              <a:rPr lang="en-US" dirty="0">
                <a:latin typeface="Rockwell" panose="02060603020205020403" pitchFamily="18" charset="0"/>
              </a:rPr>
              <a:t>; </a:t>
            </a:r>
            <a:r>
              <a:rPr lang="en-US" u="sng" dirty="0">
                <a:latin typeface="Rockwell" panose="02060603020205020403" pitchFamily="18" charset="0"/>
              </a:rPr>
              <a:t>but</a:t>
            </a:r>
            <a:r>
              <a:rPr lang="en-US" dirty="0">
                <a:latin typeface="Rockwell" panose="02060603020205020403" pitchFamily="18" charset="0"/>
              </a:rPr>
              <a:t> </a:t>
            </a:r>
            <a:r>
              <a:rPr lang="en-US" dirty="0">
                <a:solidFill>
                  <a:srgbClr val="FF0000"/>
                </a:solidFill>
                <a:latin typeface="Rockwell" panose="02060603020205020403" pitchFamily="18" charset="0"/>
              </a:rPr>
              <a:t>they who seek the Lord</a:t>
            </a:r>
            <a:r>
              <a:rPr lang="en-US" dirty="0">
                <a:latin typeface="Rockwell" panose="02060603020205020403" pitchFamily="18" charset="0"/>
              </a:rPr>
              <a:t> </a:t>
            </a:r>
            <a:r>
              <a:rPr lang="en-US" dirty="0">
                <a:solidFill>
                  <a:srgbClr val="00B0F0"/>
                </a:solidFill>
                <a:latin typeface="Rockwell" panose="02060603020205020403" pitchFamily="18" charset="0"/>
              </a:rPr>
              <a:t>shall not be in want of any good thing.”</a:t>
            </a:r>
            <a:endParaRPr lang="es-GT" dirty="0">
              <a:latin typeface="Rockwell" panose="02060603020205020403" pitchFamily="18" charset="0"/>
            </a:endParaRPr>
          </a:p>
          <a:p>
            <a:pPr lvl="1"/>
            <a:endParaRPr lang="en-US" b="0" i="0" dirty="0">
              <a:solidFill>
                <a:srgbClr val="002060"/>
              </a:solidFill>
              <a:effectLst/>
              <a:latin typeface="Roboto" panose="02000000000000000000" pitchFamily="2" charset="0"/>
            </a:endParaRPr>
          </a:p>
          <a:p>
            <a:r>
              <a:rPr lang="en-US" b="0" i="0" dirty="0">
                <a:solidFill>
                  <a:srgbClr val="002060"/>
                </a:solidFill>
                <a:effectLst/>
                <a:latin typeface="Roboto" panose="02000000000000000000" pitchFamily="2" charset="0"/>
              </a:rPr>
              <a:t>Climactic or </a:t>
            </a:r>
            <a:r>
              <a:rPr lang="en-US" dirty="0"/>
              <a:t>Poetic progression (Ps 1:1) – </a:t>
            </a:r>
            <a:r>
              <a:rPr lang="en-US" dirty="0">
                <a:solidFill>
                  <a:schemeClr val="tx1">
                    <a:lumMod val="65000"/>
                    <a:lumOff val="35000"/>
                  </a:schemeClr>
                </a:solidFill>
              </a:rPr>
              <a:t>progressive parallelism	</a:t>
            </a:r>
          </a:p>
          <a:p>
            <a:pPr lvl="1"/>
            <a:r>
              <a:rPr lang="en-US" b="0" i="0" dirty="0">
                <a:solidFill>
                  <a:srgbClr val="FF0000"/>
                </a:solidFill>
                <a:effectLst/>
                <a:latin typeface="Roboto" panose="02000000000000000000" pitchFamily="2" charset="0"/>
              </a:rPr>
              <a:t>Blessed is the man who walks not in the counsel of the wicked</a:t>
            </a:r>
            <a:r>
              <a:rPr lang="en-US" b="0" i="0" dirty="0">
                <a:solidFill>
                  <a:srgbClr val="001320"/>
                </a:solidFill>
                <a:effectLst/>
                <a:latin typeface="Roboto" panose="02000000000000000000" pitchFamily="2" charset="0"/>
              </a:rPr>
              <a:t>, </a:t>
            </a:r>
            <a:r>
              <a:rPr lang="en-US" b="0" i="0" dirty="0">
                <a:solidFill>
                  <a:srgbClr val="002060"/>
                </a:solidFill>
                <a:effectLst/>
                <a:latin typeface="Roboto" panose="02000000000000000000" pitchFamily="2" charset="0"/>
              </a:rPr>
              <a:t>nor stands in the way of sinners</a:t>
            </a:r>
            <a:r>
              <a:rPr lang="en-US" b="0" i="0" dirty="0">
                <a:solidFill>
                  <a:srgbClr val="001320"/>
                </a:solidFill>
                <a:effectLst/>
                <a:latin typeface="Roboto" panose="02000000000000000000" pitchFamily="2" charset="0"/>
              </a:rPr>
              <a:t>, </a:t>
            </a:r>
            <a:r>
              <a:rPr lang="en-US" b="0" i="0" dirty="0">
                <a:solidFill>
                  <a:srgbClr val="7030A0"/>
                </a:solidFill>
                <a:effectLst/>
                <a:latin typeface="Roboto" panose="02000000000000000000" pitchFamily="2" charset="0"/>
              </a:rPr>
              <a:t>nor sits in the seat of scoffers</a:t>
            </a:r>
          </a:p>
          <a:p>
            <a:pPr lvl="1">
              <a:lnSpc>
                <a:spcPct val="250000"/>
              </a:lnSpc>
            </a:pPr>
            <a:r>
              <a:rPr lang="en-US" b="0" i="0" dirty="0">
                <a:solidFill>
                  <a:srgbClr val="7030A0"/>
                </a:solidFill>
                <a:effectLst/>
                <a:latin typeface="Roboto" panose="02000000000000000000" pitchFamily="2" charset="0"/>
              </a:rPr>
              <a:t>Purpose: </a:t>
            </a:r>
            <a:r>
              <a:rPr lang="en-US" dirty="0">
                <a:latin typeface="Rockwell" panose="02060603020205020403" pitchFamily="18" charset="0"/>
              </a:rPr>
              <a:t>Enlarge, Elaborate, Develop Theme, Begs Question, Suspense</a:t>
            </a:r>
          </a:p>
          <a:p>
            <a:r>
              <a:rPr lang="en-US" sz="1600" dirty="0" err="1">
                <a:latin typeface="Rockwell" panose="02060603020205020403" pitchFamily="18" charset="0"/>
              </a:rPr>
              <a:t>Psa</a:t>
            </a:r>
            <a:r>
              <a:rPr lang="en-US" sz="1600" dirty="0">
                <a:latin typeface="Rockwell" panose="02060603020205020403" pitchFamily="18" charset="0"/>
              </a:rPr>
              <a:t> 93:3</a:t>
            </a:r>
          </a:p>
          <a:p>
            <a:r>
              <a:rPr lang="en-US" dirty="0">
                <a:latin typeface="Rockwell" panose="02060603020205020403" pitchFamily="18" charset="0"/>
              </a:rPr>
              <a:t>  The floods have lifted up, </a:t>
            </a:r>
            <a:r>
              <a:rPr lang="en-US" dirty="0">
                <a:solidFill>
                  <a:srgbClr val="FF0000"/>
                </a:solidFill>
                <a:latin typeface="Rockwell" panose="02060603020205020403" pitchFamily="18" charset="0"/>
              </a:rPr>
              <a:t>O </a:t>
            </a:r>
            <a:r>
              <a:rPr lang="en-US" cap="small" dirty="0">
                <a:solidFill>
                  <a:srgbClr val="FF0000"/>
                </a:solidFill>
                <a:latin typeface="Rockwell" panose="02060603020205020403" pitchFamily="18" charset="0"/>
              </a:rPr>
              <a:t>Lord</a:t>
            </a:r>
            <a:r>
              <a:rPr lang="en-US" dirty="0">
                <a:latin typeface="Rockwell" panose="02060603020205020403" pitchFamily="18" charset="0"/>
              </a:rPr>
              <a:t>, the floods have lifted up </a:t>
            </a:r>
            <a:r>
              <a:rPr lang="en-US" dirty="0">
                <a:solidFill>
                  <a:srgbClr val="FF0000"/>
                </a:solidFill>
                <a:latin typeface="Rockwell" panose="02060603020205020403" pitchFamily="18" charset="0"/>
              </a:rPr>
              <a:t>their voice</a:t>
            </a:r>
            <a:r>
              <a:rPr lang="en-US" dirty="0">
                <a:latin typeface="Rockwell" panose="02060603020205020403" pitchFamily="18" charset="0"/>
              </a:rPr>
              <a:t>, the floods lift up </a:t>
            </a:r>
            <a:r>
              <a:rPr lang="en-US" dirty="0">
                <a:solidFill>
                  <a:srgbClr val="FF0000"/>
                </a:solidFill>
                <a:latin typeface="Rockwell" panose="02060603020205020403" pitchFamily="18" charset="0"/>
              </a:rPr>
              <a:t>their pounding waves</a:t>
            </a:r>
            <a:r>
              <a:rPr lang="en-US" dirty="0">
                <a:latin typeface="Rockwell" panose="02060603020205020403" pitchFamily="18" charset="0"/>
              </a:rPr>
              <a:t>.</a:t>
            </a:r>
          </a:p>
          <a:p>
            <a:pPr lvl="1">
              <a:lnSpc>
                <a:spcPct val="250000"/>
              </a:lnSpc>
            </a:pPr>
            <a:endParaRPr lang="en-US" dirty="0">
              <a:latin typeface="Rockwell" panose="02060603020205020403" pitchFamily="18" charset="0"/>
            </a:endParaRPr>
          </a:p>
          <a:p>
            <a:pPr lvl="1"/>
            <a:endParaRPr lang="en-US" b="0" i="0" dirty="0">
              <a:solidFill>
                <a:srgbClr val="002060"/>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20</a:t>
            </a:fld>
            <a:endParaRPr lang="en-US"/>
          </a:p>
        </p:txBody>
      </p:sp>
    </p:spTree>
    <p:extLst>
      <p:ext uri="{BB962C8B-B14F-4D97-AF65-F5344CB8AC3E}">
        <p14:creationId xmlns:p14="http://schemas.microsoft.com/office/powerpoint/2010/main" val="199527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250000"/>
              </a:lnSpc>
            </a:pPr>
            <a:r>
              <a:rPr lang="en-US" dirty="0"/>
              <a:t>Comparison/</a:t>
            </a:r>
            <a:r>
              <a:rPr lang="en-US" dirty="0" err="1"/>
              <a:t>Emblamatic</a:t>
            </a:r>
            <a:r>
              <a:rPr lang="en-US" dirty="0"/>
              <a:t> – uses images to describe an object or idea.   </a:t>
            </a:r>
            <a:r>
              <a:rPr lang="en-US" dirty="0">
                <a:latin typeface="Rockwell" panose="02060603020205020403" pitchFamily="18" charset="0"/>
              </a:rPr>
              <a:t>Purpose: Illustrate, Picture, Embody</a:t>
            </a:r>
          </a:p>
          <a:p>
            <a:r>
              <a:rPr lang="en-US" sz="1600" dirty="0" err="1">
                <a:latin typeface="Rockwell" panose="02060603020205020403" pitchFamily="18" charset="0"/>
              </a:rPr>
              <a:t>Psa</a:t>
            </a:r>
            <a:r>
              <a:rPr lang="en-US" sz="1600" dirty="0">
                <a:latin typeface="Rockwell" panose="02060603020205020403" pitchFamily="18" charset="0"/>
              </a:rPr>
              <a:t> 42:1</a:t>
            </a:r>
          </a:p>
          <a:p>
            <a:r>
              <a:rPr lang="en-US" dirty="0">
                <a:latin typeface="Rockwell" panose="02060603020205020403" pitchFamily="18" charset="0"/>
                <a:ea typeface="Calibri" panose="020F0502020204030204" pitchFamily="34" charset="0"/>
              </a:rPr>
              <a:t>  </a:t>
            </a:r>
            <a:r>
              <a:rPr lang="en-US" u="sng" dirty="0">
                <a:solidFill>
                  <a:srgbClr val="000000"/>
                </a:solidFill>
                <a:latin typeface="Rockwell" panose="02060603020205020403" pitchFamily="18" charset="0"/>
                <a:ea typeface="Calibri" panose="020F0502020204030204" pitchFamily="34" charset="0"/>
              </a:rPr>
              <a:t>As</a:t>
            </a:r>
            <a:r>
              <a:rPr lang="en-US" dirty="0">
                <a:solidFill>
                  <a:srgbClr val="000000"/>
                </a:solidFill>
                <a:latin typeface="Rockwell" panose="02060603020205020403" pitchFamily="18" charset="0"/>
                <a:ea typeface="Calibri" panose="020F0502020204030204" pitchFamily="34" charset="0"/>
              </a:rPr>
              <a:t> the </a:t>
            </a:r>
            <a:r>
              <a:rPr lang="en-US" dirty="0">
                <a:solidFill>
                  <a:srgbClr val="00B0F0"/>
                </a:solidFill>
                <a:latin typeface="Rockwell" panose="02060603020205020403" pitchFamily="18" charset="0"/>
                <a:ea typeface="Calibri" panose="020F0502020204030204" pitchFamily="34" charset="0"/>
              </a:rPr>
              <a:t>deer</a:t>
            </a:r>
            <a:r>
              <a:rPr lang="en-US" dirty="0">
                <a:solidFill>
                  <a:srgbClr val="000000"/>
                </a:solidFill>
                <a:latin typeface="Rockwell" panose="02060603020205020403" pitchFamily="18" charset="0"/>
                <a:ea typeface="Calibri" panose="020F0502020204030204" pitchFamily="34" charset="0"/>
              </a:rPr>
              <a:t> pants for the </a:t>
            </a:r>
            <a:r>
              <a:rPr lang="en-US" dirty="0">
                <a:solidFill>
                  <a:srgbClr val="FF0000"/>
                </a:solidFill>
                <a:latin typeface="Rockwell" panose="02060603020205020403" pitchFamily="18" charset="0"/>
                <a:ea typeface="Calibri" panose="020F0502020204030204" pitchFamily="34" charset="0"/>
              </a:rPr>
              <a:t>water brooks</a:t>
            </a:r>
            <a:r>
              <a:rPr lang="en-US" dirty="0">
                <a:solidFill>
                  <a:srgbClr val="000000"/>
                </a:solidFill>
                <a:latin typeface="Rockwell" panose="02060603020205020403" pitchFamily="18" charset="0"/>
                <a:ea typeface="Calibri" panose="020F0502020204030204" pitchFamily="34" charset="0"/>
              </a:rPr>
              <a:t>, </a:t>
            </a:r>
            <a:r>
              <a:rPr lang="en-US" u="sng" dirty="0">
                <a:solidFill>
                  <a:srgbClr val="000000"/>
                </a:solidFill>
                <a:latin typeface="Rockwell" panose="02060603020205020403" pitchFamily="18" charset="0"/>
                <a:ea typeface="Calibri" panose="020F0502020204030204" pitchFamily="34" charset="0"/>
              </a:rPr>
              <a:t>so</a:t>
            </a:r>
            <a:r>
              <a:rPr lang="en-US" dirty="0">
                <a:solidFill>
                  <a:srgbClr val="000000"/>
                </a:solidFill>
                <a:latin typeface="Rockwell" panose="02060603020205020403" pitchFamily="18" charset="0"/>
                <a:ea typeface="Calibri" panose="020F0502020204030204" pitchFamily="34" charset="0"/>
              </a:rPr>
              <a:t> my </a:t>
            </a:r>
            <a:r>
              <a:rPr lang="en-US" dirty="0">
                <a:solidFill>
                  <a:srgbClr val="00B0F0"/>
                </a:solidFill>
                <a:latin typeface="Rockwell" panose="02060603020205020403" pitchFamily="18" charset="0"/>
                <a:ea typeface="Calibri" panose="020F0502020204030204" pitchFamily="34" charset="0"/>
              </a:rPr>
              <a:t>soul</a:t>
            </a:r>
            <a:r>
              <a:rPr lang="en-US" dirty="0">
                <a:solidFill>
                  <a:srgbClr val="000000"/>
                </a:solidFill>
                <a:latin typeface="Rockwell" panose="02060603020205020403" pitchFamily="18" charset="0"/>
                <a:ea typeface="Calibri" panose="020F0502020204030204" pitchFamily="34" charset="0"/>
              </a:rPr>
              <a:t> pants for </a:t>
            </a:r>
            <a:r>
              <a:rPr lang="en-US" dirty="0">
                <a:solidFill>
                  <a:srgbClr val="FF0000"/>
                </a:solidFill>
                <a:latin typeface="Rockwell" panose="02060603020205020403" pitchFamily="18" charset="0"/>
                <a:ea typeface="Calibri" panose="020F0502020204030204" pitchFamily="34" charset="0"/>
              </a:rPr>
              <a:t>You, O God</a:t>
            </a:r>
            <a:r>
              <a:rPr lang="en-US" dirty="0">
                <a:solidFill>
                  <a:srgbClr val="000000"/>
                </a:solidFill>
                <a:latin typeface="Rockwell" panose="02060603020205020403" pitchFamily="18" charset="0"/>
                <a:ea typeface="Calibri" panose="020F0502020204030204" pitchFamily="34" charset="0"/>
              </a:rPr>
              <a:t>.</a:t>
            </a:r>
          </a:p>
          <a:p>
            <a:r>
              <a:rPr lang="en-US" sz="1600" dirty="0">
                <a:latin typeface="Rockwell" panose="02060603020205020403" pitchFamily="18" charset="0"/>
              </a:rPr>
              <a:t>Prov 25:11</a:t>
            </a:r>
          </a:p>
          <a:p>
            <a:r>
              <a:rPr lang="en-US" dirty="0">
                <a:latin typeface="Rockwell" panose="02060603020205020403" pitchFamily="18" charset="0"/>
              </a:rPr>
              <a:t>  </a:t>
            </a:r>
            <a:r>
              <a:rPr lang="en-US" u="sng" dirty="0">
                <a:latin typeface="Rockwell" panose="02060603020205020403" pitchFamily="18" charset="0"/>
              </a:rPr>
              <a:t>Like</a:t>
            </a:r>
            <a:r>
              <a:rPr lang="en-US" dirty="0">
                <a:latin typeface="Rockwell" panose="02060603020205020403" pitchFamily="18" charset="0"/>
              </a:rPr>
              <a:t> </a:t>
            </a:r>
            <a:r>
              <a:rPr lang="en-US" dirty="0">
                <a:solidFill>
                  <a:srgbClr val="00B0F0"/>
                </a:solidFill>
                <a:latin typeface="Rockwell" panose="02060603020205020403" pitchFamily="18" charset="0"/>
              </a:rPr>
              <a:t>apples of gold</a:t>
            </a:r>
            <a:r>
              <a:rPr lang="en-US" dirty="0">
                <a:latin typeface="Rockwell" panose="02060603020205020403" pitchFamily="18" charset="0"/>
              </a:rPr>
              <a:t> in </a:t>
            </a:r>
            <a:r>
              <a:rPr lang="en-US" dirty="0">
                <a:solidFill>
                  <a:srgbClr val="FF0000"/>
                </a:solidFill>
                <a:latin typeface="Rockwell" panose="02060603020205020403" pitchFamily="18" charset="0"/>
              </a:rPr>
              <a:t>settings of silver,</a:t>
            </a:r>
            <a:r>
              <a:rPr lang="en-US" dirty="0">
                <a:latin typeface="Rockwell" panose="02060603020205020403" pitchFamily="18" charset="0"/>
              </a:rPr>
              <a:t> </a:t>
            </a:r>
            <a:r>
              <a:rPr lang="en-US" u="sng" dirty="0">
                <a:latin typeface="Rockwell" panose="02060603020205020403" pitchFamily="18" charset="0"/>
              </a:rPr>
              <a:t>is</a:t>
            </a:r>
            <a:r>
              <a:rPr lang="en-US" dirty="0">
                <a:latin typeface="Rockwell" panose="02060603020205020403" pitchFamily="18" charset="0"/>
              </a:rPr>
              <a:t> </a:t>
            </a:r>
            <a:r>
              <a:rPr lang="en-US" dirty="0">
                <a:solidFill>
                  <a:srgbClr val="00B0F0"/>
                </a:solidFill>
                <a:latin typeface="Rockwell" panose="02060603020205020403" pitchFamily="18" charset="0"/>
              </a:rPr>
              <a:t>a word spoken</a:t>
            </a:r>
            <a:r>
              <a:rPr lang="en-US" dirty="0">
                <a:latin typeface="Rockwell" panose="02060603020205020403" pitchFamily="18" charset="0"/>
              </a:rPr>
              <a:t> in </a:t>
            </a:r>
            <a:r>
              <a:rPr lang="en-US" dirty="0">
                <a:solidFill>
                  <a:srgbClr val="FF0000"/>
                </a:solidFill>
                <a:latin typeface="Rockwell" panose="02060603020205020403" pitchFamily="18" charset="0"/>
              </a:rPr>
              <a:t>right circumstances</a:t>
            </a:r>
            <a:r>
              <a:rPr lang="en-US" dirty="0">
                <a:latin typeface="Rockwell" panose="02060603020205020403" pitchFamily="18" charset="0"/>
              </a:rPr>
              <a:t>.</a:t>
            </a:r>
          </a:p>
          <a:p>
            <a:endParaRPr lang="en-US" dirty="0">
              <a:latin typeface="Rockwell" panose="02060603020205020403" pitchFamily="18" charset="0"/>
            </a:endParaRPr>
          </a:p>
          <a:p>
            <a:r>
              <a:rPr lang="en-US" dirty="0">
                <a:latin typeface="Rockwell" panose="02060603020205020403" pitchFamily="18" charset="0"/>
              </a:rPr>
              <a:t>A few not on the slide: </a:t>
            </a:r>
          </a:p>
          <a:p>
            <a:endParaRPr lang="en-US" dirty="0">
              <a:latin typeface="Rockwell" panose="02060603020205020403" pitchFamily="18" charset="0"/>
            </a:endParaRPr>
          </a:p>
          <a:p>
            <a:r>
              <a:rPr lang="en-US" dirty="0"/>
              <a:t>Cause and effect, direct relation (Ps 119:11) – </a:t>
            </a:r>
            <a:r>
              <a:rPr lang="en-US" dirty="0">
                <a:solidFill>
                  <a:schemeClr val="tx1">
                    <a:lumMod val="65000"/>
                    <a:lumOff val="35000"/>
                  </a:schemeClr>
                </a:solidFill>
              </a:rPr>
              <a:t>synthetic parallelism </a:t>
            </a:r>
          </a:p>
          <a:p>
            <a:pPr lvl="1"/>
            <a:r>
              <a:rPr lang="en-US" b="0" i="0" dirty="0">
                <a:solidFill>
                  <a:srgbClr val="FF0000"/>
                </a:solidFill>
                <a:effectLst/>
                <a:latin typeface="Roboto" panose="02000000000000000000" pitchFamily="2" charset="0"/>
              </a:rPr>
              <a:t>I have stored up your word in my heart</a:t>
            </a:r>
            <a:r>
              <a:rPr lang="en-US" b="0" i="0" dirty="0">
                <a:solidFill>
                  <a:srgbClr val="001320"/>
                </a:solidFill>
                <a:effectLst/>
                <a:latin typeface="Roboto" panose="02000000000000000000" pitchFamily="2" charset="0"/>
              </a:rPr>
              <a:t>, </a:t>
            </a:r>
            <a:r>
              <a:rPr lang="en-US" b="0" i="0" dirty="0">
                <a:solidFill>
                  <a:srgbClr val="002060"/>
                </a:solidFill>
                <a:effectLst/>
                <a:latin typeface="Roboto" panose="02000000000000000000" pitchFamily="2" charset="0"/>
              </a:rPr>
              <a:t>that I might not sin against you.</a:t>
            </a:r>
          </a:p>
          <a:p>
            <a:pPr lvl="1">
              <a:lnSpc>
                <a:spcPct val="250000"/>
              </a:lnSpc>
            </a:pPr>
            <a:r>
              <a:rPr lang="en-US" b="0" i="0" dirty="0">
                <a:solidFill>
                  <a:srgbClr val="002060"/>
                </a:solidFill>
                <a:effectLst/>
                <a:latin typeface="Roboto" panose="02000000000000000000" pitchFamily="2" charset="0"/>
              </a:rPr>
              <a:t>Purpose: </a:t>
            </a:r>
            <a:r>
              <a:rPr lang="en-US" dirty="0">
                <a:latin typeface="Rockwell" panose="02060603020205020403" pitchFamily="18" charset="0"/>
              </a:rPr>
              <a:t>Classify, Follow-up, Result, Comparison</a:t>
            </a:r>
          </a:p>
          <a:p>
            <a:pPr lvl="1">
              <a:lnSpc>
                <a:spcPct val="250000"/>
              </a:lnSpc>
            </a:pPr>
            <a:endParaRPr lang="en-US" b="0" i="0" dirty="0">
              <a:solidFill>
                <a:srgbClr val="002060"/>
              </a:solidFill>
              <a:effectLst/>
              <a:latin typeface="Rockwell" panose="02060603020205020403" pitchFamily="18" charset="0"/>
            </a:endParaRPr>
          </a:p>
          <a:p>
            <a:pPr lvl="1"/>
            <a:endParaRPr lang="en-US" b="0" i="0" dirty="0">
              <a:solidFill>
                <a:srgbClr val="002060"/>
              </a:solidFill>
              <a:effectLst/>
              <a:latin typeface="Roboto" panose="02000000000000000000" pitchFamily="2" charset="0"/>
            </a:endParaRPr>
          </a:p>
          <a:p>
            <a:r>
              <a:rPr lang="en-US" dirty="0"/>
              <a:t>Book ended Psalms (Ps 91:14) – </a:t>
            </a:r>
            <a:r>
              <a:rPr lang="en-US" dirty="0">
                <a:solidFill>
                  <a:schemeClr val="tx1">
                    <a:lumMod val="65000"/>
                    <a:lumOff val="35000"/>
                  </a:schemeClr>
                </a:solidFill>
              </a:rPr>
              <a:t>Introverted parallelism - </a:t>
            </a:r>
            <a:r>
              <a:rPr lang="en-US" b="1" dirty="0">
                <a:solidFill>
                  <a:schemeClr val="bg1"/>
                </a:solidFill>
                <a:latin typeface="Rockwell" panose="02060603020205020403" pitchFamily="18" charset="0"/>
                <a:ea typeface="Times New Roman" panose="02020603050405020304" pitchFamily="18" charset="0"/>
                <a:cs typeface="Times New Roman" panose="02020603050405020304" pitchFamily="18" charset="0"/>
              </a:rPr>
              <a:t>Chiasm</a:t>
            </a:r>
            <a:endParaRPr lang="en-US" dirty="0">
              <a:solidFill>
                <a:schemeClr val="tx1">
                  <a:lumMod val="65000"/>
                  <a:lumOff val="35000"/>
                </a:schemeClr>
              </a:solidFill>
            </a:endParaRPr>
          </a:p>
          <a:p>
            <a:pPr lvl="1"/>
            <a:r>
              <a:rPr lang="en-US" b="0" i="0" dirty="0">
                <a:solidFill>
                  <a:srgbClr val="FF0000"/>
                </a:solidFill>
                <a:effectLst/>
                <a:latin typeface="Roboto" panose="02000000000000000000" pitchFamily="2" charset="0"/>
              </a:rPr>
              <a:t>Because he holds fast to me in love</a:t>
            </a:r>
            <a:r>
              <a:rPr lang="en-US" b="0" i="0" dirty="0">
                <a:solidFill>
                  <a:srgbClr val="001320"/>
                </a:solidFill>
                <a:effectLst/>
                <a:latin typeface="Roboto" panose="02000000000000000000" pitchFamily="2" charset="0"/>
              </a:rPr>
              <a:t>, </a:t>
            </a:r>
            <a:r>
              <a:rPr lang="en-US" b="0" i="0" dirty="0">
                <a:solidFill>
                  <a:srgbClr val="002060"/>
                </a:solidFill>
                <a:effectLst/>
                <a:latin typeface="Roboto" panose="02000000000000000000" pitchFamily="2" charset="0"/>
              </a:rPr>
              <a:t>I will deliver him</a:t>
            </a:r>
            <a:r>
              <a:rPr lang="en-US" b="0" i="0" dirty="0">
                <a:solidFill>
                  <a:srgbClr val="001320"/>
                </a:solidFill>
                <a:effectLst/>
                <a:latin typeface="Roboto" panose="02000000000000000000" pitchFamily="2" charset="0"/>
              </a:rPr>
              <a:t>; </a:t>
            </a:r>
            <a:r>
              <a:rPr lang="en-US" b="0" i="0" dirty="0">
                <a:solidFill>
                  <a:srgbClr val="002060"/>
                </a:solidFill>
                <a:effectLst/>
                <a:latin typeface="Roboto" panose="02000000000000000000" pitchFamily="2" charset="0"/>
              </a:rPr>
              <a:t>I will protect him</a:t>
            </a:r>
            <a:r>
              <a:rPr lang="en-US" b="0" i="0" dirty="0">
                <a:solidFill>
                  <a:srgbClr val="001320"/>
                </a:solidFill>
                <a:effectLst/>
                <a:latin typeface="Roboto" panose="02000000000000000000" pitchFamily="2" charset="0"/>
              </a:rPr>
              <a:t>, </a:t>
            </a:r>
            <a:r>
              <a:rPr lang="en-US" b="0" i="0" dirty="0">
                <a:solidFill>
                  <a:srgbClr val="FF0000"/>
                </a:solidFill>
                <a:effectLst/>
                <a:latin typeface="Roboto" panose="02000000000000000000" pitchFamily="2" charset="0"/>
              </a:rPr>
              <a:t>because he knows my name.</a:t>
            </a:r>
          </a:p>
          <a:p>
            <a:pPr lvl="1"/>
            <a:r>
              <a:rPr lang="en-US" b="0" i="0" dirty="0">
                <a:solidFill>
                  <a:srgbClr val="FF0000"/>
                </a:solidFill>
                <a:effectLst/>
                <a:latin typeface="Roboto" panose="02000000000000000000" pitchFamily="2" charset="0"/>
              </a:rPr>
              <a:t>See next slide for Psalm 22.</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21</a:t>
            </a:fld>
            <a:endParaRPr lang="en-US"/>
          </a:p>
        </p:txBody>
      </p:sp>
    </p:spTree>
    <p:extLst>
      <p:ext uri="{BB962C8B-B14F-4D97-AF65-F5344CB8AC3E}">
        <p14:creationId xmlns:p14="http://schemas.microsoft.com/office/powerpoint/2010/main" val="3804493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22</a:t>
            </a:fld>
            <a:endParaRPr lang="en-US"/>
          </a:p>
        </p:txBody>
      </p:sp>
    </p:spTree>
    <p:extLst>
      <p:ext uri="{BB962C8B-B14F-4D97-AF65-F5344CB8AC3E}">
        <p14:creationId xmlns:p14="http://schemas.microsoft.com/office/powerpoint/2010/main" val="105108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moved the Psalmist to desire to worship in 84:2? Soul, heart and flesh! – Stair step progression.</a:t>
            </a:r>
          </a:p>
          <a:p>
            <a:r>
              <a:rPr lang="en-US" dirty="0"/>
              <a:t> soul Longed and yearned (abstract) to heart and flesh sing (concrete/specific)</a:t>
            </a:r>
          </a:p>
          <a:p>
            <a:endParaRPr lang="en-US" dirty="0"/>
          </a:p>
          <a:p>
            <a:r>
              <a:rPr lang="en-US" dirty="0"/>
              <a:t>-Synonymous to clarify V1/2 “Your </a:t>
            </a:r>
            <a:r>
              <a:rPr lang="en-US" u="sng" dirty="0"/>
              <a:t>dwelling places</a:t>
            </a:r>
            <a:r>
              <a:rPr lang="en-US" dirty="0"/>
              <a:t>”  2 – “</a:t>
            </a:r>
            <a:r>
              <a:rPr lang="en-US" i="0" u="sng" dirty="0"/>
              <a:t>courts of the Lord</a:t>
            </a:r>
            <a:r>
              <a:rPr lang="en-US" dirty="0"/>
              <a:t>.” 3- </a:t>
            </a:r>
            <a:r>
              <a:rPr lang="en-US" u="sng" dirty="0"/>
              <a:t>alters</a:t>
            </a:r>
          </a:p>
          <a:p>
            <a:endParaRPr lang="en-US" u="sng" dirty="0"/>
          </a:p>
          <a:p>
            <a:r>
              <a:rPr lang="en-US" dirty="0"/>
              <a:t>V3 – </a:t>
            </a:r>
            <a:r>
              <a:rPr lang="en-US" u="sng" dirty="0"/>
              <a:t>Bird</a:t>
            </a:r>
            <a:r>
              <a:rPr lang="en-US" dirty="0"/>
              <a:t> has found </a:t>
            </a:r>
            <a:r>
              <a:rPr lang="en-US" u="sng" dirty="0"/>
              <a:t>a house</a:t>
            </a:r>
            <a:r>
              <a:rPr lang="en-US" dirty="0"/>
              <a:t>- the </a:t>
            </a:r>
            <a:r>
              <a:rPr lang="en-US" u="sng" dirty="0"/>
              <a:t>swallow</a:t>
            </a:r>
            <a:r>
              <a:rPr lang="en-US" dirty="0"/>
              <a:t> a </a:t>
            </a:r>
            <a:r>
              <a:rPr lang="en-US" u="sng" dirty="0"/>
              <a:t>nest </a:t>
            </a:r>
            <a:r>
              <a:rPr lang="en-US" dirty="0"/>
              <a:t>for herself.    THEN compares in v4 the bird to people “those who dwell in Your house”</a:t>
            </a:r>
          </a:p>
          <a:p>
            <a:endParaRPr lang="en-US" dirty="0"/>
          </a:p>
          <a:p>
            <a:r>
              <a:rPr lang="en-US" dirty="0"/>
              <a:t>V8 Hear … - …. Give ear</a:t>
            </a:r>
          </a:p>
          <a:p>
            <a:endParaRPr lang="en-US" dirty="0"/>
          </a:p>
          <a:p>
            <a:r>
              <a:rPr lang="en-US" dirty="0"/>
              <a:t>-</a:t>
            </a:r>
            <a:r>
              <a:rPr lang="en-US" b="1" dirty="0"/>
              <a:t>Comparison</a:t>
            </a:r>
            <a:r>
              <a:rPr lang="en-US" dirty="0"/>
              <a:t> v3/4 – A bird to the priest that can live at the temple. </a:t>
            </a:r>
          </a:p>
          <a:p>
            <a:endParaRPr lang="en-US" dirty="0"/>
          </a:p>
          <a:p>
            <a:r>
              <a:rPr lang="en-US" dirty="0"/>
              <a:t>-Where is repetition found in Ps. 84? ‘How blessed are….’ 4,5,12  What is different (same) in each of the verses?  4 – ‘dwell in Your house.” 5 – ‘whose strength is in You” 12- “who trust in You” </a:t>
            </a:r>
          </a:p>
          <a:p>
            <a:endParaRPr lang="en-US" dirty="0"/>
          </a:p>
          <a:p>
            <a:r>
              <a:rPr lang="en-US" dirty="0"/>
              <a:t>What theme do we see in these verses? </a:t>
            </a:r>
            <a:r>
              <a:rPr lang="en-US" dirty="0" err="1"/>
              <a:t>Lawkeeping</a:t>
            </a:r>
            <a:r>
              <a:rPr lang="en-US" dirty="0"/>
              <a:t>. (How blessed) &amp; Kingship (Lord of hosts 1,3,8,12) – My King (3)</a:t>
            </a:r>
          </a:p>
          <a:p>
            <a:endParaRPr lang="en-US" dirty="0"/>
          </a:p>
          <a:p>
            <a:r>
              <a:rPr lang="en-US" dirty="0"/>
              <a:t>-</a:t>
            </a:r>
          </a:p>
        </p:txBody>
      </p:sp>
      <p:sp>
        <p:nvSpPr>
          <p:cNvPr id="4" name="Slide Number Placeholder 3"/>
          <p:cNvSpPr>
            <a:spLocks noGrp="1"/>
          </p:cNvSpPr>
          <p:nvPr>
            <p:ph type="sldNum" sz="quarter" idx="5"/>
          </p:nvPr>
        </p:nvSpPr>
        <p:spPr/>
        <p:txBody>
          <a:bodyPr/>
          <a:lstStyle/>
          <a:p>
            <a:fld id="{7F57C756-5CB9-432C-A528-5DC734ABB3E6}" type="slidenum">
              <a:rPr lang="en-US" smtClean="0"/>
              <a:t>23</a:t>
            </a:fld>
            <a:endParaRPr lang="en-US"/>
          </a:p>
        </p:txBody>
      </p:sp>
    </p:spTree>
    <p:extLst>
      <p:ext uri="{BB962C8B-B14F-4D97-AF65-F5344CB8AC3E}">
        <p14:creationId xmlns:p14="http://schemas.microsoft.com/office/powerpoint/2010/main" val="3110570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24</a:t>
            </a:fld>
            <a:endParaRPr lang="en-US"/>
          </a:p>
        </p:txBody>
      </p:sp>
    </p:spTree>
    <p:extLst>
      <p:ext uri="{BB962C8B-B14F-4D97-AF65-F5344CB8AC3E}">
        <p14:creationId xmlns:p14="http://schemas.microsoft.com/office/powerpoint/2010/main" val="796552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25</a:t>
            </a:fld>
            <a:endParaRPr lang="en-US"/>
          </a:p>
        </p:txBody>
      </p:sp>
    </p:spTree>
    <p:extLst>
      <p:ext uri="{BB962C8B-B14F-4D97-AF65-F5344CB8AC3E}">
        <p14:creationId xmlns:p14="http://schemas.microsoft.com/office/powerpoint/2010/main" val="1190502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26</a:t>
            </a:fld>
            <a:endParaRPr lang="en-US"/>
          </a:p>
        </p:txBody>
      </p:sp>
    </p:spTree>
    <p:extLst>
      <p:ext uri="{BB962C8B-B14F-4D97-AF65-F5344CB8AC3E}">
        <p14:creationId xmlns:p14="http://schemas.microsoft.com/office/powerpoint/2010/main" val="3080838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27</a:t>
            </a:fld>
            <a:endParaRPr lang="en-US"/>
          </a:p>
        </p:txBody>
      </p:sp>
    </p:spTree>
    <p:extLst>
      <p:ext uri="{BB962C8B-B14F-4D97-AF65-F5344CB8AC3E}">
        <p14:creationId xmlns:p14="http://schemas.microsoft.com/office/powerpoint/2010/main" val="4137481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need to find a psalm for a particular situation, one place to start is with the author. Do you need something personal and intimate? Are you wrestling with hard questions or doubts to your faith? Do you need to be reminded of who God is and why we worship Him?</a:t>
            </a:r>
          </a:p>
        </p:txBody>
      </p:sp>
      <p:sp>
        <p:nvSpPr>
          <p:cNvPr id="4" name="Slide Number Placeholder 3"/>
          <p:cNvSpPr>
            <a:spLocks noGrp="1"/>
          </p:cNvSpPr>
          <p:nvPr>
            <p:ph type="sldNum" sz="quarter" idx="5"/>
          </p:nvPr>
        </p:nvSpPr>
        <p:spPr/>
        <p:txBody>
          <a:bodyPr/>
          <a:lstStyle/>
          <a:p>
            <a:fld id="{7F57C756-5CB9-432C-A528-5DC734ABB3E6}" type="slidenum">
              <a:rPr lang="en-US" smtClean="0"/>
              <a:t>28</a:t>
            </a:fld>
            <a:endParaRPr lang="en-US"/>
          </a:p>
        </p:txBody>
      </p:sp>
    </p:spTree>
    <p:extLst>
      <p:ext uri="{BB962C8B-B14F-4D97-AF65-F5344CB8AC3E}">
        <p14:creationId xmlns:p14="http://schemas.microsoft.com/office/powerpoint/2010/main" val="218414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29</a:t>
            </a:fld>
            <a:endParaRPr lang="en-US"/>
          </a:p>
        </p:txBody>
      </p:sp>
    </p:spTree>
    <p:extLst>
      <p:ext uri="{BB962C8B-B14F-4D97-AF65-F5344CB8AC3E}">
        <p14:creationId xmlns:p14="http://schemas.microsoft.com/office/powerpoint/2010/main" val="85591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100" dirty="0">
                <a:latin typeface="Times New Roman" panose="02020603050405020304" pitchFamily="18" charset="0"/>
                <a:ea typeface="Calibri" panose="020F0502020204030204" pitchFamily="34" charset="0"/>
                <a:cs typeface="Times New Roman" panose="02020603050405020304" pitchFamily="18" charset="0"/>
              </a:rPr>
              <a:t>Organization of the Psalms</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5 books/scrolls originally (brought together ~ 150BC into one collection as we have and the order. </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I (1-41), II (42-72), III (73-89), IV (90-106), V (107-150)</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Each book ends with a Doxology (declarative praise of God) – Possibly added by the editor/collector of the original scroll to add a conclusion or by divine inspiration God allowed the ending to have this statement. READ THOSE! Psalm 146-150 concludes the book with 5 Psalms of praise.</a:t>
            </a:r>
          </a:p>
          <a:p>
            <a:pPr marL="342771" indent="-342771">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Books I-II *maybe* started by David and compiled before Babylonian Exile, maybe completed by Solomon. See Psalm 72:20  The emphasis of these Psalms was the justice of God in the nations and asks why do the wicked go unpunished? There are many more laments in these books. </a:t>
            </a:r>
          </a:p>
          <a:p>
            <a:pPr marL="342771" indent="-342771" defTabSz="914056">
              <a:lnSpc>
                <a:spcPct val="115000"/>
              </a:lnSpc>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Book III - </a:t>
            </a:r>
            <a:r>
              <a:rPr lang="en-US" sz="1100" dirty="0">
                <a:latin typeface="Times New Roman" panose="02020603050405020304" pitchFamily="18" charset="0"/>
                <a:cs typeface="Times New Roman" panose="02020603050405020304" pitchFamily="18" charset="0"/>
              </a:rPr>
              <a:t>Probably compiled around the time of the Babylonian captivity</a:t>
            </a:r>
            <a:endParaRPr lang="en-US" sz="1100" dirty="0">
              <a:latin typeface="Times New Roman" panose="02020603050405020304" pitchFamily="18" charset="0"/>
              <a:ea typeface="Calibri" panose="020F0502020204030204" pitchFamily="34" charset="0"/>
              <a:cs typeface="Times New Roman" panose="02020603050405020304" pitchFamily="18" charset="0"/>
            </a:endParaRPr>
          </a:p>
          <a:p>
            <a:pPr marL="342771" indent="-342771">
              <a:lnSpc>
                <a:spcPct val="115000"/>
              </a:lnSpc>
              <a:spcAft>
                <a:spcPts val="1000"/>
              </a:spcAft>
              <a:buFont typeface="Calibri" panose="020F0502020204030204" pitchFamily="34" charset="0"/>
              <a:buChar char="-"/>
            </a:pPr>
            <a:r>
              <a:rPr lang="en-US" sz="1100" dirty="0">
                <a:latin typeface="Times New Roman" panose="02020603050405020304" pitchFamily="18" charset="0"/>
                <a:ea typeface="Calibri" panose="020F0502020204030204" pitchFamily="34" charset="0"/>
                <a:cs typeface="Times New Roman" panose="02020603050405020304" pitchFamily="18" charset="0"/>
              </a:rPr>
              <a:t>Books IV-V – were *maybe* started to be collected by Ezra after exile. These heavily indicate a desire to keep God’s Law.  SEE Psalm 90 a Psalm of Moses.  Interesting how he starts with this topic and author?</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3</a:t>
            </a:fld>
            <a:endParaRPr lang="en-US"/>
          </a:p>
        </p:txBody>
      </p:sp>
    </p:spTree>
    <p:extLst>
      <p:ext uri="{BB962C8B-B14F-4D97-AF65-F5344CB8AC3E}">
        <p14:creationId xmlns:p14="http://schemas.microsoft.com/office/powerpoint/2010/main" val="2625416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we read the Psalms? See Psalm 131 from “How to read the Psalms” by Tremper Longman III</a:t>
            </a:r>
          </a:p>
          <a:p>
            <a:pPr defTabSz="924641"/>
            <a:r>
              <a:rPr lang="en-US" dirty="0"/>
              <a:t>2 Tim 3:16  tell us that “</a:t>
            </a:r>
            <a:r>
              <a:rPr lang="en-US" b="1" u="sng" dirty="0"/>
              <a:t>All</a:t>
            </a:r>
            <a:r>
              <a:rPr lang="en-US" dirty="0"/>
              <a:t> scripture is inspired by God and is profitable for teaching for reproof, for correction, for training in righteousness, so that the man of God may be adequate, equipped for </a:t>
            </a:r>
            <a:r>
              <a:rPr lang="en-US" b="1" u="sng" dirty="0"/>
              <a:t>every</a:t>
            </a:r>
            <a:r>
              <a:rPr lang="en-US" dirty="0"/>
              <a:t> good work.” Notice the inclusive words of ‘ALL’ and ‘EVERY’ Why is this important?</a:t>
            </a:r>
          </a:p>
          <a:p>
            <a:pPr marL="231160" indent="-231160">
              <a:buAutoNum type="arabicPeriod"/>
            </a:pPr>
            <a:r>
              <a:rPr lang="en-US" dirty="0"/>
              <a:t>Read in context  - this is important for reading any passage of Scripture. Ex: Jeremiah 29:11 </a:t>
            </a:r>
            <a:r>
              <a:rPr lang="en-US" baseline="30000" dirty="0"/>
              <a:t>11 </a:t>
            </a:r>
            <a:r>
              <a:rPr lang="en-US" dirty="0"/>
              <a:t>For I know the plans that I have for you,’ declares the </a:t>
            </a:r>
            <a:r>
              <a:rPr lang="en-US" cap="small" dirty="0">
                <a:effectLst/>
              </a:rPr>
              <a:t>Lord</a:t>
            </a:r>
            <a:r>
              <a:rPr lang="en-US" dirty="0"/>
              <a:t>, ‘plans for prosperity and not for disaster, to give you a future and a hope.  Why is this dangerous to pull out and apply directly to your life?  This is important in reading the Psalms as well. The Psalms are 150 separate writings with some similar themes as we will see in a minute, but it is not like reading Genesis or a New Testament book with a defined theme throughout. This is harder at times with a Psalm. We are on our 4</a:t>
            </a:r>
            <a:r>
              <a:rPr lang="en-US" baseline="30000" dirty="0"/>
              <a:t>th</a:t>
            </a:r>
            <a:r>
              <a:rPr lang="en-US" dirty="0"/>
              <a:t> class to help us classify and understand the book and how to use it. Context at times is hard to always know. Key point: read entire Psalm to get full picture. </a:t>
            </a:r>
          </a:p>
          <a:p>
            <a:pPr marL="231160" indent="-231160">
              <a:buAutoNum type="arabicPeriod"/>
            </a:pPr>
            <a:r>
              <a:rPr lang="en-US" dirty="0"/>
              <a:t>Determine the genre (type/feeling) – By the end of the class we will have discussed 6 different types of Psalms. Some classify the Psalms in just two categories: Praise/Lament. It is hard to have a consensus on how to classify and that is not as important as learning the lesson and applying the Psalms to our spiritual lives. </a:t>
            </a:r>
          </a:p>
          <a:p>
            <a:pPr marL="231160" indent="-231160">
              <a:buAutoNum type="arabicPeriod"/>
            </a:pPr>
            <a:r>
              <a:rPr lang="en-US" dirty="0"/>
              <a:t>Consider the parallelism – As discussed in week 2, Hebrew poetry uses different types of Parallelism to create ‘thought’ rhymes to emphasize a point. In Ps 131:1 there is a 3-part parallelism and then a 2 part. First, David says, “My heart is not proud” The heart refers to the center part of who he is. It is actually easy to say this so the Psalmist doubles down on the point by saying, “nor my eyes haughty”, “not do I involve myself in great matters”. His demeanor (eyes) are not proud, nor his actions. Then the 2-part is combined with “not do I involve myself in great matters” as David ends the verse with “or things too difficult for me”.  Noticing this progression and restating helps hammer home the point and it is helpful in studying any Psalm.</a:t>
            </a:r>
          </a:p>
          <a:p>
            <a:pPr marL="231160" indent="-231160">
              <a:buAutoNum type="arabicPeriod"/>
            </a:pPr>
            <a:r>
              <a:rPr lang="en-US" dirty="0"/>
              <a:t>Look for the imagery – what can we see? Picture words. Remember in Psalm 84 the imagery was about a bird’s nest Here in Psalm 131 what is the image? A mother holding her baby. Is there anything more calming than that?</a:t>
            </a:r>
          </a:p>
          <a:p>
            <a:pPr marL="231160" indent="-231160">
              <a:buAutoNum type="arabicPeriod"/>
            </a:pPr>
            <a:r>
              <a:rPr lang="en-US" dirty="0"/>
              <a:t>Look at title if given. Notice the title of 131. What do we learn? This helps with context: Psalm of Ascent, Psalm of David. Imagine singing this on the way to worship. Ex. 51: David’s sin with Bathsheba, 34 – when David feigned madness before Abimelech. Note the author, setting and it helps. In absence of this info it has the ability to have a wider application. </a:t>
            </a:r>
          </a:p>
          <a:p>
            <a:pPr marL="231160" indent="-231160">
              <a:buAutoNum type="arabicPeriod"/>
            </a:pPr>
            <a:r>
              <a:rPr lang="en-US" dirty="0"/>
              <a:t>What is the Psalm teaching? Ex: Ps 1 – God blesses </a:t>
            </a:r>
            <a:r>
              <a:rPr lang="en-US" dirty="0" err="1"/>
              <a:t>lawkeepers</a:t>
            </a:r>
            <a:r>
              <a:rPr lang="en-US" dirty="0"/>
              <a:t>, Ps 2 – Kingship, Ps 23 – The Lord is my Shepherd. What is the lesson of Psalm 131? God is like a mother calming her child. God can calm our anxious souls and give us HOPE!</a:t>
            </a:r>
          </a:p>
          <a:p>
            <a:pPr marL="231160" indent="-231160">
              <a:buAutoNum type="arabicPeriod"/>
            </a:pPr>
            <a:r>
              <a:rPr lang="en-US" dirty="0"/>
              <a:t>Does the Psalm anticipate Jesus? Later in our study we will study specific Messianic Psalms (2,18,22,89,110,118) But in a way the answer to all the Psalms is Jesus. How does Jesus fulfill Ps 131? Jesus is an expression of absolute trust, humility at all times of His life with perfect integrity. Think about the prayer of Jesus in the Garden. “not my will be thine….” Did He need Ps 131? YES! “Surely I have composed and quieted my soul!”</a:t>
            </a:r>
          </a:p>
          <a:p>
            <a:pPr marL="231160" indent="-231160">
              <a:buAutoNum type="arabicPeriod"/>
            </a:pPr>
            <a:r>
              <a:rPr lang="en-US" dirty="0"/>
              <a:t>Allow the Psalm to mirror your situation (soul). SEE James 1: 21-25. </a:t>
            </a:r>
          </a:p>
          <a:p>
            <a:pPr marL="231160" indent="-231160" defTabSz="924641">
              <a:buFontTx/>
              <a:buAutoNum type="arabicPeriod"/>
              <a:defRPr/>
            </a:pPr>
            <a:r>
              <a:rPr lang="en-US" dirty="0"/>
              <a:t>Allow the Psalm to help guide you in time of need. How can Psalm 131 lead you to better Godly actions and attitudes. 1. Remove pride! 2. Calm your anxious soul – like a baby! 3. Hope in the Lord – ALWAYS!</a:t>
            </a:r>
          </a:p>
          <a:p>
            <a:pPr marL="231160" indent="-231160" defTabSz="924641">
              <a:buFontTx/>
              <a:buAutoNum type="arabicPeriod"/>
              <a:defRPr/>
            </a:pPr>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30</a:t>
            </a:fld>
            <a:endParaRPr lang="en-US"/>
          </a:p>
        </p:txBody>
      </p:sp>
    </p:spTree>
    <p:extLst>
      <p:ext uri="{BB962C8B-B14F-4D97-AF65-F5344CB8AC3E}">
        <p14:creationId xmlns:p14="http://schemas.microsoft.com/office/powerpoint/2010/main" val="288840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3481" lvl="1" indent="-231160">
              <a:buAutoNum type="arabicPeriod"/>
            </a:pPr>
            <a:r>
              <a:rPr lang="en-US" dirty="0"/>
              <a:t>Lament – feelings of sorrow and pain  - Psalm 77 is a psalm we have already considered. Look at 77:1-10, See LESSON #6-8 See Psalm 73:1-10</a:t>
            </a:r>
          </a:p>
          <a:p>
            <a:pPr marL="693481" lvl="1" indent="-231160">
              <a:buAutoNum type="arabicPeriod"/>
            </a:pPr>
            <a:r>
              <a:rPr lang="en-US" dirty="0"/>
              <a:t>Imprecation – feelings of anger – Psalm 109: 1-20 – Have you ever felt this way?</a:t>
            </a:r>
          </a:p>
          <a:p>
            <a:pPr marL="693481" lvl="1" indent="-231160">
              <a:buAutoNum type="arabicPeriod"/>
            </a:pPr>
            <a:r>
              <a:rPr lang="en-US" dirty="0"/>
              <a:t>Trust – feelings of hope   - Psalm 40  Read the while Psalm. See the LESSON 1-4. Psalm 40 is NOT about the problem of the Psalmist BUT about the solution, “TRUST GOD”</a:t>
            </a:r>
          </a:p>
          <a:p>
            <a:pPr marL="693481" lvl="1" indent="-231160">
              <a:buAutoNum type="arabicPeriod"/>
            </a:pPr>
            <a:r>
              <a:rPr lang="en-US" dirty="0"/>
              <a:t>Thanksgiving – feelings of gratitude Psalm 100 (and Praise) Psalm 100: 4-5Enter His gates with thanksgiving, </a:t>
            </a:r>
            <a:r>
              <a:rPr lang="en-US" i="1" dirty="0"/>
              <a:t>And</a:t>
            </a:r>
            <a:r>
              <a:rPr lang="en-US" dirty="0"/>
              <a:t> His courtyards with praise.</a:t>
            </a:r>
            <a:br>
              <a:rPr lang="en-US" dirty="0"/>
            </a:br>
            <a:r>
              <a:rPr lang="en-US" dirty="0"/>
              <a:t>Give thanks to Him, bless His name. </a:t>
            </a:r>
            <a:r>
              <a:rPr lang="en-US" baseline="30000" dirty="0"/>
              <a:t>5 </a:t>
            </a:r>
            <a:r>
              <a:rPr lang="en-US" dirty="0"/>
              <a:t>For the </a:t>
            </a:r>
            <a:r>
              <a:rPr lang="en-US" cap="small" dirty="0">
                <a:effectLst/>
              </a:rPr>
              <a:t>Lord</a:t>
            </a:r>
            <a:r>
              <a:rPr lang="en-US" dirty="0"/>
              <a:t> is good; His mercy is everlasting, And His faithfulness is to all generations.                                 Psalm 9:1-2 I will give thanks to the </a:t>
            </a:r>
            <a:r>
              <a:rPr lang="en-US" cap="small" dirty="0">
                <a:effectLst/>
              </a:rPr>
              <a:t>Lord</a:t>
            </a:r>
            <a:r>
              <a:rPr lang="en-US" dirty="0"/>
              <a:t> with all my heart; I will tell of all Your wonders. </a:t>
            </a:r>
            <a:r>
              <a:rPr lang="en-US" baseline="30000" dirty="0"/>
              <a:t>2 </a:t>
            </a:r>
            <a:r>
              <a:rPr lang="en-US" dirty="0"/>
              <a:t>I will rejoice and be jubilant in You; I will sing praise to Your name, O Most High.</a:t>
            </a:r>
          </a:p>
          <a:p>
            <a:pPr marL="693481" lvl="1" indent="-231160">
              <a:buAutoNum type="arabicPeriod"/>
            </a:pPr>
            <a:r>
              <a:rPr lang="en-US" dirty="0"/>
              <a:t>Praise – feelings of joy – Psalm 8, Psalm 145 – READ PS. 8</a:t>
            </a:r>
          </a:p>
          <a:p>
            <a:pPr marL="693481" lvl="1" indent="-231160">
              <a:buAutoNum type="arabicPeriod"/>
            </a:pPr>
            <a:r>
              <a:rPr lang="en-US" dirty="0"/>
              <a:t>Wisdom – experience of learning – Psalm 1, Psalm 37</a:t>
            </a:r>
          </a:p>
          <a:p>
            <a:pPr marL="693481" lvl="1" indent="-231160">
              <a:buAutoNum type="arabicPeriod"/>
            </a:pPr>
            <a:endParaRPr lang="en-US" dirty="0"/>
          </a:p>
          <a:p>
            <a:pPr marL="462321" lvl="1"/>
            <a:endParaRPr lang="en-US" dirty="0"/>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31</a:t>
            </a:fld>
            <a:endParaRPr lang="en-US"/>
          </a:p>
        </p:txBody>
      </p:sp>
    </p:spTree>
    <p:extLst>
      <p:ext uri="{BB962C8B-B14F-4D97-AF65-F5344CB8AC3E}">
        <p14:creationId xmlns:p14="http://schemas.microsoft.com/office/powerpoint/2010/main" val="3787352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psalms more useful for us, we will study the genres as life experiences the psalmists went through, and find ways to use them to prepare for our own similar life experiences.</a:t>
            </a:r>
          </a:p>
          <a:p>
            <a:br>
              <a:rPr lang="en-US" dirty="0"/>
            </a:br>
            <a:r>
              <a:rPr lang="en-US" dirty="0"/>
              <a:t>We’ve also arranged the genres to show the journey that we each take when bad or hard things happen, from suffering to anger, then from fear/doubt to trust, then to gratitude, then joy, and finally, learning. The psalms contain all these experiences for us to learn from, and while they don’t present them in this precise order, the book as a whole does transition from sadness to joy.</a:t>
            </a:r>
          </a:p>
        </p:txBody>
      </p:sp>
      <p:sp>
        <p:nvSpPr>
          <p:cNvPr id="4" name="Slide Number Placeholder 3"/>
          <p:cNvSpPr>
            <a:spLocks noGrp="1"/>
          </p:cNvSpPr>
          <p:nvPr>
            <p:ph type="sldNum" sz="quarter" idx="5"/>
          </p:nvPr>
        </p:nvSpPr>
        <p:spPr/>
        <p:txBody>
          <a:bodyPr/>
          <a:lstStyle/>
          <a:p>
            <a:fld id="{7F57C756-5CB9-432C-A528-5DC734ABB3E6}" type="slidenum">
              <a:rPr lang="en-US" smtClean="0"/>
              <a:t>32</a:t>
            </a:fld>
            <a:endParaRPr lang="en-US"/>
          </a:p>
        </p:txBody>
      </p:sp>
    </p:spTree>
    <p:extLst>
      <p:ext uri="{BB962C8B-B14F-4D97-AF65-F5344CB8AC3E}">
        <p14:creationId xmlns:p14="http://schemas.microsoft.com/office/powerpoint/2010/main" val="750498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70">
              <a:defRPr/>
            </a:pPr>
            <a:r>
              <a:rPr lang="en-US">
                <a:solidFill>
                  <a:srgbClr val="C00000"/>
                </a:solidFill>
              </a:rPr>
              <a:t>Demonstrates God’s deliverance of Israel and the growth of the individual’s faith</a:t>
            </a:r>
          </a:p>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33</a:t>
            </a:fld>
            <a:endParaRPr lang="en-US"/>
          </a:p>
        </p:txBody>
      </p:sp>
    </p:spTree>
    <p:extLst>
      <p:ext uri="{BB962C8B-B14F-4D97-AF65-F5344CB8AC3E}">
        <p14:creationId xmlns:p14="http://schemas.microsoft.com/office/powerpoint/2010/main" val="249812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34</a:t>
            </a:fld>
            <a:endParaRPr lang="en-US"/>
          </a:p>
        </p:txBody>
      </p:sp>
    </p:spTree>
    <p:extLst>
      <p:ext uri="{BB962C8B-B14F-4D97-AF65-F5344CB8AC3E}">
        <p14:creationId xmlns:p14="http://schemas.microsoft.com/office/powerpoint/2010/main" val="2067764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is part of the human experience. Our ability to understand </a:t>
            </a:r>
            <a:r>
              <a:rPr lang="en-US" u="sng" dirty="0"/>
              <a:t>why suffering </a:t>
            </a:r>
            <a:r>
              <a:rPr lang="en-US" dirty="0"/>
              <a:t>happens </a:t>
            </a:r>
            <a:r>
              <a:rPr lang="en-US" u="sng" dirty="0"/>
              <a:t>and how we, respond </a:t>
            </a:r>
            <a:r>
              <a:rPr lang="en-US" dirty="0"/>
              <a:t>to it when we or those we love face suffering will be large part of our ability to successfully live a faithful life. Suffering is one of the main causes for people to lose their faith. It also is used by Skeptics in trying to discredit God. Just this week Joseph asked me, “Why doesn’t God just destroy Satan?” This issue of suffering gets our emotions moving. As we study it in context of the Psalms the wonderful lesson, we learn is the Psalmist took it to God. The Psalms help us because they speak of reality of life. Suffering in the Psalms include suffering because of personal sins or sins of others, feeling of loneliness or abandoned by God, sickness, outside enemies and the list can go on and on. </a:t>
            </a:r>
          </a:p>
          <a:p>
            <a:endParaRPr lang="en-US" dirty="0"/>
          </a:p>
          <a:p>
            <a:r>
              <a:rPr lang="en-US" dirty="0"/>
              <a:t>See Job 1:1, 1:9, 2:3</a:t>
            </a:r>
          </a:p>
          <a:p>
            <a:endParaRPr lang="en-US" dirty="0"/>
          </a:p>
          <a:p>
            <a:r>
              <a:rPr lang="en-US" sz="1200" dirty="0"/>
              <a:t>Example of the father in Mark 9 </a:t>
            </a:r>
            <a:r>
              <a:rPr lang="en-US" sz="1200" baseline="30000" dirty="0"/>
              <a:t>22 </a:t>
            </a:r>
            <a:r>
              <a:rPr lang="en-US" sz="1200" dirty="0"/>
              <a:t>It has often thrown him both into the fire and into the water to kill him. But if You can do anything, take pity on us and help us!” </a:t>
            </a:r>
            <a:r>
              <a:rPr lang="en-US" sz="1200" baseline="30000" dirty="0"/>
              <a:t>23 </a:t>
            </a:r>
            <a:r>
              <a:rPr lang="en-US" sz="1200" dirty="0"/>
              <a:t>But Jesus said to him, “‘If You can?’ All things are possible for the one who believes.” </a:t>
            </a:r>
            <a:r>
              <a:rPr lang="en-US" sz="1200" baseline="30000" dirty="0"/>
              <a:t>24 </a:t>
            </a:r>
            <a:r>
              <a:rPr lang="en-US" sz="1200" dirty="0"/>
              <a:t>Immediately the boy’s father cried out and said, </a:t>
            </a:r>
            <a:r>
              <a:rPr lang="en-US" sz="1200" b="1" u="sng" dirty="0"/>
              <a:t>“I do believe; help my unbelief!”</a:t>
            </a:r>
          </a:p>
        </p:txBody>
      </p:sp>
      <p:sp>
        <p:nvSpPr>
          <p:cNvPr id="4" name="Slide Number Placeholder 3"/>
          <p:cNvSpPr>
            <a:spLocks noGrp="1"/>
          </p:cNvSpPr>
          <p:nvPr>
            <p:ph type="sldNum" sz="quarter" idx="5"/>
          </p:nvPr>
        </p:nvSpPr>
        <p:spPr/>
        <p:txBody>
          <a:bodyPr/>
          <a:lstStyle/>
          <a:p>
            <a:fld id="{7F57C756-5CB9-432C-A528-5DC734ABB3E6}" type="slidenum">
              <a:rPr lang="en-US" smtClean="0"/>
              <a:t>35</a:t>
            </a:fld>
            <a:endParaRPr lang="en-US"/>
          </a:p>
        </p:txBody>
      </p:sp>
    </p:spTree>
    <p:extLst>
      <p:ext uri="{BB962C8B-B14F-4D97-AF65-F5344CB8AC3E}">
        <p14:creationId xmlns:p14="http://schemas.microsoft.com/office/powerpoint/2010/main" val="3704969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36</a:t>
            </a:fld>
            <a:endParaRPr lang="en-US"/>
          </a:p>
        </p:txBody>
      </p:sp>
    </p:spTree>
    <p:extLst>
      <p:ext uri="{BB962C8B-B14F-4D97-AF65-F5344CB8AC3E}">
        <p14:creationId xmlns:p14="http://schemas.microsoft.com/office/powerpoint/2010/main" val="468228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dirty="0"/>
              <a:t>General definition: a complaint about a calamity in the speaker’s life</a:t>
            </a:r>
          </a:p>
          <a:p>
            <a:pPr lvl="1">
              <a:buClr>
                <a:schemeClr val="accent2"/>
              </a:buClr>
            </a:pPr>
            <a:r>
              <a:rPr lang="en-US" dirty="0"/>
              <a:t>Usually addressed to God, but not always (2 Samuel 1:17-27, Ezekiel 19, etc.)</a:t>
            </a:r>
          </a:p>
          <a:p>
            <a:pPr lvl="1">
              <a:buClr>
                <a:schemeClr val="accent2"/>
              </a:buClr>
            </a:pPr>
            <a:r>
              <a:rPr lang="en-US" dirty="0"/>
              <a:t>When addressed to God (all the psalms of lament), God is asked to fix the situation</a:t>
            </a:r>
          </a:p>
          <a:p>
            <a:pPr>
              <a:buClr>
                <a:schemeClr val="accent2"/>
              </a:buClr>
            </a:pPr>
            <a:r>
              <a:rPr lang="en-US" dirty="0"/>
              <a:t>Key phrases that characterize laments</a:t>
            </a:r>
          </a:p>
          <a:p>
            <a:pPr lvl="1">
              <a:buClr>
                <a:schemeClr val="accent2"/>
              </a:buClr>
            </a:pPr>
            <a:r>
              <a:rPr lang="en-US" dirty="0"/>
              <a:t>Why? (28x in Psalms)</a:t>
            </a:r>
          </a:p>
          <a:p>
            <a:pPr lvl="2">
              <a:buClr>
                <a:schemeClr val="accent2"/>
              </a:buClr>
            </a:pPr>
            <a:r>
              <a:rPr lang="en-US" dirty="0"/>
              <a:t>The speaker believes that what has happened to him is not just or right</a:t>
            </a:r>
          </a:p>
          <a:p>
            <a:pPr lvl="2">
              <a:buClr>
                <a:schemeClr val="accent2"/>
              </a:buClr>
            </a:pPr>
            <a:r>
              <a:rPr lang="en-US" dirty="0"/>
              <a:t>An expression of the speaker’s faith that God has the answer, even if it is never revealed</a:t>
            </a:r>
          </a:p>
          <a:p>
            <a:pPr lvl="1">
              <a:buClr>
                <a:schemeClr val="accent2"/>
              </a:buClr>
            </a:pPr>
            <a:r>
              <a:rPr lang="en-US" dirty="0"/>
              <a:t>How long? (18x in Psalms)</a:t>
            </a:r>
          </a:p>
          <a:p>
            <a:pPr lvl="2">
              <a:buClr>
                <a:schemeClr val="accent2"/>
              </a:buClr>
            </a:pPr>
            <a:r>
              <a:rPr lang="en-US" dirty="0"/>
              <a:t>Also expressed with time-based phrases like “reject forever” or “by day…and by night…”</a:t>
            </a:r>
          </a:p>
          <a:p>
            <a:pPr lvl="2">
              <a:buClr>
                <a:schemeClr val="accent2"/>
              </a:buClr>
            </a:pPr>
            <a:r>
              <a:rPr lang="en-US" dirty="0"/>
              <a:t>Suggests that God should already have acted on the speaker’s behalf</a:t>
            </a:r>
          </a:p>
          <a:p>
            <a:pPr lvl="2">
              <a:buClr>
                <a:schemeClr val="accent2"/>
              </a:buClr>
            </a:pPr>
            <a:r>
              <a:rPr lang="en-US" dirty="0"/>
              <a:t>An expression of the speaker’s faith that God </a:t>
            </a:r>
            <a:r>
              <a:rPr lang="en-US" u="sng" dirty="0"/>
              <a:t>can</a:t>
            </a:r>
            <a:r>
              <a:rPr lang="en-US" dirty="0"/>
              <a:t> fix the problem, even if </a:t>
            </a:r>
            <a:r>
              <a:rPr lang="en-US" u="sng" dirty="0"/>
              <a:t>when</a:t>
            </a:r>
            <a:r>
              <a:rPr lang="en-US" dirty="0"/>
              <a:t> is unclear</a:t>
            </a:r>
          </a:p>
          <a:p>
            <a:pPr>
              <a:buClr>
                <a:schemeClr val="accent2"/>
              </a:buClr>
            </a:pPr>
            <a:r>
              <a:rPr lang="en-US" b="1" dirty="0"/>
              <a:t>A lament is an appeal to God based on confidence in His character</a:t>
            </a:r>
          </a:p>
          <a:p>
            <a:pPr>
              <a:buClr>
                <a:schemeClr val="accent2"/>
              </a:buClr>
            </a:pPr>
            <a:endParaRPr lang="en-US" b="1" dirty="0"/>
          </a:p>
          <a:p>
            <a:r>
              <a:rPr lang="en-US" dirty="0"/>
              <a:t>READ Psalm 38 as an example – A Psalm of David – We see his penitent heart on display in this Psalm.</a:t>
            </a:r>
          </a:p>
          <a:p>
            <a:endParaRPr lang="en-US" dirty="0"/>
          </a:p>
          <a:p>
            <a:r>
              <a:rPr lang="en-US" sz="1200" dirty="0"/>
              <a:t>38:9 </a:t>
            </a:r>
            <a:r>
              <a:rPr lang="en-US" sz="1200" dirty="0">
                <a:effectLst/>
              </a:rPr>
              <a:t>a. </a:t>
            </a:r>
            <a:r>
              <a:rPr lang="en-US" sz="1200" b="1" dirty="0">
                <a:effectLst/>
              </a:rPr>
              <a:t>Lord, all my desire is before You</a:t>
            </a:r>
            <a:r>
              <a:rPr lang="en-US" sz="1200" dirty="0">
                <a:effectLst/>
              </a:rPr>
              <a:t>: Speaking to God as his master (</a:t>
            </a:r>
            <a:r>
              <a:rPr lang="en-US" sz="1200" b="1" dirty="0">
                <a:effectLst/>
              </a:rPr>
              <a:t>Lord</a:t>
            </a:r>
            <a:r>
              <a:rPr lang="en-US" sz="1200" dirty="0">
                <a:effectLst/>
              </a:rPr>
              <a:t>, </a:t>
            </a:r>
            <a:r>
              <a:rPr lang="en-US" sz="1200" i="1" dirty="0">
                <a:effectLst/>
              </a:rPr>
              <a:t>Adonai</a:t>
            </a:r>
            <a:r>
              <a:rPr lang="en-US" sz="1200" dirty="0">
                <a:effectLst/>
              </a:rPr>
              <a:t>), David appealed to God with complete transparency. His misery was not </a:t>
            </a:r>
            <a:r>
              <a:rPr lang="en-US" sz="1200" b="1" dirty="0">
                <a:effectLst/>
              </a:rPr>
              <a:t>hidden from</a:t>
            </a:r>
            <a:r>
              <a:rPr lang="en-US" sz="1200" dirty="0">
                <a:effectLst/>
              </a:rPr>
              <a:t> God or from any who would hear this psalm.</a:t>
            </a:r>
          </a:p>
          <a:p>
            <a:r>
              <a:rPr lang="en-US" sz="1200" dirty="0" err="1">
                <a:effectLst/>
              </a:rPr>
              <a:t>i</a:t>
            </a:r>
            <a:r>
              <a:rPr lang="en-US" sz="1200" dirty="0">
                <a:effectLst/>
              </a:rPr>
              <a:t>. Our instinct is to follow the pattern of Adam and Eve and hide our sin and hide from God. David here is an example of the kind of unconcealed communication that is important for the one who truly desires God.</a:t>
            </a:r>
          </a:p>
          <a:p>
            <a:r>
              <a:rPr lang="en-US" dirty="0"/>
              <a:t> </a:t>
            </a:r>
          </a:p>
          <a:p>
            <a:endParaRPr lang="en-US" dirty="0"/>
          </a:p>
          <a:p>
            <a:r>
              <a:rPr lang="en-US" sz="1200" dirty="0"/>
              <a:t>38:15 </a:t>
            </a:r>
            <a:r>
              <a:rPr lang="en-US" sz="1200" dirty="0">
                <a:effectLst/>
              </a:rPr>
              <a:t>a. </a:t>
            </a:r>
            <a:r>
              <a:rPr lang="en-US" sz="1200" b="1" dirty="0">
                <a:effectLst/>
              </a:rPr>
              <a:t>For in You, O LORD, I hope</a:t>
            </a:r>
            <a:r>
              <a:rPr lang="en-US" sz="1200" dirty="0">
                <a:effectLst/>
              </a:rPr>
              <a:t>: Despite his spiritual depression, David clung to </a:t>
            </a:r>
            <a:r>
              <a:rPr lang="en-US" sz="1200" b="1" dirty="0">
                <a:effectLst/>
              </a:rPr>
              <a:t>hope</a:t>
            </a:r>
            <a:r>
              <a:rPr lang="en-US" sz="1200" dirty="0">
                <a:effectLst/>
              </a:rPr>
              <a:t> in the LORD. Though he did not feel it, in faith he said, </a:t>
            </a:r>
            <a:r>
              <a:rPr lang="en-US" sz="1200" b="1" dirty="0">
                <a:effectLst/>
              </a:rPr>
              <a:t>You will hear</a:t>
            </a:r>
            <a:r>
              <a:rPr lang="en-US" sz="1200" dirty="0">
                <a:effectLst/>
              </a:rPr>
              <a:t>. David chose to allow his affliction to press him toward God instead of away from the God who was his only hope.</a:t>
            </a:r>
          </a:p>
          <a:p>
            <a:r>
              <a:rPr lang="en-US" sz="1200" dirty="0">
                <a:effectLst/>
              </a:rPr>
              <a:t>b. </a:t>
            </a:r>
            <a:r>
              <a:rPr lang="en-US" sz="1200" b="1" dirty="0">
                <a:effectLst/>
              </a:rPr>
              <a:t>LORD…Lord…God</a:t>
            </a:r>
            <a:r>
              <a:rPr lang="en-US" sz="1200" dirty="0">
                <a:effectLst/>
              </a:rPr>
              <a:t>: </a:t>
            </a:r>
            <a:r>
              <a:rPr lang="en-US" sz="1200" dirty="0">
                <a:effectLst/>
                <a:hlinkClick r:id="rId3"/>
              </a:rPr>
              <a:t>Psalm 38:15</a:t>
            </a:r>
            <a:r>
              <a:rPr lang="en-US" sz="1200" dirty="0">
                <a:effectLst/>
              </a:rPr>
              <a:t> is an example of the use of the three Hebrew words most commonly used to refer to God in one verse.</a:t>
            </a:r>
          </a:p>
          <a:p>
            <a:r>
              <a:rPr lang="en-US" sz="1200" dirty="0">
                <a:effectLst/>
              </a:rPr>
              <a:t>· </a:t>
            </a:r>
            <a:r>
              <a:rPr lang="en-US" sz="1200" b="1" dirty="0">
                <a:effectLst/>
              </a:rPr>
              <a:t>LORD</a:t>
            </a:r>
            <a:r>
              <a:rPr lang="en-US" sz="1200" dirty="0">
                <a:effectLst/>
              </a:rPr>
              <a:t>, translated from </a:t>
            </a:r>
            <a:r>
              <a:rPr lang="en-US" sz="1200" i="1" dirty="0">
                <a:effectLst/>
              </a:rPr>
              <a:t>Yahweh</a:t>
            </a:r>
            <a:r>
              <a:rPr lang="en-US" sz="1200" dirty="0">
                <a:effectLst/>
              </a:rPr>
              <a:t>, referring to the covenant God of Israel.</a:t>
            </a:r>
          </a:p>
          <a:p>
            <a:r>
              <a:rPr lang="en-US" sz="1200" dirty="0">
                <a:effectLst/>
              </a:rPr>
              <a:t>· </a:t>
            </a:r>
            <a:r>
              <a:rPr lang="en-US" sz="1200" b="1" dirty="0">
                <a:effectLst/>
              </a:rPr>
              <a:t>Lord</a:t>
            </a:r>
            <a:r>
              <a:rPr lang="en-US" sz="1200" dirty="0">
                <a:effectLst/>
              </a:rPr>
              <a:t>, translated from </a:t>
            </a:r>
            <a:r>
              <a:rPr lang="en-US" sz="1200" i="1" dirty="0">
                <a:effectLst/>
              </a:rPr>
              <a:t>Adonai</a:t>
            </a:r>
            <a:r>
              <a:rPr lang="en-US" sz="1200" dirty="0">
                <a:effectLst/>
              </a:rPr>
              <a:t>, referring to God as Master or person of respect.</a:t>
            </a:r>
          </a:p>
          <a:p>
            <a:r>
              <a:rPr lang="en-US" sz="1200" dirty="0">
                <a:effectLst/>
              </a:rPr>
              <a:t>· </a:t>
            </a:r>
            <a:r>
              <a:rPr lang="en-US" sz="1200" b="1" dirty="0">
                <a:effectLst/>
              </a:rPr>
              <a:t>God</a:t>
            </a:r>
            <a:r>
              <a:rPr lang="en-US" sz="1200" dirty="0">
                <a:effectLst/>
              </a:rPr>
              <a:t>, translated from </a:t>
            </a:r>
            <a:r>
              <a:rPr lang="en-US" sz="1200" i="1" dirty="0">
                <a:effectLst/>
              </a:rPr>
              <a:t>Elohim</a:t>
            </a:r>
            <a:r>
              <a:rPr lang="en-US" sz="1200" dirty="0">
                <a:effectLst/>
              </a:rPr>
              <a:t>, the plural of the word for God in the generic sense.</a:t>
            </a:r>
          </a:p>
          <a:p>
            <a:endParaRPr lang="en-US" dirty="0"/>
          </a:p>
        </p:txBody>
      </p:sp>
      <p:sp>
        <p:nvSpPr>
          <p:cNvPr id="4" name="Slide Number Placeholder 3"/>
          <p:cNvSpPr>
            <a:spLocks noGrp="1"/>
          </p:cNvSpPr>
          <p:nvPr>
            <p:ph type="sldNum" sz="quarter" idx="5"/>
          </p:nvPr>
        </p:nvSpPr>
        <p:spPr/>
        <p:txBody>
          <a:bodyPr/>
          <a:lstStyle/>
          <a:p>
            <a:fld id="{01C1FF15-CF0D-4D61-B02F-5ED543A4F811}" type="slidenum">
              <a:rPr lang="en-US" smtClean="0"/>
              <a:t>37</a:t>
            </a:fld>
            <a:endParaRPr lang="en-US"/>
          </a:p>
        </p:txBody>
      </p:sp>
    </p:spTree>
    <p:extLst>
      <p:ext uri="{BB962C8B-B14F-4D97-AF65-F5344CB8AC3E}">
        <p14:creationId xmlns:p14="http://schemas.microsoft.com/office/powerpoint/2010/main" val="2116534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38:9 </a:t>
            </a:r>
            <a:r>
              <a:rPr lang="en-US" sz="1200" dirty="0">
                <a:effectLst/>
              </a:rPr>
              <a:t>a. </a:t>
            </a:r>
            <a:r>
              <a:rPr lang="en-US" sz="1200" b="1" dirty="0">
                <a:effectLst/>
              </a:rPr>
              <a:t>Lord, all my desire is before You</a:t>
            </a:r>
            <a:r>
              <a:rPr lang="en-US" sz="1200" dirty="0">
                <a:effectLst/>
              </a:rPr>
              <a:t>: Speaking to God as his master (</a:t>
            </a:r>
            <a:r>
              <a:rPr lang="en-US" sz="1200" b="1" dirty="0">
                <a:effectLst/>
              </a:rPr>
              <a:t>Lord</a:t>
            </a:r>
            <a:r>
              <a:rPr lang="en-US" sz="1200" dirty="0">
                <a:effectLst/>
              </a:rPr>
              <a:t>, </a:t>
            </a:r>
            <a:r>
              <a:rPr lang="en-US" sz="1200" i="1" dirty="0">
                <a:effectLst/>
              </a:rPr>
              <a:t>Adonai</a:t>
            </a:r>
            <a:r>
              <a:rPr lang="en-US" sz="1200" dirty="0">
                <a:effectLst/>
              </a:rPr>
              <a:t>), David appealed to God with complete transparency. His misery was not </a:t>
            </a:r>
            <a:r>
              <a:rPr lang="en-US" sz="1200" b="1" dirty="0">
                <a:effectLst/>
              </a:rPr>
              <a:t>hidden from</a:t>
            </a:r>
            <a:r>
              <a:rPr lang="en-US" sz="1200" dirty="0">
                <a:effectLst/>
              </a:rPr>
              <a:t> God or from any who would hear this psalm.</a:t>
            </a:r>
          </a:p>
          <a:p>
            <a:r>
              <a:rPr lang="en-US" sz="1200" dirty="0" err="1">
                <a:effectLst/>
              </a:rPr>
              <a:t>i</a:t>
            </a:r>
            <a:r>
              <a:rPr lang="en-US" sz="1200" dirty="0">
                <a:effectLst/>
              </a:rPr>
              <a:t>. Our instinct is to follow the pattern of Adam and Eve and hide our sin and hide from God. David here is an example of the kind of unconcealed communication that is important for the one who truly desires God.</a:t>
            </a:r>
          </a:p>
          <a:p>
            <a:r>
              <a:rPr lang="en-US" dirty="0"/>
              <a:t> </a:t>
            </a:r>
          </a:p>
          <a:p>
            <a:endParaRPr lang="en-US" dirty="0"/>
          </a:p>
          <a:p>
            <a:r>
              <a:rPr lang="en-US" sz="1200" dirty="0"/>
              <a:t>38:15 </a:t>
            </a:r>
            <a:r>
              <a:rPr lang="en-US" sz="1200" dirty="0">
                <a:effectLst/>
              </a:rPr>
              <a:t>a. </a:t>
            </a:r>
            <a:r>
              <a:rPr lang="en-US" sz="1200" b="1" dirty="0">
                <a:effectLst/>
              </a:rPr>
              <a:t>For in You, O LORD, I hope</a:t>
            </a:r>
            <a:r>
              <a:rPr lang="en-US" sz="1200" dirty="0">
                <a:effectLst/>
              </a:rPr>
              <a:t>: Despite his spiritual depression, David clung to </a:t>
            </a:r>
            <a:r>
              <a:rPr lang="en-US" sz="1200" b="1" dirty="0">
                <a:effectLst/>
              </a:rPr>
              <a:t>hope</a:t>
            </a:r>
            <a:r>
              <a:rPr lang="en-US" sz="1200" dirty="0">
                <a:effectLst/>
              </a:rPr>
              <a:t> in the LORD. Though he did not feel it, in faith he said, </a:t>
            </a:r>
            <a:r>
              <a:rPr lang="en-US" sz="1200" b="1" dirty="0">
                <a:effectLst/>
              </a:rPr>
              <a:t>You will hear</a:t>
            </a:r>
            <a:r>
              <a:rPr lang="en-US" sz="1200" dirty="0">
                <a:effectLst/>
              </a:rPr>
              <a:t>. David chose to allow his affliction to press him toward God instead of away from the God who was his only hope.</a:t>
            </a:r>
          </a:p>
          <a:p>
            <a:r>
              <a:rPr lang="en-US" sz="1200" dirty="0">
                <a:effectLst/>
              </a:rPr>
              <a:t>b. </a:t>
            </a:r>
            <a:r>
              <a:rPr lang="en-US" sz="1200" b="1" dirty="0">
                <a:effectLst/>
              </a:rPr>
              <a:t>LORD…Lord…God</a:t>
            </a:r>
            <a:r>
              <a:rPr lang="en-US" sz="1200" dirty="0">
                <a:effectLst/>
              </a:rPr>
              <a:t>: </a:t>
            </a:r>
            <a:r>
              <a:rPr lang="en-US" sz="1200" dirty="0">
                <a:effectLst/>
                <a:hlinkClick r:id="rId3"/>
              </a:rPr>
              <a:t>Psalm 38:15</a:t>
            </a:r>
            <a:r>
              <a:rPr lang="en-US" sz="1200" dirty="0">
                <a:effectLst/>
              </a:rPr>
              <a:t> is an example of the use of the three Hebrew words most commonly used to refer to God in one verse.</a:t>
            </a:r>
          </a:p>
          <a:p>
            <a:r>
              <a:rPr lang="en-US" sz="1200" dirty="0">
                <a:effectLst/>
              </a:rPr>
              <a:t>· </a:t>
            </a:r>
            <a:r>
              <a:rPr lang="en-US" sz="1200" b="1" dirty="0">
                <a:effectLst/>
              </a:rPr>
              <a:t>LORD</a:t>
            </a:r>
            <a:r>
              <a:rPr lang="en-US" sz="1200" dirty="0">
                <a:effectLst/>
              </a:rPr>
              <a:t>, translated from </a:t>
            </a:r>
            <a:r>
              <a:rPr lang="en-US" sz="1200" i="1" dirty="0">
                <a:effectLst/>
              </a:rPr>
              <a:t>Yahweh</a:t>
            </a:r>
            <a:r>
              <a:rPr lang="en-US" sz="1200" dirty="0">
                <a:effectLst/>
              </a:rPr>
              <a:t>, referring to the covenant God of Israel.</a:t>
            </a:r>
          </a:p>
          <a:p>
            <a:r>
              <a:rPr lang="en-US" sz="1200" dirty="0">
                <a:effectLst/>
              </a:rPr>
              <a:t>· </a:t>
            </a:r>
            <a:r>
              <a:rPr lang="en-US" sz="1200" b="1" dirty="0">
                <a:effectLst/>
              </a:rPr>
              <a:t>Lord</a:t>
            </a:r>
            <a:r>
              <a:rPr lang="en-US" sz="1200" dirty="0">
                <a:effectLst/>
              </a:rPr>
              <a:t>, translated from </a:t>
            </a:r>
            <a:r>
              <a:rPr lang="en-US" sz="1200" i="1" dirty="0">
                <a:effectLst/>
              </a:rPr>
              <a:t>Adonai</a:t>
            </a:r>
            <a:r>
              <a:rPr lang="en-US" sz="1200" dirty="0">
                <a:effectLst/>
              </a:rPr>
              <a:t>, referring to God as Master or person of respect.</a:t>
            </a:r>
          </a:p>
          <a:p>
            <a:r>
              <a:rPr lang="en-US" sz="1200" dirty="0">
                <a:effectLst/>
              </a:rPr>
              <a:t>· </a:t>
            </a:r>
            <a:r>
              <a:rPr lang="en-US" sz="1200" b="1" dirty="0">
                <a:effectLst/>
              </a:rPr>
              <a:t>God</a:t>
            </a:r>
            <a:r>
              <a:rPr lang="en-US" sz="1200" dirty="0">
                <a:effectLst/>
              </a:rPr>
              <a:t>, translated from </a:t>
            </a:r>
            <a:r>
              <a:rPr lang="en-US" sz="1200" i="1" dirty="0">
                <a:effectLst/>
              </a:rPr>
              <a:t>Elohim</a:t>
            </a:r>
            <a:r>
              <a:rPr lang="en-US" sz="1200" dirty="0">
                <a:effectLst/>
              </a:rPr>
              <a:t>, the plural of the word for God in the generic sense.</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38</a:t>
            </a:fld>
            <a:endParaRPr lang="en-US"/>
          </a:p>
        </p:txBody>
      </p:sp>
    </p:spTree>
    <p:extLst>
      <p:ext uri="{BB962C8B-B14F-4D97-AF65-F5344CB8AC3E}">
        <p14:creationId xmlns:p14="http://schemas.microsoft.com/office/powerpoint/2010/main" val="3202478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with this Hebrew word in Lesson 2 from Psalm 137 – “For His Lovingkindness is Everlasting.”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Exodus 3:7-8 7 </a:t>
            </a:r>
            <a:r>
              <a:rPr lang="en-US" dirty="0"/>
              <a:t>And the </a:t>
            </a:r>
            <a:r>
              <a:rPr lang="en-US" cap="small" dirty="0">
                <a:effectLst/>
              </a:rPr>
              <a:t>Lord</a:t>
            </a:r>
            <a:r>
              <a:rPr lang="en-US" dirty="0"/>
              <a:t> said, “I have certainly seen the oppression of My people who are in Egypt, and have heard their outcry because of their taskmasters, for I am aware of their sufferings. </a:t>
            </a:r>
            <a:r>
              <a:rPr lang="en-US" baseline="30000" dirty="0"/>
              <a:t>8 </a:t>
            </a:r>
            <a:r>
              <a:rPr lang="en-US" dirty="0"/>
              <a:t>So I have come down to rescue them from the power of the Egyptians, and to bring them up from that land to a good and spacious land, to a land flowing with milk and honey, to the place of the Canaanite, the Hittite, the Amorite, the Perizzite, the Hivite, and the Jebusite.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err="1"/>
              <a:t>Deut</a:t>
            </a:r>
            <a:r>
              <a:rPr lang="en-US" baseline="30000" dirty="0"/>
              <a:t> 4:7 7 </a:t>
            </a:r>
            <a:r>
              <a:rPr lang="en-US" dirty="0"/>
              <a:t>For what great nation </a:t>
            </a:r>
            <a:r>
              <a:rPr lang="en-US" i="1" dirty="0"/>
              <a:t>is there</a:t>
            </a:r>
            <a:r>
              <a:rPr lang="en-US" dirty="0"/>
              <a:t> that has a god so near to it as is the </a:t>
            </a:r>
            <a:r>
              <a:rPr lang="en-US" cap="small" dirty="0">
                <a:effectLst/>
              </a:rPr>
              <a:t>Lord</a:t>
            </a:r>
            <a:r>
              <a:rPr lang="en-US" dirty="0"/>
              <a:t> our God whenever we call on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Heb 4:16 16 </a:t>
            </a:r>
            <a:r>
              <a:rPr lang="en-US" dirty="0"/>
              <a:t>Therefore let’s approach the throne of grace with confidence, so that we may receive mercy and find grace for help at the time of </a:t>
            </a:r>
            <a:r>
              <a:rPr lang="en-US" i="1" dirty="0"/>
              <a:t>our</a:t>
            </a:r>
            <a:r>
              <a:rPr lang="en-US" dirty="0"/>
              <a:t> need.</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39</a:t>
            </a:fld>
            <a:endParaRPr lang="en-US"/>
          </a:p>
        </p:txBody>
      </p:sp>
    </p:spTree>
    <p:extLst>
      <p:ext uri="{BB962C8B-B14F-4D97-AF65-F5344CB8AC3E}">
        <p14:creationId xmlns:p14="http://schemas.microsoft.com/office/powerpoint/2010/main" val="405862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To increase our spiritual benefit from reading the psalms</a:t>
            </a:r>
          </a:p>
          <a:p>
            <a:pPr lvl="1"/>
            <a:r>
              <a:rPr lang="en-US" sz="1100" dirty="0">
                <a:latin typeface="Times New Roman" panose="02020603050405020304" pitchFamily="18" charset="0"/>
                <a:cs typeface="Times New Roman" panose="02020603050405020304" pitchFamily="18" charset="0"/>
              </a:rPr>
              <a:t>Improve our vocabulary for prayer, praise, and edification</a:t>
            </a:r>
          </a:p>
          <a:p>
            <a:pPr lvl="1"/>
            <a:r>
              <a:rPr lang="en-US" sz="1100" dirty="0">
                <a:latin typeface="Times New Roman" panose="02020603050405020304" pitchFamily="18" charset="0"/>
                <a:cs typeface="Times New Roman" panose="02020603050405020304" pitchFamily="18" charset="0"/>
              </a:rPr>
              <a:t>Learn to think like men of approved faith</a:t>
            </a:r>
          </a:p>
          <a:p>
            <a:pPr lvl="1"/>
            <a:r>
              <a:rPr lang="en-US" sz="1100" dirty="0">
                <a:latin typeface="Times New Roman" panose="02020603050405020304" pitchFamily="18" charset="0"/>
                <a:cs typeface="Times New Roman" panose="02020603050405020304" pitchFamily="18" charset="0"/>
              </a:rPr>
              <a:t>Understand when and how to read psalms of various types</a:t>
            </a:r>
          </a:p>
          <a:p>
            <a:r>
              <a:rPr lang="en-US" sz="1100" dirty="0">
                <a:latin typeface="Times New Roman" panose="02020603050405020304" pitchFamily="18" charset="0"/>
                <a:cs typeface="Times New Roman" panose="02020603050405020304" pitchFamily="18" charset="0"/>
              </a:rPr>
              <a:t>To improve our prayer lives by absorbing and imitating the psalms</a:t>
            </a:r>
          </a:p>
          <a:p>
            <a:r>
              <a:rPr lang="en-US" sz="1100" dirty="0">
                <a:latin typeface="Times New Roman" panose="02020603050405020304" pitchFamily="18" charset="0"/>
                <a:cs typeface="Times New Roman" panose="02020603050405020304" pitchFamily="18" charset="0"/>
              </a:rPr>
              <a:t>To understand the structure and integrity of the book of Psalms</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4</a:t>
            </a:fld>
            <a:endParaRPr lang="en-US"/>
          </a:p>
        </p:txBody>
      </p:sp>
    </p:spTree>
    <p:extLst>
      <p:ext uri="{BB962C8B-B14F-4D97-AF65-F5344CB8AC3E}">
        <p14:creationId xmlns:p14="http://schemas.microsoft.com/office/powerpoint/2010/main" val="468981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Psalm 73 (Psalm of Asaph – lament of considering the prosperity of the wicked) and Psalm 60 (A Psalm of Lament from battles)</a:t>
            </a:r>
          </a:p>
        </p:txBody>
      </p:sp>
      <p:sp>
        <p:nvSpPr>
          <p:cNvPr id="4" name="Slide Number Placeholder 3"/>
          <p:cNvSpPr>
            <a:spLocks noGrp="1"/>
          </p:cNvSpPr>
          <p:nvPr>
            <p:ph type="sldNum" sz="quarter" idx="5"/>
          </p:nvPr>
        </p:nvSpPr>
        <p:spPr/>
        <p:txBody>
          <a:bodyPr/>
          <a:lstStyle/>
          <a:p>
            <a:fld id="{01C1FF15-CF0D-4D61-B02F-5ED543A4F811}" type="slidenum">
              <a:rPr lang="en-US" smtClean="0"/>
              <a:t>40</a:t>
            </a:fld>
            <a:endParaRPr lang="en-US"/>
          </a:p>
        </p:txBody>
      </p:sp>
    </p:spTree>
    <p:extLst>
      <p:ext uri="{BB962C8B-B14F-4D97-AF65-F5344CB8AC3E}">
        <p14:creationId xmlns:p14="http://schemas.microsoft.com/office/powerpoint/2010/main" val="388254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dive a little deeper into the NT response to tragedy and suffering, but this is a general overview of how NT laments think about these things.</a:t>
            </a:r>
          </a:p>
        </p:txBody>
      </p:sp>
      <p:sp>
        <p:nvSpPr>
          <p:cNvPr id="4" name="Slide Number Placeholder 3"/>
          <p:cNvSpPr>
            <a:spLocks noGrp="1"/>
          </p:cNvSpPr>
          <p:nvPr>
            <p:ph type="sldNum" sz="quarter" idx="5"/>
          </p:nvPr>
        </p:nvSpPr>
        <p:spPr/>
        <p:txBody>
          <a:bodyPr/>
          <a:lstStyle/>
          <a:p>
            <a:fld id="{01C1FF15-CF0D-4D61-B02F-5ED543A4F811}" type="slidenum">
              <a:rPr lang="en-US" smtClean="0"/>
              <a:t>41</a:t>
            </a:fld>
            <a:endParaRPr lang="en-US"/>
          </a:p>
        </p:txBody>
      </p:sp>
    </p:spTree>
    <p:extLst>
      <p:ext uri="{BB962C8B-B14F-4D97-AF65-F5344CB8AC3E}">
        <p14:creationId xmlns:p14="http://schemas.microsoft.com/office/powerpoint/2010/main" val="3165658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42</a:t>
            </a:fld>
            <a:endParaRPr lang="en-US"/>
          </a:p>
        </p:txBody>
      </p:sp>
    </p:spTree>
    <p:extLst>
      <p:ext uri="{BB962C8B-B14F-4D97-AF65-F5344CB8AC3E}">
        <p14:creationId xmlns:p14="http://schemas.microsoft.com/office/powerpoint/2010/main" val="216928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someone is grieving, instead of just saying, “It’s going to be okay,” write out a prayer of lament, and then ask them if they would like to pray with you. Tell them what you intend to pray (let them read it), and then pray together. Read </a:t>
            </a:r>
            <a:r>
              <a:rPr lang="en-US" dirty="0" err="1"/>
              <a:t>Vroegop</a:t>
            </a:r>
            <a:r>
              <a:rPr lang="en-US" dirty="0"/>
              <a:t> 21.</a:t>
            </a:r>
          </a:p>
          <a:p>
            <a:endParaRPr lang="en-US" dirty="0"/>
          </a:p>
          <a:p>
            <a:endParaRPr lang="en-US" dirty="0"/>
          </a:p>
          <a:p>
            <a:pPr marL="171450" indent="-171450">
              <a:buFont typeface="Arial" panose="020B0604020202020204" pitchFamily="34" charset="0"/>
              <a:buChar char="•"/>
            </a:pPr>
            <a:r>
              <a:rPr lang="en-US" sz="1200" dirty="0"/>
              <a:t>Matt. 5:4 “blessed are those that mourn…for they shall be comforted”</a:t>
            </a:r>
          </a:p>
          <a:p>
            <a:pPr marL="171450" indent="-171450">
              <a:buFont typeface="Arial" panose="020B0604020202020204" pitchFamily="34" charset="0"/>
              <a:buChar char="•"/>
            </a:pPr>
            <a:r>
              <a:rPr lang="en-US" sz="1200" dirty="0"/>
              <a:t>Romans 12: 12-15 </a:t>
            </a:r>
            <a:r>
              <a:rPr lang="en-US" sz="1200" baseline="30000" dirty="0"/>
              <a:t>12 </a:t>
            </a:r>
            <a:r>
              <a:rPr lang="en-US" sz="1200" dirty="0"/>
              <a:t>rejoicing in hope, persevering in tribulation, devoted to prayer, </a:t>
            </a:r>
            <a:r>
              <a:rPr lang="en-US" sz="1200" baseline="30000" dirty="0"/>
              <a:t>13 </a:t>
            </a:r>
            <a:r>
              <a:rPr lang="en-US" sz="1200" dirty="0"/>
              <a:t>contributing to the needs of the saints, practicing hospitality.</a:t>
            </a:r>
            <a:r>
              <a:rPr lang="en-US" sz="1200" baseline="30000" dirty="0"/>
              <a:t>14 </a:t>
            </a:r>
            <a:r>
              <a:rPr lang="en-US" sz="1200" dirty="0"/>
              <a:t>Bless those who persecute </a:t>
            </a:r>
            <a:r>
              <a:rPr lang="en-US" sz="1200" baseline="30000" dirty="0"/>
              <a:t>[</a:t>
            </a:r>
            <a:r>
              <a:rPr lang="en-US" sz="1200" baseline="30000" dirty="0">
                <a:hlinkClick r:id="rId3" tooltip="See footnote c"/>
              </a:rPr>
              <a:t>c</a:t>
            </a:r>
            <a:r>
              <a:rPr lang="en-US" sz="1200" baseline="30000" dirty="0"/>
              <a:t>]</a:t>
            </a:r>
            <a:r>
              <a:rPr lang="en-US" sz="1200" dirty="0"/>
              <a:t>you; bless and do not curse. </a:t>
            </a:r>
            <a:r>
              <a:rPr lang="en-US" sz="1200" baseline="30000" dirty="0"/>
              <a:t>15 </a:t>
            </a:r>
            <a:r>
              <a:rPr lang="en-US" sz="1200" dirty="0"/>
              <a:t>Rejoice with those who rejoice, and weep with those who weep. </a:t>
            </a:r>
          </a:p>
          <a:p>
            <a:pPr marL="171450" indent="-171450">
              <a:buFont typeface="Arial" panose="020B0604020202020204" pitchFamily="34" charset="0"/>
              <a:buChar char="•"/>
            </a:pPr>
            <a:r>
              <a:rPr lang="en-US" sz="1200" dirty="0"/>
              <a:t>Bear the weakness….See 2 Cor. 1: 3FF</a:t>
            </a:r>
          </a:p>
          <a:p>
            <a:pPr marL="171450" indent="-171450">
              <a:buFont typeface="Arial" panose="020B0604020202020204" pitchFamily="34" charset="0"/>
              <a:buChar char="•"/>
            </a:pPr>
            <a:r>
              <a:rPr lang="en-US" sz="1200" dirty="0"/>
              <a:t>Heb 10 – Show empathy to others. </a:t>
            </a:r>
          </a:p>
          <a:p>
            <a:pPr marL="171450" indent="-171450">
              <a:buFont typeface="Arial" panose="020B0604020202020204" pitchFamily="34" charset="0"/>
              <a:buChar char="•"/>
            </a:pPr>
            <a:r>
              <a:rPr lang="en-US" sz="1200" dirty="0"/>
              <a:t>James 4 – weep for our own sins.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Conclusion – Learning to properly lament will help us in time of suffering, not only to overcome it in our own lives but then be better equipped to help others. </a:t>
            </a:r>
          </a:p>
          <a:p>
            <a:pPr marL="171450" indent="-171450">
              <a:buFont typeface="Arial" panose="020B0604020202020204" pitchFamily="34" charset="0"/>
              <a:buChar cha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2 Cor 4:16-18 </a:t>
            </a:r>
            <a:r>
              <a:rPr lang="en-US" sz="1200" baseline="30000" dirty="0"/>
              <a:t>16 </a:t>
            </a:r>
            <a:r>
              <a:rPr lang="en-US" sz="1200" dirty="0"/>
              <a:t>Therefore we do not lose heart, but though our outer person is decaying, yet our inner </a:t>
            </a:r>
            <a:r>
              <a:rPr lang="en-US" sz="1200" i="1" dirty="0"/>
              <a:t>person</a:t>
            </a:r>
            <a:r>
              <a:rPr lang="en-US" sz="1200" dirty="0"/>
              <a:t> is being renewed day by day. </a:t>
            </a:r>
            <a:r>
              <a:rPr lang="en-US" sz="1200" baseline="30000" dirty="0"/>
              <a:t>17 </a:t>
            </a:r>
            <a:r>
              <a:rPr lang="en-US" sz="1200" dirty="0"/>
              <a:t>For our momentary, light affliction is producing for us an eternal weight of glory far beyond all comparison, </a:t>
            </a:r>
            <a:r>
              <a:rPr lang="en-US" sz="1200" baseline="30000" dirty="0"/>
              <a:t>18 </a:t>
            </a:r>
            <a:r>
              <a:rPr lang="en-US" sz="1200" dirty="0"/>
              <a:t>while we look not at the things which are seen, but at the things which are not seen; for the things which are seen are temporal, but the things which are not seen are eternal.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Romans 8: 18, 31-39 </a:t>
            </a:r>
            <a:r>
              <a:rPr lang="en-US" sz="1200" baseline="30000" dirty="0"/>
              <a:t>18 </a:t>
            </a:r>
            <a:r>
              <a:rPr lang="en-US" sz="1200" dirty="0"/>
              <a:t>For I consider that the sufferings of this present time are not worthy </a:t>
            </a:r>
            <a:r>
              <a:rPr lang="en-US" sz="1200" i="1" dirty="0"/>
              <a:t>to be</a:t>
            </a:r>
            <a:r>
              <a:rPr lang="en-US" sz="1200" dirty="0"/>
              <a:t> compared with the glory that is to be revealed to us.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r>
              <a:rPr lang="en-US" sz="1200" baseline="30000" dirty="0"/>
              <a:t>31 </a:t>
            </a:r>
            <a:r>
              <a:rPr lang="en-US" sz="1200" dirty="0"/>
              <a:t>What then shall we say to these things? If God </a:t>
            </a:r>
            <a:r>
              <a:rPr lang="en-US" sz="1200" i="1" dirty="0"/>
              <a:t>is</a:t>
            </a:r>
            <a:r>
              <a:rPr lang="en-US" sz="1200" dirty="0"/>
              <a:t> for us, who </a:t>
            </a:r>
            <a:r>
              <a:rPr lang="en-US" sz="1200" i="1" dirty="0"/>
              <a:t>is</a:t>
            </a:r>
            <a:r>
              <a:rPr lang="en-US" sz="1200" dirty="0"/>
              <a:t> against us? </a:t>
            </a:r>
            <a:r>
              <a:rPr lang="en-US" sz="1200" baseline="30000" dirty="0"/>
              <a:t>32 </a:t>
            </a:r>
            <a:r>
              <a:rPr lang="en-US" sz="1200" dirty="0"/>
              <a:t>He who did not spare His own Son, but delivered Him over for us all, how will He not also with Him freely give us all things? </a:t>
            </a:r>
            <a:r>
              <a:rPr lang="en-US" sz="1200" baseline="30000" dirty="0"/>
              <a:t>33 </a:t>
            </a:r>
            <a:r>
              <a:rPr lang="en-US" sz="1200" dirty="0"/>
              <a:t>Who will bring charges against God’s elect? God is the one who justifies; </a:t>
            </a:r>
            <a:r>
              <a:rPr lang="en-US" sz="1200" baseline="30000" dirty="0"/>
              <a:t>34 </a:t>
            </a:r>
            <a:r>
              <a:rPr lang="en-US" sz="1200" dirty="0"/>
              <a:t>who is the one who condemns? Christ Jesus is He who died, but rather, was raised, who is at the right hand of God, who also intercedes for us. </a:t>
            </a:r>
            <a:r>
              <a:rPr lang="en-US" sz="1200" baseline="30000" dirty="0"/>
              <a:t>35 </a:t>
            </a:r>
            <a:r>
              <a:rPr lang="en-US" sz="1200" dirty="0"/>
              <a:t>Who will separate us from the love of Christ? </a:t>
            </a:r>
            <a:r>
              <a:rPr lang="en-US" sz="1200" i="1" dirty="0"/>
              <a:t>Will</a:t>
            </a:r>
            <a:r>
              <a:rPr lang="en-US" sz="1200" dirty="0"/>
              <a:t> tribulation, or trouble, or persecution, or famine, or nakedness, or danger, or sword? </a:t>
            </a:r>
            <a:r>
              <a:rPr lang="en-US" sz="1200" baseline="30000" dirty="0"/>
              <a:t>36 </a:t>
            </a:r>
            <a:r>
              <a:rPr lang="en-US" sz="1200" dirty="0"/>
              <a:t>Just as it is written: “</a:t>
            </a:r>
            <a:r>
              <a:rPr lang="en-US" sz="1200" cap="small" dirty="0">
                <a:effectLst/>
              </a:rPr>
              <a:t>For Your sake we are killed all day long</a:t>
            </a:r>
            <a:r>
              <a:rPr lang="en-US" sz="1200" dirty="0"/>
              <a:t>; </a:t>
            </a:r>
            <a:r>
              <a:rPr lang="en-US" sz="1200" cap="small" dirty="0">
                <a:effectLst/>
              </a:rPr>
              <a:t>We were regarded as sheep to be slaughtered</a:t>
            </a:r>
            <a:r>
              <a:rPr lang="en-US" sz="1200" dirty="0"/>
              <a:t>.”</a:t>
            </a:r>
          </a:p>
          <a:p>
            <a:r>
              <a:rPr lang="en-US" sz="1200" baseline="30000" dirty="0"/>
              <a:t>37 </a:t>
            </a:r>
            <a:r>
              <a:rPr lang="en-US" sz="1200" dirty="0"/>
              <a:t>But in all these things we overwhelmingly conquer through Him who loved us. </a:t>
            </a:r>
            <a:r>
              <a:rPr lang="en-US" sz="1200" baseline="30000" dirty="0"/>
              <a:t>38 </a:t>
            </a:r>
            <a:r>
              <a:rPr lang="en-US" sz="1200" dirty="0"/>
              <a:t>For I am convinced that neither death, nor life, nor angels, nor principalities, nor things present, nor things to come, nor powers, </a:t>
            </a:r>
            <a:r>
              <a:rPr lang="en-US" sz="1200" baseline="30000" dirty="0"/>
              <a:t>39 </a:t>
            </a:r>
            <a:r>
              <a:rPr lang="en-US" sz="1200" dirty="0"/>
              <a:t>nor height, nor depth, nor any other created thing will be able to separate us from the love of God that is in Christ Jesus our Lord.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C1FF15-CF0D-4D61-B02F-5ED543A4F811}" type="slidenum">
              <a:rPr lang="en-US" smtClean="0"/>
              <a:t>43</a:t>
            </a:fld>
            <a:endParaRPr lang="en-US"/>
          </a:p>
        </p:txBody>
      </p:sp>
    </p:spTree>
    <p:extLst>
      <p:ext uri="{BB962C8B-B14F-4D97-AF65-F5344CB8AC3E}">
        <p14:creationId xmlns:p14="http://schemas.microsoft.com/office/powerpoint/2010/main" val="3029624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44</a:t>
            </a:fld>
            <a:endParaRPr lang="en-US"/>
          </a:p>
        </p:txBody>
      </p:sp>
    </p:spTree>
    <p:extLst>
      <p:ext uri="{BB962C8B-B14F-4D97-AF65-F5344CB8AC3E}">
        <p14:creationId xmlns:p14="http://schemas.microsoft.com/office/powerpoint/2010/main" val="2635944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45</a:t>
            </a:fld>
            <a:endParaRPr lang="en-US"/>
          </a:p>
        </p:txBody>
      </p:sp>
    </p:spTree>
    <p:extLst>
      <p:ext uri="{BB962C8B-B14F-4D97-AF65-F5344CB8AC3E}">
        <p14:creationId xmlns:p14="http://schemas.microsoft.com/office/powerpoint/2010/main" val="1079276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46</a:t>
            </a:fld>
            <a:endParaRPr lang="en-US"/>
          </a:p>
        </p:txBody>
      </p:sp>
    </p:spTree>
    <p:extLst>
      <p:ext uri="{BB962C8B-B14F-4D97-AF65-F5344CB8AC3E}">
        <p14:creationId xmlns:p14="http://schemas.microsoft.com/office/powerpoint/2010/main" val="984706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9342F5-353D-C140-98BF-B532E6BEF769}" type="slidenum">
              <a:rPr lang="en-US" smtClean="0"/>
              <a:t>47</a:t>
            </a:fld>
            <a:endParaRPr lang="en-US"/>
          </a:p>
        </p:txBody>
      </p:sp>
    </p:spTree>
    <p:extLst>
      <p:ext uri="{BB962C8B-B14F-4D97-AF65-F5344CB8AC3E}">
        <p14:creationId xmlns:p14="http://schemas.microsoft.com/office/powerpoint/2010/main" val="2142599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48</a:t>
            </a:fld>
            <a:endParaRPr lang="en-US"/>
          </a:p>
        </p:txBody>
      </p:sp>
    </p:spTree>
    <p:extLst>
      <p:ext uri="{BB962C8B-B14F-4D97-AF65-F5344CB8AC3E}">
        <p14:creationId xmlns:p14="http://schemas.microsoft.com/office/powerpoint/2010/main" val="1510594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49</a:t>
            </a:fld>
            <a:endParaRPr lang="en-US"/>
          </a:p>
        </p:txBody>
      </p:sp>
    </p:spTree>
    <p:extLst>
      <p:ext uri="{BB962C8B-B14F-4D97-AF65-F5344CB8AC3E}">
        <p14:creationId xmlns:p14="http://schemas.microsoft.com/office/powerpoint/2010/main" val="340191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Basic foundational info on an overview of the book of Psalms. </a:t>
            </a:r>
          </a:p>
          <a:p>
            <a:pPr marL="342771" indent="-342771">
              <a:buFont typeface="Symbol" panose="05050102010706020507" pitchFamily="18" charset="2"/>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771" indent="-342771">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Two themes of the Book of Psalms</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Law keeping</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Kingship </a:t>
            </a:r>
          </a:p>
          <a:p>
            <a:pPr marL="342771" indent="-342771">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Psalms in each book</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Book 1: 1-41</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Book 2: 42-72</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Book 3: 73-89</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Book 4: 90-106</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Book 5: 107-150</a:t>
            </a:r>
          </a:p>
          <a:p>
            <a:pPr marL="342771" indent="-342771">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Change in tone from beginning to end of the book</a:t>
            </a:r>
          </a:p>
          <a:p>
            <a:pPr marL="742671" lvl="1" indent="-285643">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Lament to praise</a:t>
            </a:r>
          </a:p>
          <a:p>
            <a:pPr marL="742671" lvl="1" indent="-285643" defTabSz="914056">
              <a:buFont typeface="Courier New" panose="02070309020205020404" pitchFamily="49" charset="0"/>
              <a:buChar char="o"/>
            </a:pPr>
            <a:r>
              <a:rPr lang="en-US" dirty="0">
                <a:latin typeface="Times New Roman" panose="02020603050405020304" pitchFamily="18" charset="0"/>
                <a:ea typeface="Calibri" panose="020F0502020204030204" pitchFamily="34" charset="0"/>
                <a:cs typeface="Times New Roman" panose="02020603050405020304" pitchFamily="18" charset="0"/>
              </a:rPr>
              <a:t>Laments from book I-V respectively: 19,7,7,5,4 and Praises are almost the opposite with 4,4,0,9,13 respectively. </a:t>
            </a:r>
          </a:p>
          <a:p>
            <a:pPr marL="342771" indent="-342771">
              <a:buFont typeface="Symbol" panose="05050102010706020507" pitchFamily="18"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Which psalms are quoted or alluded to most often in the New Testament? (2 – 7x; 110 – 22x; 69 – 10x; 118 – 11x; 22 – 7x)</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5</a:t>
            </a:fld>
            <a:endParaRPr lang="en-US" dirty="0"/>
          </a:p>
        </p:txBody>
      </p:sp>
    </p:spTree>
    <p:extLst>
      <p:ext uri="{BB962C8B-B14F-4D97-AF65-F5344CB8AC3E}">
        <p14:creationId xmlns:p14="http://schemas.microsoft.com/office/powerpoint/2010/main" val="4046193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23">
              <a:defRPr/>
            </a:pPr>
            <a:r>
              <a:rPr lang="en-US"/>
              <a:t>Imprecatory psalms are a product of a “theology of retribution” worldview (see Job and Proverbs) in which every moral action has an equal and opposite retribution in the physical, temporal world. Even in the OT this worldview was problematic (see Job and Proverbs), but our moral nature and the revealed righteousness of God make us long for this kind of system even as we would fall guilty under it.</a:t>
            </a:r>
          </a:p>
          <a:p>
            <a:pPr defTabSz="922923">
              <a:defRPr/>
            </a:pPr>
            <a:endParaRPr lang="en-US"/>
          </a:p>
          <a:p>
            <a:pPr marL="173048" indent="-173048" defTabSz="922923">
              <a:buFont typeface="Arial" panose="020B0604020202020204" pitchFamily="34" charset="0"/>
              <a:buChar char="•"/>
              <a:defRPr/>
            </a:pPr>
            <a:r>
              <a:rPr lang="en-US"/>
              <a:t>Most of us lean one way or the other. God wants us to desire both.</a:t>
            </a:r>
          </a:p>
          <a:p>
            <a:pPr marL="173048" indent="-173048" defTabSz="922923">
              <a:buFont typeface="Arial" panose="020B0604020202020204" pitchFamily="34" charset="0"/>
              <a:buChar char="•"/>
              <a:defRPr/>
            </a:pPr>
            <a:r>
              <a:rPr lang="en-US"/>
              <a:t>The Imprecatory Psalms are usually man’s response to man’s disobedience to God’s commands.</a:t>
            </a:r>
          </a:p>
          <a:p>
            <a:pPr marL="173048" indent="-173048" defTabSz="922923">
              <a:buFont typeface="Arial" panose="020B0604020202020204" pitchFamily="34" charset="0"/>
              <a:buChar char="•"/>
              <a:defRPr/>
            </a:pPr>
            <a:endParaRPr lang="en-US"/>
          </a:p>
          <a:p>
            <a:pPr defTabSz="922923">
              <a:defRPr/>
            </a:pPr>
            <a:endParaRPr lang="en-US"/>
          </a:p>
        </p:txBody>
      </p:sp>
      <p:sp>
        <p:nvSpPr>
          <p:cNvPr id="4" name="Slide Number Placeholder 3"/>
          <p:cNvSpPr>
            <a:spLocks noGrp="1"/>
          </p:cNvSpPr>
          <p:nvPr>
            <p:ph type="sldNum" sz="quarter" idx="5"/>
          </p:nvPr>
        </p:nvSpPr>
        <p:spPr/>
        <p:txBody>
          <a:bodyPr/>
          <a:lstStyle/>
          <a:p>
            <a:fld id="{479342F5-353D-C140-98BF-B532E6BEF769}" type="slidenum">
              <a:rPr lang="en-US" smtClean="0"/>
              <a:t>50</a:t>
            </a:fld>
            <a:endParaRPr lang="en-US"/>
          </a:p>
        </p:txBody>
      </p:sp>
    </p:spTree>
    <p:extLst>
      <p:ext uri="{BB962C8B-B14F-4D97-AF65-F5344CB8AC3E}">
        <p14:creationId xmlns:p14="http://schemas.microsoft.com/office/powerpoint/2010/main" val="2796534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51</a:t>
            </a:fld>
            <a:endParaRPr lang="en-US"/>
          </a:p>
        </p:txBody>
      </p:sp>
    </p:spTree>
    <p:extLst>
      <p:ext uri="{BB962C8B-B14F-4D97-AF65-F5344CB8AC3E}">
        <p14:creationId xmlns:p14="http://schemas.microsoft.com/office/powerpoint/2010/main" val="2296270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52</a:t>
            </a:fld>
            <a:endParaRPr lang="en-US"/>
          </a:p>
        </p:txBody>
      </p:sp>
    </p:spTree>
    <p:extLst>
      <p:ext uri="{BB962C8B-B14F-4D97-AF65-F5344CB8AC3E}">
        <p14:creationId xmlns:p14="http://schemas.microsoft.com/office/powerpoint/2010/main" val="28719665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48" indent="-173048" defTabSz="922923">
              <a:buFont typeface="Arial" panose="020B0604020202020204" pitchFamily="34" charset="0"/>
              <a:buChar char="•"/>
              <a:defRPr/>
            </a:pPr>
            <a:r>
              <a:rPr lang="en-US"/>
              <a:t>Given the character of the known writers of these psalms (David, Asaph), these psalms must come from a deep, consuming faith in God, not a lack thereof. These psalms fully embody God’s justice, but if their authors are as spiritual as we see them to be in the record, then we must assume they also embody (even if only by implication) the mercy that God also promises conditionally.</a:t>
            </a:r>
          </a:p>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53</a:t>
            </a:fld>
            <a:endParaRPr lang="en-US"/>
          </a:p>
        </p:txBody>
      </p:sp>
    </p:spTree>
    <p:extLst>
      <p:ext uri="{BB962C8B-B14F-4D97-AF65-F5344CB8AC3E}">
        <p14:creationId xmlns:p14="http://schemas.microsoft.com/office/powerpoint/2010/main" val="4256957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 version: the psalmists may not have been simply praying for destruction, but possibly for the kind of vindication and epiphany that destruction and punishment work so well to provide. If so, then their prayers may be more in line with Jesus’ command than they seem at first read.</a:t>
            </a:r>
          </a:p>
        </p:txBody>
      </p:sp>
      <p:sp>
        <p:nvSpPr>
          <p:cNvPr id="4" name="Slide Number Placeholder 3"/>
          <p:cNvSpPr>
            <a:spLocks noGrp="1"/>
          </p:cNvSpPr>
          <p:nvPr>
            <p:ph type="sldNum" sz="quarter" idx="5"/>
          </p:nvPr>
        </p:nvSpPr>
        <p:spPr/>
        <p:txBody>
          <a:bodyPr/>
          <a:lstStyle/>
          <a:p>
            <a:fld id="{479342F5-353D-C140-98BF-B532E6BEF769}" type="slidenum">
              <a:rPr lang="en-US" smtClean="0"/>
              <a:t>54</a:t>
            </a:fld>
            <a:endParaRPr lang="en-US"/>
          </a:p>
        </p:txBody>
      </p:sp>
    </p:spTree>
    <p:extLst>
      <p:ext uri="{BB962C8B-B14F-4D97-AF65-F5344CB8AC3E}">
        <p14:creationId xmlns:p14="http://schemas.microsoft.com/office/powerpoint/2010/main" val="697378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48" indent="-173048">
              <a:buFont typeface="Arial" panose="020B0604020202020204" pitchFamily="34" charset="0"/>
              <a:buChar char="•"/>
            </a:pPr>
            <a:r>
              <a:rPr lang="en-US"/>
              <a:t>Make sure we are the kind of people we need to be before we start asking God to destroy sinners. (Note how often the psalmist claims innocence or repents in the same psalms where he calls for God’s judgment.)</a:t>
            </a:r>
          </a:p>
          <a:p>
            <a:pPr marL="173048" indent="-173048">
              <a:buFont typeface="Arial" panose="020B0604020202020204" pitchFamily="34" charset="0"/>
              <a:buChar char="•"/>
            </a:pPr>
            <a:r>
              <a:rPr lang="en-US"/>
              <a:t>Make sure everyone knows that whatever happens to the evil person, we didn’t do it. (Are the psalmists publicly declaring their desire for God to act so everyone who hears will know that they are turning it over to God and not acting themselves?)</a:t>
            </a:r>
          </a:p>
          <a:p>
            <a:pPr marL="173048" indent="-173048">
              <a:buFont typeface="Arial" panose="020B0604020202020204" pitchFamily="34" charset="0"/>
              <a:buChar char="•"/>
            </a:pPr>
            <a:r>
              <a:rPr lang="en-US"/>
              <a:t>Make sure we’re not “turning it over to God” to execute our personal vengeance for us. (This is why it’s important to find the psalmists’ requests rooted in the law and prophets.)</a:t>
            </a:r>
          </a:p>
          <a:p>
            <a:pPr marL="173048" indent="-173048" defTabSz="922923">
              <a:buFont typeface="Arial" panose="020B0604020202020204" pitchFamily="34" charset="0"/>
              <a:buChar char="•"/>
              <a:defRPr/>
            </a:pPr>
            <a:r>
              <a:rPr lang="en-US"/>
              <a:t>These psalms challenge those of us who tend toward mercy to take a stronger stand against sin, but they also challenge the “justice” types to (a) leave room for repentance and (b) fully give place to the wrath of God.</a:t>
            </a:r>
          </a:p>
          <a:p>
            <a:endParaRPr lang="en-US"/>
          </a:p>
        </p:txBody>
      </p:sp>
      <p:sp>
        <p:nvSpPr>
          <p:cNvPr id="4" name="Slide Number Placeholder 3"/>
          <p:cNvSpPr>
            <a:spLocks noGrp="1"/>
          </p:cNvSpPr>
          <p:nvPr>
            <p:ph type="sldNum" sz="quarter" idx="5"/>
          </p:nvPr>
        </p:nvSpPr>
        <p:spPr/>
        <p:txBody>
          <a:bodyPr/>
          <a:lstStyle/>
          <a:p>
            <a:fld id="{479342F5-353D-C140-98BF-B532E6BEF769}" type="slidenum">
              <a:rPr lang="en-US" smtClean="0"/>
              <a:t>55</a:t>
            </a:fld>
            <a:endParaRPr lang="en-US"/>
          </a:p>
        </p:txBody>
      </p:sp>
    </p:spTree>
    <p:extLst>
      <p:ext uri="{BB962C8B-B14F-4D97-AF65-F5344CB8AC3E}">
        <p14:creationId xmlns:p14="http://schemas.microsoft.com/office/powerpoint/2010/main" val="2432881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56</a:t>
            </a:fld>
            <a:endParaRPr lang="en-US"/>
          </a:p>
        </p:txBody>
      </p:sp>
    </p:spTree>
    <p:extLst>
      <p:ext uri="{BB962C8B-B14F-4D97-AF65-F5344CB8AC3E}">
        <p14:creationId xmlns:p14="http://schemas.microsoft.com/office/powerpoint/2010/main" val="2694339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finish Imprecatory Psalms in the last class.</a:t>
            </a:r>
          </a:p>
        </p:txBody>
      </p:sp>
      <p:sp>
        <p:nvSpPr>
          <p:cNvPr id="4" name="Slide Number Placeholder 3"/>
          <p:cNvSpPr>
            <a:spLocks noGrp="1"/>
          </p:cNvSpPr>
          <p:nvPr>
            <p:ph type="sldNum" sz="quarter" idx="5"/>
          </p:nvPr>
        </p:nvSpPr>
        <p:spPr/>
        <p:txBody>
          <a:bodyPr/>
          <a:lstStyle/>
          <a:p>
            <a:fld id="{7F57C756-5CB9-432C-A528-5DC734ABB3E6}" type="slidenum">
              <a:rPr lang="en-US" smtClean="0"/>
              <a:t>57</a:t>
            </a:fld>
            <a:endParaRPr lang="en-US"/>
          </a:p>
        </p:txBody>
      </p:sp>
    </p:spTree>
    <p:extLst>
      <p:ext uri="{BB962C8B-B14F-4D97-AF65-F5344CB8AC3E}">
        <p14:creationId xmlns:p14="http://schemas.microsoft.com/office/powerpoint/2010/main" val="2671544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58</a:t>
            </a:fld>
            <a:endParaRPr lang="en-US"/>
          </a:p>
        </p:txBody>
      </p:sp>
    </p:spTree>
    <p:extLst>
      <p:ext uri="{BB962C8B-B14F-4D97-AF65-F5344CB8AC3E}">
        <p14:creationId xmlns:p14="http://schemas.microsoft.com/office/powerpoint/2010/main" val="2831930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accent2"/>
                </a:solidFill>
              </a:rPr>
              <a:t>illness, death, job loss, financial problems</a:t>
            </a:r>
          </a:p>
          <a:p>
            <a:pPr defTabSz="914056">
              <a:defRPr/>
            </a:pPr>
            <a:r>
              <a:rPr lang="en-US">
                <a:solidFill>
                  <a:schemeClr val="accent2"/>
                </a:solidFill>
              </a:rPr>
              <a:t>unfaithful family member, crisis of faith</a:t>
            </a:r>
            <a:endParaRPr lang="en-US"/>
          </a:p>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59</a:t>
            </a:fld>
            <a:endParaRPr lang="en-US"/>
          </a:p>
        </p:txBody>
      </p:sp>
    </p:spTree>
    <p:extLst>
      <p:ext uri="{BB962C8B-B14F-4D97-AF65-F5344CB8AC3E}">
        <p14:creationId xmlns:p14="http://schemas.microsoft.com/office/powerpoint/2010/main" val="405138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a:t>
            </a:fld>
            <a:endParaRPr lang="en-US"/>
          </a:p>
        </p:txBody>
      </p:sp>
    </p:spTree>
    <p:extLst>
      <p:ext uri="{BB962C8B-B14F-4D97-AF65-F5344CB8AC3E}">
        <p14:creationId xmlns:p14="http://schemas.microsoft.com/office/powerpoint/2010/main" val="3458814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60</a:t>
            </a:fld>
            <a:endParaRPr lang="en-US"/>
          </a:p>
        </p:txBody>
      </p:sp>
    </p:spTree>
    <p:extLst>
      <p:ext uri="{BB962C8B-B14F-4D97-AF65-F5344CB8AC3E}">
        <p14:creationId xmlns:p14="http://schemas.microsoft.com/office/powerpoint/2010/main" val="3284894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61</a:t>
            </a:fld>
            <a:endParaRPr lang="en-US"/>
          </a:p>
        </p:txBody>
      </p:sp>
    </p:spTree>
    <p:extLst>
      <p:ext uri="{BB962C8B-B14F-4D97-AF65-F5344CB8AC3E}">
        <p14:creationId xmlns:p14="http://schemas.microsoft.com/office/powerpoint/2010/main" val="500359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62</a:t>
            </a:fld>
            <a:endParaRPr lang="en-US"/>
          </a:p>
        </p:txBody>
      </p:sp>
    </p:spTree>
    <p:extLst>
      <p:ext uri="{BB962C8B-B14F-4D97-AF65-F5344CB8AC3E}">
        <p14:creationId xmlns:p14="http://schemas.microsoft.com/office/powerpoint/2010/main" val="24820895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63</a:t>
            </a:fld>
            <a:endParaRPr lang="en-US"/>
          </a:p>
        </p:txBody>
      </p:sp>
    </p:spTree>
    <p:extLst>
      <p:ext uri="{BB962C8B-B14F-4D97-AF65-F5344CB8AC3E}">
        <p14:creationId xmlns:p14="http://schemas.microsoft.com/office/powerpoint/2010/main" val="10914039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64</a:t>
            </a:fld>
            <a:endParaRPr lang="en-US"/>
          </a:p>
        </p:txBody>
      </p:sp>
    </p:spTree>
    <p:extLst>
      <p:ext uri="{BB962C8B-B14F-4D97-AF65-F5344CB8AC3E}">
        <p14:creationId xmlns:p14="http://schemas.microsoft.com/office/powerpoint/2010/main" val="894081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65</a:t>
            </a:fld>
            <a:endParaRPr lang="en-US"/>
          </a:p>
        </p:txBody>
      </p:sp>
    </p:spTree>
    <p:extLst>
      <p:ext uri="{BB962C8B-B14F-4D97-AF65-F5344CB8AC3E}">
        <p14:creationId xmlns:p14="http://schemas.microsoft.com/office/powerpoint/2010/main" val="3635471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66</a:t>
            </a:fld>
            <a:endParaRPr lang="en-US"/>
          </a:p>
        </p:txBody>
      </p:sp>
    </p:spTree>
    <p:extLst>
      <p:ext uri="{BB962C8B-B14F-4D97-AF65-F5344CB8AC3E}">
        <p14:creationId xmlns:p14="http://schemas.microsoft.com/office/powerpoint/2010/main" val="3934612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67</a:t>
            </a:fld>
            <a:endParaRPr lang="en-US"/>
          </a:p>
        </p:txBody>
      </p:sp>
    </p:spTree>
    <p:extLst>
      <p:ext uri="{BB962C8B-B14F-4D97-AF65-F5344CB8AC3E}">
        <p14:creationId xmlns:p14="http://schemas.microsoft.com/office/powerpoint/2010/main" val="10402529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68</a:t>
            </a:fld>
            <a:endParaRPr lang="en-US"/>
          </a:p>
        </p:txBody>
      </p:sp>
    </p:spTree>
    <p:extLst>
      <p:ext uri="{BB962C8B-B14F-4D97-AF65-F5344CB8AC3E}">
        <p14:creationId xmlns:p14="http://schemas.microsoft.com/office/powerpoint/2010/main" val="10379916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69</a:t>
            </a:fld>
            <a:endParaRPr lang="en-US"/>
          </a:p>
        </p:txBody>
      </p:sp>
    </p:spTree>
    <p:extLst>
      <p:ext uri="{BB962C8B-B14F-4D97-AF65-F5344CB8AC3E}">
        <p14:creationId xmlns:p14="http://schemas.microsoft.com/office/powerpoint/2010/main" val="64187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a:t>
            </a:fld>
            <a:endParaRPr lang="en-US"/>
          </a:p>
        </p:txBody>
      </p:sp>
    </p:spTree>
    <p:extLst>
      <p:ext uri="{BB962C8B-B14F-4D97-AF65-F5344CB8AC3E}">
        <p14:creationId xmlns:p14="http://schemas.microsoft.com/office/powerpoint/2010/main" val="4058499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70</a:t>
            </a:fld>
            <a:endParaRPr lang="en-US"/>
          </a:p>
        </p:txBody>
      </p:sp>
    </p:spTree>
    <p:extLst>
      <p:ext uri="{BB962C8B-B14F-4D97-AF65-F5344CB8AC3E}">
        <p14:creationId xmlns:p14="http://schemas.microsoft.com/office/powerpoint/2010/main" val="42686024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71</a:t>
            </a:fld>
            <a:endParaRPr lang="en-US"/>
          </a:p>
        </p:txBody>
      </p:sp>
    </p:spTree>
    <p:extLst>
      <p:ext uri="{BB962C8B-B14F-4D97-AF65-F5344CB8AC3E}">
        <p14:creationId xmlns:p14="http://schemas.microsoft.com/office/powerpoint/2010/main" val="25089179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72</a:t>
            </a:fld>
            <a:endParaRPr lang="en-US"/>
          </a:p>
        </p:txBody>
      </p:sp>
    </p:spTree>
    <p:extLst>
      <p:ext uri="{BB962C8B-B14F-4D97-AF65-F5344CB8AC3E}">
        <p14:creationId xmlns:p14="http://schemas.microsoft.com/office/powerpoint/2010/main" val="2667705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73</a:t>
            </a:fld>
            <a:endParaRPr lang="en-US"/>
          </a:p>
        </p:txBody>
      </p:sp>
    </p:spTree>
    <p:extLst>
      <p:ext uri="{BB962C8B-B14F-4D97-AF65-F5344CB8AC3E}">
        <p14:creationId xmlns:p14="http://schemas.microsoft.com/office/powerpoint/2010/main" val="28625881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before “grace” point on previous side.</a:t>
            </a:r>
          </a:p>
        </p:txBody>
      </p:sp>
      <p:sp>
        <p:nvSpPr>
          <p:cNvPr id="4" name="Slide Number Placeholder 3"/>
          <p:cNvSpPr>
            <a:spLocks noGrp="1"/>
          </p:cNvSpPr>
          <p:nvPr>
            <p:ph type="sldNum" sz="quarter" idx="5"/>
          </p:nvPr>
        </p:nvSpPr>
        <p:spPr/>
        <p:txBody>
          <a:bodyPr/>
          <a:lstStyle/>
          <a:p>
            <a:fld id="{7F57C756-5CB9-432C-A528-5DC734ABB3E6}" type="slidenum">
              <a:rPr lang="en-US" smtClean="0"/>
              <a:t>74</a:t>
            </a:fld>
            <a:endParaRPr lang="en-US"/>
          </a:p>
        </p:txBody>
      </p:sp>
    </p:spTree>
    <p:extLst>
      <p:ext uri="{BB962C8B-B14F-4D97-AF65-F5344CB8AC3E}">
        <p14:creationId xmlns:p14="http://schemas.microsoft.com/office/powerpoint/2010/main" val="1048306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defRPr/>
            </a:pPr>
            <a:r>
              <a:rPr lang="en-US" sz="1800">
                <a:latin typeface="Times New Roman" panose="02020603050405020304" pitchFamily="18" charset="0"/>
                <a:ea typeface="Calibri" panose="020F0502020204030204" pitchFamily="34" charset="0"/>
                <a:cs typeface="Times New Roman" panose="02020603050405020304" pitchFamily="18" charset="0"/>
              </a:rPr>
              <a:t>Grateful communities are comprised of grateful individuals. Each person’s thanksgiving builds the spirit of gratitude within the community.</a:t>
            </a:r>
          </a:p>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75</a:t>
            </a:fld>
            <a:endParaRPr lang="en-US"/>
          </a:p>
        </p:txBody>
      </p:sp>
    </p:spTree>
    <p:extLst>
      <p:ext uri="{BB962C8B-B14F-4D97-AF65-F5344CB8AC3E}">
        <p14:creationId xmlns:p14="http://schemas.microsoft.com/office/powerpoint/2010/main" val="19848360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76</a:t>
            </a:fld>
            <a:endParaRPr lang="en-US"/>
          </a:p>
        </p:txBody>
      </p:sp>
    </p:spTree>
    <p:extLst>
      <p:ext uri="{BB962C8B-B14F-4D97-AF65-F5344CB8AC3E}">
        <p14:creationId xmlns:p14="http://schemas.microsoft.com/office/powerpoint/2010/main" val="39175131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77</a:t>
            </a:fld>
            <a:endParaRPr lang="en-US"/>
          </a:p>
        </p:txBody>
      </p:sp>
    </p:spTree>
    <p:extLst>
      <p:ext uri="{BB962C8B-B14F-4D97-AF65-F5344CB8AC3E}">
        <p14:creationId xmlns:p14="http://schemas.microsoft.com/office/powerpoint/2010/main" val="15601679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78</a:t>
            </a:fld>
            <a:endParaRPr lang="en-US"/>
          </a:p>
        </p:txBody>
      </p:sp>
    </p:spTree>
    <p:extLst>
      <p:ext uri="{BB962C8B-B14F-4D97-AF65-F5344CB8AC3E}">
        <p14:creationId xmlns:p14="http://schemas.microsoft.com/office/powerpoint/2010/main" val="12846003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79</a:t>
            </a:fld>
            <a:endParaRPr lang="en-US"/>
          </a:p>
        </p:txBody>
      </p:sp>
    </p:spTree>
    <p:extLst>
      <p:ext uri="{BB962C8B-B14F-4D97-AF65-F5344CB8AC3E}">
        <p14:creationId xmlns:p14="http://schemas.microsoft.com/office/powerpoint/2010/main" val="3035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a:t>
            </a:fld>
            <a:endParaRPr lang="en-US"/>
          </a:p>
        </p:txBody>
      </p:sp>
    </p:spTree>
    <p:extLst>
      <p:ext uri="{BB962C8B-B14F-4D97-AF65-F5344CB8AC3E}">
        <p14:creationId xmlns:p14="http://schemas.microsoft.com/office/powerpoint/2010/main" val="29772678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80</a:t>
            </a:fld>
            <a:endParaRPr lang="en-US"/>
          </a:p>
        </p:txBody>
      </p:sp>
    </p:spTree>
    <p:extLst>
      <p:ext uri="{BB962C8B-B14F-4D97-AF65-F5344CB8AC3E}">
        <p14:creationId xmlns:p14="http://schemas.microsoft.com/office/powerpoint/2010/main" val="4064631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81</a:t>
            </a:fld>
            <a:endParaRPr lang="en-US"/>
          </a:p>
        </p:txBody>
      </p:sp>
    </p:spTree>
    <p:extLst>
      <p:ext uri="{BB962C8B-B14F-4D97-AF65-F5344CB8AC3E}">
        <p14:creationId xmlns:p14="http://schemas.microsoft.com/office/powerpoint/2010/main" val="24636909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82</a:t>
            </a:fld>
            <a:endParaRPr lang="en-US"/>
          </a:p>
        </p:txBody>
      </p:sp>
    </p:spTree>
    <p:extLst>
      <p:ext uri="{BB962C8B-B14F-4D97-AF65-F5344CB8AC3E}">
        <p14:creationId xmlns:p14="http://schemas.microsoft.com/office/powerpoint/2010/main" val="10962143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83</a:t>
            </a:fld>
            <a:endParaRPr lang="en-US"/>
          </a:p>
        </p:txBody>
      </p:sp>
    </p:spTree>
    <p:extLst>
      <p:ext uri="{BB962C8B-B14F-4D97-AF65-F5344CB8AC3E}">
        <p14:creationId xmlns:p14="http://schemas.microsoft.com/office/powerpoint/2010/main" val="30554352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84</a:t>
            </a:fld>
            <a:endParaRPr lang="en-US"/>
          </a:p>
        </p:txBody>
      </p:sp>
    </p:spTree>
    <p:extLst>
      <p:ext uri="{BB962C8B-B14F-4D97-AF65-F5344CB8AC3E}">
        <p14:creationId xmlns:p14="http://schemas.microsoft.com/office/powerpoint/2010/main" val="3542110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“Reasons to Praise God” point</a:t>
            </a:r>
          </a:p>
        </p:txBody>
      </p:sp>
      <p:sp>
        <p:nvSpPr>
          <p:cNvPr id="4" name="Slide Number Placeholder 3"/>
          <p:cNvSpPr>
            <a:spLocks noGrp="1"/>
          </p:cNvSpPr>
          <p:nvPr>
            <p:ph type="sldNum" sz="quarter" idx="5"/>
          </p:nvPr>
        </p:nvSpPr>
        <p:spPr/>
        <p:txBody>
          <a:bodyPr/>
          <a:lstStyle/>
          <a:p>
            <a:fld id="{7F57C756-5CB9-432C-A528-5DC734ABB3E6}" type="slidenum">
              <a:rPr lang="en-US" smtClean="0"/>
              <a:t>85</a:t>
            </a:fld>
            <a:endParaRPr lang="en-US"/>
          </a:p>
        </p:txBody>
      </p:sp>
    </p:spTree>
    <p:extLst>
      <p:ext uri="{BB962C8B-B14F-4D97-AF65-F5344CB8AC3E}">
        <p14:creationId xmlns:p14="http://schemas.microsoft.com/office/powerpoint/2010/main" val="27607011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86</a:t>
            </a:fld>
            <a:endParaRPr lang="en-US"/>
          </a:p>
        </p:txBody>
      </p:sp>
    </p:spTree>
    <p:extLst>
      <p:ext uri="{BB962C8B-B14F-4D97-AF65-F5344CB8AC3E}">
        <p14:creationId xmlns:p14="http://schemas.microsoft.com/office/powerpoint/2010/main" val="35268022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87</a:t>
            </a:fld>
            <a:endParaRPr lang="en-US"/>
          </a:p>
        </p:txBody>
      </p:sp>
    </p:spTree>
    <p:extLst>
      <p:ext uri="{BB962C8B-B14F-4D97-AF65-F5344CB8AC3E}">
        <p14:creationId xmlns:p14="http://schemas.microsoft.com/office/powerpoint/2010/main" val="16457793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88</a:t>
            </a:fld>
            <a:endParaRPr lang="en-US"/>
          </a:p>
        </p:txBody>
      </p:sp>
    </p:spTree>
    <p:extLst>
      <p:ext uri="{BB962C8B-B14F-4D97-AF65-F5344CB8AC3E}">
        <p14:creationId xmlns:p14="http://schemas.microsoft.com/office/powerpoint/2010/main" val="21113318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89</a:t>
            </a:fld>
            <a:endParaRPr lang="en-US"/>
          </a:p>
        </p:txBody>
      </p:sp>
    </p:spTree>
    <p:extLst>
      <p:ext uri="{BB962C8B-B14F-4D97-AF65-F5344CB8AC3E}">
        <p14:creationId xmlns:p14="http://schemas.microsoft.com/office/powerpoint/2010/main" val="52863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56"/>
            <a:r>
              <a:rPr lang="en-US" sz="1100" dirty="0">
                <a:latin typeface="Times New Roman" panose="02020603050405020304" pitchFamily="18" charset="0"/>
                <a:cs typeface="Times New Roman" panose="02020603050405020304" pitchFamily="18" charset="0"/>
              </a:rPr>
              <a:t>- Psalms is located in the wisdom literature section and provides a commentary for the rest. – See Slide. </a:t>
            </a:r>
          </a:p>
          <a:p>
            <a:pPr defTabSz="914056"/>
            <a:r>
              <a:rPr lang="en-US" sz="1100" dirty="0">
                <a:solidFill>
                  <a:srgbClr val="C00000"/>
                </a:solidFill>
                <a:latin typeface="Times New Roman" panose="02020603050405020304" pitchFamily="18" charset="0"/>
                <a:cs typeface="Times New Roman" panose="02020603050405020304" pitchFamily="18" charset="0"/>
              </a:rPr>
              <a:t>- A record of what God’s people thought as they tried to obey the Law, believe the Prophets, and follow the advice of the Wisdom literature</a:t>
            </a:r>
            <a:endParaRPr lang="en-US" sz="1100" dirty="0">
              <a:latin typeface="Times New Roman" panose="02020603050405020304" pitchFamily="18" charset="0"/>
              <a:cs typeface="Times New Roman" panose="02020603050405020304" pitchFamily="18" charset="0"/>
            </a:endParaRPr>
          </a:p>
          <a:p>
            <a:pPr defTabSz="914056"/>
            <a:r>
              <a:rPr lang="en-US" sz="1100" dirty="0">
                <a:latin typeface="Times New Roman" panose="02020603050405020304" pitchFamily="18" charset="0"/>
                <a:cs typeface="Times New Roman" panose="02020603050405020304" pitchFamily="18" charset="0"/>
              </a:rPr>
              <a:t>- As discussed, the book is composed of 5 smaller books that at sometime after the return from Babylonian captivity and the time of Jesus were placed in order as we have now in our Bible. </a:t>
            </a:r>
          </a:p>
          <a:p>
            <a:pPr defTabSz="914056"/>
            <a:endParaRPr lang="en-US" sz="1100" dirty="0">
              <a:latin typeface="Times New Roman" panose="02020603050405020304" pitchFamily="18" charset="0"/>
              <a:cs typeface="Times New Roman" panose="02020603050405020304" pitchFamily="18" charset="0"/>
            </a:endParaRPr>
          </a:p>
          <a:p>
            <a:pPr defTabSz="914056"/>
            <a:r>
              <a:rPr lang="en-US" sz="1100" dirty="0">
                <a:latin typeface="Times New Roman" panose="02020603050405020304" pitchFamily="18" charset="0"/>
                <a:cs typeface="Times New Roman" panose="02020603050405020304" pitchFamily="18" charset="0"/>
              </a:rPr>
              <a:t>“There is not an emotion of which anyone can be conscious that is not here [that is, in the psalms] represented as a mirror.” – John Calvin</a:t>
            </a:r>
          </a:p>
          <a:p>
            <a:endParaRPr lang="en-US" dirty="0"/>
          </a:p>
        </p:txBody>
      </p:sp>
      <p:sp>
        <p:nvSpPr>
          <p:cNvPr id="4" name="Slide Number Placeholder 3"/>
          <p:cNvSpPr>
            <a:spLocks noGrp="1"/>
          </p:cNvSpPr>
          <p:nvPr>
            <p:ph type="sldNum" sz="quarter" idx="5"/>
          </p:nvPr>
        </p:nvSpPr>
        <p:spPr/>
        <p:txBody>
          <a:bodyPr/>
          <a:lstStyle/>
          <a:p>
            <a:fld id="{7F57C756-5CB9-432C-A528-5DC734ABB3E6}" type="slidenum">
              <a:rPr lang="en-US" smtClean="0"/>
              <a:t>9</a:t>
            </a:fld>
            <a:endParaRPr lang="en-US"/>
          </a:p>
        </p:txBody>
      </p:sp>
    </p:spTree>
    <p:extLst>
      <p:ext uri="{BB962C8B-B14F-4D97-AF65-F5344CB8AC3E}">
        <p14:creationId xmlns:p14="http://schemas.microsoft.com/office/powerpoint/2010/main" val="37453214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90</a:t>
            </a:fld>
            <a:endParaRPr lang="en-US"/>
          </a:p>
        </p:txBody>
      </p:sp>
    </p:spTree>
    <p:extLst>
      <p:ext uri="{BB962C8B-B14F-4D97-AF65-F5344CB8AC3E}">
        <p14:creationId xmlns:p14="http://schemas.microsoft.com/office/powerpoint/2010/main" val="34745405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91</a:t>
            </a:fld>
            <a:endParaRPr lang="en-US"/>
          </a:p>
        </p:txBody>
      </p:sp>
    </p:spTree>
    <p:extLst>
      <p:ext uri="{BB962C8B-B14F-4D97-AF65-F5344CB8AC3E}">
        <p14:creationId xmlns:p14="http://schemas.microsoft.com/office/powerpoint/2010/main" val="11120929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92</a:t>
            </a:fld>
            <a:endParaRPr lang="en-US"/>
          </a:p>
        </p:txBody>
      </p:sp>
    </p:spTree>
    <p:extLst>
      <p:ext uri="{BB962C8B-B14F-4D97-AF65-F5344CB8AC3E}">
        <p14:creationId xmlns:p14="http://schemas.microsoft.com/office/powerpoint/2010/main" val="734557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93</a:t>
            </a:fld>
            <a:endParaRPr lang="en-US"/>
          </a:p>
        </p:txBody>
      </p:sp>
    </p:spTree>
    <p:extLst>
      <p:ext uri="{BB962C8B-B14F-4D97-AF65-F5344CB8AC3E}">
        <p14:creationId xmlns:p14="http://schemas.microsoft.com/office/powerpoint/2010/main" val="22274969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94</a:t>
            </a:fld>
            <a:endParaRPr lang="en-US"/>
          </a:p>
        </p:txBody>
      </p:sp>
    </p:spTree>
    <p:extLst>
      <p:ext uri="{BB962C8B-B14F-4D97-AF65-F5344CB8AC3E}">
        <p14:creationId xmlns:p14="http://schemas.microsoft.com/office/powerpoint/2010/main" val="7036365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95</a:t>
            </a:fld>
            <a:endParaRPr lang="en-US"/>
          </a:p>
        </p:txBody>
      </p:sp>
    </p:spTree>
    <p:extLst>
      <p:ext uri="{BB962C8B-B14F-4D97-AF65-F5344CB8AC3E}">
        <p14:creationId xmlns:p14="http://schemas.microsoft.com/office/powerpoint/2010/main" val="41305618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96</a:t>
            </a:fld>
            <a:endParaRPr lang="en-US"/>
          </a:p>
        </p:txBody>
      </p:sp>
    </p:spTree>
    <p:extLst>
      <p:ext uri="{BB962C8B-B14F-4D97-AF65-F5344CB8AC3E}">
        <p14:creationId xmlns:p14="http://schemas.microsoft.com/office/powerpoint/2010/main" val="28142190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97</a:t>
            </a:fld>
            <a:endParaRPr lang="en-US"/>
          </a:p>
        </p:txBody>
      </p:sp>
    </p:spTree>
    <p:extLst>
      <p:ext uri="{BB962C8B-B14F-4D97-AF65-F5344CB8AC3E}">
        <p14:creationId xmlns:p14="http://schemas.microsoft.com/office/powerpoint/2010/main" val="9783225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98</a:t>
            </a:fld>
            <a:endParaRPr lang="en-US"/>
          </a:p>
        </p:txBody>
      </p:sp>
    </p:spTree>
    <p:extLst>
      <p:ext uri="{BB962C8B-B14F-4D97-AF65-F5344CB8AC3E}">
        <p14:creationId xmlns:p14="http://schemas.microsoft.com/office/powerpoint/2010/main" val="30165932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57C756-5CB9-432C-A528-5DC734ABB3E6}" type="slidenum">
              <a:rPr lang="en-US" smtClean="0"/>
              <a:t>99</a:t>
            </a:fld>
            <a:endParaRPr lang="en-US"/>
          </a:p>
        </p:txBody>
      </p:sp>
    </p:spTree>
    <p:extLst>
      <p:ext uri="{BB962C8B-B14F-4D97-AF65-F5344CB8AC3E}">
        <p14:creationId xmlns:p14="http://schemas.microsoft.com/office/powerpoint/2010/main" val="609482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5260" y="175846"/>
            <a:ext cx="8793480" cy="531494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735313"/>
            <a:ext cx="7475220" cy="2438400"/>
          </a:xfrm>
        </p:spPr>
        <p:txBody>
          <a:bodyPr anchor="b">
            <a:normAutofit/>
          </a:bodyPr>
          <a:lstStyle>
            <a:lvl1pPr algn="ctr">
              <a:lnSpc>
                <a:spcPct val="85000"/>
              </a:lnSpc>
              <a:defRPr sz="5400" b="0"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282148" y="3224696"/>
            <a:ext cx="6575895" cy="1156804"/>
          </a:xfrm>
        </p:spPr>
        <p:txBody>
          <a:bodyPr>
            <a:normAutofit/>
          </a:bodyPr>
          <a:lstStyle>
            <a:lvl1pPr marL="0" indent="0" algn="ctr">
              <a:buNone/>
              <a:defRPr sz="1650">
                <a:solidFill>
                  <a:srgbClr val="FFFFFF"/>
                </a:solidFill>
                <a:latin typeface="Segoe Print" panose="02000600000000000000" pitchFamily="2" charset="0"/>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a:xfrm>
            <a:off x="857247" y="5186524"/>
            <a:ext cx="1746806" cy="304271"/>
          </a:xfrm>
          <a:prstGeom prst="rect">
            <a:avLst/>
          </a:prstGeom>
        </p:spPr>
        <p:txBody>
          <a:bodyPr/>
          <a:lstStyle>
            <a:lvl1pPr>
              <a:defRPr>
                <a:solidFill>
                  <a:srgbClr val="FFFFFF"/>
                </a:solidFill>
              </a:defRPr>
            </a:lvl1pPr>
          </a:lstStyle>
          <a:p>
            <a:fld id="{98E1CDBE-7427-4590-8894-D4E411B8773F}" type="datetimeFigureOut">
              <a:rPr lang="en-US" smtClean="0"/>
              <a:t>9/27/2023</a:t>
            </a:fld>
            <a:endParaRPr lang="en-US"/>
          </a:p>
        </p:txBody>
      </p:sp>
      <p:sp>
        <p:nvSpPr>
          <p:cNvPr id="5" name="Footer Placeholder 4"/>
          <p:cNvSpPr>
            <a:spLocks noGrp="1"/>
          </p:cNvSpPr>
          <p:nvPr>
            <p:ph type="ftr" sz="quarter" idx="11"/>
          </p:nvPr>
        </p:nvSpPr>
        <p:spPr>
          <a:xfrm>
            <a:off x="2961861" y="5186524"/>
            <a:ext cx="3538331" cy="304271"/>
          </a:xfrm>
          <a:prstGeom prst="rect">
            <a:avLst/>
          </a:prstGeom>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a:xfrm>
            <a:off x="6997148" y="5186524"/>
            <a:ext cx="1279663" cy="304271"/>
          </a:xfrm>
          <a:prstGeom prst="rect">
            <a:avLst/>
          </a:prstGeom>
        </p:spPr>
        <p:txBody>
          <a:bodyPr/>
          <a:lstStyle>
            <a:lvl1pPr>
              <a:defRPr>
                <a:solidFill>
                  <a:srgbClr val="FFFFFF"/>
                </a:solidFill>
              </a:defRPr>
            </a:lvl1pPr>
          </a:lstStyle>
          <a:p>
            <a:fld id="{E7A3ED78-5B56-404E-B7F6-53324166443E}" type="slidenum">
              <a:rPr lang="en-US" smtClean="0"/>
              <a:t>‹#›</a:t>
            </a:fld>
            <a:endParaRPr lang="en-US"/>
          </a:p>
        </p:txBody>
      </p:sp>
      <p:cxnSp>
        <p:nvCxnSpPr>
          <p:cNvPr id="8" name="Straight Connector 7"/>
          <p:cNvCxnSpPr/>
          <p:nvPr/>
        </p:nvCxnSpPr>
        <p:spPr>
          <a:xfrm>
            <a:off x="1485899" y="28575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416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914400"/>
            <a:ext cx="2948940" cy="1447800"/>
          </a:xfrm>
        </p:spPr>
        <p:txBody>
          <a:bodyPr anchor="b">
            <a:noAutofit/>
          </a:bodyPr>
          <a:lstStyle>
            <a:lvl1pPr>
              <a:lnSpc>
                <a:spcPct val="90000"/>
              </a:lnSpc>
              <a:defRPr sz="3000" b="0"/>
            </a:lvl1pPr>
          </a:lstStyle>
          <a:p>
            <a:r>
              <a:rPr lang="en-US"/>
              <a:t>Click to edit Master title style</a:t>
            </a:r>
          </a:p>
        </p:txBody>
      </p:sp>
      <p:sp>
        <p:nvSpPr>
          <p:cNvPr id="3" name="Content Placeholder 2"/>
          <p:cNvSpPr>
            <a:spLocks noGrp="1"/>
          </p:cNvSpPr>
          <p:nvPr>
            <p:ph idx="1"/>
          </p:nvPr>
        </p:nvSpPr>
        <p:spPr>
          <a:xfrm>
            <a:off x="4389119" y="914400"/>
            <a:ext cx="3909060" cy="38862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7250" y="2362200"/>
            <a:ext cx="2948940" cy="251460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857247" y="5186524"/>
            <a:ext cx="1746806" cy="304271"/>
          </a:xfrm>
          <a:prstGeom prst="rect">
            <a:avLst/>
          </a:prstGeom>
        </p:spPr>
        <p:txBody>
          <a:bodyPr/>
          <a:lstStyle/>
          <a:p>
            <a:fld id="{98E1CDBE-7427-4590-8894-D4E411B8773F}" type="datetimeFigureOut">
              <a:rPr lang="en-US" smtClean="0"/>
              <a:t>9/27/2023</a:t>
            </a:fld>
            <a:endParaRPr lang="en-US"/>
          </a:p>
        </p:txBody>
      </p:sp>
      <p:sp>
        <p:nvSpPr>
          <p:cNvPr id="6" name="Footer Placeholder 5"/>
          <p:cNvSpPr>
            <a:spLocks noGrp="1"/>
          </p:cNvSpPr>
          <p:nvPr>
            <p:ph type="ftr" sz="quarter" idx="11"/>
          </p:nvPr>
        </p:nvSpPr>
        <p:spPr>
          <a:xfrm>
            <a:off x="2961861" y="5186524"/>
            <a:ext cx="3538331"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997148" y="5186524"/>
            <a:ext cx="1279663" cy="304271"/>
          </a:xfrm>
          <a:prstGeom prst="rect">
            <a:avLst/>
          </a:prstGeom>
        </p:spPr>
        <p:txBody>
          <a:bodyPr/>
          <a:lstStyle/>
          <a:p>
            <a:fld id="{E7A3ED78-5B56-404E-B7F6-53324166443E}" type="slidenum">
              <a:rPr lang="en-US" smtClean="0"/>
              <a:t>‹#›</a:t>
            </a:fld>
            <a:endParaRPr lang="en-US"/>
          </a:p>
        </p:txBody>
      </p:sp>
    </p:spTree>
    <p:extLst>
      <p:ext uri="{BB962C8B-B14F-4D97-AF65-F5344CB8AC3E}">
        <p14:creationId xmlns:p14="http://schemas.microsoft.com/office/powerpoint/2010/main" val="244774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914400"/>
            <a:ext cx="2948940" cy="1447800"/>
          </a:xfrm>
        </p:spPr>
        <p:txBody>
          <a:bodyPr anchor="b">
            <a:noAutofit/>
          </a:bodyPr>
          <a:lstStyle>
            <a:lvl1pPr>
              <a:lnSpc>
                <a:spcPct val="90000"/>
              </a:lnSpc>
              <a:defRPr sz="3000" b="0"/>
            </a:lvl1pPr>
          </a:lstStyle>
          <a:p>
            <a:r>
              <a:rPr lang="en-US"/>
              <a:t>Click to edit Master title style</a:t>
            </a:r>
          </a:p>
        </p:txBody>
      </p:sp>
      <p:sp>
        <p:nvSpPr>
          <p:cNvPr id="3" name="Picture Placeholder 2"/>
          <p:cNvSpPr>
            <a:spLocks noGrp="1" noChangeAspect="1"/>
          </p:cNvSpPr>
          <p:nvPr>
            <p:ph type="pic" idx="1"/>
          </p:nvPr>
        </p:nvSpPr>
        <p:spPr>
          <a:xfrm>
            <a:off x="4059936" y="891539"/>
            <a:ext cx="4574286" cy="400050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57250" y="2362200"/>
            <a:ext cx="2948940" cy="240030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857247" y="5186524"/>
            <a:ext cx="1746806" cy="304271"/>
          </a:xfrm>
          <a:prstGeom prst="rect">
            <a:avLst/>
          </a:prstGeom>
        </p:spPr>
        <p:txBody>
          <a:bodyPr/>
          <a:lstStyle/>
          <a:p>
            <a:fld id="{98E1CDBE-7427-4590-8894-D4E411B8773F}" type="datetimeFigureOut">
              <a:rPr lang="en-US" smtClean="0"/>
              <a:t>9/27/2023</a:t>
            </a:fld>
            <a:endParaRPr lang="en-US"/>
          </a:p>
        </p:txBody>
      </p:sp>
      <p:sp>
        <p:nvSpPr>
          <p:cNvPr id="6" name="Footer Placeholder 5"/>
          <p:cNvSpPr>
            <a:spLocks noGrp="1"/>
          </p:cNvSpPr>
          <p:nvPr>
            <p:ph type="ftr" sz="quarter" idx="11"/>
          </p:nvPr>
        </p:nvSpPr>
        <p:spPr>
          <a:xfrm>
            <a:off x="2961861" y="5186524"/>
            <a:ext cx="3538331"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997148" y="5186524"/>
            <a:ext cx="1279663" cy="304271"/>
          </a:xfrm>
          <a:prstGeom prst="rect">
            <a:avLst/>
          </a:prstGeom>
        </p:spPr>
        <p:txBody>
          <a:bodyPr/>
          <a:lstStyle/>
          <a:p>
            <a:fld id="{E7A3ED78-5B56-404E-B7F6-53324166443E}" type="slidenum">
              <a:rPr lang="en-US" smtClean="0"/>
              <a:t>‹#›</a:t>
            </a:fld>
            <a:endParaRPr lang="en-US"/>
          </a:p>
        </p:txBody>
      </p:sp>
    </p:spTree>
    <p:extLst>
      <p:ext uri="{BB962C8B-B14F-4D97-AF65-F5344CB8AC3E}">
        <p14:creationId xmlns:p14="http://schemas.microsoft.com/office/powerpoint/2010/main" val="3474459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57247" y="5186524"/>
            <a:ext cx="1746806" cy="304271"/>
          </a:xfrm>
          <a:prstGeom prst="rect">
            <a:avLst/>
          </a:prstGeom>
        </p:spPr>
        <p:txBody>
          <a:bodyPr/>
          <a:lstStyle/>
          <a:p>
            <a:fld id="{98E1CDBE-7427-4590-8894-D4E411B8773F}" type="datetimeFigureOut">
              <a:rPr lang="en-US" smtClean="0"/>
              <a:t>9/27/2023</a:t>
            </a:fld>
            <a:endParaRPr lang="en-US"/>
          </a:p>
        </p:txBody>
      </p:sp>
      <p:sp>
        <p:nvSpPr>
          <p:cNvPr id="5" name="Footer Placeholder 4"/>
          <p:cNvSpPr>
            <a:spLocks noGrp="1"/>
          </p:cNvSpPr>
          <p:nvPr>
            <p:ph type="ftr" sz="quarter" idx="11"/>
          </p:nvPr>
        </p:nvSpPr>
        <p:spPr>
          <a:xfrm>
            <a:off x="2961861" y="5186524"/>
            <a:ext cx="3538331"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997148" y="5186524"/>
            <a:ext cx="1279663" cy="304271"/>
          </a:xfrm>
          <a:prstGeom prst="rect">
            <a:avLst/>
          </a:prstGeom>
        </p:spPr>
        <p:txBody>
          <a:bodyPr/>
          <a:lstStyle/>
          <a:p>
            <a:fld id="{E7A3ED78-5B56-404E-B7F6-53324166443E}" type="slidenum">
              <a:rPr lang="en-US" smtClean="0"/>
              <a:t>‹#›</a:t>
            </a:fld>
            <a:endParaRPr lang="en-US"/>
          </a:p>
        </p:txBody>
      </p:sp>
    </p:spTree>
    <p:extLst>
      <p:ext uri="{BB962C8B-B14F-4D97-AF65-F5344CB8AC3E}">
        <p14:creationId xmlns:p14="http://schemas.microsoft.com/office/powerpoint/2010/main" val="22351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35000"/>
            <a:ext cx="1743075" cy="450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7250" y="635000"/>
            <a:ext cx="5572125" cy="450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57247" y="5186524"/>
            <a:ext cx="1746806" cy="304271"/>
          </a:xfrm>
          <a:prstGeom prst="rect">
            <a:avLst/>
          </a:prstGeom>
        </p:spPr>
        <p:txBody>
          <a:bodyPr/>
          <a:lstStyle/>
          <a:p>
            <a:fld id="{98E1CDBE-7427-4590-8894-D4E411B8773F}" type="datetimeFigureOut">
              <a:rPr lang="en-US" smtClean="0"/>
              <a:t>9/27/2023</a:t>
            </a:fld>
            <a:endParaRPr lang="en-US"/>
          </a:p>
        </p:txBody>
      </p:sp>
      <p:sp>
        <p:nvSpPr>
          <p:cNvPr id="5" name="Footer Placeholder 4"/>
          <p:cNvSpPr>
            <a:spLocks noGrp="1"/>
          </p:cNvSpPr>
          <p:nvPr>
            <p:ph type="ftr" sz="quarter" idx="11"/>
          </p:nvPr>
        </p:nvSpPr>
        <p:spPr>
          <a:xfrm>
            <a:off x="2961861" y="5186524"/>
            <a:ext cx="3538331"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997148" y="5186524"/>
            <a:ext cx="1279663" cy="304271"/>
          </a:xfrm>
          <a:prstGeom prst="rect">
            <a:avLst/>
          </a:prstGeom>
        </p:spPr>
        <p:txBody>
          <a:bodyPr/>
          <a:lstStyle/>
          <a:p>
            <a:fld id="{E7A3ED78-5B56-404E-B7F6-53324166443E}" type="slidenum">
              <a:rPr lang="en-US" smtClean="0"/>
              <a:t>‹#›</a:t>
            </a:fld>
            <a:endParaRPr lang="en-US"/>
          </a:p>
        </p:txBody>
      </p:sp>
    </p:spTree>
    <p:extLst>
      <p:ext uri="{BB962C8B-B14F-4D97-AF65-F5344CB8AC3E}">
        <p14:creationId xmlns:p14="http://schemas.microsoft.com/office/powerpoint/2010/main" val="216153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74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977980"/>
            <a:ext cx="8778240" cy="1680814"/>
          </a:xfrm>
        </p:spPr>
        <p:txBody>
          <a:bodyPr anchor="ctr">
            <a:noAutofit/>
          </a:bodyPr>
          <a:lstStyle>
            <a:lvl1pPr algn="ctr">
              <a:lnSpc>
                <a:spcPct val="85000"/>
              </a:lnSpc>
              <a:defRPr sz="4400" b="0" cap="all" baseline="0"/>
            </a:lvl1pPr>
          </a:lstStyle>
          <a:p>
            <a:r>
              <a:rPr lang="en-US"/>
              <a:t>English Title</a:t>
            </a:r>
          </a:p>
        </p:txBody>
      </p:sp>
      <p:sp>
        <p:nvSpPr>
          <p:cNvPr id="3" name="Text Placeholder 2"/>
          <p:cNvSpPr>
            <a:spLocks noGrp="1"/>
          </p:cNvSpPr>
          <p:nvPr>
            <p:ph type="body" idx="1"/>
          </p:nvPr>
        </p:nvSpPr>
        <p:spPr>
          <a:xfrm>
            <a:off x="1283588" y="2658174"/>
            <a:ext cx="6576822" cy="371346"/>
          </a:xfrm>
        </p:spPr>
        <p:txBody>
          <a:bodyPr anchor="t">
            <a:normAutofit/>
          </a:bodyPr>
          <a:lstStyle>
            <a:lvl1pPr marL="0" indent="0" algn="ctr">
              <a:buNone/>
              <a:defRPr sz="1650">
                <a:solidFill>
                  <a:schemeClr val="tx1">
                    <a:lumMod val="75000"/>
                    <a:lumOff val="25000"/>
                  </a:schemeClr>
                </a:solidFill>
                <a:latin typeface="Segoe Print" panose="02000600000000000000" pitchFamily="2"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1485899" y="2808733"/>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0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977980"/>
            <a:ext cx="8778240" cy="1680814"/>
          </a:xfrm>
        </p:spPr>
        <p:txBody>
          <a:bodyPr anchor="ctr">
            <a:noAutofit/>
          </a:bodyPr>
          <a:lstStyle>
            <a:lvl1pPr algn="ctr">
              <a:lnSpc>
                <a:spcPct val="85000"/>
              </a:lnSpc>
              <a:defRPr sz="4000" b="0" cap="all" baseline="0"/>
            </a:lvl1pPr>
          </a:lstStyle>
          <a:p>
            <a:r>
              <a:rPr lang="en-US"/>
              <a:t>English Title</a:t>
            </a:r>
          </a:p>
        </p:txBody>
      </p:sp>
      <p:sp>
        <p:nvSpPr>
          <p:cNvPr id="3" name="Text Placeholder 2"/>
          <p:cNvSpPr>
            <a:spLocks noGrp="1"/>
          </p:cNvSpPr>
          <p:nvPr>
            <p:ph type="body" idx="1"/>
          </p:nvPr>
        </p:nvSpPr>
        <p:spPr>
          <a:xfrm>
            <a:off x="1283588" y="2658174"/>
            <a:ext cx="6576822" cy="371346"/>
          </a:xfrm>
        </p:spPr>
        <p:txBody>
          <a:bodyPr anchor="t">
            <a:normAutofit/>
          </a:bodyPr>
          <a:lstStyle>
            <a:lvl1pPr marL="0" indent="0" algn="ctr">
              <a:buNone/>
              <a:defRPr sz="1650">
                <a:solidFill>
                  <a:schemeClr val="tx1">
                    <a:lumMod val="75000"/>
                    <a:lumOff val="25000"/>
                  </a:schemeClr>
                </a:solidFill>
                <a:latin typeface="Segoe Print" panose="02000600000000000000" pitchFamily="2"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1485899" y="2808733"/>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7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7625" y="1041006"/>
            <a:ext cx="4234375" cy="444979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041007"/>
            <a:ext cx="4339882" cy="444979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64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cripture Layo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7625" y="1041006"/>
            <a:ext cx="2968283" cy="4449790"/>
          </a:xfrm>
        </p:spPr>
        <p:txBody>
          <a:bodyPr/>
          <a:lstStyle>
            <a:lvl1pPr marL="34290" indent="0">
              <a:buNone/>
              <a:defRPr sz="1650"/>
            </a:lvl1pPr>
            <a:lvl2pPr marL="205740" indent="0">
              <a:buNone/>
              <a:defRPr sz="1500"/>
            </a:lvl2pPr>
            <a:lvl3pPr marL="411480" indent="0">
              <a:buNone/>
              <a:defRPr sz="1350"/>
            </a:lvl3pPr>
            <a:lvl4pPr marL="617220" indent="0">
              <a:buNone/>
              <a:defRPr sz="1200"/>
            </a:lvl4pPr>
            <a:lvl5pPr marL="822960" indent="0">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041007"/>
            <a:ext cx="2968283" cy="4449790"/>
          </a:xfrm>
        </p:spPr>
        <p:txBody>
          <a:bodyPr/>
          <a:lstStyle>
            <a:lvl1pPr marL="34290" indent="0">
              <a:buNone/>
              <a:defRPr sz="1650"/>
            </a:lvl1pPr>
            <a:lvl2pPr marL="205740" indent="0">
              <a:buNone/>
              <a:defRPr sz="1500"/>
            </a:lvl2pPr>
            <a:lvl3pPr marL="411480" indent="0">
              <a:buNone/>
              <a:defRPr sz="1350"/>
            </a:lvl3pPr>
            <a:lvl4pPr marL="617220" indent="0">
              <a:buNone/>
              <a:defRPr sz="1200"/>
            </a:lvl4pPr>
            <a:lvl5pPr marL="822960" indent="0">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770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37624" y="1046877"/>
            <a:ext cx="4058529" cy="402095"/>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37624" y="1391521"/>
            <a:ext cx="4234375" cy="18240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1999" y="1052749"/>
            <a:ext cx="4058529" cy="396223"/>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1998" y="1393941"/>
            <a:ext cx="4339883" cy="18240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802433C-8C5E-299D-B44D-651018DCBD6E}"/>
              </a:ext>
            </a:extLst>
          </p:cNvPr>
          <p:cNvSpPr>
            <a:spLocks noGrp="1"/>
          </p:cNvSpPr>
          <p:nvPr>
            <p:ph type="body" idx="10"/>
          </p:nvPr>
        </p:nvSpPr>
        <p:spPr>
          <a:xfrm>
            <a:off x="337622" y="3278933"/>
            <a:ext cx="4058529" cy="402095"/>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B499A8CE-B25F-628D-B31F-8E66B06E2576}"/>
              </a:ext>
            </a:extLst>
          </p:cNvPr>
          <p:cNvSpPr>
            <a:spLocks noGrp="1"/>
          </p:cNvSpPr>
          <p:nvPr>
            <p:ph sz="half" idx="11"/>
          </p:nvPr>
        </p:nvSpPr>
        <p:spPr>
          <a:xfrm>
            <a:off x="337622" y="3623577"/>
            <a:ext cx="4234375" cy="1832381"/>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a:extLst>
              <a:ext uri="{FF2B5EF4-FFF2-40B4-BE49-F238E27FC236}">
                <a16:creationId xmlns:a16="http://schemas.microsoft.com/office/drawing/2014/main" id="{C9423C96-4B16-9803-4303-D5025D14ED60}"/>
              </a:ext>
            </a:extLst>
          </p:cNvPr>
          <p:cNvSpPr>
            <a:spLocks noGrp="1"/>
          </p:cNvSpPr>
          <p:nvPr>
            <p:ph type="body" sz="quarter" idx="12"/>
          </p:nvPr>
        </p:nvSpPr>
        <p:spPr>
          <a:xfrm>
            <a:off x="4571997" y="3284805"/>
            <a:ext cx="4058529" cy="396223"/>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ontent Placeholder 5">
            <a:extLst>
              <a:ext uri="{FF2B5EF4-FFF2-40B4-BE49-F238E27FC236}">
                <a16:creationId xmlns:a16="http://schemas.microsoft.com/office/drawing/2014/main" id="{9B0ED7DB-6DFB-909D-A14F-259ADA6C3E0C}"/>
              </a:ext>
            </a:extLst>
          </p:cNvPr>
          <p:cNvSpPr>
            <a:spLocks noGrp="1"/>
          </p:cNvSpPr>
          <p:nvPr>
            <p:ph sz="quarter" idx="13"/>
          </p:nvPr>
        </p:nvSpPr>
        <p:spPr>
          <a:xfrm>
            <a:off x="4571996" y="3625997"/>
            <a:ext cx="4339883" cy="1832381"/>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10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57247" y="5186524"/>
            <a:ext cx="1746806" cy="304271"/>
          </a:xfrm>
          <a:prstGeom prst="rect">
            <a:avLst/>
          </a:prstGeom>
        </p:spPr>
        <p:txBody>
          <a:bodyPr/>
          <a:lstStyle/>
          <a:p>
            <a:fld id="{98E1CDBE-7427-4590-8894-D4E411B8773F}" type="datetimeFigureOut">
              <a:rPr lang="en-US" smtClean="0"/>
              <a:t>9/27/2023</a:t>
            </a:fld>
            <a:endParaRPr lang="en-US"/>
          </a:p>
        </p:txBody>
      </p:sp>
      <p:sp>
        <p:nvSpPr>
          <p:cNvPr id="4" name="Footer Placeholder 3"/>
          <p:cNvSpPr>
            <a:spLocks noGrp="1"/>
          </p:cNvSpPr>
          <p:nvPr>
            <p:ph type="ftr" sz="quarter" idx="11"/>
          </p:nvPr>
        </p:nvSpPr>
        <p:spPr>
          <a:xfrm>
            <a:off x="2961861" y="5186524"/>
            <a:ext cx="3538331" cy="304271"/>
          </a:xfrm>
          <a:prstGeom prst="rect">
            <a:avLst/>
          </a:prstGeom>
        </p:spPr>
        <p:txBody>
          <a:bodyPr/>
          <a:lstStyle/>
          <a:p>
            <a:endParaRPr lang="en-US"/>
          </a:p>
        </p:txBody>
      </p:sp>
      <p:sp>
        <p:nvSpPr>
          <p:cNvPr id="5" name="Slide Number Placeholder 4"/>
          <p:cNvSpPr>
            <a:spLocks noGrp="1"/>
          </p:cNvSpPr>
          <p:nvPr>
            <p:ph type="sldNum" sz="quarter" idx="12"/>
          </p:nvPr>
        </p:nvSpPr>
        <p:spPr>
          <a:xfrm>
            <a:off x="6997148" y="5186524"/>
            <a:ext cx="1279663" cy="304271"/>
          </a:xfrm>
          <a:prstGeom prst="rect">
            <a:avLst/>
          </a:prstGeom>
        </p:spPr>
        <p:txBody>
          <a:bodyPr/>
          <a:lstStyle/>
          <a:p>
            <a:fld id="{E7A3ED78-5B56-404E-B7F6-53324166443E}" type="slidenum">
              <a:rPr lang="en-US" smtClean="0"/>
              <a:t>‹#›</a:t>
            </a:fld>
            <a:endParaRPr lang="en-US"/>
          </a:p>
        </p:txBody>
      </p:sp>
    </p:spTree>
    <p:extLst>
      <p:ext uri="{BB962C8B-B14F-4D97-AF65-F5344CB8AC3E}">
        <p14:creationId xmlns:p14="http://schemas.microsoft.com/office/powerpoint/2010/main" val="978793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7247" y="5186524"/>
            <a:ext cx="1746806" cy="304271"/>
          </a:xfrm>
          <a:prstGeom prst="rect">
            <a:avLst/>
          </a:prstGeom>
        </p:spPr>
        <p:txBody>
          <a:bodyPr/>
          <a:lstStyle/>
          <a:p>
            <a:fld id="{98E1CDBE-7427-4590-8894-D4E411B8773F}" type="datetimeFigureOut">
              <a:rPr lang="en-US" smtClean="0"/>
              <a:t>9/27/2023</a:t>
            </a:fld>
            <a:endParaRPr lang="en-US"/>
          </a:p>
        </p:txBody>
      </p:sp>
      <p:sp>
        <p:nvSpPr>
          <p:cNvPr id="3" name="Footer Placeholder 2"/>
          <p:cNvSpPr>
            <a:spLocks noGrp="1"/>
          </p:cNvSpPr>
          <p:nvPr>
            <p:ph type="ftr" sz="quarter" idx="11"/>
          </p:nvPr>
        </p:nvSpPr>
        <p:spPr>
          <a:xfrm>
            <a:off x="2961861" y="5186524"/>
            <a:ext cx="3538331" cy="304271"/>
          </a:xfrm>
          <a:prstGeom prst="rect">
            <a:avLst/>
          </a:prstGeom>
        </p:spPr>
        <p:txBody>
          <a:bodyPr/>
          <a:lstStyle/>
          <a:p>
            <a:endParaRPr lang="en-US"/>
          </a:p>
        </p:txBody>
      </p:sp>
      <p:sp>
        <p:nvSpPr>
          <p:cNvPr id="4" name="Slide Number Placeholder 3"/>
          <p:cNvSpPr>
            <a:spLocks noGrp="1"/>
          </p:cNvSpPr>
          <p:nvPr>
            <p:ph type="sldNum" sz="quarter" idx="12"/>
          </p:nvPr>
        </p:nvSpPr>
        <p:spPr>
          <a:xfrm>
            <a:off x="6997148" y="5186524"/>
            <a:ext cx="1279663" cy="304271"/>
          </a:xfrm>
          <a:prstGeom prst="rect">
            <a:avLst/>
          </a:prstGeom>
        </p:spPr>
        <p:txBody>
          <a:bodyPr/>
          <a:lstStyle/>
          <a:p>
            <a:fld id="{E7A3ED78-5B56-404E-B7F6-53324166443E}" type="slidenum">
              <a:rPr lang="en-US" smtClean="0"/>
              <a:t>‹#›</a:t>
            </a:fld>
            <a:endParaRPr lang="en-US"/>
          </a:p>
        </p:txBody>
      </p:sp>
    </p:spTree>
    <p:extLst>
      <p:ext uri="{BB962C8B-B14F-4D97-AF65-F5344CB8AC3E}">
        <p14:creationId xmlns:p14="http://schemas.microsoft.com/office/powerpoint/2010/main" val="2056543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100"/>
            <a:ext cx="8793480" cy="531494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37625" y="325116"/>
            <a:ext cx="8574257" cy="71588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7625" y="1041005"/>
            <a:ext cx="8574258" cy="44497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518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5" r:id="rId4"/>
    <p:sldLayoutId id="2147483676" r:id="rId5"/>
    <p:sldLayoutId id="2147483684"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l" defTabSz="685800" rtl="0" eaLnBrk="1" latinLnBrk="0" hangingPunct="1">
        <a:lnSpc>
          <a:spcPct val="90000"/>
        </a:lnSpc>
        <a:spcBef>
          <a:spcPct val="0"/>
        </a:spcBef>
        <a:buNone/>
        <a:defRPr sz="3300" kern="120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p:titleStyle>
    <p:bodyStyle>
      <a:lvl1pPr marL="171450" indent="-137160" algn="l" defTabSz="685800" rtl="0" eaLnBrk="1" latinLnBrk="0" hangingPunct="1">
        <a:lnSpc>
          <a:spcPct val="90000"/>
        </a:lnSpc>
        <a:spcBef>
          <a:spcPts val="800"/>
        </a:spcBef>
        <a:buClr>
          <a:schemeClr val="accent1"/>
        </a:buClr>
        <a:buSzPct val="80000"/>
        <a:buFont typeface="Corbel" pitchFamily="34" charset="0"/>
        <a:buChar char="•"/>
        <a:defRPr sz="1650" kern="1200">
          <a:solidFill>
            <a:schemeClr val="tx1">
              <a:lumMod val="75000"/>
              <a:lumOff val="25000"/>
            </a:schemeClr>
          </a:solidFill>
          <a:latin typeface="+mn-lt"/>
          <a:ea typeface="+mn-ea"/>
          <a:cs typeface="+mn-cs"/>
        </a:defRPr>
      </a:lvl1pPr>
      <a:lvl2pPr marL="342900" indent="-137160" algn="l" defTabSz="685800" rtl="0" eaLnBrk="1" latinLnBrk="0" hangingPunct="1">
        <a:lnSpc>
          <a:spcPct val="90000"/>
        </a:lnSpc>
        <a:spcBef>
          <a:spcPts val="150"/>
        </a:spcBef>
        <a:spcAft>
          <a:spcPts val="150"/>
        </a:spcAft>
        <a:buClr>
          <a:schemeClr val="accent1"/>
        </a:buClr>
        <a:buSzPct val="80000"/>
        <a:buFont typeface="Corbel" pitchFamily="34" charset="0"/>
        <a:buChar char="•"/>
        <a:defRPr sz="1500" kern="1200">
          <a:solidFill>
            <a:schemeClr val="tx1">
              <a:lumMod val="75000"/>
              <a:lumOff val="25000"/>
            </a:schemeClr>
          </a:solidFill>
          <a:latin typeface="+mn-lt"/>
          <a:ea typeface="+mn-ea"/>
          <a:cs typeface="+mn-cs"/>
        </a:defRPr>
      </a:lvl2pPr>
      <a:lvl3pPr marL="548640" indent="-137160" algn="l" defTabSz="685800" rtl="0" eaLnBrk="1" latinLnBrk="0" hangingPunct="1">
        <a:lnSpc>
          <a:spcPct val="90000"/>
        </a:lnSpc>
        <a:spcBef>
          <a:spcPts val="150"/>
        </a:spcBef>
        <a:spcAft>
          <a:spcPts val="150"/>
        </a:spcAft>
        <a:buClr>
          <a:schemeClr val="accent1"/>
        </a:buClr>
        <a:buSzPct val="80000"/>
        <a:buFont typeface="Corbel" pitchFamily="34" charset="0"/>
        <a:buChar char="•"/>
        <a:defRPr sz="1350" kern="1200">
          <a:solidFill>
            <a:schemeClr val="tx1">
              <a:lumMod val="75000"/>
              <a:lumOff val="25000"/>
            </a:schemeClr>
          </a:solidFill>
          <a:latin typeface="+mn-lt"/>
          <a:ea typeface="+mn-ea"/>
          <a:cs typeface="+mn-cs"/>
        </a:defRPr>
      </a:lvl3pPr>
      <a:lvl4pPr marL="754380" indent="-137160" algn="l" defTabSz="685800" rtl="0" eaLnBrk="1" latinLnBrk="0" hangingPunct="1">
        <a:lnSpc>
          <a:spcPct val="90000"/>
        </a:lnSpc>
        <a:spcBef>
          <a:spcPts val="150"/>
        </a:spcBef>
        <a:spcAft>
          <a:spcPts val="150"/>
        </a:spcAft>
        <a:buClr>
          <a:schemeClr val="accent1"/>
        </a:buClr>
        <a:buSzPct val="80000"/>
        <a:buFont typeface="Corbel" pitchFamily="34" charset="0"/>
        <a:buChar char="•"/>
        <a:defRPr sz="1200" kern="1200">
          <a:solidFill>
            <a:schemeClr val="tx1">
              <a:lumMod val="75000"/>
              <a:lumOff val="25000"/>
            </a:schemeClr>
          </a:solidFill>
          <a:latin typeface="+mn-lt"/>
          <a:ea typeface="+mn-ea"/>
          <a:cs typeface="+mn-cs"/>
        </a:defRPr>
      </a:lvl4pPr>
      <a:lvl5pPr marL="960120" indent="-137160" algn="l" defTabSz="685800" rtl="0" eaLnBrk="1" latinLnBrk="0" hangingPunct="1">
        <a:lnSpc>
          <a:spcPct val="90000"/>
        </a:lnSpc>
        <a:spcBef>
          <a:spcPts val="150"/>
        </a:spcBef>
        <a:spcAft>
          <a:spcPts val="150"/>
        </a:spcAft>
        <a:buClr>
          <a:schemeClr val="accent1"/>
        </a:buClr>
        <a:buSzPct val="80000"/>
        <a:buFont typeface="Corbel" pitchFamily="34" charset="0"/>
        <a:buChar char="•"/>
        <a:defRPr sz="1200" kern="1200">
          <a:solidFill>
            <a:schemeClr val="tx1">
              <a:lumMod val="75000"/>
              <a:lumOff val="25000"/>
            </a:schemeClr>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1FF8A6C9-E5DD-C2CA-50E5-8E47647E6C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241"/>
          <a:stretch/>
        </p:blipFill>
        <p:spPr>
          <a:xfrm>
            <a:off x="1504800" y="891000"/>
            <a:ext cx="6134400" cy="1796679"/>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E30874DF-CC52-0E2D-E8D4-28CB0C57FD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241"/>
          <a:stretch/>
        </p:blipFill>
        <p:spPr>
          <a:xfrm>
            <a:off x="1504800" y="3070522"/>
            <a:ext cx="6134400" cy="1728360"/>
          </a:xfrm>
          <a:prstGeom prst="rect">
            <a:avLst/>
          </a:prstGeom>
        </p:spPr>
      </p:pic>
    </p:spTree>
    <p:extLst>
      <p:ext uri="{BB962C8B-B14F-4D97-AF65-F5344CB8AC3E}">
        <p14:creationId xmlns:p14="http://schemas.microsoft.com/office/powerpoint/2010/main" val="344558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F533-A589-B067-84AC-1173DA780810}"/>
              </a:ext>
            </a:extLst>
          </p:cNvPr>
          <p:cNvSpPr>
            <a:spLocks noGrp="1"/>
          </p:cNvSpPr>
          <p:nvPr>
            <p:ph type="title"/>
          </p:nvPr>
        </p:nvSpPr>
        <p:spPr/>
        <p:txBody>
          <a:bodyPr>
            <a:noAutofit/>
          </a:bodyPr>
          <a:lstStyle/>
          <a:p>
            <a:r>
              <a:rPr lang="en-US" sz="2500" dirty="0"/>
              <a:t>Theme 1: Law keeping / Tema 1: La </a:t>
            </a:r>
            <a:r>
              <a:rPr lang="en-US" sz="2500" dirty="0" err="1"/>
              <a:t>observación</a:t>
            </a:r>
            <a:r>
              <a:rPr lang="en-US" sz="2500" dirty="0"/>
              <a:t> de la Ley</a:t>
            </a:r>
          </a:p>
        </p:txBody>
      </p:sp>
      <p:sp>
        <p:nvSpPr>
          <p:cNvPr id="3" name="Content Placeholder 2">
            <a:extLst>
              <a:ext uri="{FF2B5EF4-FFF2-40B4-BE49-F238E27FC236}">
                <a16:creationId xmlns:a16="http://schemas.microsoft.com/office/drawing/2014/main" id="{BF1AFB75-BE7B-1688-BD57-89127F0A2A88}"/>
              </a:ext>
            </a:extLst>
          </p:cNvPr>
          <p:cNvSpPr>
            <a:spLocks noGrp="1"/>
          </p:cNvSpPr>
          <p:nvPr>
            <p:ph sz="half" idx="1"/>
          </p:nvPr>
        </p:nvSpPr>
        <p:spPr>
          <a:xfrm>
            <a:off x="337625" y="1041005"/>
            <a:ext cx="4234375" cy="4673995"/>
          </a:xfrm>
        </p:spPr>
        <p:txBody>
          <a:bodyPr>
            <a:normAutofit lnSpcReduction="10000"/>
          </a:bodyPr>
          <a:lstStyle/>
          <a:p>
            <a:r>
              <a:rPr lang="en-US" dirty="0"/>
              <a:t>Key words and phrases:</a:t>
            </a:r>
          </a:p>
          <a:p>
            <a:pPr lvl="1"/>
            <a:r>
              <a:rPr lang="en-US" dirty="0"/>
              <a:t>Blessed/happy </a:t>
            </a:r>
          </a:p>
          <a:p>
            <a:pPr lvl="1"/>
            <a:r>
              <a:rPr lang="en-US" dirty="0"/>
              <a:t>Law (Hebrew </a:t>
            </a:r>
            <a:r>
              <a:rPr lang="en-US" i="1" dirty="0"/>
              <a:t>torah</a:t>
            </a:r>
            <a:r>
              <a:rPr lang="en-US" dirty="0"/>
              <a:t>) or way of the Lord</a:t>
            </a:r>
          </a:p>
          <a:p>
            <a:pPr lvl="1"/>
            <a:r>
              <a:rPr lang="en-US" dirty="0"/>
              <a:t>Fear of the Lord</a:t>
            </a:r>
          </a:p>
          <a:p>
            <a:pPr lvl="1"/>
            <a:r>
              <a:rPr lang="en-US" dirty="0"/>
              <a:t>Integrity </a:t>
            </a:r>
          </a:p>
          <a:p>
            <a:pPr lvl="1"/>
            <a:r>
              <a:rPr lang="en-US" dirty="0"/>
              <a:t>Walk</a:t>
            </a:r>
          </a:p>
          <a:p>
            <a:r>
              <a:rPr lang="en-US" dirty="0"/>
              <a:t>Message: God rewards (or blesses) upright living and punishes disobedience</a:t>
            </a:r>
          </a:p>
          <a:p>
            <a:r>
              <a:rPr lang="en-US" dirty="0"/>
              <a:t>Notable psalms about law keeping</a:t>
            </a:r>
          </a:p>
          <a:p>
            <a:pPr lvl="1"/>
            <a:r>
              <a:rPr lang="en-US" b="1" dirty="0"/>
              <a:t>19</a:t>
            </a:r>
            <a:r>
              <a:rPr lang="en-US" dirty="0"/>
              <a:t> (v.7: “The </a:t>
            </a:r>
            <a:r>
              <a:rPr lang="en-US" u="sng" dirty="0"/>
              <a:t>law of the Lord </a:t>
            </a:r>
            <a:r>
              <a:rPr lang="en-US" dirty="0"/>
              <a:t>is perfect…”)</a:t>
            </a:r>
          </a:p>
          <a:p>
            <a:pPr lvl="1"/>
            <a:r>
              <a:rPr lang="en-US" b="1" dirty="0"/>
              <a:t>32</a:t>
            </a:r>
            <a:r>
              <a:rPr lang="en-US" dirty="0"/>
              <a:t> (v.1: “How </a:t>
            </a:r>
            <a:r>
              <a:rPr lang="en-US" u="sng" dirty="0"/>
              <a:t>blessed</a:t>
            </a:r>
            <a:r>
              <a:rPr lang="en-US" dirty="0"/>
              <a:t> is he whose transgression is forgiven…”)</a:t>
            </a:r>
          </a:p>
          <a:p>
            <a:pPr lvl="1"/>
            <a:r>
              <a:rPr lang="en-US" b="1" dirty="0"/>
              <a:t>41</a:t>
            </a:r>
            <a:r>
              <a:rPr lang="en-US" dirty="0"/>
              <a:t> (v.1: “How </a:t>
            </a:r>
            <a:r>
              <a:rPr lang="en-US" u="sng" dirty="0"/>
              <a:t>blessed</a:t>
            </a:r>
            <a:r>
              <a:rPr lang="en-US" dirty="0"/>
              <a:t> is he who considers the helpless…”; v.12: “You uphold me in my </a:t>
            </a:r>
            <a:r>
              <a:rPr lang="en-US" u="sng" dirty="0"/>
              <a:t>integrity</a:t>
            </a:r>
            <a:r>
              <a:rPr lang="en-US" dirty="0"/>
              <a:t>”)</a:t>
            </a:r>
          </a:p>
          <a:p>
            <a:pPr lvl="1"/>
            <a:r>
              <a:rPr lang="en-US" b="1" dirty="0"/>
              <a:t>119</a:t>
            </a:r>
            <a:r>
              <a:rPr lang="en-US" dirty="0"/>
              <a:t> (v.2: “How </a:t>
            </a:r>
            <a:r>
              <a:rPr lang="en-US" u="sng" dirty="0"/>
              <a:t>blessed</a:t>
            </a:r>
            <a:r>
              <a:rPr lang="en-US" dirty="0"/>
              <a:t> are those who observe </a:t>
            </a:r>
            <a:r>
              <a:rPr lang="en-US" u="sng" dirty="0"/>
              <a:t>His testimonies</a:t>
            </a:r>
            <a:r>
              <a:rPr lang="en-US" dirty="0"/>
              <a:t>”)</a:t>
            </a:r>
          </a:p>
          <a:p>
            <a:pPr lvl="1"/>
            <a:r>
              <a:rPr lang="en-US" b="1" dirty="0"/>
              <a:t>128</a:t>
            </a:r>
            <a:r>
              <a:rPr lang="en-US" dirty="0"/>
              <a:t> (v.1: “How </a:t>
            </a:r>
            <a:r>
              <a:rPr lang="en-US" u="sng" dirty="0"/>
              <a:t>blessed</a:t>
            </a:r>
            <a:r>
              <a:rPr lang="en-US" dirty="0"/>
              <a:t> is everyone who </a:t>
            </a:r>
            <a:r>
              <a:rPr lang="en-US" u="sng" dirty="0"/>
              <a:t>fears the LORD</a:t>
            </a:r>
            <a:r>
              <a:rPr lang="en-US" dirty="0"/>
              <a:t>, Who </a:t>
            </a:r>
            <a:r>
              <a:rPr lang="en-US" u="sng" dirty="0"/>
              <a:t>walks</a:t>
            </a:r>
            <a:r>
              <a:rPr lang="en-US" dirty="0"/>
              <a:t> in </a:t>
            </a:r>
            <a:r>
              <a:rPr lang="en-US" u="sng" dirty="0"/>
              <a:t>His ways</a:t>
            </a:r>
            <a:r>
              <a:rPr lang="en-US" dirty="0"/>
              <a:t>.”)</a:t>
            </a:r>
          </a:p>
        </p:txBody>
      </p:sp>
      <p:sp>
        <p:nvSpPr>
          <p:cNvPr id="4" name="Content Placeholder 3">
            <a:extLst>
              <a:ext uri="{FF2B5EF4-FFF2-40B4-BE49-F238E27FC236}">
                <a16:creationId xmlns:a16="http://schemas.microsoft.com/office/drawing/2014/main" id="{FD168E0A-594B-1E8E-B375-7E834C00E2C1}"/>
              </a:ext>
            </a:extLst>
          </p:cNvPr>
          <p:cNvSpPr>
            <a:spLocks noGrp="1"/>
          </p:cNvSpPr>
          <p:nvPr>
            <p:ph sz="half" idx="2"/>
          </p:nvPr>
        </p:nvSpPr>
        <p:spPr>
          <a:xfrm>
            <a:off x="4572000" y="1041006"/>
            <a:ext cx="4339882" cy="4673993"/>
          </a:xfrm>
        </p:spPr>
        <p:txBody>
          <a:bodyPr>
            <a:normAutofit lnSpcReduction="10000"/>
          </a:bodyPr>
          <a:lstStyle/>
          <a:p>
            <a:r>
              <a:rPr lang="en-US"/>
              <a:t>Palabras y </a:t>
            </a:r>
            <a:r>
              <a:rPr lang="en-US" err="1"/>
              <a:t>frases</a:t>
            </a:r>
            <a:r>
              <a:rPr lang="en-US"/>
              <a:t> clave:</a:t>
            </a:r>
          </a:p>
          <a:p>
            <a:pPr lvl="1"/>
            <a:r>
              <a:rPr lang="en-US" err="1"/>
              <a:t>Bienaventurado</a:t>
            </a:r>
            <a:r>
              <a:rPr lang="en-US"/>
              <a:t>/</a:t>
            </a:r>
            <a:r>
              <a:rPr lang="en-US" err="1"/>
              <a:t>dichoso</a:t>
            </a:r>
            <a:r>
              <a:rPr lang="en-US"/>
              <a:t> </a:t>
            </a:r>
          </a:p>
          <a:p>
            <a:pPr lvl="1"/>
            <a:r>
              <a:rPr lang="en-US"/>
              <a:t>Ley (</a:t>
            </a:r>
            <a:r>
              <a:rPr lang="en-US" err="1"/>
              <a:t>Hebreo</a:t>
            </a:r>
            <a:r>
              <a:rPr lang="en-US"/>
              <a:t> </a:t>
            </a:r>
            <a:r>
              <a:rPr lang="en-US" i="1" err="1"/>
              <a:t>torá</a:t>
            </a:r>
            <a:r>
              <a:rPr lang="en-US"/>
              <a:t>) o </a:t>
            </a:r>
            <a:r>
              <a:rPr lang="en-US" err="1"/>
              <a:t>camino</a:t>
            </a:r>
            <a:r>
              <a:rPr lang="en-US"/>
              <a:t> del Se</a:t>
            </a:r>
            <a:r>
              <a:rPr lang="es-ES"/>
              <a:t>ñor</a:t>
            </a:r>
            <a:endParaRPr lang="en-US"/>
          </a:p>
          <a:p>
            <a:pPr lvl="1"/>
            <a:r>
              <a:rPr lang="en-US" err="1"/>
              <a:t>Temor</a:t>
            </a:r>
            <a:r>
              <a:rPr lang="en-US"/>
              <a:t> del </a:t>
            </a:r>
            <a:r>
              <a:rPr lang="en-US" err="1"/>
              <a:t>Señor</a:t>
            </a:r>
            <a:endParaRPr lang="en-US"/>
          </a:p>
          <a:p>
            <a:pPr lvl="1"/>
            <a:r>
              <a:rPr lang="en-US" err="1"/>
              <a:t>Integridad</a:t>
            </a:r>
            <a:r>
              <a:rPr lang="en-US"/>
              <a:t> </a:t>
            </a:r>
          </a:p>
          <a:p>
            <a:pPr lvl="1"/>
            <a:r>
              <a:rPr lang="es-ES"/>
              <a:t>Andar</a:t>
            </a:r>
            <a:endParaRPr lang="en-US"/>
          </a:p>
          <a:p>
            <a:r>
              <a:rPr lang="en-US" err="1"/>
              <a:t>Mensaje</a:t>
            </a:r>
            <a:r>
              <a:rPr lang="en-US"/>
              <a:t>: Dios </a:t>
            </a:r>
            <a:r>
              <a:rPr lang="en-US" err="1"/>
              <a:t>recompensa</a:t>
            </a:r>
            <a:r>
              <a:rPr lang="en-US"/>
              <a:t> (o </a:t>
            </a:r>
            <a:r>
              <a:rPr lang="en-US" err="1"/>
              <a:t>bendice</a:t>
            </a:r>
            <a:r>
              <a:rPr lang="en-US"/>
              <a:t>) la </a:t>
            </a:r>
            <a:r>
              <a:rPr lang="en-US" err="1"/>
              <a:t>vida</a:t>
            </a:r>
            <a:r>
              <a:rPr lang="en-US"/>
              <a:t> recta y </a:t>
            </a:r>
            <a:r>
              <a:rPr lang="en-US" err="1"/>
              <a:t>castiga</a:t>
            </a:r>
            <a:r>
              <a:rPr lang="en-US"/>
              <a:t> la </a:t>
            </a:r>
            <a:r>
              <a:rPr lang="en-US" err="1"/>
              <a:t>desobediencia</a:t>
            </a:r>
            <a:endParaRPr lang="en-US"/>
          </a:p>
          <a:p>
            <a:r>
              <a:rPr lang="en-US" err="1"/>
              <a:t>Salmos</a:t>
            </a:r>
            <a:r>
              <a:rPr lang="en-US"/>
              <a:t> notables </a:t>
            </a:r>
            <a:r>
              <a:rPr lang="en-US" err="1"/>
              <a:t>sobre</a:t>
            </a:r>
            <a:r>
              <a:rPr lang="en-US"/>
              <a:t> la </a:t>
            </a:r>
            <a:r>
              <a:rPr lang="en-US" err="1"/>
              <a:t>observación</a:t>
            </a:r>
            <a:r>
              <a:rPr lang="en-US"/>
              <a:t> de la ley</a:t>
            </a:r>
          </a:p>
          <a:p>
            <a:pPr lvl="1"/>
            <a:r>
              <a:rPr lang="en-US" b="1"/>
              <a:t>19</a:t>
            </a:r>
            <a:r>
              <a:rPr lang="en-US"/>
              <a:t> (v.7: “La </a:t>
            </a:r>
            <a:r>
              <a:rPr lang="en-US" u="sng"/>
              <a:t>ley del </a:t>
            </a:r>
            <a:r>
              <a:rPr lang="en-US" u="sng" err="1"/>
              <a:t>Señor</a:t>
            </a:r>
            <a:r>
              <a:rPr lang="en-US"/>
              <a:t> es perfecta…”)</a:t>
            </a:r>
          </a:p>
          <a:p>
            <a:pPr lvl="1"/>
            <a:r>
              <a:rPr lang="en-US" b="1"/>
              <a:t>32</a:t>
            </a:r>
            <a:r>
              <a:rPr lang="en-US"/>
              <a:t> (v.1: “C</a:t>
            </a:r>
            <a:r>
              <a:rPr lang="es-ES" err="1"/>
              <a:t>uán</a:t>
            </a:r>
            <a:r>
              <a:rPr lang="es-ES"/>
              <a:t> </a:t>
            </a:r>
            <a:r>
              <a:rPr lang="es-ES" u="sng"/>
              <a:t>bienaventurado</a:t>
            </a:r>
            <a:r>
              <a:rPr lang="es-ES"/>
              <a:t> es aquel cuya transgresión es perdonada…”)</a:t>
            </a:r>
            <a:endParaRPr lang="en-US"/>
          </a:p>
          <a:p>
            <a:pPr lvl="1"/>
            <a:r>
              <a:rPr lang="en-US" b="1"/>
              <a:t>41</a:t>
            </a:r>
            <a:r>
              <a:rPr lang="en-US"/>
              <a:t> (v.1: “</a:t>
            </a:r>
            <a:r>
              <a:rPr lang="es-ES" u="sng"/>
              <a:t>Bienaventurado</a:t>
            </a:r>
            <a:r>
              <a:rPr lang="es-ES"/>
              <a:t> el que piensa en el pobre…”</a:t>
            </a:r>
            <a:r>
              <a:rPr lang="en-US"/>
              <a:t>; v.12: “</a:t>
            </a:r>
            <a:r>
              <a:rPr lang="es-ES"/>
              <a:t>En cuanto a mí, me mantienes en mi </a:t>
            </a:r>
            <a:r>
              <a:rPr lang="es-ES" u="sng"/>
              <a:t>integridad</a:t>
            </a:r>
            <a:r>
              <a:rPr lang="en-US"/>
              <a:t>”)</a:t>
            </a:r>
          </a:p>
          <a:p>
            <a:pPr lvl="1"/>
            <a:r>
              <a:rPr lang="en-US" b="1"/>
              <a:t>119</a:t>
            </a:r>
            <a:r>
              <a:rPr lang="en-US"/>
              <a:t> (v.2: “</a:t>
            </a:r>
            <a:r>
              <a:rPr lang="es-ES"/>
              <a:t>¡Cuán </a:t>
            </a:r>
            <a:r>
              <a:rPr lang="es-ES" u="sng"/>
              <a:t>bienaventurados</a:t>
            </a:r>
            <a:r>
              <a:rPr lang="es-ES"/>
              <a:t> son los que guardan </a:t>
            </a:r>
            <a:r>
              <a:rPr lang="es-ES" u="sng"/>
              <a:t>Sus testimonios</a:t>
            </a:r>
            <a:r>
              <a:rPr lang="en-US"/>
              <a:t>”)</a:t>
            </a:r>
          </a:p>
          <a:p>
            <a:pPr lvl="1"/>
            <a:r>
              <a:rPr lang="en-US" b="1"/>
              <a:t>128</a:t>
            </a:r>
            <a:r>
              <a:rPr lang="en-US"/>
              <a:t> (v.1: “</a:t>
            </a:r>
            <a:r>
              <a:rPr lang="es-ES" u="sng"/>
              <a:t>Bienaventurado</a:t>
            </a:r>
            <a:r>
              <a:rPr lang="es-ES"/>
              <a:t> todo aquel que </a:t>
            </a:r>
            <a:r>
              <a:rPr lang="es-ES" u="sng"/>
              <a:t>teme al SEÑOR</a:t>
            </a:r>
            <a:r>
              <a:rPr lang="es-ES"/>
              <a:t>, Que </a:t>
            </a:r>
            <a:r>
              <a:rPr lang="es-ES" u="sng"/>
              <a:t>anda</a:t>
            </a:r>
            <a:r>
              <a:rPr lang="es-ES"/>
              <a:t> en </a:t>
            </a:r>
            <a:r>
              <a:rPr lang="es-ES" u="sng"/>
              <a:t>Sus caminos</a:t>
            </a:r>
            <a:r>
              <a:rPr lang="en-US"/>
              <a:t>”)</a:t>
            </a:r>
          </a:p>
          <a:p>
            <a:endParaRPr lang="en-US"/>
          </a:p>
        </p:txBody>
      </p:sp>
    </p:spTree>
    <p:extLst>
      <p:ext uri="{BB962C8B-B14F-4D97-AF65-F5344CB8AC3E}">
        <p14:creationId xmlns:p14="http://schemas.microsoft.com/office/powerpoint/2010/main" val="224268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the 3 themes of the Songs of Ascents</a:t>
            </a:r>
            <a:br>
              <a:rPr lang="en-US"/>
            </a:br>
            <a:endParaRPr lang="en-US"/>
          </a:p>
          <a:p>
            <a:r>
              <a:rPr lang="en-US"/>
              <a:t>Explain how the Songs of Ascents model proper worship for New Testament worshipers</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339882" cy="4221977"/>
          </a:xfrm>
        </p:spPr>
        <p:txBody>
          <a:bodyPr vert="horz" lIns="91440" tIns="45720" rIns="91440" bIns="45720" rtlCol="0" anchor="t">
            <a:normAutofit/>
          </a:bodyPr>
          <a:lstStyle/>
          <a:p>
            <a:r>
              <a:rPr lang="es-ES"/>
              <a:t>Enumerar los 3 temas de los cánticos de ascenso</a:t>
            </a:r>
          </a:p>
          <a:p>
            <a:r>
              <a:rPr lang="es-ES"/>
              <a:t>Explicar cómo los cánticos de ascenso modelan la adoración correcta para los adoradores bajo el Nuevo Testamento</a:t>
            </a:r>
          </a:p>
          <a:p>
            <a:endParaRPr lang="en-US"/>
          </a:p>
        </p:txBody>
      </p:sp>
    </p:spTree>
    <p:extLst>
      <p:ext uri="{BB962C8B-B14F-4D97-AF65-F5344CB8AC3E}">
        <p14:creationId xmlns:p14="http://schemas.microsoft.com/office/powerpoint/2010/main" val="24082211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3890-652E-2995-7565-975069582115}"/>
              </a:ext>
            </a:extLst>
          </p:cNvPr>
          <p:cNvSpPr>
            <a:spLocks noGrp="1"/>
          </p:cNvSpPr>
          <p:nvPr>
            <p:ph type="title"/>
          </p:nvPr>
        </p:nvSpPr>
        <p:spPr/>
        <p:txBody>
          <a:bodyPr/>
          <a:lstStyle/>
          <a:p>
            <a:r>
              <a:rPr lang="en-US"/>
              <a:t>Songs of Ascents / Los </a:t>
            </a:r>
            <a:r>
              <a:rPr lang="en-US" err="1"/>
              <a:t>cánticos</a:t>
            </a:r>
            <a:r>
              <a:rPr lang="en-US"/>
              <a:t> de </a:t>
            </a:r>
            <a:r>
              <a:rPr lang="en-US" err="1"/>
              <a:t>ascenso</a:t>
            </a:r>
            <a:endParaRPr lang="en-US"/>
          </a:p>
        </p:txBody>
      </p:sp>
      <p:sp>
        <p:nvSpPr>
          <p:cNvPr id="3" name="Content Placeholder 2">
            <a:extLst>
              <a:ext uri="{FF2B5EF4-FFF2-40B4-BE49-F238E27FC236}">
                <a16:creationId xmlns:a16="http://schemas.microsoft.com/office/drawing/2014/main" id="{9195D035-920C-787C-CE29-A0119C1A8235}"/>
              </a:ext>
            </a:extLst>
          </p:cNvPr>
          <p:cNvSpPr>
            <a:spLocks noGrp="1"/>
          </p:cNvSpPr>
          <p:nvPr>
            <p:ph sz="half" idx="1"/>
          </p:nvPr>
        </p:nvSpPr>
        <p:spPr>
          <a:xfrm>
            <a:off x="337625" y="1041006"/>
            <a:ext cx="4234375" cy="4803212"/>
          </a:xfrm>
        </p:spPr>
        <p:txBody>
          <a:bodyPr>
            <a:normAutofit/>
          </a:bodyPr>
          <a:lstStyle/>
          <a:p>
            <a:r>
              <a:rPr lang="en-US"/>
              <a:t>15 psalms (120-134) linked by the title “A Song of Ascents”</a:t>
            </a:r>
          </a:p>
          <a:p>
            <a:pPr lvl="1"/>
            <a:r>
              <a:rPr lang="en-US"/>
              <a:t>Could be translated “Song of Degrees” (KJV)</a:t>
            </a:r>
          </a:p>
          <a:p>
            <a:r>
              <a:rPr lang="en-US"/>
              <a:t>Possible Meanings:</a:t>
            </a:r>
          </a:p>
          <a:p>
            <a:pPr lvl="1"/>
            <a:r>
              <a:rPr lang="en-US"/>
              <a:t>Refers to the pilgrimages to Jerusalem for feasts</a:t>
            </a:r>
          </a:p>
          <a:p>
            <a:pPr lvl="1"/>
            <a:r>
              <a:rPr lang="en-US"/>
              <a:t>Refers to the return from Babylonian captivity</a:t>
            </a:r>
          </a:p>
          <a:p>
            <a:r>
              <a:rPr lang="en-US"/>
              <a:t>Possible Uses:</a:t>
            </a:r>
          </a:p>
          <a:p>
            <a:pPr lvl="1"/>
            <a:r>
              <a:rPr lang="en-US"/>
              <a:t>Sung on the journey to Jerusalem</a:t>
            </a:r>
          </a:p>
          <a:p>
            <a:pPr lvl="1"/>
            <a:r>
              <a:rPr lang="en-US"/>
              <a:t>Sung on the steps of the 2</a:t>
            </a:r>
            <a:r>
              <a:rPr lang="en-US" baseline="30000"/>
              <a:t>nd</a:t>
            </a:r>
            <a:r>
              <a:rPr lang="en-US"/>
              <a:t> Temple, which had 15 steps leading from the Court of the Women to the Court of Israel</a:t>
            </a:r>
          </a:p>
          <a:p>
            <a:r>
              <a:rPr lang="en-US"/>
              <a:t>Many scholars identify Psalm 127 as the centerpiece of the Songs of Ascent</a:t>
            </a:r>
          </a:p>
          <a:p>
            <a:pPr lvl="1"/>
            <a:r>
              <a:rPr lang="en-US"/>
              <a:t>Written by Solomon, who established the Temple worship</a:t>
            </a:r>
          </a:p>
          <a:p>
            <a:pPr lvl="1"/>
            <a:r>
              <a:rPr lang="en-US"/>
              <a:t>At the physical center of the group</a:t>
            </a:r>
          </a:p>
        </p:txBody>
      </p:sp>
      <p:sp>
        <p:nvSpPr>
          <p:cNvPr id="4" name="Content Placeholder 3">
            <a:extLst>
              <a:ext uri="{FF2B5EF4-FFF2-40B4-BE49-F238E27FC236}">
                <a16:creationId xmlns:a16="http://schemas.microsoft.com/office/drawing/2014/main" id="{4FB840C3-187D-52FA-BC5D-6E609A5BB6C4}"/>
              </a:ext>
            </a:extLst>
          </p:cNvPr>
          <p:cNvSpPr>
            <a:spLocks noGrp="1"/>
          </p:cNvSpPr>
          <p:nvPr>
            <p:ph sz="half" idx="2"/>
          </p:nvPr>
        </p:nvSpPr>
        <p:spPr>
          <a:xfrm>
            <a:off x="4571999" y="1041009"/>
            <a:ext cx="4414603" cy="4587798"/>
          </a:xfrm>
        </p:spPr>
        <p:txBody>
          <a:bodyPr vert="horz" lIns="91440" tIns="45720" rIns="91440" bIns="45720" rtlCol="0" anchor="t">
            <a:normAutofit/>
          </a:bodyPr>
          <a:lstStyle/>
          <a:p>
            <a:r>
              <a:rPr lang="en-US">
                <a:ea typeface="+mn-lt"/>
                <a:cs typeface="+mn-lt"/>
              </a:rPr>
              <a:t>15 </a:t>
            </a:r>
            <a:r>
              <a:rPr lang="en-US" err="1">
                <a:ea typeface="+mn-lt"/>
                <a:cs typeface="+mn-lt"/>
              </a:rPr>
              <a:t>salmos</a:t>
            </a:r>
            <a:r>
              <a:rPr lang="en-US">
                <a:ea typeface="+mn-lt"/>
                <a:cs typeface="+mn-lt"/>
              </a:rPr>
              <a:t> (120-134) </a:t>
            </a:r>
            <a:r>
              <a:rPr lang="en-US" err="1">
                <a:ea typeface="+mn-lt"/>
                <a:cs typeface="+mn-lt"/>
              </a:rPr>
              <a:t>unidos</a:t>
            </a:r>
            <a:r>
              <a:rPr lang="en-US">
                <a:ea typeface="+mn-lt"/>
                <a:cs typeface="+mn-lt"/>
              </a:rPr>
              <a:t> </a:t>
            </a:r>
            <a:r>
              <a:rPr lang="en-US" err="1">
                <a:ea typeface="+mn-lt"/>
                <a:cs typeface="+mn-lt"/>
              </a:rPr>
              <a:t>por</a:t>
            </a:r>
            <a:r>
              <a:rPr lang="en-US">
                <a:ea typeface="+mn-lt"/>
                <a:cs typeface="+mn-lt"/>
              </a:rPr>
              <a:t> </a:t>
            </a:r>
            <a:r>
              <a:rPr lang="en-US" err="1">
                <a:ea typeface="+mn-lt"/>
                <a:cs typeface="+mn-lt"/>
              </a:rPr>
              <a:t>el</a:t>
            </a:r>
            <a:r>
              <a:rPr lang="en-US">
                <a:ea typeface="+mn-lt"/>
                <a:cs typeface="+mn-lt"/>
              </a:rPr>
              <a:t> </a:t>
            </a:r>
            <a:r>
              <a:rPr lang="en-US" err="1">
                <a:ea typeface="+mn-lt"/>
                <a:cs typeface="+mn-lt"/>
              </a:rPr>
              <a:t>título</a:t>
            </a:r>
            <a:r>
              <a:rPr lang="en-US">
                <a:ea typeface="+mn-lt"/>
                <a:cs typeface="+mn-lt"/>
              </a:rPr>
              <a:t> "</a:t>
            </a:r>
            <a:r>
              <a:rPr lang="en-US" err="1">
                <a:ea typeface="+mn-lt"/>
                <a:cs typeface="+mn-lt"/>
              </a:rPr>
              <a:t>Cánticos</a:t>
            </a:r>
            <a:r>
              <a:rPr lang="en-US">
                <a:ea typeface="+mn-lt"/>
                <a:cs typeface="+mn-lt"/>
              </a:rPr>
              <a:t> de </a:t>
            </a:r>
            <a:r>
              <a:rPr lang="en-US" err="1">
                <a:ea typeface="+mn-lt"/>
                <a:cs typeface="+mn-lt"/>
              </a:rPr>
              <a:t>ascenso</a:t>
            </a:r>
            <a:r>
              <a:rPr lang="en-US">
                <a:ea typeface="+mn-lt"/>
                <a:cs typeface="+mn-lt"/>
              </a:rPr>
              <a:t> gradual" (NBLA) </a:t>
            </a:r>
            <a:endParaRPr lang="en-US"/>
          </a:p>
          <a:p>
            <a:pPr lvl="1"/>
            <a:r>
              <a:rPr lang="en-US" err="1">
                <a:ea typeface="+mn-lt"/>
                <a:cs typeface="+mn-lt"/>
              </a:rPr>
              <a:t>Podría</a:t>
            </a:r>
            <a:r>
              <a:rPr lang="en-US">
                <a:ea typeface="+mn-lt"/>
                <a:cs typeface="+mn-lt"/>
              </a:rPr>
              <a:t> </a:t>
            </a:r>
            <a:r>
              <a:rPr lang="en-US" err="1">
                <a:ea typeface="+mn-lt"/>
                <a:cs typeface="+mn-lt"/>
              </a:rPr>
              <a:t>traducirse</a:t>
            </a:r>
            <a:r>
              <a:rPr lang="en-US">
                <a:ea typeface="+mn-lt"/>
                <a:cs typeface="+mn-lt"/>
              </a:rPr>
              <a:t> "</a:t>
            </a:r>
            <a:r>
              <a:rPr lang="en-US" err="1">
                <a:ea typeface="+mn-lt"/>
                <a:cs typeface="+mn-lt"/>
              </a:rPr>
              <a:t>Cántico</a:t>
            </a:r>
            <a:r>
              <a:rPr lang="en-US">
                <a:ea typeface="+mn-lt"/>
                <a:cs typeface="+mn-lt"/>
              </a:rPr>
              <a:t> gradual" (RV60)</a:t>
            </a:r>
            <a:endParaRPr lang="en-US"/>
          </a:p>
          <a:p>
            <a:r>
              <a:rPr lang="en-US" err="1">
                <a:ea typeface="+mn-lt"/>
                <a:cs typeface="+mn-lt"/>
              </a:rPr>
              <a:t>Posibles</a:t>
            </a:r>
            <a:r>
              <a:rPr lang="en-US">
                <a:ea typeface="+mn-lt"/>
                <a:cs typeface="+mn-lt"/>
              </a:rPr>
              <a:t> </a:t>
            </a:r>
            <a:r>
              <a:rPr lang="en-US" err="1">
                <a:ea typeface="+mn-lt"/>
                <a:cs typeface="+mn-lt"/>
              </a:rPr>
              <a:t>significados</a:t>
            </a:r>
            <a:r>
              <a:rPr lang="en-US">
                <a:ea typeface="+mn-lt"/>
                <a:cs typeface="+mn-lt"/>
              </a:rPr>
              <a:t>:</a:t>
            </a:r>
            <a:endParaRPr lang="en-US"/>
          </a:p>
          <a:p>
            <a:pPr lvl="1"/>
            <a:r>
              <a:rPr lang="en-US">
                <a:ea typeface="+mn-lt"/>
                <a:cs typeface="+mn-lt"/>
              </a:rPr>
              <a:t>Se </a:t>
            </a:r>
            <a:r>
              <a:rPr lang="en-US" err="1">
                <a:ea typeface="+mn-lt"/>
                <a:cs typeface="+mn-lt"/>
              </a:rPr>
              <a:t>refieren</a:t>
            </a:r>
            <a:r>
              <a:rPr lang="en-US">
                <a:ea typeface="+mn-lt"/>
                <a:cs typeface="+mn-lt"/>
              </a:rPr>
              <a:t> a las </a:t>
            </a:r>
            <a:r>
              <a:rPr lang="en-US" err="1">
                <a:ea typeface="+mn-lt"/>
                <a:cs typeface="+mn-lt"/>
              </a:rPr>
              <a:t>peregrinaciones</a:t>
            </a:r>
            <a:r>
              <a:rPr lang="en-US">
                <a:ea typeface="+mn-lt"/>
                <a:cs typeface="+mn-lt"/>
              </a:rPr>
              <a:t> a </a:t>
            </a:r>
            <a:r>
              <a:rPr lang="en-US" err="1">
                <a:ea typeface="+mn-lt"/>
                <a:cs typeface="+mn-lt"/>
              </a:rPr>
              <a:t>Jerusalén</a:t>
            </a:r>
            <a:r>
              <a:rPr lang="en-US">
                <a:ea typeface="+mn-lt"/>
                <a:cs typeface="+mn-lt"/>
              </a:rPr>
              <a:t> para las fiestas</a:t>
            </a:r>
            <a:endParaRPr lang="en-US"/>
          </a:p>
          <a:p>
            <a:pPr lvl="1"/>
            <a:r>
              <a:rPr lang="en-US">
                <a:ea typeface="+mn-lt"/>
                <a:cs typeface="+mn-lt"/>
              </a:rPr>
              <a:t>Se </a:t>
            </a:r>
            <a:r>
              <a:rPr lang="en-US" err="1">
                <a:ea typeface="+mn-lt"/>
                <a:cs typeface="+mn-lt"/>
              </a:rPr>
              <a:t>refieren</a:t>
            </a:r>
            <a:r>
              <a:rPr lang="en-US">
                <a:ea typeface="+mn-lt"/>
                <a:cs typeface="+mn-lt"/>
              </a:rPr>
              <a:t> al </a:t>
            </a:r>
            <a:r>
              <a:rPr lang="en-US" err="1">
                <a:ea typeface="+mn-lt"/>
                <a:cs typeface="+mn-lt"/>
              </a:rPr>
              <a:t>regreso</a:t>
            </a:r>
            <a:r>
              <a:rPr lang="en-US">
                <a:ea typeface="+mn-lt"/>
                <a:cs typeface="+mn-lt"/>
              </a:rPr>
              <a:t> del </a:t>
            </a:r>
            <a:r>
              <a:rPr lang="en-US" err="1">
                <a:ea typeface="+mn-lt"/>
                <a:cs typeface="+mn-lt"/>
              </a:rPr>
              <a:t>cautiverio</a:t>
            </a:r>
            <a:r>
              <a:rPr lang="en-US">
                <a:ea typeface="+mn-lt"/>
                <a:cs typeface="+mn-lt"/>
              </a:rPr>
              <a:t> </a:t>
            </a:r>
            <a:r>
              <a:rPr lang="en-US" err="1">
                <a:ea typeface="+mn-lt"/>
                <a:cs typeface="+mn-lt"/>
              </a:rPr>
              <a:t>babilónico</a:t>
            </a:r>
            <a:endParaRPr lang="en-US"/>
          </a:p>
          <a:p>
            <a:r>
              <a:rPr lang="en-US" err="1">
                <a:ea typeface="+mn-lt"/>
                <a:cs typeface="+mn-lt"/>
              </a:rPr>
              <a:t>Posibles</a:t>
            </a:r>
            <a:r>
              <a:rPr lang="en-US">
                <a:ea typeface="+mn-lt"/>
                <a:cs typeface="+mn-lt"/>
              </a:rPr>
              <a:t> </a:t>
            </a:r>
            <a:r>
              <a:rPr lang="en-US" err="1">
                <a:ea typeface="+mn-lt"/>
                <a:cs typeface="+mn-lt"/>
              </a:rPr>
              <a:t>usos</a:t>
            </a:r>
            <a:r>
              <a:rPr lang="en-US">
                <a:ea typeface="+mn-lt"/>
                <a:cs typeface="+mn-lt"/>
              </a:rPr>
              <a:t>:</a:t>
            </a:r>
            <a:endParaRPr lang="en-US"/>
          </a:p>
          <a:p>
            <a:pPr lvl="1"/>
            <a:r>
              <a:rPr lang="en-US">
                <a:ea typeface="+mn-lt"/>
                <a:cs typeface="+mn-lt"/>
              </a:rPr>
              <a:t>Se </a:t>
            </a:r>
            <a:r>
              <a:rPr lang="en-US" err="1">
                <a:ea typeface="+mn-lt"/>
                <a:cs typeface="+mn-lt"/>
              </a:rPr>
              <a:t>cantaban</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viaje</a:t>
            </a:r>
            <a:r>
              <a:rPr lang="en-US">
                <a:ea typeface="+mn-lt"/>
                <a:cs typeface="+mn-lt"/>
              </a:rPr>
              <a:t> a </a:t>
            </a:r>
            <a:r>
              <a:rPr lang="en-US" err="1">
                <a:ea typeface="+mn-lt"/>
                <a:cs typeface="+mn-lt"/>
              </a:rPr>
              <a:t>Jerusalén</a:t>
            </a:r>
            <a:endParaRPr lang="en-US"/>
          </a:p>
          <a:p>
            <a:pPr lvl="1"/>
            <a:r>
              <a:rPr lang="en-US">
                <a:ea typeface="+mn-lt"/>
                <a:cs typeface="+mn-lt"/>
              </a:rPr>
              <a:t>Se </a:t>
            </a:r>
            <a:r>
              <a:rPr lang="en-US" err="1">
                <a:ea typeface="+mn-lt"/>
                <a:cs typeface="+mn-lt"/>
              </a:rPr>
              <a:t>cantaban</a:t>
            </a:r>
            <a:r>
              <a:rPr lang="en-US">
                <a:ea typeface="+mn-lt"/>
                <a:cs typeface="+mn-lt"/>
              </a:rPr>
              <a:t> </a:t>
            </a:r>
            <a:r>
              <a:rPr lang="en-US" err="1">
                <a:ea typeface="+mn-lt"/>
                <a:cs typeface="+mn-lt"/>
              </a:rPr>
              <a:t>en</a:t>
            </a:r>
            <a:r>
              <a:rPr lang="en-US">
                <a:ea typeface="+mn-lt"/>
                <a:cs typeface="+mn-lt"/>
              </a:rPr>
              <a:t> la </a:t>
            </a:r>
            <a:r>
              <a:rPr lang="en-US" err="1">
                <a:ea typeface="+mn-lt"/>
                <a:cs typeface="+mn-lt"/>
              </a:rPr>
              <a:t>escalinata</a:t>
            </a:r>
            <a:r>
              <a:rPr lang="en-US">
                <a:ea typeface="+mn-lt"/>
                <a:cs typeface="+mn-lt"/>
              </a:rPr>
              <a:t> del Segundo </a:t>
            </a:r>
            <a:r>
              <a:rPr lang="en-US" err="1">
                <a:ea typeface="+mn-lt"/>
                <a:cs typeface="+mn-lt"/>
              </a:rPr>
              <a:t>Templo</a:t>
            </a:r>
            <a:r>
              <a:rPr lang="en-US">
                <a:ea typeface="+mn-lt"/>
                <a:cs typeface="+mn-lt"/>
              </a:rPr>
              <a:t>, que </a:t>
            </a:r>
            <a:r>
              <a:rPr lang="en-US" err="1">
                <a:ea typeface="+mn-lt"/>
                <a:cs typeface="+mn-lt"/>
              </a:rPr>
              <a:t>tenía</a:t>
            </a:r>
            <a:r>
              <a:rPr lang="en-US">
                <a:ea typeface="+mn-lt"/>
                <a:cs typeface="+mn-lt"/>
              </a:rPr>
              <a:t> 15 </a:t>
            </a:r>
            <a:r>
              <a:rPr lang="en-US" err="1">
                <a:ea typeface="+mn-lt"/>
                <a:cs typeface="+mn-lt"/>
              </a:rPr>
              <a:t>escalones</a:t>
            </a:r>
            <a:r>
              <a:rPr lang="en-US">
                <a:ea typeface="+mn-lt"/>
                <a:cs typeface="+mn-lt"/>
              </a:rPr>
              <a:t> que </a:t>
            </a:r>
            <a:r>
              <a:rPr lang="en-US" err="1">
                <a:ea typeface="+mn-lt"/>
                <a:cs typeface="+mn-lt"/>
              </a:rPr>
              <a:t>llevaban</a:t>
            </a:r>
            <a:r>
              <a:rPr lang="en-US">
                <a:ea typeface="+mn-lt"/>
                <a:cs typeface="+mn-lt"/>
              </a:rPr>
              <a:t> del Atrio de las </a:t>
            </a:r>
            <a:r>
              <a:rPr lang="en-US" err="1">
                <a:ea typeface="+mn-lt"/>
                <a:cs typeface="+mn-lt"/>
              </a:rPr>
              <a:t>Mujeres</a:t>
            </a:r>
            <a:r>
              <a:rPr lang="en-US">
                <a:ea typeface="+mn-lt"/>
                <a:cs typeface="+mn-lt"/>
              </a:rPr>
              <a:t> al Atrio de Israel.</a:t>
            </a:r>
            <a:endParaRPr lang="en-US"/>
          </a:p>
          <a:p>
            <a:r>
              <a:rPr lang="en-US" err="1">
                <a:ea typeface="+mn-lt"/>
                <a:cs typeface="+mn-lt"/>
              </a:rPr>
              <a:t>Muchos</a:t>
            </a:r>
            <a:r>
              <a:rPr lang="en-US">
                <a:ea typeface="+mn-lt"/>
                <a:cs typeface="+mn-lt"/>
              </a:rPr>
              <a:t> </a:t>
            </a:r>
            <a:r>
              <a:rPr lang="en-US" err="1">
                <a:ea typeface="+mn-lt"/>
                <a:cs typeface="+mn-lt"/>
              </a:rPr>
              <a:t>eruditos</a:t>
            </a:r>
            <a:r>
              <a:rPr lang="en-US">
                <a:ea typeface="+mn-lt"/>
                <a:cs typeface="+mn-lt"/>
              </a:rPr>
              <a:t> </a:t>
            </a:r>
            <a:r>
              <a:rPr lang="en-US" err="1">
                <a:ea typeface="+mn-lt"/>
                <a:cs typeface="+mn-lt"/>
              </a:rPr>
              <a:t>identifican</a:t>
            </a:r>
            <a:r>
              <a:rPr lang="en-US">
                <a:ea typeface="+mn-lt"/>
                <a:cs typeface="+mn-lt"/>
              </a:rPr>
              <a:t> </a:t>
            </a:r>
            <a:r>
              <a:rPr lang="en-US" err="1">
                <a:ea typeface="+mn-lt"/>
                <a:cs typeface="+mn-lt"/>
              </a:rPr>
              <a:t>el</a:t>
            </a:r>
            <a:r>
              <a:rPr lang="en-US">
                <a:ea typeface="+mn-lt"/>
                <a:cs typeface="+mn-lt"/>
              </a:rPr>
              <a:t> Salmo 127 </a:t>
            </a:r>
            <a:r>
              <a:rPr lang="en-US" err="1">
                <a:ea typeface="+mn-lt"/>
                <a:cs typeface="+mn-lt"/>
              </a:rPr>
              <a:t>como</a:t>
            </a:r>
            <a:r>
              <a:rPr lang="en-US">
                <a:ea typeface="+mn-lt"/>
                <a:cs typeface="+mn-lt"/>
              </a:rPr>
              <a:t> </a:t>
            </a:r>
            <a:r>
              <a:rPr lang="en-US" err="1">
                <a:ea typeface="+mn-lt"/>
                <a:cs typeface="+mn-lt"/>
              </a:rPr>
              <a:t>el</a:t>
            </a:r>
            <a:r>
              <a:rPr lang="en-US">
                <a:ea typeface="+mn-lt"/>
                <a:cs typeface="+mn-lt"/>
              </a:rPr>
              <a:t> </a:t>
            </a:r>
            <a:r>
              <a:rPr lang="en-US" err="1">
                <a:ea typeface="+mn-lt"/>
                <a:cs typeface="+mn-lt"/>
              </a:rPr>
              <a:t>salmo</a:t>
            </a:r>
            <a:r>
              <a:rPr lang="en-US">
                <a:ea typeface="+mn-lt"/>
                <a:cs typeface="+mn-lt"/>
              </a:rPr>
              <a:t> central de </a:t>
            </a:r>
            <a:r>
              <a:rPr lang="en-US" err="1">
                <a:ea typeface="+mn-lt"/>
                <a:cs typeface="+mn-lt"/>
              </a:rPr>
              <a:t>los</a:t>
            </a:r>
            <a:r>
              <a:rPr lang="en-US">
                <a:ea typeface="+mn-lt"/>
                <a:cs typeface="+mn-lt"/>
              </a:rPr>
              <a:t> </a:t>
            </a:r>
            <a:r>
              <a:rPr lang="en-US" err="1">
                <a:ea typeface="+mn-lt"/>
                <a:cs typeface="+mn-lt"/>
              </a:rPr>
              <a:t>cánticos</a:t>
            </a:r>
            <a:r>
              <a:rPr lang="en-US">
                <a:ea typeface="+mn-lt"/>
                <a:cs typeface="+mn-lt"/>
              </a:rPr>
              <a:t> de </a:t>
            </a:r>
            <a:r>
              <a:rPr lang="en-US" err="1">
                <a:ea typeface="+mn-lt"/>
                <a:cs typeface="+mn-lt"/>
              </a:rPr>
              <a:t>ascenso</a:t>
            </a:r>
            <a:endParaRPr lang="en-US"/>
          </a:p>
          <a:p>
            <a:pPr lvl="1"/>
            <a:r>
              <a:rPr lang="en-US" err="1">
                <a:ea typeface="+mn-lt"/>
                <a:cs typeface="+mn-lt"/>
              </a:rPr>
              <a:t>Escrito</a:t>
            </a:r>
            <a:r>
              <a:rPr lang="en-US">
                <a:ea typeface="+mn-lt"/>
                <a:cs typeface="+mn-lt"/>
              </a:rPr>
              <a:t> </a:t>
            </a:r>
            <a:r>
              <a:rPr lang="en-US" err="1">
                <a:ea typeface="+mn-lt"/>
                <a:cs typeface="+mn-lt"/>
              </a:rPr>
              <a:t>por</a:t>
            </a:r>
            <a:r>
              <a:rPr lang="en-US">
                <a:ea typeface="+mn-lt"/>
                <a:cs typeface="+mn-lt"/>
              </a:rPr>
              <a:t> </a:t>
            </a:r>
            <a:r>
              <a:rPr lang="en-US" err="1">
                <a:ea typeface="+mn-lt"/>
                <a:cs typeface="+mn-lt"/>
              </a:rPr>
              <a:t>Salomón</a:t>
            </a:r>
            <a:r>
              <a:rPr lang="en-US">
                <a:ea typeface="+mn-lt"/>
                <a:cs typeface="+mn-lt"/>
              </a:rPr>
              <a:t>, que </a:t>
            </a:r>
            <a:r>
              <a:rPr lang="en-US" err="1">
                <a:ea typeface="+mn-lt"/>
                <a:cs typeface="+mn-lt"/>
              </a:rPr>
              <a:t>estableció</a:t>
            </a:r>
            <a:r>
              <a:rPr lang="en-US">
                <a:ea typeface="+mn-lt"/>
                <a:cs typeface="+mn-lt"/>
              </a:rPr>
              <a:t> </a:t>
            </a:r>
            <a:r>
              <a:rPr lang="en-US" err="1">
                <a:ea typeface="+mn-lt"/>
                <a:cs typeface="+mn-lt"/>
              </a:rPr>
              <a:t>el</a:t>
            </a:r>
            <a:r>
              <a:rPr lang="en-US">
                <a:ea typeface="+mn-lt"/>
                <a:cs typeface="+mn-lt"/>
              </a:rPr>
              <a:t> </a:t>
            </a:r>
            <a:r>
              <a:rPr lang="en-US" err="1">
                <a:ea typeface="+mn-lt"/>
                <a:cs typeface="+mn-lt"/>
              </a:rPr>
              <a:t>culto</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templo</a:t>
            </a:r>
            <a:endParaRPr lang="en-US"/>
          </a:p>
          <a:p>
            <a:pPr lvl="1"/>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centro</a:t>
            </a:r>
            <a:r>
              <a:rPr lang="en-US">
                <a:ea typeface="+mn-lt"/>
                <a:cs typeface="+mn-lt"/>
              </a:rPr>
              <a:t> </a:t>
            </a:r>
            <a:r>
              <a:rPr lang="en-US" err="1">
                <a:ea typeface="+mn-lt"/>
                <a:cs typeface="+mn-lt"/>
              </a:rPr>
              <a:t>físico</a:t>
            </a:r>
            <a:r>
              <a:rPr lang="en-US">
                <a:ea typeface="+mn-lt"/>
                <a:cs typeface="+mn-lt"/>
              </a:rPr>
              <a:t> del </a:t>
            </a:r>
            <a:r>
              <a:rPr lang="en-US" err="1">
                <a:ea typeface="+mn-lt"/>
                <a:cs typeface="+mn-lt"/>
              </a:rPr>
              <a:t>grupo</a:t>
            </a:r>
            <a:endParaRPr lang="en-US"/>
          </a:p>
          <a:p>
            <a:pPr marL="34290" indent="0">
              <a:buNone/>
            </a:pPr>
            <a:endParaRPr lang="en-US"/>
          </a:p>
        </p:txBody>
      </p:sp>
    </p:spTree>
    <p:extLst>
      <p:ext uri="{BB962C8B-B14F-4D97-AF65-F5344CB8AC3E}">
        <p14:creationId xmlns:p14="http://schemas.microsoft.com/office/powerpoint/2010/main" val="306729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662B-1640-DB26-F342-589DA547C879}"/>
              </a:ext>
            </a:extLst>
          </p:cNvPr>
          <p:cNvSpPr>
            <a:spLocks noGrp="1"/>
          </p:cNvSpPr>
          <p:nvPr>
            <p:ph type="title"/>
          </p:nvPr>
        </p:nvSpPr>
        <p:spPr/>
        <p:txBody>
          <a:bodyPr/>
          <a:lstStyle/>
          <a:p>
            <a:r>
              <a:rPr lang="en-US">
                <a:latin typeface="Malgun Gothic"/>
                <a:ea typeface="Malgun Gothic"/>
              </a:rPr>
              <a:t>Repeated Phrases / Frases </a:t>
            </a:r>
            <a:r>
              <a:rPr lang="en-US" err="1">
                <a:latin typeface="Malgun Gothic"/>
                <a:ea typeface="Malgun Gothic"/>
              </a:rPr>
              <a:t>repetidas</a:t>
            </a:r>
            <a:endParaRPr lang="en-US" err="1"/>
          </a:p>
        </p:txBody>
      </p:sp>
      <p:graphicFrame>
        <p:nvGraphicFramePr>
          <p:cNvPr id="4" name="Table 3">
            <a:extLst>
              <a:ext uri="{FF2B5EF4-FFF2-40B4-BE49-F238E27FC236}">
                <a16:creationId xmlns:a16="http://schemas.microsoft.com/office/drawing/2014/main" id="{5BEFE95F-5B1A-299F-C33C-370B1DFEDAA6}"/>
              </a:ext>
            </a:extLst>
          </p:cNvPr>
          <p:cNvGraphicFramePr>
            <a:graphicFrameLocks noGrp="1"/>
          </p:cNvGraphicFramePr>
          <p:nvPr>
            <p:extLst>
              <p:ext uri="{D42A27DB-BD31-4B8C-83A1-F6EECF244321}">
                <p14:modId xmlns:p14="http://schemas.microsoft.com/office/powerpoint/2010/main" val="4183194263"/>
              </p:ext>
            </p:extLst>
          </p:nvPr>
        </p:nvGraphicFramePr>
        <p:xfrm>
          <a:off x="284872" y="1216549"/>
          <a:ext cx="8574256" cy="3609893"/>
        </p:xfrm>
        <a:graphic>
          <a:graphicData uri="http://schemas.openxmlformats.org/drawingml/2006/table">
            <a:tbl>
              <a:tblPr firstRow="1" firstCol="1" bandRow="1"/>
              <a:tblGrid>
                <a:gridCol w="2922409">
                  <a:extLst>
                    <a:ext uri="{9D8B030D-6E8A-4147-A177-3AD203B41FA5}">
                      <a16:colId xmlns:a16="http://schemas.microsoft.com/office/drawing/2014/main" val="2920662262"/>
                    </a:ext>
                  </a:extLst>
                </a:gridCol>
                <a:gridCol w="5651847">
                  <a:extLst>
                    <a:ext uri="{9D8B030D-6E8A-4147-A177-3AD203B41FA5}">
                      <a16:colId xmlns:a16="http://schemas.microsoft.com/office/drawing/2014/main" val="3578809609"/>
                    </a:ext>
                  </a:extLst>
                </a:gridCol>
              </a:tblGrid>
              <a:tr h="412808">
                <a:tc>
                  <a:txBody>
                    <a:bodyPr/>
                    <a:lstStyle/>
                    <a:p>
                      <a:pPr marL="0" marR="0" algn="just">
                        <a:lnSpc>
                          <a:spcPct val="115000"/>
                        </a:lnSpc>
                        <a:spcBef>
                          <a:spcPts val="0"/>
                        </a:spcBef>
                        <a:spcAft>
                          <a:spcPts val="0"/>
                        </a:spcAft>
                        <a:tabLst>
                          <a:tab pos="3200400" algn="l"/>
                          <a:tab pos="3429000" algn="l"/>
                        </a:tabLst>
                      </a:pPr>
                      <a:r>
                        <a:rPr lang="en-US" sz="1400">
                          <a:solidFill>
                            <a:schemeClr val="bg1"/>
                          </a:solidFill>
                          <a:effectLst/>
                          <a:latin typeface="Arial Nova Cond" panose="020B0506020202020204" pitchFamily="34" charset="0"/>
                          <a:ea typeface="Calibri" panose="020F0502020204030204" pitchFamily="34" charset="0"/>
                          <a:cs typeface="Times New Roman" panose="02020603050405020304" pitchFamily="18" charset="0"/>
                        </a:rPr>
                        <a:t> </a:t>
                      </a:r>
                      <a:endParaRPr lang="en-US" sz="1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400">
                          <a:solidFill>
                            <a:schemeClr val="bg1"/>
                          </a:solidFill>
                          <a:effectLst/>
                          <a:latin typeface="Arial Nova Cond"/>
                          <a:ea typeface="Calibri"/>
                          <a:cs typeface="Times New Roman"/>
                        </a:rPr>
                        <a:t>Verses / Versículos</a:t>
                      </a:r>
                      <a:endParaRPr lang="en-US" sz="1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001661942"/>
                  </a:ext>
                </a:extLst>
              </a:tr>
              <a:tr h="639417">
                <a:tc>
                  <a:txBody>
                    <a:bodyPr/>
                    <a:lstStyle/>
                    <a:p>
                      <a:pPr marL="0" marR="0">
                        <a:lnSpc>
                          <a:spcPct val="115000"/>
                        </a:lnSpc>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“who made the heavens and the earth”</a:t>
                      </a:r>
                      <a:br>
                        <a:rPr lang="en-US" sz="1400">
                          <a:effectLst/>
                          <a:latin typeface="Arial Nova Cond" panose="020B0506020202020204" pitchFamily="34" charset="0"/>
                          <a:ea typeface="Calibri" panose="020F0502020204030204" pitchFamily="34" charset="0"/>
                          <a:cs typeface="Times New Roman" panose="02020603050405020304" pitchFamily="18" charset="0"/>
                        </a:rPr>
                      </a:br>
                      <a:r>
                        <a:rPr lang="es-ES" sz="1400">
                          <a:effectLst/>
                          <a:latin typeface="Arial Nova Cond" panose="020B0506020202020204" pitchFamily="34" charset="0"/>
                          <a:ea typeface="Calibri" panose="020F0502020204030204" pitchFamily="34" charset="0"/>
                          <a:cs typeface="Times New Roman" panose="02020603050405020304" pitchFamily="18" charset="0"/>
                        </a:rPr>
                        <a:t>“quien hizo los cielos y la tierra”</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190984"/>
                  </a:ext>
                </a:extLst>
              </a:tr>
              <a:tr h="639417">
                <a:tc>
                  <a:txBody>
                    <a:bodyPr/>
                    <a:lstStyle/>
                    <a:p>
                      <a:pPr marL="0" marR="0">
                        <a:lnSpc>
                          <a:spcPct val="115000"/>
                        </a:lnSpc>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“now and forevermore”</a:t>
                      </a:r>
                      <a:br>
                        <a:rPr lang="en-US" sz="1400">
                          <a:effectLst/>
                          <a:latin typeface="Arial Nova Cond" panose="020B0506020202020204" pitchFamily="34" charset="0"/>
                          <a:ea typeface="Calibri" panose="020F0502020204030204" pitchFamily="34" charset="0"/>
                          <a:cs typeface="Times New Roman" panose="02020603050405020304" pitchFamily="18" charset="0"/>
                        </a:rPr>
                      </a:br>
                      <a:r>
                        <a:rPr lang="es-ES" sz="1400">
                          <a:effectLst/>
                          <a:latin typeface="Arial Nova Cond" panose="020B0506020202020204" pitchFamily="34" charset="0"/>
                          <a:ea typeface="Calibri" panose="020F0502020204030204" pitchFamily="34" charset="0"/>
                          <a:cs typeface="Times New Roman" panose="02020603050405020304" pitchFamily="18" charset="0"/>
                        </a:rPr>
                        <a:t>“desde ahora y para siempre”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691847"/>
                  </a:ext>
                </a:extLst>
              </a:tr>
              <a:tr h="639417">
                <a:tc>
                  <a:txBody>
                    <a:bodyPr/>
                    <a:lstStyle/>
                    <a:p>
                      <a:pPr marL="0" marR="0">
                        <a:lnSpc>
                          <a:spcPct val="115000"/>
                        </a:lnSpc>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the word “peace”</a:t>
                      </a:r>
                      <a:br>
                        <a:rPr lang="en-US" sz="1400">
                          <a:effectLst/>
                          <a:latin typeface="Arial Nova Cond" panose="020B0506020202020204" pitchFamily="34" charset="0"/>
                          <a:ea typeface="Calibri" panose="020F0502020204030204" pitchFamily="34" charset="0"/>
                          <a:cs typeface="Times New Roman" panose="02020603050405020304" pitchFamily="18" charset="0"/>
                        </a:rPr>
                      </a:br>
                      <a:r>
                        <a:rPr lang="en-US" sz="1400">
                          <a:effectLst/>
                          <a:latin typeface="Arial Nova Cond" panose="020B0506020202020204" pitchFamily="34" charset="0"/>
                          <a:ea typeface="Calibri" panose="020F0502020204030204" pitchFamily="34" charset="0"/>
                          <a:cs typeface="Times New Roman" panose="02020603050405020304" pitchFamily="18" charset="0"/>
                        </a:rPr>
                        <a:t>la palabra "</a:t>
                      </a:r>
                      <a:r>
                        <a:rPr lang="en-US" sz="1400" err="1">
                          <a:effectLst/>
                          <a:latin typeface="Arial Nova Cond" panose="020B0506020202020204" pitchFamily="34" charset="0"/>
                          <a:ea typeface="Calibri" panose="020F0502020204030204" pitchFamily="34" charset="0"/>
                          <a:cs typeface="Times New Roman" panose="02020603050405020304" pitchFamily="18" charset="0"/>
                        </a:rPr>
                        <a:t>paz</a:t>
                      </a:r>
                      <a:r>
                        <a:rPr lang="en-US" sz="1400">
                          <a:effectLst/>
                          <a:latin typeface="Arial Nova Cond" panose="020B0506020202020204" pitchFamily="34" charset="0"/>
                          <a:ea typeface="Calibri" panose="020F0502020204030204" pitchFamily="34"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222429"/>
                  </a:ext>
                </a:extLst>
              </a:tr>
              <a:tr h="639417">
                <a:tc>
                  <a:txBody>
                    <a:bodyPr/>
                    <a:lstStyle/>
                    <a:p>
                      <a:pPr marL="0" marR="0">
                        <a:lnSpc>
                          <a:spcPct val="115000"/>
                        </a:lnSpc>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“May the Lord bless you from Zion”</a:t>
                      </a:r>
                      <a:br>
                        <a:rPr lang="en-US" sz="1400">
                          <a:effectLst/>
                          <a:latin typeface="Arial Nova Cond" panose="020B0506020202020204" pitchFamily="34" charset="0"/>
                          <a:ea typeface="Calibri" panose="020F0502020204030204" pitchFamily="34" charset="0"/>
                          <a:cs typeface="Times New Roman" panose="02020603050405020304" pitchFamily="18" charset="0"/>
                        </a:rPr>
                      </a:br>
                      <a:r>
                        <a:rPr lang="es-ES" sz="1400">
                          <a:effectLst/>
                          <a:latin typeface="Arial Nova Cond" panose="020B0506020202020204" pitchFamily="34" charset="0"/>
                          <a:ea typeface="Calibri" panose="020F0502020204030204" pitchFamily="34" charset="0"/>
                          <a:cs typeface="Times New Roman" panose="02020603050405020304" pitchFamily="18" charset="0"/>
                        </a:rPr>
                        <a:t>“Desde </a:t>
                      </a:r>
                      <a:r>
                        <a:rPr lang="es-ES" sz="1400" err="1">
                          <a:effectLst/>
                          <a:latin typeface="Arial Nova Cond" panose="020B0506020202020204" pitchFamily="34" charset="0"/>
                          <a:ea typeface="Calibri" panose="020F0502020204030204" pitchFamily="34" charset="0"/>
                          <a:cs typeface="Times New Roman" panose="02020603050405020304" pitchFamily="18" charset="0"/>
                        </a:rPr>
                        <a:t>Sión</a:t>
                      </a:r>
                      <a:r>
                        <a:rPr lang="es-ES" sz="1400">
                          <a:effectLst/>
                          <a:latin typeface="Arial Nova Cond" panose="020B0506020202020204" pitchFamily="34" charset="0"/>
                          <a:ea typeface="Calibri" panose="020F0502020204030204" pitchFamily="34" charset="0"/>
                          <a:cs typeface="Times New Roman" panose="02020603050405020304" pitchFamily="18" charset="0"/>
                        </a:rPr>
                        <a:t> te bendiga el SEÑOR”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727999"/>
                  </a:ext>
                </a:extLst>
              </a:tr>
              <a:tr h="639417">
                <a:tc>
                  <a:txBody>
                    <a:bodyPr/>
                    <a:lstStyle/>
                    <a:p>
                      <a:pPr marL="0" marR="0">
                        <a:lnSpc>
                          <a:spcPct val="115000"/>
                        </a:lnSpc>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“O Israel, put your hope in the Lord”</a:t>
                      </a:r>
                      <a:br>
                        <a:rPr lang="en-US" sz="1400">
                          <a:effectLst/>
                          <a:latin typeface="Arial Nova Cond" panose="020B0506020202020204" pitchFamily="34" charset="0"/>
                          <a:ea typeface="Calibri" panose="020F0502020204030204" pitchFamily="34" charset="0"/>
                          <a:cs typeface="Times New Roman" panose="02020603050405020304" pitchFamily="18" charset="0"/>
                        </a:rPr>
                      </a:br>
                      <a:r>
                        <a:rPr lang="es-ES" sz="1400">
                          <a:effectLst/>
                          <a:latin typeface="Arial Nova Cond" panose="020B0506020202020204" pitchFamily="34" charset="0"/>
                          <a:ea typeface="Calibri" panose="020F0502020204030204" pitchFamily="34" charset="0"/>
                          <a:cs typeface="Times New Roman" panose="02020603050405020304" pitchFamily="18" charset="0"/>
                        </a:rPr>
                        <a:t>“Oh Israel, espera en el SEÑOR”</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5246049"/>
                  </a:ext>
                </a:extLst>
              </a:tr>
            </a:tbl>
          </a:graphicData>
        </a:graphic>
      </p:graphicFrame>
      <p:sp>
        <p:nvSpPr>
          <p:cNvPr id="5" name="TextBox 4">
            <a:extLst>
              <a:ext uri="{FF2B5EF4-FFF2-40B4-BE49-F238E27FC236}">
                <a16:creationId xmlns:a16="http://schemas.microsoft.com/office/drawing/2014/main" id="{EE9956DD-0D91-DC91-A33C-428AA9D25FDE}"/>
              </a:ext>
            </a:extLst>
          </p:cNvPr>
          <p:cNvSpPr txBox="1"/>
          <p:nvPr/>
        </p:nvSpPr>
        <p:spPr>
          <a:xfrm>
            <a:off x="3209995" y="1781286"/>
            <a:ext cx="2888655" cy="369332"/>
          </a:xfrm>
          <a:prstGeom prst="rect">
            <a:avLst/>
          </a:prstGeom>
          <a:noFill/>
        </p:spPr>
        <p:txBody>
          <a:bodyPr wrap="square" rtlCol="0">
            <a:spAutoFit/>
          </a:bodyPr>
          <a:lstStyle/>
          <a:p>
            <a:r>
              <a:rPr lang="en-US">
                <a:solidFill>
                  <a:srgbClr val="C00000"/>
                </a:solidFill>
                <a:latin typeface="Segoe Print" panose="02000600000000000000" pitchFamily="2" charset="0"/>
              </a:rPr>
              <a:t>121:2; 124:8; 134:3</a:t>
            </a:r>
          </a:p>
        </p:txBody>
      </p:sp>
      <p:sp>
        <p:nvSpPr>
          <p:cNvPr id="6" name="TextBox 5">
            <a:extLst>
              <a:ext uri="{FF2B5EF4-FFF2-40B4-BE49-F238E27FC236}">
                <a16:creationId xmlns:a16="http://schemas.microsoft.com/office/drawing/2014/main" id="{B34CEC19-F92E-F1C9-43A5-6AB119D9C7FA}"/>
              </a:ext>
            </a:extLst>
          </p:cNvPr>
          <p:cNvSpPr txBox="1"/>
          <p:nvPr/>
        </p:nvSpPr>
        <p:spPr>
          <a:xfrm>
            <a:off x="3209995" y="2429650"/>
            <a:ext cx="2888655" cy="369332"/>
          </a:xfrm>
          <a:prstGeom prst="rect">
            <a:avLst/>
          </a:prstGeom>
          <a:noFill/>
        </p:spPr>
        <p:txBody>
          <a:bodyPr wrap="square" rtlCol="0">
            <a:spAutoFit/>
          </a:bodyPr>
          <a:lstStyle/>
          <a:p>
            <a:r>
              <a:rPr lang="en-US">
                <a:solidFill>
                  <a:srgbClr val="C00000"/>
                </a:solidFill>
                <a:latin typeface="Segoe Print" panose="02000600000000000000" pitchFamily="2" charset="0"/>
              </a:rPr>
              <a:t>121:8; 125:2; 131:3</a:t>
            </a:r>
          </a:p>
        </p:txBody>
      </p:sp>
      <p:sp>
        <p:nvSpPr>
          <p:cNvPr id="7" name="TextBox 6">
            <a:extLst>
              <a:ext uri="{FF2B5EF4-FFF2-40B4-BE49-F238E27FC236}">
                <a16:creationId xmlns:a16="http://schemas.microsoft.com/office/drawing/2014/main" id="{A6BD60A2-0D22-A374-E9E9-ACD6EBFAFDC9}"/>
              </a:ext>
            </a:extLst>
          </p:cNvPr>
          <p:cNvSpPr txBox="1"/>
          <p:nvPr/>
        </p:nvSpPr>
        <p:spPr>
          <a:xfrm>
            <a:off x="3209995" y="3078014"/>
            <a:ext cx="5649133" cy="369332"/>
          </a:xfrm>
          <a:prstGeom prst="rect">
            <a:avLst/>
          </a:prstGeom>
          <a:noFill/>
        </p:spPr>
        <p:txBody>
          <a:bodyPr wrap="square" rtlCol="0">
            <a:spAutoFit/>
          </a:bodyPr>
          <a:lstStyle/>
          <a:p>
            <a:r>
              <a:rPr lang="en-US">
                <a:solidFill>
                  <a:srgbClr val="C00000"/>
                </a:solidFill>
                <a:latin typeface="Segoe Print" panose="02000600000000000000" pitchFamily="2" charset="0"/>
              </a:rPr>
              <a:t>120:6; 120:7; 122:6; 122:8; 125:3; 128:6</a:t>
            </a:r>
          </a:p>
        </p:txBody>
      </p:sp>
      <p:sp>
        <p:nvSpPr>
          <p:cNvPr id="8" name="TextBox 7">
            <a:extLst>
              <a:ext uri="{FF2B5EF4-FFF2-40B4-BE49-F238E27FC236}">
                <a16:creationId xmlns:a16="http://schemas.microsoft.com/office/drawing/2014/main" id="{F73A8CF1-F491-3367-5BA7-426A41B10CFF}"/>
              </a:ext>
            </a:extLst>
          </p:cNvPr>
          <p:cNvSpPr txBox="1"/>
          <p:nvPr/>
        </p:nvSpPr>
        <p:spPr>
          <a:xfrm>
            <a:off x="3209995" y="3726378"/>
            <a:ext cx="2888655" cy="369332"/>
          </a:xfrm>
          <a:prstGeom prst="rect">
            <a:avLst/>
          </a:prstGeom>
          <a:noFill/>
        </p:spPr>
        <p:txBody>
          <a:bodyPr wrap="square" rtlCol="0">
            <a:spAutoFit/>
          </a:bodyPr>
          <a:lstStyle/>
          <a:p>
            <a:r>
              <a:rPr lang="en-US">
                <a:solidFill>
                  <a:srgbClr val="C00000"/>
                </a:solidFill>
                <a:latin typeface="Segoe Print" panose="02000600000000000000" pitchFamily="2" charset="0"/>
              </a:rPr>
              <a:t>128:5; 129:8; 134:3</a:t>
            </a:r>
          </a:p>
        </p:txBody>
      </p:sp>
      <p:sp>
        <p:nvSpPr>
          <p:cNvPr id="9" name="TextBox 8">
            <a:extLst>
              <a:ext uri="{FF2B5EF4-FFF2-40B4-BE49-F238E27FC236}">
                <a16:creationId xmlns:a16="http://schemas.microsoft.com/office/drawing/2014/main" id="{2EB1C512-54BA-3A54-7129-8DE57C1BA6B0}"/>
              </a:ext>
            </a:extLst>
          </p:cNvPr>
          <p:cNvSpPr txBox="1"/>
          <p:nvPr/>
        </p:nvSpPr>
        <p:spPr>
          <a:xfrm>
            <a:off x="3209995" y="4374742"/>
            <a:ext cx="2888655" cy="369332"/>
          </a:xfrm>
          <a:prstGeom prst="rect">
            <a:avLst/>
          </a:prstGeom>
          <a:noFill/>
        </p:spPr>
        <p:txBody>
          <a:bodyPr wrap="square" rtlCol="0">
            <a:spAutoFit/>
          </a:bodyPr>
          <a:lstStyle/>
          <a:p>
            <a:r>
              <a:rPr lang="en-US">
                <a:solidFill>
                  <a:srgbClr val="C00000"/>
                </a:solidFill>
                <a:latin typeface="Segoe Print" panose="02000600000000000000" pitchFamily="2" charset="0"/>
              </a:rPr>
              <a:t>130:7; 131:7</a:t>
            </a:r>
          </a:p>
        </p:txBody>
      </p:sp>
    </p:spTree>
    <p:extLst>
      <p:ext uri="{BB962C8B-B14F-4D97-AF65-F5344CB8AC3E}">
        <p14:creationId xmlns:p14="http://schemas.microsoft.com/office/powerpoint/2010/main" val="33162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7A5D-F680-8CBC-1876-454B9B35DB94}"/>
              </a:ext>
            </a:extLst>
          </p:cNvPr>
          <p:cNvSpPr>
            <a:spLocks noGrp="1"/>
          </p:cNvSpPr>
          <p:nvPr>
            <p:ph type="title"/>
          </p:nvPr>
        </p:nvSpPr>
        <p:spPr/>
        <p:txBody>
          <a:bodyPr/>
          <a:lstStyle/>
          <a:p>
            <a:r>
              <a:rPr lang="en-US">
                <a:latin typeface="Malgun Gothic"/>
                <a:ea typeface="Malgun Gothic"/>
              </a:rPr>
              <a:t>Main Themes / </a:t>
            </a:r>
            <a:r>
              <a:rPr lang="en-US" err="1">
                <a:latin typeface="Malgun Gothic"/>
                <a:ea typeface="Malgun Gothic"/>
              </a:rPr>
              <a:t>Temas</a:t>
            </a:r>
            <a:r>
              <a:rPr lang="en-US">
                <a:latin typeface="Malgun Gothic"/>
                <a:ea typeface="Malgun Gothic"/>
              </a:rPr>
              <a:t> </a:t>
            </a:r>
            <a:r>
              <a:rPr lang="en-US" err="1">
                <a:latin typeface="Malgun Gothic"/>
                <a:ea typeface="Malgun Gothic"/>
              </a:rPr>
              <a:t>principales</a:t>
            </a:r>
            <a:endParaRPr lang="en-US"/>
          </a:p>
        </p:txBody>
      </p:sp>
      <p:sp>
        <p:nvSpPr>
          <p:cNvPr id="3" name="Content Placeholder 2">
            <a:extLst>
              <a:ext uri="{FF2B5EF4-FFF2-40B4-BE49-F238E27FC236}">
                <a16:creationId xmlns:a16="http://schemas.microsoft.com/office/drawing/2014/main" id="{13E8302E-B926-8E7D-70BF-6E1FB575D2A4}"/>
              </a:ext>
            </a:extLst>
          </p:cNvPr>
          <p:cNvSpPr>
            <a:spLocks noGrp="1"/>
          </p:cNvSpPr>
          <p:nvPr>
            <p:ph sz="half" idx="1"/>
          </p:nvPr>
        </p:nvSpPr>
        <p:spPr>
          <a:xfrm>
            <a:off x="337625" y="1041006"/>
            <a:ext cx="4234375" cy="4673994"/>
          </a:xfrm>
        </p:spPr>
        <p:txBody>
          <a:bodyPr>
            <a:normAutofit lnSpcReduction="10000"/>
          </a:bodyPr>
          <a:lstStyle/>
          <a:p>
            <a:r>
              <a:rPr lang="en-US"/>
              <a:t>Unity </a:t>
            </a:r>
          </a:p>
          <a:p>
            <a:pPr lvl="1"/>
            <a:r>
              <a:rPr lang="en-US"/>
              <a:t>Israel had been divided, conquered, and scattered for 400+ years</a:t>
            </a:r>
          </a:p>
          <a:p>
            <a:pPr lvl="1"/>
            <a:r>
              <a:rPr lang="en-US"/>
              <a:t>Singing these songs together would remind Israel of how vital unity was</a:t>
            </a:r>
          </a:p>
          <a:p>
            <a:r>
              <a:rPr lang="en-US"/>
              <a:t>Reliance on God</a:t>
            </a:r>
          </a:p>
          <a:p>
            <a:pPr lvl="1"/>
            <a:r>
              <a:rPr lang="en-US"/>
              <a:t>After the Captivity, Israel needed God’s help to establish temple worship and improve morality</a:t>
            </a:r>
          </a:p>
          <a:p>
            <a:pPr lvl="1"/>
            <a:r>
              <a:rPr lang="en-US"/>
              <a:t>Singing these songs together would remind Israel how much they needed God</a:t>
            </a:r>
            <a:br>
              <a:rPr lang="en-US"/>
            </a:br>
            <a:endParaRPr lang="en-US"/>
          </a:p>
          <a:p>
            <a:r>
              <a:rPr lang="en-US"/>
              <a:t>Jerusalem as the Center of Worship/Service</a:t>
            </a:r>
          </a:p>
          <a:p>
            <a:pPr lvl="1"/>
            <a:r>
              <a:rPr lang="en-US"/>
              <a:t>Israel had learned their lesson about idols, but also about worshiping “God” in other places and ways (1 Kings 12:28; 14:23)</a:t>
            </a:r>
          </a:p>
          <a:p>
            <a:pPr lvl="1"/>
            <a:r>
              <a:rPr lang="en-US"/>
              <a:t>The yearly treks to Jerusalem may have served as a symbolic “second exodus,” as Israel journeyed from bondage in sin to freedom in purity and worship</a:t>
            </a:r>
            <a:endParaRPr lang="en-US" sz="1200"/>
          </a:p>
          <a:p>
            <a:endParaRPr lang="en-US"/>
          </a:p>
        </p:txBody>
      </p:sp>
      <p:sp>
        <p:nvSpPr>
          <p:cNvPr id="4" name="Content Placeholder 3">
            <a:extLst>
              <a:ext uri="{FF2B5EF4-FFF2-40B4-BE49-F238E27FC236}">
                <a16:creationId xmlns:a16="http://schemas.microsoft.com/office/drawing/2014/main" id="{B914155D-5987-6D57-114E-436225C5AF6F}"/>
              </a:ext>
            </a:extLst>
          </p:cNvPr>
          <p:cNvSpPr>
            <a:spLocks noGrp="1"/>
          </p:cNvSpPr>
          <p:nvPr>
            <p:ph sz="half" idx="2"/>
          </p:nvPr>
        </p:nvSpPr>
        <p:spPr>
          <a:xfrm>
            <a:off x="4571999" y="1041007"/>
            <a:ext cx="4399613" cy="4449790"/>
          </a:xfrm>
        </p:spPr>
        <p:txBody>
          <a:bodyPr vert="horz" lIns="91440" tIns="45720" rIns="91440" bIns="45720" rtlCol="0" anchor="t">
            <a:normAutofit lnSpcReduction="10000"/>
          </a:bodyPr>
          <a:lstStyle/>
          <a:p>
            <a:r>
              <a:rPr lang="en-US">
                <a:ea typeface="+mn-lt"/>
                <a:cs typeface="+mn-lt"/>
              </a:rPr>
              <a:t>La </a:t>
            </a:r>
            <a:r>
              <a:rPr lang="en-US" err="1">
                <a:ea typeface="+mn-lt"/>
                <a:cs typeface="+mn-lt"/>
              </a:rPr>
              <a:t>unidad</a:t>
            </a:r>
            <a:endParaRPr lang="en-US"/>
          </a:p>
          <a:p>
            <a:pPr lvl="1"/>
            <a:r>
              <a:rPr lang="en-US">
                <a:ea typeface="+mn-lt"/>
                <a:cs typeface="+mn-lt"/>
              </a:rPr>
              <a:t>Israel </a:t>
            </a:r>
            <a:r>
              <a:rPr lang="en-US" err="1">
                <a:ea typeface="+mn-lt"/>
                <a:cs typeface="+mn-lt"/>
              </a:rPr>
              <a:t>había</a:t>
            </a:r>
            <a:r>
              <a:rPr lang="en-US">
                <a:ea typeface="+mn-lt"/>
                <a:cs typeface="+mn-lt"/>
              </a:rPr>
              <a:t> </a:t>
            </a:r>
            <a:r>
              <a:rPr lang="en-US" err="1">
                <a:ea typeface="+mn-lt"/>
                <a:cs typeface="+mn-lt"/>
              </a:rPr>
              <a:t>estado</a:t>
            </a:r>
            <a:r>
              <a:rPr lang="en-US">
                <a:ea typeface="+mn-lt"/>
                <a:cs typeface="+mn-lt"/>
              </a:rPr>
              <a:t> </a:t>
            </a:r>
            <a:r>
              <a:rPr lang="en-US" err="1">
                <a:ea typeface="+mn-lt"/>
                <a:cs typeface="+mn-lt"/>
              </a:rPr>
              <a:t>dividido</a:t>
            </a:r>
            <a:r>
              <a:rPr lang="en-US">
                <a:ea typeface="+mn-lt"/>
                <a:cs typeface="+mn-lt"/>
              </a:rPr>
              <a:t>, </a:t>
            </a:r>
            <a:r>
              <a:rPr lang="en-US" err="1">
                <a:ea typeface="+mn-lt"/>
                <a:cs typeface="+mn-lt"/>
              </a:rPr>
              <a:t>conquistado</a:t>
            </a:r>
            <a:r>
              <a:rPr lang="en-US">
                <a:ea typeface="+mn-lt"/>
                <a:cs typeface="+mn-lt"/>
              </a:rPr>
              <a:t> y </a:t>
            </a:r>
            <a:r>
              <a:rPr lang="en-US" err="1">
                <a:ea typeface="+mn-lt"/>
                <a:cs typeface="+mn-lt"/>
              </a:rPr>
              <a:t>esparcido</a:t>
            </a:r>
            <a:r>
              <a:rPr lang="en-US">
                <a:ea typeface="+mn-lt"/>
                <a:cs typeface="+mn-lt"/>
              </a:rPr>
              <a:t> </a:t>
            </a:r>
            <a:r>
              <a:rPr lang="en-US" err="1">
                <a:ea typeface="+mn-lt"/>
                <a:cs typeface="+mn-lt"/>
              </a:rPr>
              <a:t>durante</a:t>
            </a:r>
            <a:r>
              <a:rPr lang="en-US">
                <a:ea typeface="+mn-lt"/>
                <a:cs typeface="+mn-lt"/>
              </a:rPr>
              <a:t> </a:t>
            </a:r>
            <a:r>
              <a:rPr lang="en-US" err="1">
                <a:ea typeface="+mn-lt"/>
                <a:cs typeface="+mn-lt"/>
              </a:rPr>
              <a:t>más</a:t>
            </a:r>
            <a:r>
              <a:rPr lang="en-US">
                <a:ea typeface="+mn-lt"/>
                <a:cs typeface="+mn-lt"/>
              </a:rPr>
              <a:t> de 400 </a:t>
            </a:r>
            <a:r>
              <a:rPr lang="en-US" err="1">
                <a:ea typeface="+mn-lt"/>
                <a:cs typeface="+mn-lt"/>
              </a:rPr>
              <a:t>años</a:t>
            </a:r>
            <a:r>
              <a:rPr lang="en-US">
                <a:ea typeface="+mn-lt"/>
                <a:cs typeface="+mn-lt"/>
              </a:rPr>
              <a:t>.</a:t>
            </a:r>
            <a:endParaRPr lang="en-US"/>
          </a:p>
          <a:p>
            <a:pPr lvl="1"/>
            <a:r>
              <a:rPr lang="en-US" err="1">
                <a:ea typeface="+mn-lt"/>
                <a:cs typeface="+mn-lt"/>
              </a:rPr>
              <a:t>Cantar</a:t>
            </a:r>
            <a:r>
              <a:rPr lang="en-US">
                <a:ea typeface="+mn-lt"/>
                <a:cs typeface="+mn-lt"/>
              </a:rPr>
              <a:t> </a:t>
            </a:r>
            <a:r>
              <a:rPr lang="en-US" err="1">
                <a:ea typeface="+mn-lt"/>
                <a:cs typeface="+mn-lt"/>
              </a:rPr>
              <a:t>estas</a:t>
            </a:r>
            <a:r>
              <a:rPr lang="en-US">
                <a:ea typeface="+mn-lt"/>
                <a:cs typeface="+mn-lt"/>
              </a:rPr>
              <a:t> </a:t>
            </a:r>
            <a:r>
              <a:rPr lang="en-US" err="1">
                <a:ea typeface="+mn-lt"/>
                <a:cs typeface="+mn-lt"/>
              </a:rPr>
              <a:t>cánticos</a:t>
            </a:r>
            <a:r>
              <a:rPr lang="en-US">
                <a:ea typeface="+mn-lt"/>
                <a:cs typeface="+mn-lt"/>
              </a:rPr>
              <a:t> </a:t>
            </a:r>
            <a:r>
              <a:rPr lang="en-US" err="1">
                <a:ea typeface="+mn-lt"/>
                <a:cs typeface="+mn-lt"/>
              </a:rPr>
              <a:t>juntos</a:t>
            </a:r>
            <a:r>
              <a:rPr lang="en-US">
                <a:ea typeface="+mn-lt"/>
                <a:cs typeface="+mn-lt"/>
              </a:rPr>
              <a:t> </a:t>
            </a:r>
            <a:r>
              <a:rPr lang="en-US" err="1">
                <a:ea typeface="+mn-lt"/>
                <a:cs typeface="+mn-lt"/>
              </a:rPr>
              <a:t>recordaría</a:t>
            </a:r>
            <a:r>
              <a:rPr lang="en-US">
                <a:ea typeface="+mn-lt"/>
                <a:cs typeface="+mn-lt"/>
              </a:rPr>
              <a:t> a Israel lo vital que era la </a:t>
            </a:r>
            <a:r>
              <a:rPr lang="en-US" err="1">
                <a:ea typeface="+mn-lt"/>
                <a:cs typeface="+mn-lt"/>
              </a:rPr>
              <a:t>unidad</a:t>
            </a:r>
            <a:endParaRPr lang="en-US"/>
          </a:p>
          <a:p>
            <a:r>
              <a:rPr lang="en-US">
                <a:ea typeface="+mn-lt"/>
                <a:cs typeface="+mn-lt"/>
              </a:rPr>
              <a:t>La </a:t>
            </a:r>
            <a:r>
              <a:rPr lang="en-US" err="1">
                <a:ea typeface="+mn-lt"/>
                <a:cs typeface="+mn-lt"/>
              </a:rPr>
              <a:t>dependencia</a:t>
            </a:r>
            <a:r>
              <a:rPr lang="en-US">
                <a:ea typeface="+mn-lt"/>
                <a:cs typeface="+mn-lt"/>
              </a:rPr>
              <a:t> de Dios</a:t>
            </a:r>
            <a:endParaRPr lang="en-US"/>
          </a:p>
          <a:p>
            <a:pPr lvl="1"/>
            <a:r>
              <a:rPr lang="en-US" err="1">
                <a:ea typeface="+mn-lt"/>
                <a:cs typeface="+mn-lt"/>
              </a:rPr>
              <a:t>Después</a:t>
            </a:r>
            <a:r>
              <a:rPr lang="en-US">
                <a:ea typeface="+mn-lt"/>
                <a:cs typeface="+mn-lt"/>
              </a:rPr>
              <a:t> del </a:t>
            </a:r>
            <a:r>
              <a:rPr lang="en-US" err="1">
                <a:ea typeface="+mn-lt"/>
                <a:cs typeface="+mn-lt"/>
              </a:rPr>
              <a:t>cautiverio</a:t>
            </a:r>
            <a:r>
              <a:rPr lang="en-US">
                <a:ea typeface="+mn-lt"/>
                <a:cs typeface="+mn-lt"/>
              </a:rPr>
              <a:t>, Israel </a:t>
            </a:r>
            <a:r>
              <a:rPr lang="en-US" err="1">
                <a:ea typeface="+mn-lt"/>
                <a:cs typeface="+mn-lt"/>
              </a:rPr>
              <a:t>necesitaba</a:t>
            </a:r>
            <a:r>
              <a:rPr lang="en-US">
                <a:ea typeface="+mn-lt"/>
                <a:cs typeface="+mn-lt"/>
              </a:rPr>
              <a:t> la </a:t>
            </a:r>
            <a:br>
              <a:rPr lang="en-US">
                <a:ea typeface="+mn-lt"/>
                <a:cs typeface="+mn-lt"/>
              </a:rPr>
            </a:br>
            <a:r>
              <a:rPr lang="en-US" err="1">
                <a:ea typeface="+mn-lt"/>
                <a:cs typeface="+mn-lt"/>
              </a:rPr>
              <a:t>ayuda</a:t>
            </a:r>
            <a:r>
              <a:rPr lang="en-US">
                <a:ea typeface="+mn-lt"/>
                <a:cs typeface="+mn-lt"/>
              </a:rPr>
              <a:t> de Dios para </a:t>
            </a:r>
            <a:r>
              <a:rPr lang="en-US" err="1">
                <a:ea typeface="+mn-lt"/>
                <a:cs typeface="+mn-lt"/>
              </a:rPr>
              <a:t>establecer</a:t>
            </a:r>
            <a:r>
              <a:rPr lang="en-US">
                <a:ea typeface="+mn-lt"/>
                <a:cs typeface="+mn-lt"/>
              </a:rPr>
              <a:t> </a:t>
            </a:r>
            <a:r>
              <a:rPr lang="en-US" err="1">
                <a:ea typeface="+mn-lt"/>
                <a:cs typeface="+mn-lt"/>
              </a:rPr>
              <a:t>el</a:t>
            </a:r>
            <a:r>
              <a:rPr lang="en-US">
                <a:ea typeface="+mn-lt"/>
                <a:cs typeface="+mn-lt"/>
              </a:rPr>
              <a:t> </a:t>
            </a:r>
            <a:r>
              <a:rPr lang="en-US" err="1">
                <a:ea typeface="+mn-lt"/>
                <a:cs typeface="+mn-lt"/>
              </a:rPr>
              <a:t>culto</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templo</a:t>
            </a:r>
            <a:r>
              <a:rPr lang="en-US">
                <a:ea typeface="+mn-lt"/>
                <a:cs typeface="+mn-lt"/>
              </a:rPr>
              <a:t> y </a:t>
            </a:r>
            <a:r>
              <a:rPr lang="en-US" err="1">
                <a:ea typeface="+mn-lt"/>
                <a:cs typeface="+mn-lt"/>
              </a:rPr>
              <a:t>mejorar</a:t>
            </a:r>
            <a:r>
              <a:rPr lang="en-US">
                <a:ea typeface="+mn-lt"/>
                <a:cs typeface="+mn-lt"/>
              </a:rPr>
              <a:t> la </a:t>
            </a:r>
            <a:r>
              <a:rPr lang="en-US" err="1">
                <a:ea typeface="+mn-lt"/>
                <a:cs typeface="+mn-lt"/>
              </a:rPr>
              <a:t>moralidad</a:t>
            </a:r>
            <a:r>
              <a:rPr lang="en-US">
                <a:ea typeface="+mn-lt"/>
                <a:cs typeface="+mn-lt"/>
              </a:rPr>
              <a:t>.</a:t>
            </a:r>
            <a:endParaRPr lang="en-US"/>
          </a:p>
          <a:p>
            <a:pPr lvl="1"/>
            <a:r>
              <a:rPr lang="en-US" err="1">
                <a:ea typeface="+mn-lt"/>
                <a:cs typeface="+mn-lt"/>
              </a:rPr>
              <a:t>Cantar</a:t>
            </a:r>
            <a:r>
              <a:rPr lang="en-US">
                <a:ea typeface="+mn-lt"/>
                <a:cs typeface="+mn-lt"/>
              </a:rPr>
              <a:t> </a:t>
            </a:r>
            <a:r>
              <a:rPr lang="en-US" err="1">
                <a:ea typeface="+mn-lt"/>
                <a:cs typeface="+mn-lt"/>
              </a:rPr>
              <a:t>juntos</a:t>
            </a:r>
            <a:r>
              <a:rPr lang="en-US">
                <a:ea typeface="+mn-lt"/>
                <a:cs typeface="+mn-lt"/>
              </a:rPr>
              <a:t> </a:t>
            </a:r>
            <a:r>
              <a:rPr lang="en-US" err="1">
                <a:ea typeface="+mn-lt"/>
                <a:cs typeface="+mn-lt"/>
              </a:rPr>
              <a:t>estos</a:t>
            </a:r>
            <a:r>
              <a:rPr lang="en-US">
                <a:ea typeface="+mn-lt"/>
                <a:cs typeface="+mn-lt"/>
              </a:rPr>
              <a:t> </a:t>
            </a:r>
            <a:r>
              <a:rPr lang="en-US" err="1">
                <a:ea typeface="+mn-lt"/>
                <a:cs typeface="+mn-lt"/>
              </a:rPr>
              <a:t>cánticos</a:t>
            </a:r>
            <a:r>
              <a:rPr lang="en-US">
                <a:ea typeface="+mn-lt"/>
                <a:cs typeface="+mn-lt"/>
              </a:rPr>
              <a:t> </a:t>
            </a:r>
            <a:r>
              <a:rPr lang="en-US" err="1">
                <a:ea typeface="+mn-lt"/>
                <a:cs typeface="+mn-lt"/>
              </a:rPr>
              <a:t>recordaría</a:t>
            </a:r>
            <a:r>
              <a:rPr lang="en-US">
                <a:ea typeface="+mn-lt"/>
                <a:cs typeface="+mn-lt"/>
              </a:rPr>
              <a:t> a Israel </a:t>
            </a:r>
            <a:br>
              <a:rPr lang="en-US">
                <a:ea typeface="+mn-lt"/>
                <a:cs typeface="+mn-lt"/>
              </a:rPr>
            </a:br>
            <a:r>
              <a:rPr lang="en-US">
                <a:ea typeface="+mn-lt"/>
                <a:cs typeface="+mn-lt"/>
              </a:rPr>
              <a:t>lo </a:t>
            </a:r>
            <a:r>
              <a:rPr lang="en-US" err="1">
                <a:ea typeface="+mn-lt"/>
                <a:cs typeface="+mn-lt"/>
              </a:rPr>
              <a:t>mucho</a:t>
            </a:r>
            <a:r>
              <a:rPr lang="en-US">
                <a:ea typeface="+mn-lt"/>
                <a:cs typeface="+mn-lt"/>
              </a:rPr>
              <a:t> que </a:t>
            </a:r>
            <a:r>
              <a:rPr lang="en-US" err="1">
                <a:ea typeface="+mn-lt"/>
                <a:cs typeface="+mn-lt"/>
              </a:rPr>
              <a:t>necesitaban</a:t>
            </a:r>
            <a:r>
              <a:rPr lang="en-US">
                <a:ea typeface="+mn-lt"/>
                <a:cs typeface="+mn-lt"/>
              </a:rPr>
              <a:t> a Dios.</a:t>
            </a:r>
            <a:endParaRPr lang="en-US"/>
          </a:p>
          <a:p>
            <a:r>
              <a:rPr lang="en-US" err="1">
                <a:ea typeface="+mn-lt"/>
                <a:cs typeface="+mn-lt"/>
              </a:rPr>
              <a:t>Jerusalén</a:t>
            </a:r>
            <a:r>
              <a:rPr lang="en-US">
                <a:ea typeface="+mn-lt"/>
                <a:cs typeface="+mn-lt"/>
              </a:rPr>
              <a:t> </a:t>
            </a:r>
            <a:r>
              <a:rPr lang="en-US" err="1">
                <a:ea typeface="+mn-lt"/>
                <a:cs typeface="+mn-lt"/>
              </a:rPr>
              <a:t>como</a:t>
            </a:r>
            <a:r>
              <a:rPr lang="en-US">
                <a:ea typeface="+mn-lt"/>
                <a:cs typeface="+mn-lt"/>
              </a:rPr>
              <a:t> </a:t>
            </a:r>
            <a:r>
              <a:rPr lang="en-US" err="1">
                <a:ea typeface="+mn-lt"/>
                <a:cs typeface="+mn-lt"/>
              </a:rPr>
              <a:t>centro</a:t>
            </a:r>
            <a:r>
              <a:rPr lang="en-US">
                <a:ea typeface="+mn-lt"/>
                <a:cs typeface="+mn-lt"/>
              </a:rPr>
              <a:t> del </a:t>
            </a:r>
            <a:r>
              <a:rPr lang="en-US" err="1">
                <a:ea typeface="+mn-lt"/>
                <a:cs typeface="+mn-lt"/>
              </a:rPr>
              <a:t>culto</a:t>
            </a:r>
            <a:r>
              <a:rPr lang="en-US">
                <a:ea typeface="+mn-lt"/>
                <a:cs typeface="+mn-lt"/>
              </a:rPr>
              <a:t>/</a:t>
            </a:r>
            <a:r>
              <a:rPr lang="en-US" err="1">
                <a:ea typeface="+mn-lt"/>
                <a:cs typeface="+mn-lt"/>
              </a:rPr>
              <a:t>servicio</a:t>
            </a:r>
            <a:endParaRPr lang="en-US"/>
          </a:p>
          <a:p>
            <a:pPr lvl="1"/>
            <a:r>
              <a:rPr lang="en-US">
                <a:ea typeface="+mn-lt"/>
                <a:cs typeface="+mn-lt"/>
              </a:rPr>
              <a:t>Israel </a:t>
            </a:r>
            <a:r>
              <a:rPr lang="en-US" err="1">
                <a:ea typeface="+mn-lt"/>
                <a:cs typeface="+mn-lt"/>
              </a:rPr>
              <a:t>había</a:t>
            </a:r>
            <a:r>
              <a:rPr lang="en-US">
                <a:ea typeface="+mn-lt"/>
                <a:cs typeface="+mn-lt"/>
              </a:rPr>
              <a:t> </a:t>
            </a:r>
            <a:r>
              <a:rPr lang="en-US" err="1">
                <a:ea typeface="+mn-lt"/>
                <a:cs typeface="+mn-lt"/>
              </a:rPr>
              <a:t>aprendido</a:t>
            </a:r>
            <a:r>
              <a:rPr lang="en-US">
                <a:ea typeface="+mn-lt"/>
                <a:cs typeface="+mn-lt"/>
              </a:rPr>
              <a:t> la </a:t>
            </a:r>
            <a:r>
              <a:rPr lang="en-US" err="1">
                <a:ea typeface="+mn-lt"/>
                <a:cs typeface="+mn-lt"/>
              </a:rPr>
              <a:t>lección</a:t>
            </a:r>
            <a:r>
              <a:rPr lang="en-US">
                <a:ea typeface="+mn-lt"/>
                <a:cs typeface="+mn-lt"/>
              </a:rPr>
              <a:t> </a:t>
            </a:r>
            <a:r>
              <a:rPr lang="en-US" err="1">
                <a:ea typeface="+mn-lt"/>
                <a:cs typeface="+mn-lt"/>
              </a:rPr>
              <a:t>sobre</a:t>
            </a:r>
            <a:r>
              <a:rPr lang="en-US">
                <a:ea typeface="+mn-lt"/>
                <a:cs typeface="+mn-lt"/>
              </a:rPr>
              <a:t> </a:t>
            </a:r>
            <a:r>
              <a:rPr lang="en-US" err="1">
                <a:ea typeface="+mn-lt"/>
                <a:cs typeface="+mn-lt"/>
              </a:rPr>
              <a:t>los</a:t>
            </a:r>
            <a:r>
              <a:rPr lang="en-US">
                <a:ea typeface="+mn-lt"/>
                <a:cs typeface="+mn-lt"/>
              </a:rPr>
              <a:t> </a:t>
            </a:r>
            <a:r>
              <a:rPr lang="en-US" err="1">
                <a:ea typeface="+mn-lt"/>
                <a:cs typeface="+mn-lt"/>
              </a:rPr>
              <a:t>ídolos</a:t>
            </a:r>
            <a:r>
              <a:rPr lang="en-US">
                <a:ea typeface="+mn-lt"/>
                <a:cs typeface="+mn-lt"/>
              </a:rPr>
              <a:t>, </a:t>
            </a:r>
            <a:r>
              <a:rPr lang="en-US" err="1">
                <a:ea typeface="+mn-lt"/>
                <a:cs typeface="+mn-lt"/>
              </a:rPr>
              <a:t>pero</a:t>
            </a:r>
            <a:r>
              <a:rPr lang="en-US">
                <a:ea typeface="+mn-lt"/>
                <a:cs typeface="+mn-lt"/>
              </a:rPr>
              <a:t> </a:t>
            </a:r>
            <a:r>
              <a:rPr lang="en-US" err="1">
                <a:ea typeface="+mn-lt"/>
                <a:cs typeface="+mn-lt"/>
              </a:rPr>
              <a:t>también</a:t>
            </a:r>
            <a:r>
              <a:rPr lang="en-US">
                <a:ea typeface="+mn-lt"/>
                <a:cs typeface="+mn-lt"/>
              </a:rPr>
              <a:t> </a:t>
            </a:r>
            <a:r>
              <a:rPr lang="en-US" err="1">
                <a:ea typeface="+mn-lt"/>
                <a:cs typeface="+mn-lt"/>
              </a:rPr>
              <a:t>sobre</a:t>
            </a:r>
            <a:r>
              <a:rPr lang="en-US">
                <a:ea typeface="+mn-lt"/>
                <a:cs typeface="+mn-lt"/>
              </a:rPr>
              <a:t> </a:t>
            </a:r>
            <a:r>
              <a:rPr lang="en-US" err="1">
                <a:ea typeface="+mn-lt"/>
                <a:cs typeface="+mn-lt"/>
              </a:rPr>
              <a:t>adorar</a:t>
            </a:r>
            <a:r>
              <a:rPr lang="en-US">
                <a:ea typeface="+mn-lt"/>
                <a:cs typeface="+mn-lt"/>
              </a:rPr>
              <a:t> a "Dios" </a:t>
            </a:r>
            <a:r>
              <a:rPr lang="en-US" err="1">
                <a:ea typeface="+mn-lt"/>
                <a:cs typeface="+mn-lt"/>
              </a:rPr>
              <a:t>en</a:t>
            </a:r>
            <a:r>
              <a:rPr lang="en-US">
                <a:ea typeface="+mn-lt"/>
                <a:cs typeface="+mn-lt"/>
              </a:rPr>
              <a:t> </a:t>
            </a:r>
            <a:r>
              <a:rPr lang="en-US" err="1">
                <a:ea typeface="+mn-lt"/>
                <a:cs typeface="+mn-lt"/>
              </a:rPr>
              <a:t>otros</a:t>
            </a:r>
            <a:r>
              <a:rPr lang="en-US">
                <a:ea typeface="+mn-lt"/>
                <a:cs typeface="+mn-lt"/>
              </a:rPr>
              <a:t> </a:t>
            </a:r>
            <a:r>
              <a:rPr lang="en-US" err="1">
                <a:ea typeface="+mn-lt"/>
                <a:cs typeface="+mn-lt"/>
              </a:rPr>
              <a:t>lugares</a:t>
            </a:r>
            <a:r>
              <a:rPr lang="en-US">
                <a:ea typeface="+mn-lt"/>
                <a:cs typeface="+mn-lt"/>
              </a:rPr>
              <a:t> y de </a:t>
            </a:r>
            <a:r>
              <a:rPr lang="en-US" err="1">
                <a:ea typeface="+mn-lt"/>
                <a:cs typeface="+mn-lt"/>
              </a:rPr>
              <a:t>otras</a:t>
            </a:r>
            <a:r>
              <a:rPr lang="en-US">
                <a:ea typeface="+mn-lt"/>
                <a:cs typeface="+mn-lt"/>
              </a:rPr>
              <a:t> </a:t>
            </a:r>
            <a:r>
              <a:rPr lang="en-US" err="1">
                <a:ea typeface="+mn-lt"/>
                <a:cs typeface="+mn-lt"/>
              </a:rPr>
              <a:t>maneras</a:t>
            </a:r>
            <a:r>
              <a:rPr lang="en-US">
                <a:ea typeface="+mn-lt"/>
                <a:cs typeface="+mn-lt"/>
              </a:rPr>
              <a:t> (1 Reyes 12:28; 14:23).</a:t>
            </a:r>
            <a:endParaRPr lang="en-US"/>
          </a:p>
          <a:p>
            <a:pPr lvl="1"/>
            <a:r>
              <a:rPr lang="en-US">
                <a:ea typeface="+mn-lt"/>
                <a:cs typeface="+mn-lt"/>
              </a:rPr>
              <a:t>Los </a:t>
            </a:r>
            <a:r>
              <a:rPr lang="en-US" err="1">
                <a:ea typeface="+mn-lt"/>
                <a:cs typeface="+mn-lt"/>
              </a:rPr>
              <a:t>viajes</a:t>
            </a:r>
            <a:r>
              <a:rPr lang="en-US">
                <a:ea typeface="+mn-lt"/>
                <a:cs typeface="+mn-lt"/>
              </a:rPr>
              <a:t> </a:t>
            </a:r>
            <a:r>
              <a:rPr lang="en-US" err="1">
                <a:ea typeface="+mn-lt"/>
                <a:cs typeface="+mn-lt"/>
              </a:rPr>
              <a:t>anuales</a:t>
            </a:r>
            <a:r>
              <a:rPr lang="en-US">
                <a:ea typeface="+mn-lt"/>
                <a:cs typeface="+mn-lt"/>
              </a:rPr>
              <a:t> a </a:t>
            </a:r>
            <a:r>
              <a:rPr lang="en-US" err="1">
                <a:ea typeface="+mn-lt"/>
                <a:cs typeface="+mn-lt"/>
              </a:rPr>
              <a:t>Jerusalén</a:t>
            </a:r>
            <a:r>
              <a:rPr lang="en-US">
                <a:ea typeface="+mn-lt"/>
                <a:cs typeface="+mn-lt"/>
              </a:rPr>
              <a:t> </a:t>
            </a:r>
            <a:r>
              <a:rPr lang="en-US" err="1">
                <a:ea typeface="+mn-lt"/>
                <a:cs typeface="+mn-lt"/>
              </a:rPr>
              <a:t>pueden</a:t>
            </a:r>
            <a:r>
              <a:rPr lang="en-US">
                <a:ea typeface="+mn-lt"/>
                <a:cs typeface="+mn-lt"/>
              </a:rPr>
              <a:t> </a:t>
            </a:r>
            <a:r>
              <a:rPr lang="en-US" err="1">
                <a:ea typeface="+mn-lt"/>
                <a:cs typeface="+mn-lt"/>
              </a:rPr>
              <a:t>haber</a:t>
            </a:r>
            <a:r>
              <a:rPr lang="en-US">
                <a:ea typeface="+mn-lt"/>
                <a:cs typeface="+mn-lt"/>
              </a:rPr>
              <a:t> </a:t>
            </a:r>
            <a:r>
              <a:rPr lang="en-US" err="1">
                <a:ea typeface="+mn-lt"/>
                <a:cs typeface="+mn-lt"/>
              </a:rPr>
              <a:t>servido</a:t>
            </a:r>
            <a:r>
              <a:rPr lang="en-US">
                <a:ea typeface="+mn-lt"/>
                <a:cs typeface="+mn-lt"/>
              </a:rPr>
              <a:t> </a:t>
            </a:r>
            <a:r>
              <a:rPr lang="en-US" err="1">
                <a:ea typeface="+mn-lt"/>
                <a:cs typeface="+mn-lt"/>
              </a:rPr>
              <a:t>como</a:t>
            </a:r>
            <a:r>
              <a:rPr lang="en-US">
                <a:ea typeface="+mn-lt"/>
                <a:cs typeface="+mn-lt"/>
              </a:rPr>
              <a:t> un "</a:t>
            </a:r>
            <a:r>
              <a:rPr lang="en-US" err="1">
                <a:ea typeface="+mn-lt"/>
                <a:cs typeface="+mn-lt"/>
              </a:rPr>
              <a:t>segundo</a:t>
            </a:r>
            <a:r>
              <a:rPr lang="en-US">
                <a:ea typeface="+mn-lt"/>
                <a:cs typeface="+mn-lt"/>
              </a:rPr>
              <a:t> </a:t>
            </a:r>
            <a:r>
              <a:rPr lang="en-US" err="1">
                <a:ea typeface="+mn-lt"/>
                <a:cs typeface="+mn-lt"/>
              </a:rPr>
              <a:t>éxodo</a:t>
            </a:r>
            <a:r>
              <a:rPr lang="en-US">
                <a:ea typeface="+mn-lt"/>
                <a:cs typeface="+mn-lt"/>
              </a:rPr>
              <a:t>" </a:t>
            </a:r>
            <a:r>
              <a:rPr lang="en-US" err="1">
                <a:ea typeface="+mn-lt"/>
                <a:cs typeface="+mn-lt"/>
              </a:rPr>
              <a:t>simbólico</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que Israel </a:t>
            </a:r>
            <a:r>
              <a:rPr lang="en-US" err="1">
                <a:ea typeface="+mn-lt"/>
                <a:cs typeface="+mn-lt"/>
              </a:rPr>
              <a:t>pasaba</a:t>
            </a:r>
            <a:r>
              <a:rPr lang="en-US">
                <a:ea typeface="+mn-lt"/>
                <a:cs typeface="+mn-lt"/>
              </a:rPr>
              <a:t> de la </a:t>
            </a:r>
            <a:r>
              <a:rPr lang="en-US" err="1">
                <a:ea typeface="+mn-lt"/>
                <a:cs typeface="+mn-lt"/>
              </a:rPr>
              <a:t>esclavitud</a:t>
            </a:r>
            <a:r>
              <a:rPr lang="en-US">
                <a:ea typeface="+mn-lt"/>
                <a:cs typeface="+mn-lt"/>
              </a:rPr>
              <a:t> del </a:t>
            </a:r>
            <a:r>
              <a:rPr lang="en-US" err="1">
                <a:ea typeface="+mn-lt"/>
                <a:cs typeface="+mn-lt"/>
              </a:rPr>
              <a:t>pecado</a:t>
            </a:r>
            <a:r>
              <a:rPr lang="en-US">
                <a:ea typeface="+mn-lt"/>
                <a:cs typeface="+mn-lt"/>
              </a:rPr>
              <a:t> a la </a:t>
            </a:r>
            <a:r>
              <a:rPr lang="en-US" err="1">
                <a:ea typeface="+mn-lt"/>
                <a:cs typeface="+mn-lt"/>
              </a:rPr>
              <a:t>libertad</a:t>
            </a:r>
            <a:r>
              <a:rPr lang="en-US">
                <a:ea typeface="+mn-lt"/>
                <a:cs typeface="+mn-lt"/>
              </a:rPr>
              <a:t> de la </a:t>
            </a:r>
            <a:r>
              <a:rPr lang="en-US" err="1">
                <a:ea typeface="+mn-lt"/>
                <a:cs typeface="+mn-lt"/>
              </a:rPr>
              <a:t>pureza</a:t>
            </a:r>
            <a:r>
              <a:rPr lang="en-US">
                <a:ea typeface="+mn-lt"/>
                <a:cs typeface="+mn-lt"/>
              </a:rPr>
              <a:t> y la </a:t>
            </a:r>
            <a:r>
              <a:rPr lang="en-US" err="1">
                <a:ea typeface="+mn-lt"/>
                <a:cs typeface="+mn-lt"/>
              </a:rPr>
              <a:t>adoración</a:t>
            </a:r>
            <a:r>
              <a:rPr lang="en-US">
                <a:ea typeface="+mn-lt"/>
                <a:cs typeface="+mn-lt"/>
              </a:rPr>
              <a:t>.</a:t>
            </a:r>
            <a:endParaRPr lang="en-US"/>
          </a:p>
          <a:p>
            <a:pPr marL="34290" indent="0">
              <a:buNone/>
            </a:pPr>
            <a:endParaRPr lang="en-US"/>
          </a:p>
          <a:p>
            <a:endParaRPr lang="en-US"/>
          </a:p>
        </p:txBody>
      </p:sp>
    </p:spTree>
    <p:extLst>
      <p:ext uri="{BB962C8B-B14F-4D97-AF65-F5344CB8AC3E}">
        <p14:creationId xmlns:p14="http://schemas.microsoft.com/office/powerpoint/2010/main" val="242228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1193713" y="696785"/>
            <a:ext cx="6756571" cy="1680814"/>
          </a:xfrm>
        </p:spPr>
        <p:txBody>
          <a:bodyPr/>
          <a:lstStyle/>
          <a:p>
            <a:r>
              <a:rPr lang="en-US" sz="2800"/>
              <a:t>Find examples of the three Themes of the Songs of Ascents in Psalms 121, 132, 134.</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1193713" y="3329529"/>
            <a:ext cx="6756571"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Busque ejemplos de los tres temas de los cánticos de ascenso en los SALMOS 121, 132, 134.</a:t>
            </a:r>
            <a:endParaRPr lang="en-US"/>
          </a:p>
        </p:txBody>
      </p:sp>
    </p:spTree>
    <p:extLst>
      <p:ext uri="{BB962C8B-B14F-4D97-AF65-F5344CB8AC3E}">
        <p14:creationId xmlns:p14="http://schemas.microsoft.com/office/powerpoint/2010/main" val="28130943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0CAC8-F856-AA0B-48CD-14C0E41D2FC1}"/>
              </a:ext>
            </a:extLst>
          </p:cNvPr>
          <p:cNvSpPr>
            <a:spLocks noGrp="1"/>
          </p:cNvSpPr>
          <p:nvPr>
            <p:ph type="title"/>
          </p:nvPr>
        </p:nvSpPr>
        <p:spPr/>
        <p:txBody>
          <a:bodyPr/>
          <a:lstStyle/>
          <a:p>
            <a:r>
              <a:rPr lang="en-US">
                <a:latin typeface="Malgun Gothic"/>
                <a:ea typeface="Malgun Gothic"/>
              </a:rPr>
              <a:t>Main Themes / </a:t>
            </a:r>
            <a:r>
              <a:rPr lang="en-US" err="1">
                <a:latin typeface="Malgun Gothic"/>
                <a:ea typeface="Malgun Gothic"/>
              </a:rPr>
              <a:t>Temas</a:t>
            </a:r>
            <a:r>
              <a:rPr lang="en-US">
                <a:latin typeface="Malgun Gothic"/>
                <a:ea typeface="Malgun Gothic"/>
              </a:rPr>
              <a:t> </a:t>
            </a:r>
            <a:r>
              <a:rPr lang="en-US" err="1">
                <a:latin typeface="Malgun Gothic"/>
                <a:ea typeface="Malgun Gothic"/>
              </a:rPr>
              <a:t>principales</a:t>
            </a:r>
            <a:endParaRPr lang="en-US"/>
          </a:p>
        </p:txBody>
      </p:sp>
      <p:graphicFrame>
        <p:nvGraphicFramePr>
          <p:cNvPr id="4" name="Table 3">
            <a:extLst>
              <a:ext uri="{FF2B5EF4-FFF2-40B4-BE49-F238E27FC236}">
                <a16:creationId xmlns:a16="http://schemas.microsoft.com/office/drawing/2014/main" id="{5BCAFCBD-1EDD-7386-3E69-931C9E73739A}"/>
              </a:ext>
            </a:extLst>
          </p:cNvPr>
          <p:cNvGraphicFramePr>
            <a:graphicFrameLocks noGrp="1"/>
          </p:cNvGraphicFramePr>
          <p:nvPr>
            <p:extLst>
              <p:ext uri="{D42A27DB-BD31-4B8C-83A1-F6EECF244321}">
                <p14:modId xmlns:p14="http://schemas.microsoft.com/office/powerpoint/2010/main" val="2264968268"/>
              </p:ext>
            </p:extLst>
          </p:nvPr>
        </p:nvGraphicFramePr>
        <p:xfrm>
          <a:off x="315911" y="1550503"/>
          <a:ext cx="8512177" cy="2965838"/>
        </p:xfrm>
        <a:graphic>
          <a:graphicData uri="http://schemas.openxmlformats.org/drawingml/2006/table">
            <a:tbl>
              <a:tblPr firstRow="1" firstCol="1" bandRow="1"/>
              <a:tblGrid>
                <a:gridCol w="2015962">
                  <a:extLst>
                    <a:ext uri="{9D8B030D-6E8A-4147-A177-3AD203B41FA5}">
                      <a16:colId xmlns:a16="http://schemas.microsoft.com/office/drawing/2014/main" val="1006433712"/>
                    </a:ext>
                  </a:extLst>
                </a:gridCol>
                <a:gridCol w="2165405">
                  <a:extLst>
                    <a:ext uri="{9D8B030D-6E8A-4147-A177-3AD203B41FA5}">
                      <a16:colId xmlns:a16="http://schemas.microsoft.com/office/drawing/2014/main" val="3698155546"/>
                    </a:ext>
                  </a:extLst>
                </a:gridCol>
                <a:gridCol w="2165405">
                  <a:extLst>
                    <a:ext uri="{9D8B030D-6E8A-4147-A177-3AD203B41FA5}">
                      <a16:colId xmlns:a16="http://schemas.microsoft.com/office/drawing/2014/main" val="3013431264"/>
                    </a:ext>
                  </a:extLst>
                </a:gridCol>
                <a:gridCol w="2165405">
                  <a:extLst>
                    <a:ext uri="{9D8B030D-6E8A-4147-A177-3AD203B41FA5}">
                      <a16:colId xmlns:a16="http://schemas.microsoft.com/office/drawing/2014/main" val="3891320552"/>
                    </a:ext>
                  </a:extLst>
                </a:gridCol>
              </a:tblGrid>
              <a:tr h="339158">
                <a:tc>
                  <a:txBody>
                    <a:bodyPr/>
                    <a:lstStyle/>
                    <a:p>
                      <a:pPr marL="0" marR="0" algn="just">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400">
                          <a:solidFill>
                            <a:schemeClr val="bg1"/>
                          </a:solidFill>
                          <a:effectLst/>
                          <a:latin typeface="Arial Nova Cond" panose="020B0506020202020204" pitchFamily="34" charset="0"/>
                          <a:ea typeface="Calibri" panose="020F0502020204030204" pitchFamily="34" charset="0"/>
                          <a:cs typeface="Times New Roman" panose="02020603050405020304" pitchFamily="18" charset="0"/>
                        </a:rPr>
                        <a:t>Salmo / Psalm 121</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just">
                        <a:lnSpc>
                          <a:spcPct val="115000"/>
                        </a:lnSpc>
                        <a:spcBef>
                          <a:spcPts val="0"/>
                        </a:spcBef>
                        <a:spcAft>
                          <a:spcPts val="0"/>
                        </a:spcAft>
                        <a:tabLst>
                          <a:tab pos="3200400" algn="l"/>
                          <a:tab pos="3429000" algn="l"/>
                        </a:tabLst>
                      </a:pPr>
                      <a:r>
                        <a:rPr lang="en-US" sz="1400">
                          <a:solidFill>
                            <a:schemeClr val="bg1"/>
                          </a:solidFill>
                          <a:effectLst/>
                          <a:latin typeface="Arial Nova Cond" panose="020B0506020202020204" pitchFamily="34" charset="0"/>
                          <a:ea typeface="Calibri" panose="020F0502020204030204" pitchFamily="34" charset="0"/>
                          <a:cs typeface="Times New Roman" panose="02020603050405020304" pitchFamily="18" charset="0"/>
                        </a:rPr>
                        <a:t>Salmo / Psalm 132</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gn="just">
                        <a:lnSpc>
                          <a:spcPct val="115000"/>
                        </a:lnSpc>
                        <a:spcBef>
                          <a:spcPts val="0"/>
                        </a:spcBef>
                        <a:spcAft>
                          <a:spcPts val="0"/>
                        </a:spcAft>
                        <a:tabLst>
                          <a:tab pos="3200400" algn="l"/>
                          <a:tab pos="3429000" algn="l"/>
                        </a:tabLst>
                      </a:pPr>
                      <a:r>
                        <a:rPr lang="en-US" sz="1400">
                          <a:solidFill>
                            <a:schemeClr val="bg1"/>
                          </a:solidFill>
                          <a:effectLst/>
                          <a:latin typeface="Arial Nova Cond" panose="020B0506020202020204" pitchFamily="34" charset="0"/>
                          <a:ea typeface="Calibri" panose="020F0502020204030204" pitchFamily="34" charset="0"/>
                          <a:cs typeface="Times New Roman" panose="02020603050405020304" pitchFamily="18" charset="0"/>
                        </a:rPr>
                        <a:t>Salmo / Psalm 134</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992302682"/>
                  </a:ext>
                </a:extLst>
              </a:tr>
              <a:tr h="875560">
                <a:tc>
                  <a:txBody>
                    <a:bodyPr/>
                    <a:lstStyle/>
                    <a:p>
                      <a:pPr marL="0" marR="0">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La </a:t>
                      </a:r>
                      <a:r>
                        <a:rPr lang="en-US" sz="1400" err="1">
                          <a:effectLst/>
                          <a:latin typeface="Arial Nova Cond" panose="020B0506020202020204" pitchFamily="34" charset="0"/>
                          <a:ea typeface="Calibri" panose="020F0502020204030204" pitchFamily="34" charset="0"/>
                          <a:cs typeface="Times New Roman" panose="02020603050405020304" pitchFamily="18" charset="0"/>
                        </a:rPr>
                        <a:t>unidad</a:t>
                      </a:r>
                      <a:br>
                        <a:rPr lang="en-US" sz="1400">
                          <a:effectLst/>
                          <a:latin typeface="Arial Nova Cond" panose="020B0506020202020204" pitchFamily="34" charset="0"/>
                          <a:ea typeface="Calibri" panose="020F0502020204030204" pitchFamily="34" charset="0"/>
                          <a:cs typeface="Times New Roman" panose="02020603050405020304" pitchFamily="18" charset="0"/>
                        </a:rPr>
                      </a:br>
                      <a:r>
                        <a:rPr lang="en-US" sz="1400">
                          <a:effectLst/>
                          <a:latin typeface="Arial Nova Cond" panose="020B0506020202020204" pitchFamily="34" charset="0"/>
                          <a:ea typeface="Calibri" panose="020F0502020204030204" pitchFamily="34" charset="0"/>
                          <a:cs typeface="Times New Roman" panose="02020603050405020304" pitchFamily="18" charset="0"/>
                        </a:rPr>
                        <a:t>Unity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67480"/>
                  </a:ext>
                </a:extLst>
              </a:tr>
              <a:tr h="875560">
                <a:tc>
                  <a:txBody>
                    <a:bodyPr/>
                    <a:lstStyle/>
                    <a:p>
                      <a:pPr marL="0" marR="0">
                        <a:spcBef>
                          <a:spcPts val="0"/>
                        </a:spcBef>
                        <a:spcAft>
                          <a:spcPts val="0"/>
                        </a:spcAft>
                      </a:pPr>
                      <a:r>
                        <a:rPr lang="en-US" sz="1400">
                          <a:effectLst/>
                          <a:latin typeface="Arial Nova Cond"/>
                          <a:ea typeface="Calibri"/>
                          <a:cs typeface="Times New Roman"/>
                        </a:rPr>
                        <a:t>La </a:t>
                      </a:r>
                      <a:r>
                        <a:rPr lang="en-US" sz="1400" err="1">
                          <a:effectLst/>
                          <a:latin typeface="Arial Nova Cond"/>
                          <a:ea typeface="Calibri"/>
                          <a:cs typeface="Times New Roman"/>
                        </a:rPr>
                        <a:t>dependencia</a:t>
                      </a:r>
                      <a:r>
                        <a:rPr lang="en-US" sz="1400">
                          <a:effectLst/>
                          <a:latin typeface="Arial Nova Cond"/>
                          <a:ea typeface="Calibri"/>
                          <a:cs typeface="Times New Roman"/>
                        </a:rPr>
                        <a:t> de Dios</a:t>
                      </a:r>
                    </a:p>
                    <a:p>
                      <a:pPr marL="0" marR="0">
                        <a:spcBef>
                          <a:spcPts val="0"/>
                        </a:spcBef>
                        <a:spcAft>
                          <a:spcPts val="0"/>
                        </a:spcAft>
                        <a:tabLst>
                          <a:tab pos="3200400" algn="l"/>
                          <a:tab pos="3429000" algn="l"/>
                        </a:tabLst>
                      </a:pPr>
                      <a:r>
                        <a:rPr lang="en-US" sz="1400">
                          <a:effectLst/>
                          <a:latin typeface="Arial Nova Cond" panose="020B0506020202020204" pitchFamily="34" charset="0"/>
                          <a:ea typeface="Calibri" panose="020F0502020204030204" pitchFamily="34" charset="0"/>
                          <a:cs typeface="Times New Roman" panose="02020603050405020304" pitchFamily="18" charset="0"/>
                        </a:rPr>
                        <a:t>Reliance on God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315533"/>
                  </a:ext>
                </a:extLst>
              </a:tr>
              <a:tr h="875560">
                <a:tc>
                  <a:txBody>
                    <a:bodyPr/>
                    <a:lstStyle/>
                    <a:p>
                      <a:pPr marL="0" marR="0">
                        <a:spcBef>
                          <a:spcPts val="0"/>
                        </a:spcBef>
                        <a:spcAft>
                          <a:spcPts val="0"/>
                        </a:spcAft>
                        <a:tabLst>
                          <a:tab pos="3200400" algn="l"/>
                          <a:tab pos="3429000" algn="l"/>
                        </a:tabLst>
                      </a:pPr>
                      <a:r>
                        <a:rPr lang="en-US" sz="1400">
                          <a:effectLst/>
                          <a:latin typeface="Arial Nova Cond"/>
                          <a:ea typeface="Calibri"/>
                          <a:cs typeface="Times New Roman"/>
                        </a:rPr>
                        <a:t>La </a:t>
                      </a:r>
                      <a:r>
                        <a:rPr lang="en-US" sz="1400" err="1">
                          <a:effectLst/>
                          <a:latin typeface="Arial Nova Cond"/>
                          <a:ea typeface="Calibri"/>
                          <a:cs typeface="Times New Roman"/>
                        </a:rPr>
                        <a:t>adoración</a:t>
                      </a:r>
                      <a:r>
                        <a:rPr lang="en-US" sz="1400">
                          <a:effectLst/>
                          <a:latin typeface="Arial Nova Cond"/>
                          <a:ea typeface="Calibri"/>
                          <a:cs typeface="Times New Roman"/>
                        </a:rPr>
                        <a:t> </a:t>
                      </a:r>
                      <a:r>
                        <a:rPr lang="en-US" sz="1400" err="1">
                          <a:effectLst/>
                          <a:latin typeface="Arial Nova Cond"/>
                          <a:ea typeface="Calibri"/>
                          <a:cs typeface="Times New Roman"/>
                        </a:rPr>
                        <a:t>en</a:t>
                      </a:r>
                      <a:r>
                        <a:rPr lang="en-US" sz="1400">
                          <a:effectLst/>
                          <a:latin typeface="Arial Nova Cond"/>
                          <a:ea typeface="Calibri"/>
                          <a:cs typeface="Times New Roman"/>
                        </a:rPr>
                        <a:t> Jerusalén</a:t>
                      </a:r>
                      <a:br>
                        <a:rPr lang="en-US" sz="1400">
                          <a:effectLst/>
                          <a:latin typeface="Arial Nova Cond"/>
                          <a:ea typeface="Calibri"/>
                          <a:cs typeface="Times New Roman"/>
                        </a:rPr>
                      </a:br>
                      <a:r>
                        <a:rPr lang="en-US" sz="1400">
                          <a:effectLst/>
                          <a:latin typeface="Arial Nova Cond"/>
                          <a:ea typeface="Calibri"/>
                          <a:cs typeface="Times New Roman"/>
                        </a:rPr>
                        <a:t>Worship in Jerusalem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endParaRPr lang="en-US" sz="1200">
                        <a:effectLst/>
                        <a:latin typeface="Arial Nova Cond"/>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3200400" algn="l"/>
                          <a:tab pos="3429000" algn="l"/>
                        </a:tabLst>
                      </a:pPr>
                      <a:r>
                        <a:rPr lang="en-US" sz="1100">
                          <a:effectLst/>
                          <a:latin typeface="Arial Nova Cond" panose="020B050602020202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3247900"/>
                  </a:ext>
                </a:extLst>
              </a:tr>
            </a:tbl>
          </a:graphicData>
        </a:graphic>
      </p:graphicFrame>
      <p:sp>
        <p:nvSpPr>
          <p:cNvPr id="5" name="TextBox 4">
            <a:extLst>
              <a:ext uri="{FF2B5EF4-FFF2-40B4-BE49-F238E27FC236}">
                <a16:creationId xmlns:a16="http://schemas.microsoft.com/office/drawing/2014/main" id="{6B4EEF95-7DE5-189E-096E-B6937B802B42}"/>
              </a:ext>
            </a:extLst>
          </p:cNvPr>
          <p:cNvSpPr txBox="1"/>
          <p:nvPr/>
        </p:nvSpPr>
        <p:spPr>
          <a:xfrm>
            <a:off x="2375108" y="2167923"/>
            <a:ext cx="869024" cy="369332"/>
          </a:xfrm>
          <a:prstGeom prst="rect">
            <a:avLst/>
          </a:prstGeom>
          <a:noFill/>
        </p:spPr>
        <p:txBody>
          <a:bodyPr wrap="square" rtlCol="0">
            <a:spAutoFit/>
          </a:bodyPr>
          <a:lstStyle/>
          <a:p>
            <a:r>
              <a:rPr lang="en-US">
                <a:solidFill>
                  <a:srgbClr val="C00000"/>
                </a:solidFill>
                <a:latin typeface="Segoe Print" panose="02000600000000000000" pitchFamily="2" charset="0"/>
              </a:rPr>
              <a:t>--</a:t>
            </a:r>
          </a:p>
        </p:txBody>
      </p:sp>
      <p:sp>
        <p:nvSpPr>
          <p:cNvPr id="7" name="TextBox 6">
            <a:extLst>
              <a:ext uri="{FF2B5EF4-FFF2-40B4-BE49-F238E27FC236}">
                <a16:creationId xmlns:a16="http://schemas.microsoft.com/office/drawing/2014/main" id="{2736BCA3-84E2-C6CB-2910-23A08B359B0C}"/>
              </a:ext>
            </a:extLst>
          </p:cNvPr>
          <p:cNvSpPr txBox="1"/>
          <p:nvPr/>
        </p:nvSpPr>
        <p:spPr>
          <a:xfrm>
            <a:off x="2375108" y="3925583"/>
            <a:ext cx="869024" cy="369332"/>
          </a:xfrm>
          <a:prstGeom prst="rect">
            <a:avLst/>
          </a:prstGeom>
          <a:noFill/>
        </p:spPr>
        <p:txBody>
          <a:bodyPr wrap="square" rtlCol="0">
            <a:spAutoFit/>
          </a:bodyPr>
          <a:lstStyle/>
          <a:p>
            <a:r>
              <a:rPr lang="en-US">
                <a:solidFill>
                  <a:srgbClr val="C00000"/>
                </a:solidFill>
                <a:latin typeface="Segoe Print" panose="02000600000000000000" pitchFamily="2" charset="0"/>
              </a:rPr>
              <a:t>--</a:t>
            </a:r>
          </a:p>
        </p:txBody>
      </p:sp>
      <p:sp>
        <p:nvSpPr>
          <p:cNvPr id="8" name="TextBox 7">
            <a:extLst>
              <a:ext uri="{FF2B5EF4-FFF2-40B4-BE49-F238E27FC236}">
                <a16:creationId xmlns:a16="http://schemas.microsoft.com/office/drawing/2014/main" id="{CCF337B0-C833-C9DE-1724-AA2304174A0A}"/>
              </a:ext>
            </a:extLst>
          </p:cNvPr>
          <p:cNvSpPr txBox="1"/>
          <p:nvPr/>
        </p:nvSpPr>
        <p:spPr>
          <a:xfrm>
            <a:off x="2375108" y="3038361"/>
            <a:ext cx="1498776" cy="369332"/>
          </a:xfrm>
          <a:prstGeom prst="rect">
            <a:avLst/>
          </a:prstGeom>
          <a:noFill/>
        </p:spPr>
        <p:txBody>
          <a:bodyPr wrap="square" lIns="91440" tIns="45720" rIns="91440" bIns="45720" rtlCol="0" anchor="t">
            <a:spAutoFit/>
          </a:bodyPr>
          <a:lstStyle/>
          <a:p>
            <a:r>
              <a:rPr lang="en-US">
                <a:solidFill>
                  <a:srgbClr val="C00000"/>
                </a:solidFill>
                <a:latin typeface="Segoe Print"/>
              </a:rPr>
              <a:t>ALL/TODO</a:t>
            </a:r>
            <a:endParaRPr lang="en-US">
              <a:solidFill>
                <a:srgbClr val="C00000"/>
              </a:solidFill>
              <a:latin typeface="Segoe Print" panose="02000600000000000000" pitchFamily="2" charset="0"/>
            </a:endParaRPr>
          </a:p>
        </p:txBody>
      </p:sp>
      <p:sp>
        <p:nvSpPr>
          <p:cNvPr id="9" name="TextBox 8">
            <a:extLst>
              <a:ext uri="{FF2B5EF4-FFF2-40B4-BE49-F238E27FC236}">
                <a16:creationId xmlns:a16="http://schemas.microsoft.com/office/drawing/2014/main" id="{CCE311E5-F23E-D042-B4A7-9244E52DAD7F}"/>
              </a:ext>
            </a:extLst>
          </p:cNvPr>
          <p:cNvSpPr txBox="1"/>
          <p:nvPr/>
        </p:nvSpPr>
        <p:spPr>
          <a:xfrm>
            <a:off x="4548146" y="2167923"/>
            <a:ext cx="869024" cy="369332"/>
          </a:xfrm>
          <a:prstGeom prst="rect">
            <a:avLst/>
          </a:prstGeom>
          <a:noFill/>
        </p:spPr>
        <p:txBody>
          <a:bodyPr wrap="square" rtlCol="0">
            <a:spAutoFit/>
          </a:bodyPr>
          <a:lstStyle/>
          <a:p>
            <a:r>
              <a:rPr lang="en-US">
                <a:solidFill>
                  <a:srgbClr val="C00000"/>
                </a:solidFill>
                <a:latin typeface="Segoe Print" panose="02000600000000000000" pitchFamily="2" charset="0"/>
              </a:rPr>
              <a:t>v.7</a:t>
            </a:r>
          </a:p>
        </p:txBody>
      </p:sp>
      <p:sp>
        <p:nvSpPr>
          <p:cNvPr id="10" name="TextBox 9">
            <a:extLst>
              <a:ext uri="{FF2B5EF4-FFF2-40B4-BE49-F238E27FC236}">
                <a16:creationId xmlns:a16="http://schemas.microsoft.com/office/drawing/2014/main" id="{CF34F59F-D890-7192-A1EB-36D9F1CEE41B}"/>
              </a:ext>
            </a:extLst>
          </p:cNvPr>
          <p:cNvSpPr txBox="1"/>
          <p:nvPr/>
        </p:nvSpPr>
        <p:spPr>
          <a:xfrm>
            <a:off x="4548146" y="3046753"/>
            <a:ext cx="1749288" cy="369332"/>
          </a:xfrm>
          <a:prstGeom prst="rect">
            <a:avLst/>
          </a:prstGeom>
          <a:noFill/>
        </p:spPr>
        <p:txBody>
          <a:bodyPr wrap="square" rtlCol="0">
            <a:spAutoFit/>
          </a:bodyPr>
          <a:lstStyle/>
          <a:p>
            <a:r>
              <a:rPr lang="en-US">
                <a:solidFill>
                  <a:srgbClr val="C00000"/>
                </a:solidFill>
                <a:latin typeface="Segoe Print" panose="02000600000000000000" pitchFamily="2" charset="0"/>
              </a:rPr>
              <a:t>vv.10, 18</a:t>
            </a:r>
          </a:p>
        </p:txBody>
      </p:sp>
      <p:sp>
        <p:nvSpPr>
          <p:cNvPr id="11" name="TextBox 10">
            <a:extLst>
              <a:ext uri="{FF2B5EF4-FFF2-40B4-BE49-F238E27FC236}">
                <a16:creationId xmlns:a16="http://schemas.microsoft.com/office/drawing/2014/main" id="{D08749B3-C04C-E06C-5927-B48E125D90CD}"/>
              </a:ext>
            </a:extLst>
          </p:cNvPr>
          <p:cNvSpPr txBox="1"/>
          <p:nvPr/>
        </p:nvSpPr>
        <p:spPr>
          <a:xfrm>
            <a:off x="4600900" y="3925583"/>
            <a:ext cx="1749288" cy="369332"/>
          </a:xfrm>
          <a:prstGeom prst="rect">
            <a:avLst/>
          </a:prstGeom>
          <a:noFill/>
        </p:spPr>
        <p:txBody>
          <a:bodyPr wrap="square" rtlCol="0">
            <a:spAutoFit/>
          </a:bodyPr>
          <a:lstStyle/>
          <a:p>
            <a:r>
              <a:rPr lang="en-US">
                <a:solidFill>
                  <a:srgbClr val="C00000"/>
                </a:solidFill>
                <a:latin typeface="Segoe Print" panose="02000600000000000000" pitchFamily="2" charset="0"/>
              </a:rPr>
              <a:t>vv.7, 13-16</a:t>
            </a:r>
          </a:p>
        </p:txBody>
      </p:sp>
      <p:sp>
        <p:nvSpPr>
          <p:cNvPr id="12" name="TextBox 11">
            <a:extLst>
              <a:ext uri="{FF2B5EF4-FFF2-40B4-BE49-F238E27FC236}">
                <a16:creationId xmlns:a16="http://schemas.microsoft.com/office/drawing/2014/main" id="{C496D46C-BBC4-FD6C-6A02-CA3D6149CA35}"/>
              </a:ext>
            </a:extLst>
          </p:cNvPr>
          <p:cNvSpPr txBox="1"/>
          <p:nvPr/>
        </p:nvSpPr>
        <p:spPr>
          <a:xfrm>
            <a:off x="6713232" y="2167923"/>
            <a:ext cx="1749288" cy="369332"/>
          </a:xfrm>
          <a:prstGeom prst="rect">
            <a:avLst/>
          </a:prstGeom>
          <a:noFill/>
        </p:spPr>
        <p:txBody>
          <a:bodyPr wrap="square" rtlCol="0">
            <a:spAutoFit/>
          </a:bodyPr>
          <a:lstStyle/>
          <a:p>
            <a:r>
              <a:rPr lang="en-US">
                <a:solidFill>
                  <a:srgbClr val="C00000"/>
                </a:solidFill>
                <a:latin typeface="Segoe Print" panose="02000600000000000000" pitchFamily="2" charset="0"/>
              </a:rPr>
              <a:t>v.1</a:t>
            </a:r>
          </a:p>
        </p:txBody>
      </p:sp>
      <p:sp>
        <p:nvSpPr>
          <p:cNvPr id="13" name="TextBox 12">
            <a:extLst>
              <a:ext uri="{FF2B5EF4-FFF2-40B4-BE49-F238E27FC236}">
                <a16:creationId xmlns:a16="http://schemas.microsoft.com/office/drawing/2014/main" id="{DDF9B5FA-741A-6BBB-B2F0-1C823447CA37}"/>
              </a:ext>
            </a:extLst>
          </p:cNvPr>
          <p:cNvSpPr txBox="1"/>
          <p:nvPr/>
        </p:nvSpPr>
        <p:spPr>
          <a:xfrm>
            <a:off x="6713232" y="3033422"/>
            <a:ext cx="1749288" cy="369332"/>
          </a:xfrm>
          <a:prstGeom prst="rect">
            <a:avLst/>
          </a:prstGeom>
          <a:noFill/>
        </p:spPr>
        <p:txBody>
          <a:bodyPr wrap="square" rtlCol="0">
            <a:spAutoFit/>
          </a:bodyPr>
          <a:lstStyle/>
          <a:p>
            <a:r>
              <a:rPr lang="en-US">
                <a:solidFill>
                  <a:srgbClr val="C00000"/>
                </a:solidFill>
                <a:latin typeface="Segoe Print" panose="02000600000000000000" pitchFamily="2" charset="0"/>
              </a:rPr>
              <a:t>v.3</a:t>
            </a:r>
          </a:p>
        </p:txBody>
      </p:sp>
      <p:sp>
        <p:nvSpPr>
          <p:cNvPr id="14" name="TextBox 13">
            <a:extLst>
              <a:ext uri="{FF2B5EF4-FFF2-40B4-BE49-F238E27FC236}">
                <a16:creationId xmlns:a16="http://schemas.microsoft.com/office/drawing/2014/main" id="{788276D2-EC49-293E-7CFD-E8F863751C00}"/>
              </a:ext>
            </a:extLst>
          </p:cNvPr>
          <p:cNvSpPr txBox="1"/>
          <p:nvPr/>
        </p:nvSpPr>
        <p:spPr>
          <a:xfrm>
            <a:off x="6713232" y="3925583"/>
            <a:ext cx="1749288" cy="369332"/>
          </a:xfrm>
          <a:prstGeom prst="rect">
            <a:avLst/>
          </a:prstGeom>
          <a:noFill/>
        </p:spPr>
        <p:txBody>
          <a:bodyPr wrap="square" rtlCol="0">
            <a:spAutoFit/>
          </a:bodyPr>
          <a:lstStyle/>
          <a:p>
            <a:r>
              <a:rPr lang="en-US">
                <a:solidFill>
                  <a:srgbClr val="C00000"/>
                </a:solidFill>
                <a:latin typeface="Segoe Print" panose="02000600000000000000" pitchFamily="2" charset="0"/>
              </a:rPr>
              <a:t>vv.1-2</a:t>
            </a:r>
          </a:p>
        </p:txBody>
      </p:sp>
    </p:spTree>
    <p:extLst>
      <p:ext uri="{BB962C8B-B14F-4D97-AF65-F5344CB8AC3E}">
        <p14:creationId xmlns:p14="http://schemas.microsoft.com/office/powerpoint/2010/main" val="186701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976149" y="690822"/>
            <a:ext cx="7191695" cy="1680814"/>
          </a:xfrm>
        </p:spPr>
        <p:txBody>
          <a:bodyPr/>
          <a:lstStyle/>
          <a:p>
            <a:r>
              <a:rPr lang="en-US" sz="2800"/>
              <a:t>Based on the Songs of Ascents, What kinds of content should our songs contain as we “teach and admonish” one another in song?</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179878" y="3343364"/>
            <a:ext cx="8784235"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PARTIENDO DE LOS CÁNTICOS DE ASCENSO, ¿QUÉ TIPO DE CONTENIDO DEBERÍAN TENER NUESTRAS CANCIONES AL "ENSEÑARNOS Y AMONESTARNOS" UNOS A OTROS CON CANCIONES?</a:t>
            </a:r>
            <a:endParaRPr lang="en-US"/>
          </a:p>
        </p:txBody>
      </p:sp>
    </p:spTree>
    <p:extLst>
      <p:ext uri="{BB962C8B-B14F-4D97-AF65-F5344CB8AC3E}">
        <p14:creationId xmlns:p14="http://schemas.microsoft.com/office/powerpoint/2010/main" val="6192133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F13B-40B6-08FA-0E3F-81A03265D8B7}"/>
              </a:ext>
            </a:extLst>
          </p:cNvPr>
          <p:cNvSpPr>
            <a:spLocks noGrp="1"/>
          </p:cNvSpPr>
          <p:nvPr>
            <p:ph type="title"/>
          </p:nvPr>
        </p:nvSpPr>
        <p:spPr/>
        <p:txBody>
          <a:bodyPr>
            <a:normAutofit fontScale="90000"/>
          </a:bodyPr>
          <a:lstStyle/>
          <a:p>
            <a:r>
              <a:rPr lang="en-US">
                <a:latin typeface="Malgun Gothic"/>
                <a:ea typeface="Malgun Gothic"/>
              </a:rPr>
              <a:t>Lessons for Singing / </a:t>
            </a:r>
            <a:r>
              <a:rPr lang="en-US" err="1">
                <a:latin typeface="Malgun Gothic"/>
                <a:ea typeface="Malgun Gothic"/>
              </a:rPr>
              <a:t>Lecciones</a:t>
            </a:r>
            <a:r>
              <a:rPr lang="en-US">
                <a:latin typeface="Malgun Gothic"/>
                <a:ea typeface="Malgun Gothic"/>
              </a:rPr>
              <a:t> para </a:t>
            </a:r>
            <a:r>
              <a:rPr lang="en-US" err="1">
                <a:latin typeface="Malgun Gothic"/>
                <a:ea typeface="Malgun Gothic"/>
              </a:rPr>
              <a:t>el</a:t>
            </a:r>
            <a:r>
              <a:rPr lang="en-US">
                <a:latin typeface="Malgun Gothic"/>
                <a:ea typeface="Malgun Gothic"/>
              </a:rPr>
              <a:t> </a:t>
            </a:r>
            <a:r>
              <a:rPr lang="en-US" err="1">
                <a:latin typeface="Malgun Gothic"/>
                <a:ea typeface="Malgun Gothic"/>
              </a:rPr>
              <a:t>cantar</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16B1399F-701F-DBCC-B91E-AC0805475FDC}"/>
              </a:ext>
            </a:extLst>
          </p:cNvPr>
          <p:cNvSpPr>
            <a:spLocks noGrp="1"/>
          </p:cNvSpPr>
          <p:nvPr>
            <p:ph sz="half" idx="1"/>
          </p:nvPr>
        </p:nvSpPr>
        <p:spPr>
          <a:xfrm>
            <a:off x="337625" y="1041006"/>
            <a:ext cx="4136939" cy="4673994"/>
          </a:xfrm>
        </p:spPr>
        <p:txBody>
          <a:bodyPr>
            <a:normAutofit/>
          </a:bodyPr>
          <a:lstStyle/>
          <a:p>
            <a:r>
              <a:rPr lang="en-US"/>
              <a:t>Focus on scriptural content</a:t>
            </a:r>
          </a:p>
          <a:p>
            <a:pPr lvl="1"/>
            <a:r>
              <a:rPr lang="en-US"/>
              <a:t>Stories of God’s work</a:t>
            </a:r>
          </a:p>
          <a:p>
            <a:pPr lvl="1"/>
            <a:r>
              <a:rPr lang="en-US"/>
              <a:t>God’s character and faithfulness</a:t>
            </a:r>
          </a:p>
          <a:p>
            <a:r>
              <a:rPr lang="en-US"/>
              <a:t>Encourage moral behavior</a:t>
            </a:r>
          </a:p>
          <a:p>
            <a:pPr lvl="1"/>
            <a:r>
              <a:rPr lang="en-US"/>
              <a:t>Warn against sin and its consequences</a:t>
            </a:r>
          </a:p>
          <a:p>
            <a:pPr lvl="1"/>
            <a:r>
              <a:rPr lang="en-US"/>
              <a:t>Remind us of God’s mercy and love</a:t>
            </a:r>
          </a:p>
          <a:p>
            <a:r>
              <a:rPr lang="en-US"/>
              <a:t>Express God’s authority and our dependence</a:t>
            </a:r>
          </a:p>
          <a:p>
            <a:pPr lvl="1"/>
            <a:r>
              <a:rPr lang="en-US"/>
              <a:t>Praise and thank God for His work</a:t>
            </a:r>
          </a:p>
          <a:p>
            <a:pPr lvl="1"/>
            <a:r>
              <a:rPr lang="en-US"/>
              <a:t>Acknowledge God as the source of all blessings</a:t>
            </a:r>
          </a:p>
          <a:p>
            <a:r>
              <a:rPr lang="en-US"/>
              <a:t>Exemplify proper worship, which:</a:t>
            </a:r>
          </a:p>
          <a:p>
            <a:pPr lvl="1"/>
            <a:r>
              <a:rPr lang="en-US"/>
              <a:t>Focuses on God</a:t>
            </a:r>
          </a:p>
          <a:p>
            <a:pPr lvl="1"/>
            <a:r>
              <a:rPr lang="en-US"/>
              <a:t>Benefits the worshipers spiritually</a:t>
            </a:r>
          </a:p>
          <a:p>
            <a:pPr lvl="1"/>
            <a:r>
              <a:rPr lang="en-US"/>
              <a:t>Follows the revealed ordinances</a:t>
            </a:r>
          </a:p>
          <a:p>
            <a:endParaRPr lang="en-US"/>
          </a:p>
        </p:txBody>
      </p:sp>
      <p:sp>
        <p:nvSpPr>
          <p:cNvPr id="4" name="Content Placeholder 3">
            <a:extLst>
              <a:ext uri="{FF2B5EF4-FFF2-40B4-BE49-F238E27FC236}">
                <a16:creationId xmlns:a16="http://schemas.microsoft.com/office/drawing/2014/main" id="{45D5FB17-460E-BEB9-B00A-D576DA95586A}"/>
              </a:ext>
            </a:extLst>
          </p:cNvPr>
          <p:cNvSpPr>
            <a:spLocks noGrp="1"/>
          </p:cNvSpPr>
          <p:nvPr>
            <p:ph sz="half" idx="2"/>
          </p:nvPr>
        </p:nvSpPr>
        <p:spPr>
          <a:xfrm>
            <a:off x="4572000" y="1041006"/>
            <a:ext cx="4339882" cy="4673993"/>
          </a:xfrm>
        </p:spPr>
        <p:txBody>
          <a:bodyPr vert="horz" lIns="91440" tIns="45720" rIns="91440" bIns="45720" rtlCol="0" anchor="t">
            <a:normAutofit/>
          </a:bodyPr>
          <a:lstStyle/>
          <a:p>
            <a:r>
              <a:rPr lang="en-US" err="1">
                <a:ea typeface="+mn-lt"/>
                <a:cs typeface="+mn-lt"/>
              </a:rPr>
              <a:t>Centrarnos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contenido</a:t>
            </a:r>
            <a:r>
              <a:rPr lang="en-US">
                <a:ea typeface="+mn-lt"/>
                <a:cs typeface="+mn-lt"/>
              </a:rPr>
              <a:t> </a:t>
            </a:r>
            <a:r>
              <a:rPr lang="en-US" err="1">
                <a:ea typeface="+mn-lt"/>
                <a:cs typeface="+mn-lt"/>
              </a:rPr>
              <a:t>bíblico</a:t>
            </a:r>
            <a:endParaRPr lang="en-US"/>
          </a:p>
          <a:p>
            <a:pPr lvl="1"/>
            <a:r>
              <a:rPr lang="en-US">
                <a:ea typeface="+mn-lt"/>
                <a:cs typeface="+mn-lt"/>
              </a:rPr>
              <a:t>Las </a:t>
            </a:r>
            <a:r>
              <a:rPr lang="en-US" err="1">
                <a:ea typeface="+mn-lt"/>
                <a:cs typeface="+mn-lt"/>
              </a:rPr>
              <a:t>historias</a:t>
            </a:r>
            <a:r>
              <a:rPr lang="en-US">
                <a:ea typeface="+mn-lt"/>
                <a:cs typeface="+mn-lt"/>
              </a:rPr>
              <a:t> de la </a:t>
            </a:r>
            <a:r>
              <a:rPr lang="en-US" err="1">
                <a:ea typeface="+mn-lt"/>
                <a:cs typeface="+mn-lt"/>
              </a:rPr>
              <a:t>obra</a:t>
            </a:r>
            <a:r>
              <a:rPr lang="en-US">
                <a:ea typeface="+mn-lt"/>
                <a:cs typeface="+mn-lt"/>
              </a:rPr>
              <a:t> de Dios</a:t>
            </a:r>
            <a:endParaRPr lang="en-US"/>
          </a:p>
          <a:p>
            <a:pPr lvl="1"/>
            <a:r>
              <a:rPr lang="en-US">
                <a:ea typeface="+mn-lt"/>
                <a:cs typeface="+mn-lt"/>
              </a:rPr>
              <a:t>El </a:t>
            </a:r>
            <a:r>
              <a:rPr lang="en-US" err="1">
                <a:ea typeface="+mn-lt"/>
                <a:cs typeface="+mn-lt"/>
              </a:rPr>
              <a:t>carácter</a:t>
            </a:r>
            <a:r>
              <a:rPr lang="en-US">
                <a:ea typeface="+mn-lt"/>
                <a:cs typeface="+mn-lt"/>
              </a:rPr>
              <a:t> y la </a:t>
            </a:r>
            <a:r>
              <a:rPr lang="en-US" err="1">
                <a:ea typeface="+mn-lt"/>
                <a:cs typeface="+mn-lt"/>
              </a:rPr>
              <a:t>fidelidad</a:t>
            </a:r>
            <a:r>
              <a:rPr lang="en-US">
                <a:ea typeface="+mn-lt"/>
                <a:cs typeface="+mn-lt"/>
              </a:rPr>
              <a:t> de Dios</a:t>
            </a:r>
            <a:endParaRPr lang="en-US"/>
          </a:p>
          <a:p>
            <a:r>
              <a:rPr lang="en-US" err="1">
                <a:ea typeface="+mn-lt"/>
                <a:cs typeface="+mn-lt"/>
              </a:rPr>
              <a:t>Fomentar</a:t>
            </a:r>
            <a:r>
              <a:rPr lang="en-US">
                <a:ea typeface="+mn-lt"/>
                <a:cs typeface="+mn-lt"/>
              </a:rPr>
              <a:t> la </a:t>
            </a:r>
            <a:r>
              <a:rPr lang="en-US" err="1">
                <a:ea typeface="+mn-lt"/>
                <a:cs typeface="+mn-lt"/>
              </a:rPr>
              <a:t>conducta</a:t>
            </a:r>
            <a:r>
              <a:rPr lang="en-US">
                <a:ea typeface="+mn-lt"/>
                <a:cs typeface="+mn-lt"/>
              </a:rPr>
              <a:t> moral</a:t>
            </a:r>
            <a:endParaRPr lang="en-US"/>
          </a:p>
          <a:p>
            <a:pPr lvl="1"/>
            <a:r>
              <a:rPr lang="en-US" err="1">
                <a:ea typeface="+mn-lt"/>
                <a:cs typeface="+mn-lt"/>
              </a:rPr>
              <a:t>Advertir</a:t>
            </a:r>
            <a:r>
              <a:rPr lang="en-US">
                <a:ea typeface="+mn-lt"/>
                <a:cs typeface="+mn-lt"/>
              </a:rPr>
              <a:t> contra </a:t>
            </a:r>
            <a:r>
              <a:rPr lang="en-US" err="1">
                <a:ea typeface="+mn-lt"/>
                <a:cs typeface="+mn-lt"/>
              </a:rPr>
              <a:t>el</a:t>
            </a:r>
            <a:r>
              <a:rPr lang="en-US">
                <a:ea typeface="+mn-lt"/>
                <a:cs typeface="+mn-lt"/>
              </a:rPr>
              <a:t> </a:t>
            </a:r>
            <a:r>
              <a:rPr lang="en-US" err="1">
                <a:ea typeface="+mn-lt"/>
                <a:cs typeface="+mn-lt"/>
              </a:rPr>
              <a:t>pecado</a:t>
            </a:r>
            <a:r>
              <a:rPr lang="en-US">
                <a:ea typeface="+mn-lt"/>
                <a:cs typeface="+mn-lt"/>
              </a:rPr>
              <a:t> y sus </a:t>
            </a:r>
            <a:r>
              <a:rPr lang="en-US" err="1">
                <a:ea typeface="+mn-lt"/>
                <a:cs typeface="+mn-lt"/>
              </a:rPr>
              <a:t>consecuencias</a:t>
            </a:r>
            <a:endParaRPr lang="en-US"/>
          </a:p>
          <a:p>
            <a:pPr lvl="1"/>
            <a:r>
              <a:rPr lang="en-US" err="1">
                <a:ea typeface="+mn-lt"/>
                <a:cs typeface="+mn-lt"/>
              </a:rPr>
              <a:t>Recordarnos</a:t>
            </a:r>
            <a:r>
              <a:rPr lang="en-US">
                <a:ea typeface="+mn-lt"/>
                <a:cs typeface="+mn-lt"/>
              </a:rPr>
              <a:t> la misericordia y </a:t>
            </a:r>
            <a:r>
              <a:rPr lang="en-US" err="1">
                <a:ea typeface="+mn-lt"/>
                <a:cs typeface="+mn-lt"/>
              </a:rPr>
              <a:t>el</a:t>
            </a:r>
            <a:r>
              <a:rPr lang="en-US">
                <a:ea typeface="+mn-lt"/>
                <a:cs typeface="+mn-lt"/>
              </a:rPr>
              <a:t> amor de Dios</a:t>
            </a:r>
            <a:endParaRPr lang="en-US"/>
          </a:p>
          <a:p>
            <a:r>
              <a:rPr lang="en-US" err="1">
                <a:ea typeface="+mn-lt"/>
                <a:cs typeface="+mn-lt"/>
              </a:rPr>
              <a:t>Expresar</a:t>
            </a:r>
            <a:r>
              <a:rPr lang="en-US">
                <a:ea typeface="+mn-lt"/>
                <a:cs typeface="+mn-lt"/>
              </a:rPr>
              <a:t> la </a:t>
            </a:r>
            <a:r>
              <a:rPr lang="en-US" err="1">
                <a:ea typeface="+mn-lt"/>
                <a:cs typeface="+mn-lt"/>
              </a:rPr>
              <a:t>autoridad</a:t>
            </a:r>
            <a:r>
              <a:rPr lang="en-US">
                <a:ea typeface="+mn-lt"/>
                <a:cs typeface="+mn-lt"/>
              </a:rPr>
              <a:t> de Dios y </a:t>
            </a:r>
            <a:r>
              <a:rPr lang="en-US" err="1">
                <a:ea typeface="+mn-lt"/>
                <a:cs typeface="+mn-lt"/>
              </a:rPr>
              <a:t>nuestra</a:t>
            </a:r>
            <a:r>
              <a:rPr lang="en-US">
                <a:ea typeface="+mn-lt"/>
                <a:cs typeface="+mn-lt"/>
              </a:rPr>
              <a:t> </a:t>
            </a:r>
            <a:r>
              <a:rPr lang="en-US" err="1">
                <a:ea typeface="+mn-lt"/>
                <a:cs typeface="+mn-lt"/>
              </a:rPr>
              <a:t>dependencia</a:t>
            </a:r>
            <a:endParaRPr lang="en-US"/>
          </a:p>
          <a:p>
            <a:pPr lvl="1"/>
            <a:r>
              <a:rPr lang="en-US" err="1">
                <a:ea typeface="+mn-lt"/>
                <a:cs typeface="+mn-lt"/>
              </a:rPr>
              <a:t>Alabar</a:t>
            </a:r>
            <a:r>
              <a:rPr lang="en-US">
                <a:ea typeface="+mn-lt"/>
                <a:cs typeface="+mn-lt"/>
              </a:rPr>
              <a:t> y </a:t>
            </a:r>
            <a:r>
              <a:rPr lang="en-US" err="1">
                <a:ea typeface="+mn-lt"/>
                <a:cs typeface="+mn-lt"/>
              </a:rPr>
              <a:t>dar</a:t>
            </a:r>
            <a:r>
              <a:rPr lang="en-US">
                <a:ea typeface="+mn-lt"/>
                <a:cs typeface="+mn-lt"/>
              </a:rPr>
              <a:t> gracias a Dios </a:t>
            </a:r>
            <a:r>
              <a:rPr lang="en-US" err="1">
                <a:ea typeface="+mn-lt"/>
                <a:cs typeface="+mn-lt"/>
              </a:rPr>
              <a:t>por</a:t>
            </a:r>
            <a:r>
              <a:rPr lang="en-US">
                <a:ea typeface="+mn-lt"/>
                <a:cs typeface="+mn-lt"/>
              </a:rPr>
              <a:t> </a:t>
            </a:r>
            <a:r>
              <a:rPr lang="en-US" err="1">
                <a:ea typeface="+mn-lt"/>
                <a:cs typeface="+mn-lt"/>
              </a:rPr>
              <a:t>Su</a:t>
            </a:r>
            <a:r>
              <a:rPr lang="en-US">
                <a:ea typeface="+mn-lt"/>
                <a:cs typeface="+mn-lt"/>
              </a:rPr>
              <a:t> </a:t>
            </a:r>
            <a:r>
              <a:rPr lang="en-US" err="1">
                <a:ea typeface="+mn-lt"/>
                <a:cs typeface="+mn-lt"/>
              </a:rPr>
              <a:t>obra</a:t>
            </a:r>
            <a:endParaRPr lang="en-US"/>
          </a:p>
          <a:p>
            <a:pPr lvl="1"/>
            <a:r>
              <a:rPr lang="en-US" err="1">
                <a:ea typeface="+mn-lt"/>
                <a:cs typeface="+mn-lt"/>
              </a:rPr>
              <a:t>Reconocer</a:t>
            </a:r>
            <a:r>
              <a:rPr lang="en-US">
                <a:ea typeface="+mn-lt"/>
                <a:cs typeface="+mn-lt"/>
              </a:rPr>
              <a:t> a Dios </a:t>
            </a:r>
            <a:r>
              <a:rPr lang="en-US" err="1">
                <a:ea typeface="+mn-lt"/>
                <a:cs typeface="+mn-lt"/>
              </a:rPr>
              <a:t>como</a:t>
            </a:r>
            <a:r>
              <a:rPr lang="en-US">
                <a:ea typeface="+mn-lt"/>
                <a:cs typeface="+mn-lt"/>
              </a:rPr>
              <a:t> la </a:t>
            </a:r>
            <a:r>
              <a:rPr lang="en-US" err="1">
                <a:ea typeface="+mn-lt"/>
                <a:cs typeface="+mn-lt"/>
              </a:rPr>
              <a:t>fuente</a:t>
            </a:r>
            <a:r>
              <a:rPr lang="en-US">
                <a:ea typeface="+mn-lt"/>
                <a:cs typeface="+mn-lt"/>
              </a:rPr>
              <a:t> de </a:t>
            </a:r>
            <a:r>
              <a:rPr lang="en-US" err="1">
                <a:ea typeface="+mn-lt"/>
                <a:cs typeface="+mn-lt"/>
              </a:rPr>
              <a:t>todas</a:t>
            </a:r>
            <a:r>
              <a:rPr lang="en-US">
                <a:ea typeface="+mn-lt"/>
                <a:cs typeface="+mn-lt"/>
              </a:rPr>
              <a:t> las </a:t>
            </a:r>
            <a:r>
              <a:rPr lang="en-US" err="1">
                <a:ea typeface="+mn-lt"/>
                <a:cs typeface="+mn-lt"/>
              </a:rPr>
              <a:t>bendiciones</a:t>
            </a:r>
            <a:endParaRPr lang="en-US"/>
          </a:p>
          <a:p>
            <a:r>
              <a:rPr lang="en-US" err="1">
                <a:ea typeface="+mn-lt"/>
                <a:cs typeface="+mn-lt"/>
              </a:rPr>
              <a:t>Ejemplificar</a:t>
            </a:r>
            <a:r>
              <a:rPr lang="en-US">
                <a:ea typeface="+mn-lt"/>
                <a:cs typeface="+mn-lt"/>
              </a:rPr>
              <a:t> </a:t>
            </a:r>
            <a:r>
              <a:rPr lang="en-US" err="1">
                <a:ea typeface="+mn-lt"/>
                <a:cs typeface="+mn-lt"/>
              </a:rPr>
              <a:t>el</a:t>
            </a:r>
            <a:r>
              <a:rPr lang="en-US">
                <a:ea typeface="+mn-lt"/>
                <a:cs typeface="+mn-lt"/>
              </a:rPr>
              <a:t> </a:t>
            </a:r>
            <a:r>
              <a:rPr lang="en-US" err="1">
                <a:ea typeface="+mn-lt"/>
                <a:cs typeface="+mn-lt"/>
              </a:rPr>
              <a:t>culto</a:t>
            </a:r>
            <a:r>
              <a:rPr lang="en-US">
                <a:ea typeface="+mn-lt"/>
                <a:cs typeface="+mn-lt"/>
              </a:rPr>
              <a:t> </a:t>
            </a:r>
            <a:r>
              <a:rPr lang="en-US" err="1">
                <a:ea typeface="+mn-lt"/>
                <a:cs typeface="+mn-lt"/>
              </a:rPr>
              <a:t>apropiado</a:t>
            </a:r>
            <a:r>
              <a:rPr lang="en-US">
                <a:ea typeface="+mn-lt"/>
                <a:cs typeface="+mn-lt"/>
              </a:rPr>
              <a:t>, que:</a:t>
            </a:r>
            <a:endParaRPr lang="en-US"/>
          </a:p>
          <a:p>
            <a:pPr lvl="1"/>
            <a:r>
              <a:rPr lang="en-US">
                <a:ea typeface="+mn-lt"/>
                <a:cs typeface="+mn-lt"/>
              </a:rPr>
              <a:t>Se centra </a:t>
            </a:r>
            <a:r>
              <a:rPr lang="en-US" err="1">
                <a:ea typeface="+mn-lt"/>
                <a:cs typeface="+mn-lt"/>
              </a:rPr>
              <a:t>en</a:t>
            </a:r>
            <a:r>
              <a:rPr lang="en-US">
                <a:ea typeface="+mn-lt"/>
                <a:cs typeface="+mn-lt"/>
              </a:rPr>
              <a:t> Dios</a:t>
            </a:r>
            <a:endParaRPr lang="en-US"/>
          </a:p>
          <a:p>
            <a:pPr lvl="1"/>
            <a:r>
              <a:rPr lang="en-US">
                <a:ea typeface="+mn-lt"/>
                <a:cs typeface="+mn-lt"/>
              </a:rPr>
              <a:t>Beneficia </a:t>
            </a:r>
            <a:r>
              <a:rPr lang="en-US" err="1">
                <a:ea typeface="+mn-lt"/>
                <a:cs typeface="+mn-lt"/>
              </a:rPr>
              <a:t>espiritualmente</a:t>
            </a:r>
            <a:r>
              <a:rPr lang="en-US">
                <a:ea typeface="+mn-lt"/>
                <a:cs typeface="+mn-lt"/>
              </a:rPr>
              <a:t> a </a:t>
            </a:r>
            <a:r>
              <a:rPr lang="en-US" err="1">
                <a:ea typeface="+mn-lt"/>
                <a:cs typeface="+mn-lt"/>
              </a:rPr>
              <a:t>los</a:t>
            </a:r>
            <a:r>
              <a:rPr lang="en-US">
                <a:ea typeface="+mn-lt"/>
                <a:cs typeface="+mn-lt"/>
              </a:rPr>
              <a:t> </a:t>
            </a:r>
            <a:r>
              <a:rPr lang="en-US" err="1">
                <a:ea typeface="+mn-lt"/>
                <a:cs typeface="+mn-lt"/>
              </a:rPr>
              <a:t>adoradores</a:t>
            </a:r>
            <a:endParaRPr lang="en-US"/>
          </a:p>
          <a:p>
            <a:pPr lvl="1"/>
            <a:r>
              <a:rPr lang="en-US" err="1">
                <a:ea typeface="+mn-lt"/>
                <a:cs typeface="+mn-lt"/>
              </a:rPr>
              <a:t>Sigue</a:t>
            </a:r>
            <a:r>
              <a:rPr lang="en-US">
                <a:ea typeface="+mn-lt"/>
                <a:cs typeface="+mn-lt"/>
              </a:rPr>
              <a:t> las </a:t>
            </a:r>
            <a:r>
              <a:rPr lang="en-US" err="1">
                <a:ea typeface="+mn-lt"/>
                <a:cs typeface="+mn-lt"/>
              </a:rPr>
              <a:t>ordenanzas</a:t>
            </a:r>
            <a:r>
              <a:rPr lang="en-US">
                <a:ea typeface="+mn-lt"/>
                <a:cs typeface="+mn-lt"/>
              </a:rPr>
              <a:t> </a:t>
            </a:r>
            <a:r>
              <a:rPr lang="en-US" err="1">
                <a:ea typeface="+mn-lt"/>
                <a:cs typeface="+mn-lt"/>
              </a:rPr>
              <a:t>reveladas</a:t>
            </a:r>
            <a:endParaRPr lang="en-US"/>
          </a:p>
        </p:txBody>
      </p:sp>
    </p:spTree>
    <p:extLst>
      <p:ext uri="{BB962C8B-B14F-4D97-AF65-F5344CB8AC3E}">
        <p14:creationId xmlns:p14="http://schemas.microsoft.com/office/powerpoint/2010/main" val="127079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the 3 themes of the Songs of Ascents</a:t>
            </a:r>
          </a:p>
          <a:p>
            <a:pPr lvl="1"/>
            <a:r>
              <a:rPr lang="en-US">
                <a:solidFill>
                  <a:srgbClr val="C00000"/>
                </a:solidFill>
              </a:rPr>
              <a:t>Unity</a:t>
            </a:r>
          </a:p>
          <a:p>
            <a:pPr lvl="1"/>
            <a:r>
              <a:rPr lang="en-US">
                <a:solidFill>
                  <a:srgbClr val="C00000"/>
                </a:solidFill>
              </a:rPr>
              <a:t>Reliance on God</a:t>
            </a:r>
          </a:p>
          <a:p>
            <a:pPr lvl="1"/>
            <a:r>
              <a:rPr lang="en-US">
                <a:solidFill>
                  <a:srgbClr val="C00000"/>
                </a:solidFill>
              </a:rPr>
              <a:t>Worship in Jerusalem</a:t>
            </a:r>
            <a:br>
              <a:rPr lang="en-US">
                <a:solidFill>
                  <a:srgbClr val="C00000"/>
                </a:solidFill>
              </a:rPr>
            </a:br>
            <a:endParaRPr lang="en-US" sz="1650">
              <a:solidFill>
                <a:srgbClr val="C00000"/>
              </a:solidFill>
            </a:endParaRPr>
          </a:p>
          <a:p>
            <a:r>
              <a:rPr lang="en-US"/>
              <a:t>Explain how the Songs of Ascents model proper worship for New Testament worshipers</a:t>
            </a:r>
          </a:p>
          <a:p>
            <a:pPr lvl="1"/>
            <a:r>
              <a:rPr lang="en-US">
                <a:solidFill>
                  <a:srgbClr val="C00000"/>
                </a:solidFill>
              </a:rPr>
              <a:t>Proper worship:</a:t>
            </a:r>
          </a:p>
          <a:p>
            <a:pPr lvl="2"/>
            <a:r>
              <a:rPr lang="en-US">
                <a:solidFill>
                  <a:srgbClr val="C00000"/>
                </a:solidFill>
              </a:rPr>
              <a:t>Focuses on God</a:t>
            </a:r>
          </a:p>
          <a:p>
            <a:pPr lvl="2"/>
            <a:r>
              <a:rPr lang="en-US">
                <a:solidFill>
                  <a:srgbClr val="C00000"/>
                </a:solidFill>
              </a:rPr>
              <a:t>Benefits the worshipers spiritually</a:t>
            </a:r>
          </a:p>
          <a:p>
            <a:pPr lvl="2"/>
            <a:r>
              <a:rPr lang="en-US">
                <a:solidFill>
                  <a:srgbClr val="C00000"/>
                </a:solidFill>
              </a:rPr>
              <a:t>Follows the revealed ordinances</a:t>
            </a:r>
          </a:p>
          <a:p>
            <a:pPr lvl="2"/>
            <a:endParaRPr lang="en-US"/>
          </a:p>
          <a:p>
            <a:pPr lvl="2"/>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339882" cy="4221977"/>
          </a:xfrm>
        </p:spPr>
        <p:txBody>
          <a:bodyPr vert="horz" lIns="91440" tIns="45720" rIns="91440" bIns="45720" rtlCol="0" anchor="t">
            <a:normAutofit/>
          </a:bodyPr>
          <a:lstStyle/>
          <a:p>
            <a:r>
              <a:rPr lang="es-ES"/>
              <a:t>Enumerar los 3 temas de los cánticos de ascenso</a:t>
            </a:r>
          </a:p>
          <a:p>
            <a:pPr lvl="1"/>
            <a:r>
              <a:rPr lang="es-ES">
                <a:solidFill>
                  <a:srgbClr val="C00000"/>
                </a:solidFill>
              </a:rPr>
              <a:t>La unidad</a:t>
            </a:r>
          </a:p>
          <a:p>
            <a:pPr lvl="1"/>
            <a:r>
              <a:rPr lang="es-ES">
                <a:solidFill>
                  <a:srgbClr val="C00000"/>
                </a:solidFill>
              </a:rPr>
              <a:t>La dependencia de Dios</a:t>
            </a:r>
          </a:p>
          <a:p>
            <a:pPr lvl="1"/>
            <a:r>
              <a:rPr lang="es-ES">
                <a:solidFill>
                  <a:srgbClr val="C00000"/>
                </a:solidFill>
              </a:rPr>
              <a:t>La adoración en Jerusalén </a:t>
            </a:r>
          </a:p>
          <a:p>
            <a:r>
              <a:rPr lang="es-ES"/>
              <a:t>Explicar cómo los cánticos de ascenso modelan la adoración correcta para los adoradores bajo el Nuevo Testamento</a:t>
            </a:r>
          </a:p>
          <a:p>
            <a:pPr lvl="1"/>
            <a:r>
              <a:rPr lang="en-US">
                <a:solidFill>
                  <a:srgbClr val="C00000"/>
                </a:solidFill>
                <a:ea typeface="+mn-lt"/>
                <a:cs typeface="+mn-lt"/>
              </a:rPr>
              <a:t>El </a:t>
            </a:r>
            <a:r>
              <a:rPr lang="en-US" err="1">
                <a:solidFill>
                  <a:srgbClr val="C00000"/>
                </a:solidFill>
                <a:ea typeface="+mn-lt"/>
                <a:cs typeface="+mn-lt"/>
              </a:rPr>
              <a:t>culto</a:t>
            </a:r>
            <a:r>
              <a:rPr lang="en-US">
                <a:solidFill>
                  <a:srgbClr val="C00000"/>
                </a:solidFill>
                <a:ea typeface="+mn-lt"/>
                <a:cs typeface="+mn-lt"/>
              </a:rPr>
              <a:t> </a:t>
            </a:r>
            <a:r>
              <a:rPr lang="en-US" err="1">
                <a:solidFill>
                  <a:srgbClr val="C00000"/>
                </a:solidFill>
                <a:ea typeface="+mn-lt"/>
                <a:cs typeface="+mn-lt"/>
              </a:rPr>
              <a:t>correcto</a:t>
            </a:r>
            <a:r>
              <a:rPr lang="en-US">
                <a:solidFill>
                  <a:srgbClr val="C00000"/>
                </a:solidFill>
                <a:ea typeface="+mn-lt"/>
                <a:cs typeface="+mn-lt"/>
              </a:rPr>
              <a:t>:</a:t>
            </a:r>
            <a:endParaRPr lang="en-US">
              <a:ea typeface="+mn-lt"/>
              <a:cs typeface="+mn-lt"/>
            </a:endParaRPr>
          </a:p>
          <a:p>
            <a:pPr lvl="2"/>
            <a:r>
              <a:rPr lang="en-US">
                <a:solidFill>
                  <a:srgbClr val="C00000"/>
                </a:solidFill>
                <a:ea typeface="+mn-lt"/>
                <a:cs typeface="+mn-lt"/>
              </a:rPr>
              <a:t>Se centra </a:t>
            </a:r>
            <a:r>
              <a:rPr lang="en-US" err="1">
                <a:solidFill>
                  <a:srgbClr val="C00000"/>
                </a:solidFill>
                <a:ea typeface="+mn-lt"/>
                <a:cs typeface="+mn-lt"/>
              </a:rPr>
              <a:t>en</a:t>
            </a:r>
            <a:r>
              <a:rPr lang="en-US">
                <a:solidFill>
                  <a:srgbClr val="C00000"/>
                </a:solidFill>
                <a:ea typeface="+mn-lt"/>
                <a:cs typeface="+mn-lt"/>
              </a:rPr>
              <a:t> Dios</a:t>
            </a:r>
          </a:p>
          <a:p>
            <a:pPr lvl="2"/>
            <a:r>
              <a:rPr lang="en-US">
                <a:solidFill>
                  <a:srgbClr val="C00000"/>
                </a:solidFill>
                <a:ea typeface="+mn-lt"/>
                <a:cs typeface="+mn-lt"/>
              </a:rPr>
              <a:t>Beneficia </a:t>
            </a:r>
            <a:r>
              <a:rPr lang="en-US" err="1">
                <a:solidFill>
                  <a:srgbClr val="C00000"/>
                </a:solidFill>
                <a:ea typeface="+mn-lt"/>
                <a:cs typeface="+mn-lt"/>
              </a:rPr>
              <a:t>espiritualmente</a:t>
            </a:r>
            <a:r>
              <a:rPr lang="en-US">
                <a:solidFill>
                  <a:srgbClr val="C00000"/>
                </a:solidFill>
                <a:ea typeface="+mn-lt"/>
                <a:cs typeface="+mn-lt"/>
              </a:rPr>
              <a:t> a </a:t>
            </a:r>
            <a:r>
              <a:rPr lang="en-US" err="1">
                <a:solidFill>
                  <a:srgbClr val="C00000"/>
                </a:solidFill>
                <a:ea typeface="+mn-lt"/>
                <a:cs typeface="+mn-lt"/>
              </a:rPr>
              <a:t>los</a:t>
            </a:r>
            <a:r>
              <a:rPr lang="en-US">
                <a:solidFill>
                  <a:srgbClr val="C00000"/>
                </a:solidFill>
                <a:ea typeface="+mn-lt"/>
                <a:cs typeface="+mn-lt"/>
              </a:rPr>
              <a:t> </a:t>
            </a:r>
            <a:r>
              <a:rPr lang="en-US" err="1">
                <a:solidFill>
                  <a:srgbClr val="C00000"/>
                </a:solidFill>
                <a:ea typeface="+mn-lt"/>
                <a:cs typeface="+mn-lt"/>
              </a:rPr>
              <a:t>adoradores</a:t>
            </a:r>
            <a:endParaRPr lang="en-US">
              <a:solidFill>
                <a:srgbClr val="C00000"/>
              </a:solidFill>
              <a:ea typeface="+mn-lt"/>
              <a:cs typeface="+mn-lt"/>
            </a:endParaRPr>
          </a:p>
          <a:p>
            <a:pPr lvl="2"/>
            <a:r>
              <a:rPr lang="en-US" err="1">
                <a:solidFill>
                  <a:srgbClr val="C00000"/>
                </a:solidFill>
                <a:ea typeface="+mn-lt"/>
                <a:cs typeface="+mn-lt"/>
              </a:rPr>
              <a:t>Sigue</a:t>
            </a:r>
            <a:r>
              <a:rPr lang="en-US">
                <a:solidFill>
                  <a:srgbClr val="C00000"/>
                </a:solidFill>
                <a:ea typeface="+mn-lt"/>
                <a:cs typeface="+mn-lt"/>
              </a:rPr>
              <a:t> las </a:t>
            </a:r>
            <a:r>
              <a:rPr lang="en-US" err="1">
                <a:solidFill>
                  <a:srgbClr val="C00000"/>
                </a:solidFill>
                <a:ea typeface="+mn-lt"/>
                <a:cs typeface="+mn-lt"/>
              </a:rPr>
              <a:t>ordenanzas</a:t>
            </a:r>
            <a:r>
              <a:rPr lang="en-US">
                <a:solidFill>
                  <a:srgbClr val="C00000"/>
                </a:solidFill>
                <a:ea typeface="+mn-lt"/>
                <a:cs typeface="+mn-lt"/>
              </a:rPr>
              <a:t> </a:t>
            </a:r>
            <a:r>
              <a:rPr lang="en-US" err="1">
                <a:solidFill>
                  <a:srgbClr val="C00000"/>
                </a:solidFill>
                <a:ea typeface="+mn-lt"/>
                <a:cs typeface="+mn-lt"/>
              </a:rPr>
              <a:t>reveladas</a:t>
            </a:r>
            <a:endParaRPr lang="es-ES"/>
          </a:p>
          <a:p>
            <a:endParaRPr lang="en-US"/>
          </a:p>
        </p:txBody>
      </p:sp>
    </p:spTree>
    <p:extLst>
      <p:ext uri="{BB962C8B-B14F-4D97-AF65-F5344CB8AC3E}">
        <p14:creationId xmlns:p14="http://schemas.microsoft.com/office/powerpoint/2010/main" val="12549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4800">
                <a:effectLst/>
              </a:rPr>
              <a:t>Praying with the psalms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11 / </a:t>
            </a:r>
            <a:r>
              <a:rPr lang="en-US" err="1">
                <a:solidFill>
                  <a:srgbClr val="C00000"/>
                </a:solidFill>
              </a:rPr>
              <a:t>Lección</a:t>
            </a:r>
            <a:r>
              <a:rPr lang="en-US">
                <a:solidFill>
                  <a:srgbClr val="C00000"/>
                </a:solidFill>
              </a:rPr>
              <a:t> 11</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4800">
                <a:latin typeface="Malgun Gothic"/>
                <a:ea typeface="Malgun Gothic"/>
              </a:rPr>
              <a:t>Orando con los Salmos</a:t>
            </a:r>
            <a:endParaRPr lang="en-US" sz="4800"/>
          </a:p>
        </p:txBody>
      </p:sp>
    </p:spTree>
    <p:extLst>
      <p:ext uri="{BB962C8B-B14F-4D97-AF65-F5344CB8AC3E}">
        <p14:creationId xmlns:p14="http://schemas.microsoft.com/office/powerpoint/2010/main" val="162440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F533-A589-B067-84AC-1173DA780810}"/>
              </a:ext>
            </a:extLst>
          </p:cNvPr>
          <p:cNvSpPr>
            <a:spLocks noGrp="1"/>
          </p:cNvSpPr>
          <p:nvPr>
            <p:ph type="title"/>
          </p:nvPr>
        </p:nvSpPr>
        <p:spPr/>
        <p:txBody>
          <a:bodyPr/>
          <a:lstStyle/>
          <a:p>
            <a:r>
              <a:rPr lang="en-US" dirty="0"/>
              <a:t>Theme 2: Kingship / Tema 2: </a:t>
            </a:r>
            <a:r>
              <a:rPr lang="en-US" dirty="0" err="1"/>
              <a:t>Reinado</a:t>
            </a:r>
            <a:endParaRPr lang="en-US" dirty="0"/>
          </a:p>
        </p:txBody>
      </p:sp>
      <p:sp>
        <p:nvSpPr>
          <p:cNvPr id="3" name="Content Placeholder 2">
            <a:extLst>
              <a:ext uri="{FF2B5EF4-FFF2-40B4-BE49-F238E27FC236}">
                <a16:creationId xmlns:a16="http://schemas.microsoft.com/office/drawing/2014/main" id="{BF1AFB75-BE7B-1688-BD57-89127F0A2A88}"/>
              </a:ext>
            </a:extLst>
          </p:cNvPr>
          <p:cNvSpPr>
            <a:spLocks noGrp="1"/>
          </p:cNvSpPr>
          <p:nvPr>
            <p:ph sz="half" idx="1"/>
          </p:nvPr>
        </p:nvSpPr>
        <p:spPr>
          <a:xfrm>
            <a:off x="337626" y="1019741"/>
            <a:ext cx="4234374" cy="4673995"/>
          </a:xfrm>
        </p:spPr>
        <p:txBody>
          <a:bodyPr>
            <a:normAutofit lnSpcReduction="10000"/>
          </a:bodyPr>
          <a:lstStyle/>
          <a:p>
            <a:r>
              <a:rPr lang="en-US" dirty="0"/>
              <a:t>Key words and ideas:</a:t>
            </a:r>
          </a:p>
          <a:p>
            <a:pPr lvl="1"/>
            <a:r>
              <a:rPr lang="en-US" dirty="0"/>
              <a:t>Anointed (Hebrew </a:t>
            </a:r>
            <a:r>
              <a:rPr lang="en-US" i="1" dirty="0" err="1"/>
              <a:t>maschiach</a:t>
            </a:r>
            <a:r>
              <a:rPr lang="en-US" i="1" dirty="0"/>
              <a:t>)</a:t>
            </a:r>
          </a:p>
          <a:p>
            <a:pPr lvl="1"/>
            <a:r>
              <a:rPr lang="en-US" dirty="0"/>
              <a:t>King </a:t>
            </a:r>
          </a:p>
          <a:p>
            <a:pPr lvl="1"/>
            <a:r>
              <a:rPr lang="en-US" dirty="0"/>
              <a:t>David – as the ideal king, or the origin of the royal line</a:t>
            </a:r>
          </a:p>
          <a:p>
            <a:pPr lvl="1"/>
            <a:r>
              <a:rPr lang="en-US" dirty="0"/>
              <a:t>The king’s role as judge</a:t>
            </a:r>
          </a:p>
          <a:p>
            <a:r>
              <a:rPr lang="en-US" dirty="0"/>
              <a:t>Message: God appoints the king to rule, but is ultimately still in charge</a:t>
            </a:r>
          </a:p>
          <a:p>
            <a:pPr lvl="1"/>
            <a:r>
              <a:rPr lang="en-US" dirty="0"/>
              <a:t>As we move forward in Israel’s history, the focus changes from an Earthly (Davidic) king </a:t>
            </a:r>
            <a:br>
              <a:rPr lang="en-US" dirty="0"/>
            </a:br>
            <a:r>
              <a:rPr lang="en-US" dirty="0"/>
              <a:t>to the heavenly king (God)</a:t>
            </a:r>
          </a:p>
          <a:p>
            <a:r>
              <a:rPr lang="en-US" dirty="0"/>
              <a:t>Notable psalms about kingship</a:t>
            </a:r>
          </a:p>
          <a:p>
            <a:pPr lvl="1"/>
            <a:r>
              <a:rPr lang="en-US" b="1" dirty="0"/>
              <a:t>47</a:t>
            </a:r>
            <a:r>
              <a:rPr lang="en-US" dirty="0"/>
              <a:t> (v.2: “the LORD Most High is to be feared, </a:t>
            </a:r>
            <a:br>
              <a:rPr lang="en-US" dirty="0"/>
            </a:br>
            <a:r>
              <a:rPr lang="en-US" dirty="0"/>
              <a:t>a great </a:t>
            </a:r>
            <a:r>
              <a:rPr lang="en-US" u="sng" dirty="0"/>
              <a:t>King</a:t>
            </a:r>
            <a:r>
              <a:rPr lang="en-US" dirty="0"/>
              <a:t> over all the earth”)</a:t>
            </a:r>
          </a:p>
          <a:p>
            <a:pPr lvl="1"/>
            <a:r>
              <a:rPr lang="en-US" b="1" dirty="0"/>
              <a:t>89</a:t>
            </a:r>
            <a:r>
              <a:rPr lang="en-US" dirty="0"/>
              <a:t> (v.20: “I have found </a:t>
            </a:r>
            <a:r>
              <a:rPr lang="en-US" u="sng" dirty="0"/>
              <a:t>David</a:t>
            </a:r>
            <a:r>
              <a:rPr lang="en-US" dirty="0"/>
              <a:t> My servant; with My holy oil I have </a:t>
            </a:r>
            <a:r>
              <a:rPr lang="en-US" u="sng" dirty="0"/>
              <a:t>anointed</a:t>
            </a:r>
            <a:r>
              <a:rPr lang="en-US" dirty="0"/>
              <a:t> him”)</a:t>
            </a:r>
          </a:p>
          <a:p>
            <a:pPr lvl="1"/>
            <a:r>
              <a:rPr lang="en-US" b="1" dirty="0"/>
              <a:t>110</a:t>
            </a:r>
            <a:r>
              <a:rPr lang="en-US" dirty="0"/>
              <a:t> (v.6: “He will </a:t>
            </a:r>
            <a:r>
              <a:rPr lang="en-US" u="sng" dirty="0"/>
              <a:t>judge</a:t>
            </a:r>
            <a:r>
              <a:rPr lang="en-US" dirty="0"/>
              <a:t> among the nations”)</a:t>
            </a:r>
          </a:p>
          <a:p>
            <a:pPr lvl="1"/>
            <a:r>
              <a:rPr lang="en-US" b="1" dirty="0"/>
              <a:t>132</a:t>
            </a:r>
            <a:r>
              <a:rPr lang="en-US" dirty="0"/>
              <a:t> (v.11: “The LORD has sworn to </a:t>
            </a:r>
            <a:r>
              <a:rPr lang="en-US" u="sng" dirty="0"/>
              <a:t>David</a:t>
            </a:r>
            <a:r>
              <a:rPr lang="en-US" dirty="0"/>
              <a:t> a truth from which He will not turn back: ‘Of the </a:t>
            </a:r>
            <a:r>
              <a:rPr lang="en-US" u="sng" dirty="0"/>
              <a:t>fruit of your body</a:t>
            </a:r>
            <a:r>
              <a:rPr lang="en-US" dirty="0"/>
              <a:t> I will set upon your throne.’”)</a:t>
            </a:r>
          </a:p>
          <a:p>
            <a:endParaRPr lang="en-US" dirty="0"/>
          </a:p>
        </p:txBody>
      </p:sp>
      <p:sp>
        <p:nvSpPr>
          <p:cNvPr id="4" name="Content Placeholder 3">
            <a:extLst>
              <a:ext uri="{FF2B5EF4-FFF2-40B4-BE49-F238E27FC236}">
                <a16:creationId xmlns:a16="http://schemas.microsoft.com/office/drawing/2014/main" id="{FD168E0A-594B-1E8E-B375-7E834C00E2C1}"/>
              </a:ext>
            </a:extLst>
          </p:cNvPr>
          <p:cNvSpPr>
            <a:spLocks noGrp="1"/>
          </p:cNvSpPr>
          <p:nvPr>
            <p:ph sz="half" idx="2"/>
          </p:nvPr>
        </p:nvSpPr>
        <p:spPr>
          <a:xfrm>
            <a:off x="4571999" y="1019742"/>
            <a:ext cx="4401879" cy="4673993"/>
          </a:xfrm>
        </p:spPr>
        <p:txBody>
          <a:bodyPr>
            <a:normAutofit lnSpcReduction="10000"/>
          </a:bodyPr>
          <a:lstStyle/>
          <a:p>
            <a:r>
              <a:rPr lang="en-US"/>
              <a:t>Palabras e ideas clave:</a:t>
            </a:r>
          </a:p>
          <a:p>
            <a:pPr lvl="1"/>
            <a:r>
              <a:rPr lang="en-US" err="1"/>
              <a:t>Ungido</a:t>
            </a:r>
            <a:r>
              <a:rPr lang="en-US"/>
              <a:t> (</a:t>
            </a:r>
            <a:r>
              <a:rPr lang="en-US" err="1"/>
              <a:t>Hebreo</a:t>
            </a:r>
            <a:r>
              <a:rPr lang="en-US"/>
              <a:t> </a:t>
            </a:r>
            <a:r>
              <a:rPr lang="en-US" i="1" err="1"/>
              <a:t>maschiach</a:t>
            </a:r>
            <a:r>
              <a:rPr lang="en-US" i="1"/>
              <a:t>)</a:t>
            </a:r>
          </a:p>
          <a:p>
            <a:pPr lvl="1"/>
            <a:r>
              <a:rPr lang="en-US"/>
              <a:t>Rey </a:t>
            </a:r>
          </a:p>
          <a:p>
            <a:pPr lvl="1"/>
            <a:r>
              <a:rPr lang="en-US"/>
              <a:t>David – </a:t>
            </a:r>
            <a:r>
              <a:rPr lang="en-US" err="1"/>
              <a:t>como</a:t>
            </a:r>
            <a:r>
              <a:rPr lang="en-US"/>
              <a:t> </a:t>
            </a:r>
            <a:r>
              <a:rPr lang="en-US" err="1"/>
              <a:t>el</a:t>
            </a:r>
            <a:r>
              <a:rPr lang="en-US"/>
              <a:t> </a:t>
            </a:r>
            <a:r>
              <a:rPr lang="en-US" err="1"/>
              <a:t>rey</a:t>
            </a:r>
            <a:r>
              <a:rPr lang="en-US"/>
              <a:t> ideal, o </a:t>
            </a:r>
            <a:r>
              <a:rPr lang="en-US" err="1"/>
              <a:t>el</a:t>
            </a:r>
            <a:r>
              <a:rPr lang="en-US"/>
              <a:t> </a:t>
            </a:r>
            <a:r>
              <a:rPr lang="en-US" err="1"/>
              <a:t>origen</a:t>
            </a:r>
            <a:r>
              <a:rPr lang="en-US"/>
              <a:t> del </a:t>
            </a:r>
            <a:br>
              <a:rPr lang="en-US"/>
            </a:br>
            <a:r>
              <a:rPr lang="en-US" err="1"/>
              <a:t>linaje</a:t>
            </a:r>
            <a:r>
              <a:rPr lang="en-US"/>
              <a:t> real</a:t>
            </a:r>
          </a:p>
          <a:p>
            <a:pPr lvl="1"/>
            <a:r>
              <a:rPr lang="en-US"/>
              <a:t>El </a:t>
            </a:r>
            <a:r>
              <a:rPr lang="en-US" err="1"/>
              <a:t>papel</a:t>
            </a:r>
            <a:r>
              <a:rPr lang="en-US"/>
              <a:t> del </a:t>
            </a:r>
            <a:r>
              <a:rPr lang="en-US" err="1"/>
              <a:t>rey</a:t>
            </a:r>
            <a:r>
              <a:rPr lang="en-US"/>
              <a:t> de ser </a:t>
            </a:r>
            <a:r>
              <a:rPr lang="en-US" err="1"/>
              <a:t>juez</a:t>
            </a:r>
            <a:endParaRPr lang="en-US"/>
          </a:p>
          <a:p>
            <a:r>
              <a:rPr lang="en-US" err="1"/>
              <a:t>Mensaje</a:t>
            </a:r>
            <a:r>
              <a:rPr lang="en-US"/>
              <a:t>: Dios </a:t>
            </a:r>
            <a:r>
              <a:rPr lang="en-US" err="1"/>
              <a:t>designa</a:t>
            </a:r>
            <a:r>
              <a:rPr lang="en-US"/>
              <a:t> al </a:t>
            </a:r>
            <a:r>
              <a:rPr lang="en-US" err="1"/>
              <a:t>rey</a:t>
            </a:r>
            <a:r>
              <a:rPr lang="en-US"/>
              <a:t> para </a:t>
            </a:r>
            <a:r>
              <a:rPr lang="en-US" err="1"/>
              <a:t>gobernar</a:t>
            </a:r>
            <a:r>
              <a:rPr lang="en-US"/>
              <a:t>, </a:t>
            </a:r>
            <a:r>
              <a:rPr lang="en-US" err="1"/>
              <a:t>pero</a:t>
            </a:r>
            <a:r>
              <a:rPr lang="en-US"/>
              <a:t> </a:t>
            </a:r>
            <a:r>
              <a:rPr lang="en-US" err="1"/>
              <a:t>después</a:t>
            </a:r>
            <a:r>
              <a:rPr lang="en-US"/>
              <a:t> de </a:t>
            </a:r>
            <a:r>
              <a:rPr lang="en-US" err="1"/>
              <a:t>todo</a:t>
            </a:r>
            <a:r>
              <a:rPr lang="en-US"/>
              <a:t> </a:t>
            </a:r>
            <a:r>
              <a:rPr lang="en-US" err="1"/>
              <a:t>sigue</a:t>
            </a:r>
            <a:r>
              <a:rPr lang="en-US"/>
              <a:t> </a:t>
            </a:r>
            <a:r>
              <a:rPr lang="en-US" err="1"/>
              <a:t>teniendo</a:t>
            </a:r>
            <a:r>
              <a:rPr lang="en-US"/>
              <a:t> </a:t>
            </a:r>
            <a:r>
              <a:rPr lang="en-US" err="1"/>
              <a:t>el</a:t>
            </a:r>
            <a:r>
              <a:rPr lang="en-US"/>
              <a:t> </a:t>
            </a:r>
            <a:r>
              <a:rPr lang="en-US" err="1"/>
              <a:t>mando</a:t>
            </a:r>
            <a:endParaRPr lang="en-US"/>
          </a:p>
          <a:p>
            <a:pPr lvl="1"/>
            <a:r>
              <a:rPr lang="en-US"/>
              <a:t>Al </a:t>
            </a:r>
            <a:r>
              <a:rPr lang="en-US" err="1"/>
              <a:t>avanzar</a:t>
            </a:r>
            <a:r>
              <a:rPr lang="en-US"/>
              <a:t> </a:t>
            </a:r>
            <a:r>
              <a:rPr lang="en-US" err="1"/>
              <a:t>en</a:t>
            </a:r>
            <a:r>
              <a:rPr lang="en-US"/>
              <a:t> la </a:t>
            </a:r>
            <a:r>
              <a:rPr lang="en-US" err="1"/>
              <a:t>historia</a:t>
            </a:r>
            <a:r>
              <a:rPr lang="en-US"/>
              <a:t> de Israel, </a:t>
            </a:r>
            <a:r>
              <a:rPr lang="en-US" err="1"/>
              <a:t>el</a:t>
            </a:r>
            <a:r>
              <a:rPr lang="en-US"/>
              <a:t> </a:t>
            </a:r>
            <a:r>
              <a:rPr lang="en-US" err="1"/>
              <a:t>enfoque</a:t>
            </a:r>
            <a:r>
              <a:rPr lang="en-US"/>
              <a:t> cambia de un </a:t>
            </a:r>
            <a:r>
              <a:rPr lang="en-US" err="1"/>
              <a:t>rey</a:t>
            </a:r>
            <a:r>
              <a:rPr lang="en-US"/>
              <a:t> </a:t>
            </a:r>
            <a:r>
              <a:rPr lang="en-US" err="1"/>
              <a:t>terrenal</a:t>
            </a:r>
            <a:r>
              <a:rPr lang="en-US"/>
              <a:t> (</a:t>
            </a:r>
            <a:r>
              <a:rPr lang="en-US" err="1"/>
              <a:t>davídico</a:t>
            </a:r>
            <a:r>
              <a:rPr lang="en-US"/>
              <a:t>) a un </a:t>
            </a:r>
            <a:r>
              <a:rPr lang="en-US" err="1"/>
              <a:t>rey</a:t>
            </a:r>
            <a:r>
              <a:rPr lang="en-US"/>
              <a:t> celestial (Dios)</a:t>
            </a:r>
          </a:p>
          <a:p>
            <a:r>
              <a:rPr lang="en-US" err="1"/>
              <a:t>Salmos</a:t>
            </a:r>
            <a:r>
              <a:rPr lang="en-US"/>
              <a:t> notables </a:t>
            </a:r>
            <a:r>
              <a:rPr lang="en-US" err="1"/>
              <a:t>sobre</a:t>
            </a:r>
            <a:r>
              <a:rPr lang="en-US"/>
              <a:t> </a:t>
            </a:r>
            <a:r>
              <a:rPr lang="en-US" err="1"/>
              <a:t>el</a:t>
            </a:r>
            <a:r>
              <a:rPr lang="en-US"/>
              <a:t> </a:t>
            </a:r>
            <a:r>
              <a:rPr lang="en-US" err="1"/>
              <a:t>reinado</a:t>
            </a:r>
            <a:endParaRPr lang="en-US"/>
          </a:p>
          <a:p>
            <a:pPr lvl="1"/>
            <a:r>
              <a:rPr lang="en-US" b="1"/>
              <a:t>47</a:t>
            </a:r>
            <a:r>
              <a:rPr lang="en-US"/>
              <a:t> (v.2: “</a:t>
            </a:r>
            <a:r>
              <a:rPr lang="es-ES"/>
              <a:t>el SEÑOR, el Altísimo, es digno de ser temido; </a:t>
            </a:r>
            <a:r>
              <a:rPr lang="es-ES" u="sng"/>
              <a:t>Rey</a:t>
            </a:r>
            <a:r>
              <a:rPr lang="es-ES"/>
              <a:t> grande es sobre toda la tierra</a:t>
            </a:r>
            <a:r>
              <a:rPr lang="en-US"/>
              <a:t>”)</a:t>
            </a:r>
          </a:p>
          <a:p>
            <a:pPr lvl="1"/>
            <a:r>
              <a:rPr lang="en-US" b="1"/>
              <a:t>89</a:t>
            </a:r>
            <a:r>
              <a:rPr lang="en-US"/>
              <a:t> (v.20: “He </a:t>
            </a:r>
            <a:r>
              <a:rPr lang="en-US" err="1"/>
              <a:t>hallado</a:t>
            </a:r>
            <a:r>
              <a:rPr lang="en-US"/>
              <a:t> a </a:t>
            </a:r>
            <a:r>
              <a:rPr lang="en-US" u="sng"/>
              <a:t>David</a:t>
            </a:r>
            <a:r>
              <a:rPr lang="en-US"/>
              <a:t> Mi </a:t>
            </a:r>
            <a:r>
              <a:rPr lang="en-US" err="1"/>
              <a:t>siervo</a:t>
            </a:r>
            <a:r>
              <a:rPr lang="en-US"/>
              <a:t>; Lo he </a:t>
            </a:r>
            <a:r>
              <a:rPr lang="en-US" u="sng" err="1"/>
              <a:t>ungido</a:t>
            </a:r>
            <a:r>
              <a:rPr lang="en-US"/>
              <a:t> con Mi </a:t>
            </a:r>
            <a:r>
              <a:rPr lang="en-US" err="1"/>
              <a:t>óleo</a:t>
            </a:r>
            <a:r>
              <a:rPr lang="en-US"/>
              <a:t> santo”)</a:t>
            </a:r>
          </a:p>
          <a:p>
            <a:pPr lvl="1"/>
            <a:r>
              <a:rPr lang="en-US" b="1"/>
              <a:t>110</a:t>
            </a:r>
            <a:r>
              <a:rPr lang="en-US"/>
              <a:t> (v.6: “</a:t>
            </a:r>
            <a:r>
              <a:rPr lang="en-US" u="sng" err="1"/>
              <a:t>Juzgará</a:t>
            </a:r>
            <a:r>
              <a:rPr lang="en-US"/>
              <a:t> entre las </a:t>
            </a:r>
            <a:r>
              <a:rPr lang="en-US" err="1"/>
              <a:t>naciones</a:t>
            </a:r>
            <a:r>
              <a:rPr lang="en-US"/>
              <a:t>”)</a:t>
            </a:r>
          </a:p>
          <a:p>
            <a:pPr lvl="1"/>
            <a:r>
              <a:rPr lang="en-US" b="1"/>
              <a:t>132</a:t>
            </a:r>
            <a:r>
              <a:rPr lang="en-US"/>
              <a:t> (v.11: “</a:t>
            </a:r>
            <a:r>
              <a:rPr lang="es-ES"/>
              <a:t>El SEÑOR ha jurado a </a:t>
            </a:r>
            <a:r>
              <a:rPr lang="es-ES" u="sng"/>
              <a:t>David</a:t>
            </a:r>
            <a:r>
              <a:rPr lang="es-ES"/>
              <a:t> Una verdad de la cual no se retractará: «De </a:t>
            </a:r>
            <a:r>
              <a:rPr lang="es-ES" u="sng"/>
              <a:t>tu descendencia</a:t>
            </a:r>
            <a:r>
              <a:rPr lang="es-ES"/>
              <a:t> pondré sobre tu trono</a:t>
            </a:r>
            <a:r>
              <a:rPr lang="x-none"/>
              <a:t>»</a:t>
            </a:r>
            <a:r>
              <a:rPr lang="en-US"/>
              <a:t>”.)</a:t>
            </a:r>
          </a:p>
          <a:p>
            <a:endParaRPr lang="en-US"/>
          </a:p>
          <a:p>
            <a:endParaRPr lang="en-US"/>
          </a:p>
        </p:txBody>
      </p:sp>
    </p:spTree>
    <p:extLst>
      <p:ext uri="{BB962C8B-B14F-4D97-AF65-F5344CB8AC3E}">
        <p14:creationId xmlns:p14="http://schemas.microsoft.com/office/powerpoint/2010/main" val="20124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List 3 New Testament prayers that are directly based on a single psalm</a:t>
            </a:r>
          </a:p>
          <a:p>
            <a:r>
              <a:rPr lang="en-US"/>
              <a:t>Describe how studying the Psalms can improve our prayers</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339882" cy="4221977"/>
          </a:xfrm>
        </p:spPr>
        <p:txBody>
          <a:bodyPr vert="horz" lIns="91440" tIns="45720" rIns="91440" bIns="45720" rtlCol="0" anchor="t">
            <a:normAutofit/>
          </a:bodyPr>
          <a:lstStyle/>
          <a:p>
            <a:r>
              <a:rPr lang="es-ES"/>
              <a:t>Enumerar 3 oraciones del Nuevo Testamento que se basan en cierto salmo en particular</a:t>
            </a:r>
          </a:p>
          <a:p>
            <a:r>
              <a:rPr lang="es-ES"/>
              <a:t>Describir cómo el estudio de los salmos puede mejorar nuestras oraciones</a:t>
            </a:r>
          </a:p>
          <a:p>
            <a:endParaRPr lang="en-US"/>
          </a:p>
        </p:txBody>
      </p:sp>
    </p:spTree>
    <p:extLst>
      <p:ext uri="{BB962C8B-B14F-4D97-AF65-F5344CB8AC3E}">
        <p14:creationId xmlns:p14="http://schemas.microsoft.com/office/powerpoint/2010/main" val="36535433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BB11-A99D-C064-252C-8D6E755D1E96}"/>
              </a:ext>
            </a:extLst>
          </p:cNvPr>
          <p:cNvSpPr>
            <a:spLocks noGrp="1"/>
          </p:cNvSpPr>
          <p:nvPr>
            <p:ph type="title"/>
          </p:nvPr>
        </p:nvSpPr>
        <p:spPr/>
        <p:txBody>
          <a:bodyPr/>
          <a:lstStyle/>
          <a:p>
            <a:r>
              <a:rPr lang="en-US">
                <a:latin typeface="Malgun Gothic"/>
                <a:ea typeface="Malgun Gothic"/>
              </a:rPr>
              <a:t>Psalms in the NT / Los </a:t>
            </a:r>
            <a:r>
              <a:rPr lang="en-US" err="1">
                <a:latin typeface="Malgun Gothic"/>
                <a:ea typeface="Malgun Gothic"/>
              </a:rPr>
              <a:t>Salmos</a:t>
            </a:r>
            <a:r>
              <a:rPr lang="en-US">
                <a:latin typeface="Malgun Gothic"/>
                <a:ea typeface="Malgun Gothic"/>
              </a:rPr>
              <a:t> </a:t>
            </a:r>
            <a:r>
              <a:rPr lang="en-US" err="1">
                <a:latin typeface="Malgun Gothic"/>
                <a:ea typeface="Malgun Gothic"/>
              </a:rPr>
              <a:t>en</a:t>
            </a:r>
            <a:r>
              <a:rPr lang="en-US">
                <a:latin typeface="Malgun Gothic"/>
                <a:ea typeface="Malgun Gothic"/>
              </a:rPr>
              <a:t> </a:t>
            </a:r>
            <a:r>
              <a:rPr lang="en-US" err="1">
                <a:latin typeface="Malgun Gothic"/>
                <a:ea typeface="Malgun Gothic"/>
              </a:rPr>
              <a:t>el</a:t>
            </a:r>
            <a:r>
              <a:rPr lang="en-US">
                <a:latin typeface="Malgun Gothic"/>
                <a:ea typeface="Malgun Gothic"/>
              </a:rPr>
              <a:t> NT </a:t>
            </a:r>
            <a:endParaRPr lang="en-US"/>
          </a:p>
        </p:txBody>
      </p:sp>
      <p:sp>
        <p:nvSpPr>
          <p:cNvPr id="3" name="Content Placeholder 2">
            <a:extLst>
              <a:ext uri="{FF2B5EF4-FFF2-40B4-BE49-F238E27FC236}">
                <a16:creationId xmlns:a16="http://schemas.microsoft.com/office/drawing/2014/main" id="{A17D790F-876F-2CFF-792B-12CCDD12F7DB}"/>
              </a:ext>
            </a:extLst>
          </p:cNvPr>
          <p:cNvSpPr>
            <a:spLocks noGrp="1"/>
          </p:cNvSpPr>
          <p:nvPr>
            <p:ph sz="half" idx="1"/>
          </p:nvPr>
        </p:nvSpPr>
        <p:spPr>
          <a:xfrm>
            <a:off x="337625" y="1041006"/>
            <a:ext cx="4234375" cy="4673994"/>
          </a:xfrm>
        </p:spPr>
        <p:txBody>
          <a:bodyPr>
            <a:normAutofit/>
          </a:bodyPr>
          <a:lstStyle/>
          <a:p>
            <a:r>
              <a:rPr lang="en-US"/>
              <a:t>Most quoted OT book in NT (~80 direct quotations, 330 allusions)</a:t>
            </a:r>
          </a:p>
          <a:p>
            <a:r>
              <a:rPr lang="en-US"/>
              <a:t>Psalms were an important part of religious life in 1</a:t>
            </a:r>
            <a:r>
              <a:rPr lang="en-US" baseline="30000"/>
              <a:t>st</a:t>
            </a:r>
            <a:r>
              <a:rPr lang="en-US"/>
              <a:t> century</a:t>
            </a:r>
          </a:p>
          <a:p>
            <a:pPr lvl="1"/>
            <a:r>
              <a:rPr lang="en-US"/>
              <a:t>Sung as part of temple, synagogue, and private worship (Matthew 26:30)</a:t>
            </a:r>
          </a:p>
          <a:p>
            <a:pPr lvl="1"/>
            <a:r>
              <a:rPr lang="en-US"/>
              <a:t>Frequency of quotation and allusion indicates they were well-known (Acts 2:25; Hebrews 2:6)</a:t>
            </a:r>
          </a:p>
          <a:p>
            <a:pPr lvl="2"/>
            <a:r>
              <a:rPr lang="en-US"/>
              <a:t>Quoted as authoritative for action, Acts 1:20</a:t>
            </a:r>
          </a:p>
          <a:p>
            <a:pPr lvl="1"/>
            <a:r>
              <a:rPr lang="en-US"/>
              <a:t>In early church, psalms a key part of worship and prayer life (Ephesians 5:19)</a:t>
            </a:r>
            <a:br>
              <a:rPr lang="en-US"/>
            </a:br>
            <a:endParaRPr lang="en-US"/>
          </a:p>
          <a:p>
            <a:r>
              <a:rPr lang="en-US"/>
              <a:t>Psalms are frequently used in New Testament theology and evangelism</a:t>
            </a:r>
          </a:p>
          <a:p>
            <a:pPr lvl="1"/>
            <a:r>
              <a:rPr lang="en-US"/>
              <a:t>In Gospels, quoted as prophetic of Jesus’ life and work</a:t>
            </a:r>
          </a:p>
          <a:p>
            <a:pPr lvl="1"/>
            <a:r>
              <a:rPr lang="en-US"/>
              <a:t>Early Christians used psalms in evangelism</a:t>
            </a:r>
          </a:p>
        </p:txBody>
      </p:sp>
      <p:sp>
        <p:nvSpPr>
          <p:cNvPr id="4" name="Content Placeholder 3">
            <a:extLst>
              <a:ext uri="{FF2B5EF4-FFF2-40B4-BE49-F238E27FC236}">
                <a16:creationId xmlns:a16="http://schemas.microsoft.com/office/drawing/2014/main" id="{DBBD2154-7FC7-D15B-AB41-9ECE5C6AE0D1}"/>
              </a:ext>
            </a:extLst>
          </p:cNvPr>
          <p:cNvSpPr>
            <a:spLocks noGrp="1"/>
          </p:cNvSpPr>
          <p:nvPr>
            <p:ph sz="half" idx="2"/>
          </p:nvPr>
        </p:nvSpPr>
        <p:spPr>
          <a:xfrm>
            <a:off x="4572000" y="1041007"/>
            <a:ext cx="4407108" cy="4449790"/>
          </a:xfrm>
        </p:spPr>
        <p:txBody>
          <a:bodyPr vert="horz" lIns="91440" tIns="45720" rIns="91440" bIns="45720" rtlCol="0" anchor="t">
            <a:normAutofit/>
          </a:bodyPr>
          <a:lstStyle/>
          <a:p>
            <a:r>
              <a:rPr lang="en-US">
                <a:ea typeface="+mn-lt"/>
                <a:cs typeface="+mn-lt"/>
              </a:rPr>
              <a:t>El </a:t>
            </a:r>
            <a:r>
              <a:rPr lang="en-US" err="1">
                <a:ea typeface="+mn-lt"/>
                <a:cs typeface="+mn-lt"/>
              </a:rPr>
              <a:t>libro</a:t>
            </a:r>
            <a:r>
              <a:rPr lang="en-US">
                <a:ea typeface="+mn-lt"/>
                <a:cs typeface="+mn-lt"/>
              </a:rPr>
              <a:t> del AT </a:t>
            </a:r>
            <a:r>
              <a:rPr lang="en-US" err="1">
                <a:ea typeface="+mn-lt"/>
                <a:cs typeface="+mn-lt"/>
              </a:rPr>
              <a:t>más</a:t>
            </a:r>
            <a:r>
              <a:rPr lang="en-US">
                <a:ea typeface="+mn-lt"/>
                <a:cs typeface="+mn-lt"/>
              </a:rPr>
              <a:t> </a:t>
            </a:r>
            <a:r>
              <a:rPr lang="en-US" err="1">
                <a:ea typeface="+mn-lt"/>
                <a:cs typeface="+mn-lt"/>
              </a:rPr>
              <a:t>citado</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NT (~80 </a:t>
            </a:r>
            <a:r>
              <a:rPr lang="en-US" err="1">
                <a:ea typeface="+mn-lt"/>
                <a:cs typeface="+mn-lt"/>
              </a:rPr>
              <a:t>citas</a:t>
            </a:r>
            <a:r>
              <a:rPr lang="en-US">
                <a:ea typeface="+mn-lt"/>
                <a:cs typeface="+mn-lt"/>
              </a:rPr>
              <a:t> </a:t>
            </a:r>
            <a:r>
              <a:rPr lang="en-US" err="1">
                <a:ea typeface="+mn-lt"/>
                <a:cs typeface="+mn-lt"/>
              </a:rPr>
              <a:t>directas</a:t>
            </a:r>
            <a:r>
              <a:rPr lang="en-US">
                <a:ea typeface="+mn-lt"/>
                <a:cs typeface="+mn-lt"/>
              </a:rPr>
              <a:t>, 330 </a:t>
            </a:r>
            <a:r>
              <a:rPr lang="en-US" err="1">
                <a:ea typeface="+mn-lt"/>
                <a:cs typeface="+mn-lt"/>
              </a:rPr>
              <a:t>alusiones</a:t>
            </a:r>
            <a:r>
              <a:rPr lang="en-US">
                <a:ea typeface="+mn-lt"/>
                <a:cs typeface="+mn-lt"/>
              </a:rPr>
              <a:t>)</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eran</a:t>
            </a:r>
            <a:r>
              <a:rPr lang="en-US">
                <a:ea typeface="+mn-lt"/>
                <a:cs typeface="+mn-lt"/>
              </a:rPr>
              <a:t> </a:t>
            </a:r>
            <a:r>
              <a:rPr lang="en-US" err="1">
                <a:ea typeface="+mn-lt"/>
                <a:cs typeface="+mn-lt"/>
              </a:rPr>
              <a:t>una</a:t>
            </a:r>
            <a:r>
              <a:rPr lang="en-US">
                <a:ea typeface="+mn-lt"/>
                <a:cs typeface="+mn-lt"/>
              </a:rPr>
              <a:t> </a:t>
            </a:r>
            <a:r>
              <a:rPr lang="en-US" err="1">
                <a:ea typeface="+mn-lt"/>
                <a:cs typeface="+mn-lt"/>
              </a:rPr>
              <a:t>parte</a:t>
            </a:r>
            <a:r>
              <a:rPr lang="en-US">
                <a:ea typeface="+mn-lt"/>
                <a:cs typeface="+mn-lt"/>
              </a:rPr>
              <a:t> </a:t>
            </a:r>
            <a:r>
              <a:rPr lang="en-US" err="1">
                <a:ea typeface="+mn-lt"/>
                <a:cs typeface="+mn-lt"/>
              </a:rPr>
              <a:t>importante</a:t>
            </a:r>
            <a:r>
              <a:rPr lang="en-US">
                <a:ea typeface="+mn-lt"/>
                <a:cs typeface="+mn-lt"/>
              </a:rPr>
              <a:t> de la </a:t>
            </a:r>
            <a:r>
              <a:rPr lang="en-US" err="1">
                <a:ea typeface="+mn-lt"/>
                <a:cs typeface="+mn-lt"/>
              </a:rPr>
              <a:t>vida</a:t>
            </a:r>
            <a:r>
              <a:rPr lang="en-US">
                <a:ea typeface="+mn-lt"/>
                <a:cs typeface="+mn-lt"/>
              </a:rPr>
              <a:t> religiosa </a:t>
            </a:r>
            <a:r>
              <a:rPr lang="en-US" err="1">
                <a:ea typeface="+mn-lt"/>
                <a:cs typeface="+mn-lt"/>
              </a:rPr>
              <a:t>en</a:t>
            </a:r>
            <a:r>
              <a:rPr lang="en-US">
                <a:ea typeface="+mn-lt"/>
                <a:cs typeface="+mn-lt"/>
              </a:rPr>
              <a:t> </a:t>
            </a:r>
            <a:r>
              <a:rPr lang="en-US" err="1">
                <a:ea typeface="+mn-lt"/>
                <a:cs typeface="+mn-lt"/>
              </a:rPr>
              <a:t>el</a:t>
            </a:r>
            <a:r>
              <a:rPr lang="en-US">
                <a:ea typeface="+mn-lt"/>
                <a:cs typeface="+mn-lt"/>
              </a:rPr>
              <a:t> primer </a:t>
            </a:r>
            <a:r>
              <a:rPr lang="en-US" err="1">
                <a:ea typeface="+mn-lt"/>
                <a:cs typeface="+mn-lt"/>
              </a:rPr>
              <a:t>siglo</a:t>
            </a:r>
            <a:endParaRPr lang="en-US"/>
          </a:p>
          <a:p>
            <a:pPr lvl="1"/>
            <a:r>
              <a:rPr lang="en-US">
                <a:ea typeface="+mn-lt"/>
                <a:cs typeface="+mn-lt"/>
              </a:rPr>
              <a:t>Se </a:t>
            </a:r>
            <a:r>
              <a:rPr lang="en-US" err="1">
                <a:ea typeface="+mn-lt"/>
                <a:cs typeface="+mn-lt"/>
              </a:rPr>
              <a:t>cantaban</a:t>
            </a:r>
            <a:r>
              <a:rPr lang="en-US">
                <a:ea typeface="+mn-lt"/>
                <a:cs typeface="+mn-lt"/>
              </a:rPr>
              <a:t> </a:t>
            </a:r>
            <a:r>
              <a:rPr lang="en-US" err="1">
                <a:ea typeface="+mn-lt"/>
                <a:cs typeface="+mn-lt"/>
              </a:rPr>
              <a:t>como</a:t>
            </a:r>
            <a:r>
              <a:rPr lang="en-US">
                <a:ea typeface="+mn-lt"/>
                <a:cs typeface="+mn-lt"/>
              </a:rPr>
              <a:t> </a:t>
            </a:r>
            <a:r>
              <a:rPr lang="en-US" err="1">
                <a:ea typeface="+mn-lt"/>
                <a:cs typeface="+mn-lt"/>
              </a:rPr>
              <a:t>parte</a:t>
            </a:r>
            <a:r>
              <a:rPr lang="en-US">
                <a:ea typeface="+mn-lt"/>
                <a:cs typeface="+mn-lt"/>
              </a:rPr>
              <a:t> del </a:t>
            </a:r>
            <a:r>
              <a:rPr lang="en-US" err="1">
                <a:ea typeface="+mn-lt"/>
                <a:cs typeface="+mn-lt"/>
              </a:rPr>
              <a:t>culto</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templo</a:t>
            </a:r>
            <a:r>
              <a:rPr lang="en-US">
                <a:ea typeface="+mn-lt"/>
                <a:cs typeface="+mn-lt"/>
              </a:rPr>
              <a:t>, </a:t>
            </a:r>
            <a:r>
              <a:rPr lang="en-US" err="1">
                <a:ea typeface="+mn-lt"/>
                <a:cs typeface="+mn-lt"/>
              </a:rPr>
              <a:t>en</a:t>
            </a:r>
            <a:r>
              <a:rPr lang="en-US">
                <a:ea typeface="+mn-lt"/>
                <a:cs typeface="+mn-lt"/>
              </a:rPr>
              <a:t> la </a:t>
            </a:r>
            <a:r>
              <a:rPr lang="en-US" err="1">
                <a:ea typeface="+mn-lt"/>
                <a:cs typeface="+mn-lt"/>
              </a:rPr>
              <a:t>sinagoga</a:t>
            </a:r>
            <a:r>
              <a:rPr lang="en-US">
                <a:ea typeface="+mn-lt"/>
                <a:cs typeface="+mn-lt"/>
              </a:rPr>
              <a:t> y privado (Mateo 26:30)</a:t>
            </a:r>
            <a:endParaRPr lang="en-US"/>
          </a:p>
          <a:p>
            <a:pPr lvl="1"/>
            <a:r>
              <a:rPr lang="en-US">
                <a:ea typeface="+mn-lt"/>
                <a:cs typeface="+mn-lt"/>
              </a:rPr>
              <a:t>La </a:t>
            </a:r>
            <a:r>
              <a:rPr lang="en-US" err="1">
                <a:ea typeface="+mn-lt"/>
                <a:cs typeface="+mn-lt"/>
              </a:rPr>
              <a:t>frecuencia</a:t>
            </a:r>
            <a:r>
              <a:rPr lang="en-US">
                <a:ea typeface="+mn-lt"/>
                <a:cs typeface="+mn-lt"/>
              </a:rPr>
              <a:t> de las </a:t>
            </a:r>
            <a:r>
              <a:rPr lang="en-US" err="1">
                <a:ea typeface="+mn-lt"/>
                <a:cs typeface="+mn-lt"/>
              </a:rPr>
              <a:t>citas</a:t>
            </a:r>
            <a:r>
              <a:rPr lang="en-US">
                <a:ea typeface="+mn-lt"/>
                <a:cs typeface="+mn-lt"/>
              </a:rPr>
              <a:t> y </a:t>
            </a:r>
            <a:r>
              <a:rPr lang="en-US" err="1">
                <a:ea typeface="+mn-lt"/>
                <a:cs typeface="+mn-lt"/>
              </a:rPr>
              <a:t>alusiones</a:t>
            </a:r>
            <a:r>
              <a:rPr lang="en-US">
                <a:ea typeface="+mn-lt"/>
                <a:cs typeface="+mn-lt"/>
              </a:rPr>
              <a:t> indica que </a:t>
            </a:r>
            <a:r>
              <a:rPr lang="en-US" err="1">
                <a:ea typeface="+mn-lt"/>
                <a:cs typeface="+mn-lt"/>
              </a:rPr>
              <a:t>eran</a:t>
            </a:r>
            <a:r>
              <a:rPr lang="en-US">
                <a:ea typeface="+mn-lt"/>
                <a:cs typeface="+mn-lt"/>
              </a:rPr>
              <a:t> bien </a:t>
            </a:r>
            <a:r>
              <a:rPr lang="en-US" err="1">
                <a:ea typeface="+mn-lt"/>
                <a:cs typeface="+mn-lt"/>
              </a:rPr>
              <a:t>conocidos</a:t>
            </a:r>
            <a:r>
              <a:rPr lang="en-US">
                <a:ea typeface="+mn-lt"/>
                <a:cs typeface="+mn-lt"/>
              </a:rPr>
              <a:t> (</a:t>
            </a:r>
            <a:r>
              <a:rPr lang="en-US" err="1">
                <a:ea typeface="+mn-lt"/>
                <a:cs typeface="+mn-lt"/>
              </a:rPr>
              <a:t>Hechos</a:t>
            </a:r>
            <a:r>
              <a:rPr lang="en-US">
                <a:ea typeface="+mn-lt"/>
                <a:cs typeface="+mn-lt"/>
              </a:rPr>
              <a:t> 2:25; </a:t>
            </a:r>
            <a:r>
              <a:rPr lang="en-US" err="1">
                <a:ea typeface="+mn-lt"/>
                <a:cs typeface="+mn-lt"/>
              </a:rPr>
              <a:t>Hebreos</a:t>
            </a:r>
            <a:r>
              <a:rPr lang="en-US">
                <a:ea typeface="+mn-lt"/>
                <a:cs typeface="+mn-lt"/>
              </a:rPr>
              <a:t> 2:6).</a:t>
            </a:r>
            <a:endParaRPr lang="en-US"/>
          </a:p>
          <a:p>
            <a:pPr lvl="2"/>
            <a:r>
              <a:rPr lang="en-US" err="1">
                <a:ea typeface="+mn-lt"/>
                <a:cs typeface="+mn-lt"/>
              </a:rPr>
              <a:t>Citado</a:t>
            </a:r>
            <a:r>
              <a:rPr lang="en-US">
                <a:ea typeface="+mn-lt"/>
                <a:cs typeface="+mn-lt"/>
              </a:rPr>
              <a:t> </a:t>
            </a:r>
            <a:r>
              <a:rPr lang="en-US" err="1">
                <a:ea typeface="+mn-lt"/>
                <a:cs typeface="+mn-lt"/>
              </a:rPr>
              <a:t>como</a:t>
            </a:r>
            <a:r>
              <a:rPr lang="en-US">
                <a:ea typeface="+mn-lt"/>
                <a:cs typeface="+mn-lt"/>
              </a:rPr>
              <a:t> </a:t>
            </a:r>
            <a:r>
              <a:rPr lang="en-US" err="1">
                <a:ea typeface="+mn-lt"/>
                <a:cs typeface="+mn-lt"/>
              </a:rPr>
              <a:t>autoridad</a:t>
            </a:r>
            <a:r>
              <a:rPr lang="en-US">
                <a:ea typeface="+mn-lt"/>
                <a:cs typeface="+mn-lt"/>
              </a:rPr>
              <a:t> para la </a:t>
            </a:r>
            <a:r>
              <a:rPr lang="en-US" err="1">
                <a:ea typeface="+mn-lt"/>
                <a:cs typeface="+mn-lt"/>
              </a:rPr>
              <a:t>acción</a:t>
            </a:r>
            <a:r>
              <a:rPr lang="en-US">
                <a:ea typeface="+mn-lt"/>
                <a:cs typeface="+mn-lt"/>
              </a:rPr>
              <a:t>, </a:t>
            </a:r>
            <a:r>
              <a:rPr lang="en-US" err="1">
                <a:ea typeface="+mn-lt"/>
                <a:cs typeface="+mn-lt"/>
              </a:rPr>
              <a:t>Hechos</a:t>
            </a:r>
            <a:r>
              <a:rPr lang="en-US">
                <a:ea typeface="+mn-lt"/>
                <a:cs typeface="+mn-lt"/>
              </a:rPr>
              <a:t> 1:20</a:t>
            </a:r>
            <a:endParaRPr lang="en-US"/>
          </a:p>
          <a:p>
            <a:pPr lvl="1"/>
            <a:r>
              <a:rPr lang="en-US" err="1">
                <a:ea typeface="+mn-lt"/>
                <a:cs typeface="+mn-lt"/>
              </a:rPr>
              <a:t>En</a:t>
            </a:r>
            <a:r>
              <a:rPr lang="en-US">
                <a:ea typeface="+mn-lt"/>
                <a:cs typeface="+mn-lt"/>
              </a:rPr>
              <a:t> la </a:t>
            </a:r>
            <a:r>
              <a:rPr lang="en-US" err="1">
                <a:ea typeface="+mn-lt"/>
                <a:cs typeface="+mn-lt"/>
              </a:rPr>
              <a:t>iglesia</a:t>
            </a:r>
            <a:r>
              <a:rPr lang="en-US">
                <a:ea typeface="+mn-lt"/>
                <a:cs typeface="+mn-lt"/>
              </a:rPr>
              <a:t> </a:t>
            </a:r>
            <a:r>
              <a:rPr lang="en-US" err="1">
                <a:ea typeface="+mn-lt"/>
                <a:cs typeface="+mn-lt"/>
              </a:rPr>
              <a:t>primitiva</a:t>
            </a:r>
            <a:r>
              <a:rPr lang="en-US">
                <a:ea typeface="+mn-lt"/>
                <a:cs typeface="+mn-lt"/>
              </a:rPr>
              <a:t>, </a:t>
            </a:r>
            <a:r>
              <a:rPr lang="en-US" err="1">
                <a:ea typeface="+mn-lt"/>
                <a:cs typeface="+mn-lt"/>
              </a:rPr>
              <a:t>los</a:t>
            </a:r>
            <a:r>
              <a:rPr lang="en-US">
                <a:ea typeface="+mn-lt"/>
                <a:cs typeface="+mn-lt"/>
              </a:rPr>
              <a:t> </a:t>
            </a:r>
            <a:r>
              <a:rPr lang="en-US" err="1">
                <a:ea typeface="+mn-lt"/>
                <a:cs typeface="+mn-lt"/>
              </a:rPr>
              <a:t>salmos</a:t>
            </a:r>
            <a:r>
              <a:rPr lang="en-US">
                <a:ea typeface="+mn-lt"/>
                <a:cs typeface="+mn-lt"/>
              </a:rPr>
              <a:t> </a:t>
            </a:r>
            <a:r>
              <a:rPr lang="en-US" err="1">
                <a:ea typeface="+mn-lt"/>
                <a:cs typeface="+mn-lt"/>
              </a:rPr>
              <a:t>eran</a:t>
            </a:r>
            <a:r>
              <a:rPr lang="en-US">
                <a:ea typeface="+mn-lt"/>
                <a:cs typeface="+mn-lt"/>
              </a:rPr>
              <a:t> </a:t>
            </a:r>
            <a:r>
              <a:rPr lang="en-US" err="1">
                <a:ea typeface="+mn-lt"/>
                <a:cs typeface="+mn-lt"/>
              </a:rPr>
              <a:t>una</a:t>
            </a:r>
            <a:r>
              <a:rPr lang="en-US">
                <a:ea typeface="+mn-lt"/>
                <a:cs typeface="+mn-lt"/>
              </a:rPr>
              <a:t> </a:t>
            </a:r>
            <a:r>
              <a:rPr lang="en-US" err="1">
                <a:ea typeface="+mn-lt"/>
                <a:cs typeface="+mn-lt"/>
              </a:rPr>
              <a:t>parte</a:t>
            </a:r>
            <a:r>
              <a:rPr lang="en-US">
                <a:ea typeface="+mn-lt"/>
                <a:cs typeface="+mn-lt"/>
              </a:rPr>
              <a:t> </a:t>
            </a:r>
            <a:r>
              <a:rPr lang="en-US" err="1">
                <a:ea typeface="+mn-lt"/>
                <a:cs typeface="+mn-lt"/>
              </a:rPr>
              <a:t>importante</a:t>
            </a:r>
            <a:r>
              <a:rPr lang="en-US">
                <a:ea typeface="+mn-lt"/>
                <a:cs typeface="+mn-lt"/>
              </a:rPr>
              <a:t> del </a:t>
            </a:r>
            <a:r>
              <a:rPr lang="en-US" err="1">
                <a:ea typeface="+mn-lt"/>
                <a:cs typeface="+mn-lt"/>
              </a:rPr>
              <a:t>culto</a:t>
            </a:r>
            <a:r>
              <a:rPr lang="en-US">
                <a:ea typeface="+mn-lt"/>
                <a:cs typeface="+mn-lt"/>
              </a:rPr>
              <a:t> y la </a:t>
            </a:r>
            <a:r>
              <a:rPr lang="en-US" err="1">
                <a:ea typeface="+mn-lt"/>
                <a:cs typeface="+mn-lt"/>
              </a:rPr>
              <a:t>vida</a:t>
            </a:r>
            <a:r>
              <a:rPr lang="en-US">
                <a:ea typeface="+mn-lt"/>
                <a:cs typeface="+mn-lt"/>
              </a:rPr>
              <a:t> de </a:t>
            </a:r>
            <a:r>
              <a:rPr lang="en-US" err="1">
                <a:ea typeface="+mn-lt"/>
                <a:cs typeface="+mn-lt"/>
              </a:rPr>
              <a:t>oración</a:t>
            </a:r>
            <a:r>
              <a:rPr lang="en-US">
                <a:ea typeface="+mn-lt"/>
                <a:cs typeface="+mn-lt"/>
              </a:rPr>
              <a:t> (</a:t>
            </a:r>
            <a:r>
              <a:rPr lang="en-US" err="1">
                <a:ea typeface="+mn-lt"/>
                <a:cs typeface="+mn-lt"/>
              </a:rPr>
              <a:t>Efesios</a:t>
            </a:r>
            <a:r>
              <a:rPr lang="en-US">
                <a:ea typeface="+mn-lt"/>
                <a:cs typeface="+mn-lt"/>
              </a:rPr>
              <a:t> 5:19).</a:t>
            </a:r>
            <a:endParaRPr lang="en-US"/>
          </a:p>
          <a:p>
            <a:r>
              <a:rPr lang="en-US">
                <a:ea typeface="+mn-lt"/>
                <a:cs typeface="+mn-lt"/>
              </a:rPr>
              <a:t>Los </a:t>
            </a:r>
            <a:r>
              <a:rPr lang="en-US" err="1">
                <a:ea typeface="+mn-lt"/>
                <a:cs typeface="+mn-lt"/>
              </a:rPr>
              <a:t>salmos</a:t>
            </a:r>
            <a:r>
              <a:rPr lang="en-US">
                <a:ea typeface="+mn-lt"/>
                <a:cs typeface="+mn-lt"/>
              </a:rPr>
              <a:t> se </a:t>
            </a:r>
            <a:r>
              <a:rPr lang="en-US" err="1">
                <a:ea typeface="+mn-lt"/>
                <a:cs typeface="+mn-lt"/>
              </a:rPr>
              <a:t>usan</a:t>
            </a:r>
            <a:r>
              <a:rPr lang="en-US">
                <a:ea typeface="+mn-lt"/>
                <a:cs typeface="+mn-lt"/>
              </a:rPr>
              <a:t> con </a:t>
            </a:r>
            <a:r>
              <a:rPr lang="en-US" err="1">
                <a:ea typeface="+mn-lt"/>
                <a:cs typeface="+mn-lt"/>
              </a:rPr>
              <a:t>frecuencia</a:t>
            </a:r>
            <a:r>
              <a:rPr lang="en-US">
                <a:ea typeface="+mn-lt"/>
                <a:cs typeface="+mn-lt"/>
              </a:rPr>
              <a:t> </a:t>
            </a:r>
            <a:r>
              <a:rPr lang="en-US" err="1">
                <a:ea typeface="+mn-lt"/>
                <a:cs typeface="+mn-lt"/>
              </a:rPr>
              <a:t>en</a:t>
            </a:r>
            <a:r>
              <a:rPr lang="en-US">
                <a:ea typeface="+mn-lt"/>
                <a:cs typeface="+mn-lt"/>
              </a:rPr>
              <a:t> la </a:t>
            </a:r>
            <a:r>
              <a:rPr lang="en-US" err="1">
                <a:ea typeface="+mn-lt"/>
                <a:cs typeface="+mn-lt"/>
              </a:rPr>
              <a:t>teología</a:t>
            </a:r>
            <a:r>
              <a:rPr lang="en-US">
                <a:ea typeface="+mn-lt"/>
                <a:cs typeface="+mn-lt"/>
              </a:rPr>
              <a:t> y </a:t>
            </a:r>
            <a:r>
              <a:rPr lang="en-US" err="1">
                <a:ea typeface="+mn-lt"/>
                <a:cs typeface="+mn-lt"/>
              </a:rPr>
              <a:t>evangelismo</a:t>
            </a:r>
            <a:r>
              <a:rPr lang="en-US">
                <a:ea typeface="+mn-lt"/>
                <a:cs typeface="+mn-lt"/>
              </a:rPr>
              <a:t> del Nuevo </a:t>
            </a:r>
            <a:r>
              <a:rPr lang="en-US" err="1">
                <a:ea typeface="+mn-lt"/>
                <a:cs typeface="+mn-lt"/>
              </a:rPr>
              <a:t>Testamento</a:t>
            </a:r>
            <a:endParaRPr lang="en-US"/>
          </a:p>
          <a:p>
            <a:pPr lvl="1"/>
            <a:r>
              <a:rPr lang="en-US" err="1">
                <a:ea typeface="+mn-lt"/>
                <a:cs typeface="+mn-lt"/>
              </a:rPr>
              <a:t>En</a:t>
            </a:r>
            <a:r>
              <a:rPr lang="en-US">
                <a:ea typeface="+mn-lt"/>
                <a:cs typeface="+mn-lt"/>
              </a:rPr>
              <a:t> </a:t>
            </a:r>
            <a:r>
              <a:rPr lang="en-US" err="1">
                <a:ea typeface="+mn-lt"/>
                <a:cs typeface="+mn-lt"/>
              </a:rPr>
              <a:t>los</a:t>
            </a:r>
            <a:r>
              <a:rPr lang="en-US">
                <a:ea typeface="+mn-lt"/>
                <a:cs typeface="+mn-lt"/>
              </a:rPr>
              <a:t> </a:t>
            </a:r>
            <a:r>
              <a:rPr lang="en-US" err="1">
                <a:ea typeface="+mn-lt"/>
                <a:cs typeface="+mn-lt"/>
              </a:rPr>
              <a:t>Evangelios</a:t>
            </a:r>
            <a:r>
              <a:rPr lang="en-US">
                <a:ea typeface="+mn-lt"/>
                <a:cs typeface="+mn-lt"/>
              </a:rPr>
              <a:t>, se </a:t>
            </a:r>
            <a:r>
              <a:rPr lang="en-US" err="1">
                <a:ea typeface="+mn-lt"/>
                <a:cs typeface="+mn-lt"/>
              </a:rPr>
              <a:t>citan</a:t>
            </a:r>
            <a:r>
              <a:rPr lang="en-US">
                <a:ea typeface="+mn-lt"/>
                <a:cs typeface="+mn-lt"/>
              </a:rPr>
              <a:t> </a:t>
            </a:r>
            <a:r>
              <a:rPr lang="en-US" err="1">
                <a:ea typeface="+mn-lt"/>
                <a:cs typeface="+mn-lt"/>
              </a:rPr>
              <a:t>como</a:t>
            </a:r>
            <a:r>
              <a:rPr lang="en-US">
                <a:ea typeface="+mn-lt"/>
                <a:cs typeface="+mn-lt"/>
              </a:rPr>
              <a:t> </a:t>
            </a:r>
            <a:r>
              <a:rPr lang="en-US" err="1">
                <a:ea typeface="+mn-lt"/>
                <a:cs typeface="+mn-lt"/>
              </a:rPr>
              <a:t>profecía</a:t>
            </a:r>
            <a:r>
              <a:rPr lang="en-US">
                <a:ea typeface="+mn-lt"/>
                <a:cs typeface="+mn-lt"/>
              </a:rPr>
              <a:t> de la </a:t>
            </a:r>
            <a:r>
              <a:rPr lang="en-US" err="1">
                <a:ea typeface="+mn-lt"/>
                <a:cs typeface="+mn-lt"/>
              </a:rPr>
              <a:t>vida</a:t>
            </a:r>
            <a:r>
              <a:rPr lang="en-US">
                <a:ea typeface="+mn-lt"/>
                <a:cs typeface="+mn-lt"/>
              </a:rPr>
              <a:t> y </a:t>
            </a:r>
            <a:r>
              <a:rPr lang="en-US" err="1">
                <a:ea typeface="+mn-lt"/>
                <a:cs typeface="+mn-lt"/>
              </a:rPr>
              <a:t>obra</a:t>
            </a:r>
            <a:r>
              <a:rPr lang="en-US">
                <a:ea typeface="+mn-lt"/>
                <a:cs typeface="+mn-lt"/>
              </a:rPr>
              <a:t> de Jesús.</a:t>
            </a:r>
            <a:endParaRPr lang="en-US"/>
          </a:p>
          <a:p>
            <a:pPr lvl="1"/>
            <a:r>
              <a:rPr lang="en-US">
                <a:ea typeface="+mn-lt"/>
                <a:cs typeface="+mn-lt"/>
              </a:rPr>
              <a:t>Los </a:t>
            </a:r>
            <a:r>
              <a:rPr lang="en-US" err="1">
                <a:ea typeface="+mn-lt"/>
                <a:cs typeface="+mn-lt"/>
              </a:rPr>
              <a:t>primeros</a:t>
            </a:r>
            <a:r>
              <a:rPr lang="en-US">
                <a:ea typeface="+mn-lt"/>
                <a:cs typeface="+mn-lt"/>
              </a:rPr>
              <a:t> </a:t>
            </a:r>
            <a:r>
              <a:rPr lang="en-US" err="1">
                <a:ea typeface="+mn-lt"/>
                <a:cs typeface="+mn-lt"/>
              </a:rPr>
              <a:t>cristianos</a:t>
            </a:r>
            <a:r>
              <a:rPr lang="en-US">
                <a:ea typeface="+mn-lt"/>
                <a:cs typeface="+mn-lt"/>
              </a:rPr>
              <a:t> </a:t>
            </a:r>
            <a:r>
              <a:rPr lang="en-US" err="1">
                <a:ea typeface="+mn-lt"/>
                <a:cs typeface="+mn-lt"/>
              </a:rPr>
              <a:t>usaban</a:t>
            </a:r>
            <a:r>
              <a:rPr lang="en-US">
                <a:ea typeface="+mn-lt"/>
                <a:cs typeface="+mn-lt"/>
              </a:rPr>
              <a:t> </a:t>
            </a:r>
            <a:r>
              <a:rPr lang="en-US" err="1">
                <a:ea typeface="+mn-lt"/>
                <a:cs typeface="+mn-lt"/>
              </a:rPr>
              <a:t>los</a:t>
            </a:r>
            <a:r>
              <a:rPr lang="en-US">
                <a:ea typeface="+mn-lt"/>
                <a:cs typeface="+mn-lt"/>
              </a:rPr>
              <a:t> </a:t>
            </a:r>
            <a:r>
              <a:rPr lang="en-US" err="1">
                <a:ea typeface="+mn-lt"/>
                <a:cs typeface="+mn-lt"/>
              </a:rPr>
              <a:t>salmos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evangelismo</a:t>
            </a:r>
            <a:endParaRPr lang="en-US"/>
          </a:p>
        </p:txBody>
      </p:sp>
    </p:spTree>
    <p:extLst>
      <p:ext uri="{BB962C8B-B14F-4D97-AF65-F5344CB8AC3E}">
        <p14:creationId xmlns:p14="http://schemas.microsoft.com/office/powerpoint/2010/main" val="329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0EDF-767D-498E-9BF0-D162743CF69A}"/>
              </a:ext>
            </a:extLst>
          </p:cNvPr>
          <p:cNvSpPr>
            <a:spLocks noGrp="1"/>
          </p:cNvSpPr>
          <p:nvPr>
            <p:ph type="title"/>
          </p:nvPr>
        </p:nvSpPr>
        <p:spPr/>
        <p:txBody>
          <a:bodyPr/>
          <a:lstStyle/>
          <a:p>
            <a:r>
              <a:rPr lang="en-US"/>
              <a:t>Psalms in New Testament Prayers</a:t>
            </a:r>
          </a:p>
        </p:txBody>
      </p:sp>
      <p:graphicFrame>
        <p:nvGraphicFramePr>
          <p:cNvPr id="4" name="Content Placeholder 3">
            <a:extLst>
              <a:ext uri="{FF2B5EF4-FFF2-40B4-BE49-F238E27FC236}">
                <a16:creationId xmlns:a16="http://schemas.microsoft.com/office/drawing/2014/main" id="{E4FA5059-70EB-488F-84A2-2A9DF0EEF4CE}"/>
              </a:ext>
            </a:extLst>
          </p:cNvPr>
          <p:cNvGraphicFramePr>
            <a:graphicFrameLocks noGrp="1"/>
          </p:cNvGraphicFramePr>
          <p:nvPr>
            <p:ph idx="1"/>
          </p:nvPr>
        </p:nvGraphicFramePr>
        <p:xfrm>
          <a:off x="401128" y="1186830"/>
          <a:ext cx="8481924" cy="3951282"/>
        </p:xfrm>
        <a:graphic>
          <a:graphicData uri="http://schemas.openxmlformats.org/drawingml/2006/table">
            <a:tbl>
              <a:tblPr firstRow="1" firstCol="1" bandRow="1">
                <a:tableStyleId>{5C22544A-7EE6-4342-B048-85BDC9FD1C3A}</a:tableStyleId>
              </a:tblPr>
              <a:tblGrid>
                <a:gridCol w="1187819">
                  <a:extLst>
                    <a:ext uri="{9D8B030D-6E8A-4147-A177-3AD203B41FA5}">
                      <a16:colId xmlns:a16="http://schemas.microsoft.com/office/drawing/2014/main" val="2731730868"/>
                    </a:ext>
                  </a:extLst>
                </a:gridCol>
                <a:gridCol w="1662989">
                  <a:extLst>
                    <a:ext uri="{9D8B030D-6E8A-4147-A177-3AD203B41FA5}">
                      <a16:colId xmlns:a16="http://schemas.microsoft.com/office/drawing/2014/main" val="3689021498"/>
                    </a:ext>
                  </a:extLst>
                </a:gridCol>
                <a:gridCol w="5631116">
                  <a:extLst>
                    <a:ext uri="{9D8B030D-6E8A-4147-A177-3AD203B41FA5}">
                      <a16:colId xmlns:a16="http://schemas.microsoft.com/office/drawing/2014/main" val="873423473"/>
                    </a:ext>
                  </a:extLst>
                </a:gridCol>
              </a:tblGrid>
              <a:tr h="219516">
                <a:tc>
                  <a:txBody>
                    <a:bodyPr/>
                    <a:lstStyle/>
                    <a:p>
                      <a:pPr marL="0" marR="0">
                        <a:spcBef>
                          <a:spcPts val="0"/>
                        </a:spcBef>
                        <a:spcAft>
                          <a:spcPts val="0"/>
                        </a:spcAft>
                      </a:pPr>
                      <a:r>
                        <a:rPr lang="en-US" sz="1400">
                          <a:effectLst/>
                        </a:rPr>
                        <a:t>NT Passage</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Psalm(s) Ref</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Use &amp; Message</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extLst>
                  <a:ext uri="{0D108BD9-81ED-4DB2-BD59-A6C34878D82A}">
                    <a16:rowId xmlns:a16="http://schemas.microsoft.com/office/drawing/2014/main" val="3974444945"/>
                  </a:ext>
                </a:extLst>
              </a:tr>
              <a:tr h="219516">
                <a:tc>
                  <a:txBody>
                    <a:bodyPr/>
                    <a:lstStyle/>
                    <a:p>
                      <a:pPr marL="0" marR="0">
                        <a:spcBef>
                          <a:spcPts val="0"/>
                        </a:spcBef>
                        <a:spcAft>
                          <a:spcPts val="0"/>
                        </a:spcAft>
                      </a:pPr>
                      <a:r>
                        <a:rPr lang="en-US" sz="1400">
                          <a:effectLst/>
                        </a:rPr>
                        <a:t>Matt 6:8</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38:9; 69:17</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Teaching</a:t>
                      </a:r>
                      <a:r>
                        <a:rPr lang="en-US" sz="1400">
                          <a:effectLst/>
                        </a:rPr>
                        <a:t>: God knows what we need (prayer not about getting)</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111443706"/>
                  </a:ext>
                </a:extLst>
              </a:tr>
              <a:tr h="219516">
                <a:tc>
                  <a:txBody>
                    <a:bodyPr/>
                    <a:lstStyle/>
                    <a:p>
                      <a:pPr marL="0" marR="0">
                        <a:spcBef>
                          <a:spcPts val="0"/>
                        </a:spcBef>
                        <a:spcAft>
                          <a:spcPts val="0"/>
                        </a:spcAft>
                      </a:pPr>
                      <a:r>
                        <a:rPr lang="en-US" sz="1400">
                          <a:effectLst/>
                        </a:rPr>
                        <a:t>Matt 6:12</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32:1; 130:4</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God will forgive our sins</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686373725"/>
                  </a:ext>
                </a:extLst>
              </a:tr>
              <a:tr h="219516">
                <a:tc>
                  <a:txBody>
                    <a:bodyPr/>
                    <a:lstStyle/>
                    <a:p>
                      <a:pPr marL="0" marR="0">
                        <a:spcBef>
                          <a:spcPts val="0"/>
                        </a:spcBef>
                        <a:spcAft>
                          <a:spcPts val="0"/>
                        </a:spcAft>
                      </a:pPr>
                      <a:r>
                        <a:rPr lang="en-US" sz="1400">
                          <a:effectLst/>
                        </a:rPr>
                        <a:t>Matt 7:11</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84:11</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Teaching</a:t>
                      </a:r>
                      <a:r>
                        <a:rPr lang="en-US" sz="1400">
                          <a:effectLst/>
                        </a:rPr>
                        <a:t>: God gives good things to His children (so ask!)</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2152448300"/>
                  </a:ext>
                </a:extLst>
              </a:tr>
              <a:tr h="219516">
                <a:tc>
                  <a:txBody>
                    <a:bodyPr/>
                    <a:lstStyle/>
                    <a:p>
                      <a:pPr marL="0" marR="0">
                        <a:spcBef>
                          <a:spcPts val="0"/>
                        </a:spcBef>
                        <a:spcAft>
                          <a:spcPts val="0"/>
                        </a:spcAft>
                      </a:pPr>
                      <a:r>
                        <a:rPr lang="en-US" sz="1400">
                          <a:effectLst/>
                        </a:rPr>
                        <a:t>Matt 11:25</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8:2</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God uses the weak to glorify Himself</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2705047287"/>
                  </a:ext>
                </a:extLst>
              </a:tr>
              <a:tr h="219516">
                <a:tc>
                  <a:txBody>
                    <a:bodyPr/>
                    <a:lstStyle/>
                    <a:p>
                      <a:pPr marL="0" marR="0">
                        <a:spcBef>
                          <a:spcPts val="0"/>
                        </a:spcBef>
                        <a:spcAft>
                          <a:spcPts val="0"/>
                        </a:spcAft>
                      </a:pPr>
                      <a:r>
                        <a:rPr lang="en-US" sz="1400">
                          <a:effectLst/>
                        </a:rPr>
                        <a:t>Matt 27:46</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22:1</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Jesus cries out to God from the cross, lamenting His suffering</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3368589279"/>
                  </a:ext>
                </a:extLst>
              </a:tr>
              <a:tr h="439031">
                <a:tc>
                  <a:txBody>
                    <a:bodyPr/>
                    <a:lstStyle/>
                    <a:p>
                      <a:pPr marL="0" marR="0">
                        <a:spcBef>
                          <a:spcPts val="0"/>
                        </a:spcBef>
                        <a:spcAft>
                          <a:spcPts val="0"/>
                        </a:spcAft>
                      </a:pPr>
                      <a:r>
                        <a:rPr lang="en-US" sz="1400">
                          <a:effectLst/>
                        </a:rPr>
                        <a:t>Luke 1:46-55</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rPr>
                        <a:t>34:2; 35:9; 138:6; 103:17; 98:1; 107:9</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Mary recalls praises and promises from the Old Testament in her praise of God for His blessings to her</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3492055939"/>
                  </a:ext>
                </a:extLst>
              </a:tr>
              <a:tr h="439031">
                <a:tc>
                  <a:txBody>
                    <a:bodyPr/>
                    <a:lstStyle/>
                    <a:p>
                      <a:pPr marL="0" marR="0">
                        <a:spcBef>
                          <a:spcPts val="0"/>
                        </a:spcBef>
                        <a:spcAft>
                          <a:spcPts val="0"/>
                        </a:spcAft>
                      </a:pPr>
                      <a:r>
                        <a:rPr lang="en-US" sz="1400">
                          <a:effectLst/>
                        </a:rPr>
                        <a:t>Luke 1:67-79</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41:13, etc.; 132:17; 106:10; 105:42</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Zechariah paints a picture of the coming redemption of Israel from promises made in the psalms and prophets</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916594039"/>
                  </a:ext>
                </a:extLst>
              </a:tr>
              <a:tr h="439031">
                <a:tc>
                  <a:txBody>
                    <a:bodyPr/>
                    <a:lstStyle/>
                    <a:p>
                      <a:pPr marL="0" marR="0">
                        <a:spcBef>
                          <a:spcPts val="0"/>
                        </a:spcBef>
                        <a:spcAft>
                          <a:spcPts val="0"/>
                        </a:spcAft>
                      </a:pPr>
                      <a:r>
                        <a:rPr lang="en-US" sz="1400">
                          <a:effectLst/>
                        </a:rPr>
                        <a:t>Luke 2:30</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119:166, 174</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Simeon recognizes in Christ the realization (“sight”) of the hope of salvation expressed in Psalm 119</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2266885737"/>
                  </a:ext>
                </a:extLst>
              </a:tr>
              <a:tr h="439031">
                <a:tc>
                  <a:txBody>
                    <a:bodyPr/>
                    <a:lstStyle/>
                    <a:p>
                      <a:pPr marL="0" marR="0">
                        <a:spcBef>
                          <a:spcPts val="0"/>
                        </a:spcBef>
                        <a:spcAft>
                          <a:spcPts val="0"/>
                        </a:spcAft>
                      </a:pPr>
                      <a:r>
                        <a:rPr lang="en-US" sz="1400">
                          <a:effectLst/>
                        </a:rPr>
                        <a:t>Luke 23:46</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31:5</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Jesus echoes (and perfects) the psalmist’s trust in God when He commits His spirit to God as He dies on the cross</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4018880207"/>
                  </a:ext>
                </a:extLst>
              </a:tr>
              <a:tr h="439031">
                <a:tc>
                  <a:txBody>
                    <a:bodyPr/>
                    <a:lstStyle/>
                    <a:p>
                      <a:pPr marL="0" marR="0">
                        <a:spcBef>
                          <a:spcPts val="0"/>
                        </a:spcBef>
                        <a:spcAft>
                          <a:spcPts val="0"/>
                        </a:spcAft>
                      </a:pPr>
                      <a:r>
                        <a:rPr lang="en-US" sz="1400">
                          <a:effectLst/>
                        </a:rPr>
                        <a:t>John 17:12</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41:9</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Jesus affirms that the prophecy about Judas’ betrayal is proof that everything happening is by the Father’s will</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2478950324"/>
                  </a:ext>
                </a:extLst>
              </a:tr>
              <a:tr h="439031">
                <a:tc>
                  <a:txBody>
                    <a:bodyPr/>
                    <a:lstStyle/>
                    <a:p>
                      <a:pPr marL="0" marR="0">
                        <a:spcBef>
                          <a:spcPts val="0"/>
                        </a:spcBef>
                        <a:spcAft>
                          <a:spcPts val="0"/>
                        </a:spcAft>
                      </a:pPr>
                      <a:r>
                        <a:rPr lang="en-US" sz="1400">
                          <a:effectLst/>
                        </a:rPr>
                        <a:t>Acts 4:24-30</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146:6; 2:1-2</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Content</a:t>
                      </a:r>
                      <a:r>
                        <a:rPr lang="en-US" sz="1400">
                          <a:effectLst/>
                        </a:rPr>
                        <a:t>: The apostles declare that everything that has happened to Jesus and to them is a fulfillment of Psalm 2</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4190808669"/>
                  </a:ext>
                </a:extLst>
              </a:tr>
            </a:tbl>
          </a:graphicData>
        </a:graphic>
      </p:graphicFrame>
    </p:spTree>
    <p:extLst>
      <p:ext uri="{BB962C8B-B14F-4D97-AF65-F5344CB8AC3E}">
        <p14:creationId xmlns:p14="http://schemas.microsoft.com/office/powerpoint/2010/main" val="17932860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80EDF-767D-498E-9BF0-D162743CF69A}"/>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Los </a:t>
            </a:r>
            <a:r>
              <a:rPr lang="en-US" sz="2800" err="1">
                <a:latin typeface="Malgun Gothic"/>
                <a:ea typeface="Malgun Gothic"/>
              </a:rPr>
              <a:t>Salmos</a:t>
            </a:r>
            <a:r>
              <a:rPr lang="en-US" sz="2800">
                <a:latin typeface="Malgun Gothic"/>
                <a:ea typeface="Malgun Gothic"/>
              </a:rPr>
              <a:t> </a:t>
            </a:r>
            <a:r>
              <a:rPr lang="en-US" sz="2800" err="1">
                <a:latin typeface="Malgun Gothic"/>
                <a:ea typeface="Malgun Gothic"/>
              </a:rPr>
              <a:t>en</a:t>
            </a:r>
            <a:r>
              <a:rPr lang="en-US" sz="2800">
                <a:latin typeface="Malgun Gothic"/>
                <a:ea typeface="Malgun Gothic"/>
              </a:rPr>
              <a:t> las </a:t>
            </a:r>
            <a:r>
              <a:rPr lang="en-US" sz="2800" err="1">
                <a:latin typeface="Malgun Gothic"/>
                <a:ea typeface="Malgun Gothic"/>
              </a:rPr>
              <a:t>oraciones</a:t>
            </a:r>
            <a:r>
              <a:rPr lang="en-US" sz="2800">
                <a:latin typeface="Malgun Gothic"/>
                <a:ea typeface="Malgun Gothic"/>
              </a:rPr>
              <a:t> del Nuevo </a:t>
            </a:r>
            <a:r>
              <a:rPr lang="en-US" sz="2800" err="1">
                <a:latin typeface="Malgun Gothic"/>
                <a:ea typeface="Malgun Gothic"/>
              </a:rPr>
              <a:t>Testamento</a:t>
            </a:r>
            <a:endParaRPr lang="en-US" sz="2800"/>
          </a:p>
        </p:txBody>
      </p:sp>
      <p:graphicFrame>
        <p:nvGraphicFramePr>
          <p:cNvPr id="4" name="Content Placeholder 3">
            <a:extLst>
              <a:ext uri="{FF2B5EF4-FFF2-40B4-BE49-F238E27FC236}">
                <a16:creationId xmlns:a16="http://schemas.microsoft.com/office/drawing/2014/main" id="{E4FA5059-70EB-488F-84A2-2A9DF0EEF4CE}"/>
              </a:ext>
            </a:extLst>
          </p:cNvPr>
          <p:cNvGraphicFramePr>
            <a:graphicFrameLocks noGrp="1"/>
          </p:cNvGraphicFramePr>
          <p:nvPr>
            <p:ph idx="1"/>
            <p:extLst>
              <p:ext uri="{D42A27DB-BD31-4B8C-83A1-F6EECF244321}">
                <p14:modId xmlns:p14="http://schemas.microsoft.com/office/powerpoint/2010/main" val="225053523"/>
              </p:ext>
            </p:extLst>
          </p:nvPr>
        </p:nvGraphicFramePr>
        <p:xfrm>
          <a:off x="401128" y="1186830"/>
          <a:ext cx="8481924" cy="3951282"/>
        </p:xfrm>
        <a:graphic>
          <a:graphicData uri="http://schemas.openxmlformats.org/drawingml/2006/table">
            <a:tbl>
              <a:tblPr firstRow="1" firstCol="1" bandRow="1">
                <a:tableStyleId>{5C22544A-7EE6-4342-B048-85BDC9FD1C3A}</a:tableStyleId>
              </a:tblPr>
              <a:tblGrid>
                <a:gridCol w="1187819">
                  <a:extLst>
                    <a:ext uri="{9D8B030D-6E8A-4147-A177-3AD203B41FA5}">
                      <a16:colId xmlns:a16="http://schemas.microsoft.com/office/drawing/2014/main" val="2731730868"/>
                    </a:ext>
                  </a:extLst>
                </a:gridCol>
                <a:gridCol w="1662989">
                  <a:extLst>
                    <a:ext uri="{9D8B030D-6E8A-4147-A177-3AD203B41FA5}">
                      <a16:colId xmlns:a16="http://schemas.microsoft.com/office/drawing/2014/main" val="3689021498"/>
                    </a:ext>
                  </a:extLst>
                </a:gridCol>
                <a:gridCol w="5631116">
                  <a:extLst>
                    <a:ext uri="{9D8B030D-6E8A-4147-A177-3AD203B41FA5}">
                      <a16:colId xmlns:a16="http://schemas.microsoft.com/office/drawing/2014/main" val="873423473"/>
                    </a:ext>
                  </a:extLst>
                </a:gridCol>
              </a:tblGrid>
              <a:tr h="219516">
                <a:tc>
                  <a:txBody>
                    <a:bodyPr/>
                    <a:lstStyle/>
                    <a:p>
                      <a:pPr marL="0" marR="0">
                        <a:spcBef>
                          <a:spcPts val="0"/>
                        </a:spcBef>
                        <a:spcAft>
                          <a:spcPts val="0"/>
                        </a:spcAft>
                      </a:pPr>
                      <a:r>
                        <a:rPr lang="en-US" sz="1400">
                          <a:effectLst/>
                        </a:rPr>
                        <a:t>Pasaje del NT</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Ref en los Salmos</a:t>
                      </a:r>
                      <a:endParaRPr lang="en-US" sz="1400" err="1">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Uso y mensaje</a:t>
                      </a:r>
                      <a:endParaRPr lang="en-US" sz="1400" err="1">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extLst>
                  <a:ext uri="{0D108BD9-81ED-4DB2-BD59-A6C34878D82A}">
                    <a16:rowId xmlns:a16="http://schemas.microsoft.com/office/drawing/2014/main" val="3974444945"/>
                  </a:ext>
                </a:extLst>
              </a:tr>
              <a:tr h="219516">
                <a:tc>
                  <a:txBody>
                    <a:bodyPr/>
                    <a:lstStyle/>
                    <a:p>
                      <a:pPr marL="0" marR="0">
                        <a:spcBef>
                          <a:spcPts val="0"/>
                        </a:spcBef>
                        <a:spcAft>
                          <a:spcPts val="0"/>
                        </a:spcAft>
                      </a:pPr>
                      <a:r>
                        <a:rPr lang="en-US" sz="1400">
                          <a:effectLst/>
                        </a:rPr>
                        <a:t>Mat 6:8</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38:9; 69:17</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Enseñanza</a:t>
                      </a:r>
                      <a:r>
                        <a:rPr lang="en-US" sz="1400">
                          <a:effectLst/>
                        </a:rPr>
                        <a:t>: Dios sabe lo que necesitamos (la oración no se trata de recibir)</a:t>
                      </a:r>
                      <a:endParaRPr lang="en-US" sz="1400">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111443706"/>
                  </a:ext>
                </a:extLst>
              </a:tr>
              <a:tr h="219516">
                <a:tc>
                  <a:txBody>
                    <a:bodyPr/>
                    <a:lstStyle/>
                    <a:p>
                      <a:pPr marL="0" marR="0">
                        <a:spcBef>
                          <a:spcPts val="0"/>
                        </a:spcBef>
                        <a:spcAft>
                          <a:spcPts val="0"/>
                        </a:spcAft>
                      </a:pPr>
                      <a:r>
                        <a:rPr lang="en-US" sz="1400">
                          <a:effectLst/>
                        </a:rPr>
                        <a:t>Mat 6:12</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32:1; 130:4</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a:spcBef>
                          <a:spcPts val="0"/>
                        </a:spcBef>
                        <a:spcAft>
                          <a:spcPts val="0"/>
                        </a:spcAft>
                      </a:pPr>
                      <a:r>
                        <a:rPr lang="en-US" sz="1400" b="1">
                          <a:effectLst/>
                        </a:rPr>
                        <a:t>Contenido</a:t>
                      </a:r>
                      <a:r>
                        <a:rPr lang="en-US" sz="1400">
                          <a:effectLst/>
                        </a:rPr>
                        <a:t>: Dios perdonará nuestros pecados</a:t>
                      </a:r>
                      <a:endParaRPr lang="en-US" sz="1400" err="1">
                        <a:effectLst/>
                        <a:latin typeface="Times New Roman" panose="02020603050405020304" pitchFamily="18" charset="0"/>
                        <a:ea typeface="Calibri" panose="020F0502020204030204" pitchFamily="34" charset="0"/>
                      </a:endParaRPr>
                    </a:p>
                  </a:txBody>
                  <a:tcPr marL="51435" marR="51435" marT="0" marB="0"/>
                </a:tc>
                <a:extLst>
                  <a:ext uri="{0D108BD9-81ED-4DB2-BD59-A6C34878D82A}">
                    <a16:rowId xmlns:a16="http://schemas.microsoft.com/office/drawing/2014/main" val="686373725"/>
                  </a:ext>
                </a:extLst>
              </a:tr>
              <a:tr h="219516">
                <a:tc>
                  <a:txBody>
                    <a:bodyPr/>
                    <a:lstStyle/>
                    <a:p>
                      <a:pPr marL="0" marR="0">
                        <a:spcBef>
                          <a:spcPts val="0"/>
                        </a:spcBef>
                        <a:spcAft>
                          <a:spcPts val="0"/>
                        </a:spcAft>
                      </a:pPr>
                      <a:r>
                        <a:rPr lang="en-US" sz="1400">
                          <a:effectLst/>
                        </a:rPr>
                        <a:t>Mat 7:11</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84:11</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Enseñanza</a:t>
                      </a:r>
                      <a:r>
                        <a:rPr lang="en-US" sz="1400">
                          <a:effectLst/>
                        </a:rPr>
                        <a:t>: Dios da buenas dádivas a Sus hijos (así que, ¡pida!)</a:t>
                      </a:r>
                      <a:endParaRPr lang="en-US" sz="1400">
                        <a:effectLst/>
                        <a:latin typeface="Times New Roman"/>
                        <a:ea typeface="Calibri" panose="020F0502020204030204" pitchFamily="34" charset="0"/>
                      </a:endParaRPr>
                    </a:p>
                  </a:txBody>
                  <a:tcPr marL="51435" marR="51435" marT="0" marB="0"/>
                </a:tc>
                <a:extLst>
                  <a:ext uri="{0D108BD9-81ED-4DB2-BD59-A6C34878D82A}">
                    <a16:rowId xmlns:a16="http://schemas.microsoft.com/office/drawing/2014/main" val="2152448300"/>
                  </a:ext>
                </a:extLst>
              </a:tr>
              <a:tr h="219516">
                <a:tc>
                  <a:txBody>
                    <a:bodyPr/>
                    <a:lstStyle/>
                    <a:p>
                      <a:pPr marL="0" marR="0">
                        <a:spcBef>
                          <a:spcPts val="0"/>
                        </a:spcBef>
                        <a:spcAft>
                          <a:spcPts val="0"/>
                        </a:spcAft>
                      </a:pPr>
                      <a:r>
                        <a:rPr lang="en-US" sz="1400">
                          <a:effectLst/>
                        </a:rPr>
                        <a:t>Mat 11:25</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8:2</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Dios usa a los débiles para glorificarse</a:t>
                      </a:r>
                      <a:endParaRPr lang="en-US" sz="1400" err="1">
                        <a:effectLst/>
                        <a:latin typeface="Times New Roman"/>
                        <a:ea typeface="Calibri" panose="020F0502020204030204" pitchFamily="34" charset="0"/>
                      </a:endParaRPr>
                    </a:p>
                  </a:txBody>
                  <a:tcPr marL="51435" marR="51435" marT="0" marB="0"/>
                </a:tc>
                <a:extLst>
                  <a:ext uri="{0D108BD9-81ED-4DB2-BD59-A6C34878D82A}">
                    <a16:rowId xmlns:a16="http://schemas.microsoft.com/office/drawing/2014/main" val="2705047287"/>
                  </a:ext>
                </a:extLst>
              </a:tr>
              <a:tr h="219516">
                <a:tc>
                  <a:txBody>
                    <a:bodyPr/>
                    <a:lstStyle/>
                    <a:p>
                      <a:pPr marL="0" marR="0">
                        <a:spcBef>
                          <a:spcPts val="0"/>
                        </a:spcBef>
                        <a:spcAft>
                          <a:spcPts val="0"/>
                        </a:spcAft>
                      </a:pPr>
                      <a:r>
                        <a:rPr lang="en-US" sz="1400">
                          <a:effectLst/>
                        </a:rPr>
                        <a:t>Mat 27:46</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22:1</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Jesús clama a Dios desde la cruz, lamentando su sufrimiento</a:t>
                      </a:r>
                      <a:endParaRPr lang="en-US" sz="1400" err="1">
                        <a:effectLst/>
                      </a:endParaRPr>
                    </a:p>
                  </a:txBody>
                  <a:tcPr marL="51435" marR="51435" marT="0" marB="0"/>
                </a:tc>
                <a:extLst>
                  <a:ext uri="{0D108BD9-81ED-4DB2-BD59-A6C34878D82A}">
                    <a16:rowId xmlns:a16="http://schemas.microsoft.com/office/drawing/2014/main" val="3368589279"/>
                  </a:ext>
                </a:extLst>
              </a:tr>
              <a:tr h="439031">
                <a:tc>
                  <a:txBody>
                    <a:bodyPr/>
                    <a:lstStyle/>
                    <a:p>
                      <a:pPr marL="0" marR="0">
                        <a:spcBef>
                          <a:spcPts val="0"/>
                        </a:spcBef>
                        <a:spcAft>
                          <a:spcPts val="0"/>
                        </a:spcAft>
                      </a:pPr>
                      <a:r>
                        <a:rPr lang="en-US" sz="1400">
                          <a:effectLst/>
                        </a:rPr>
                        <a:t>Luc 1:46-55</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rPr>
                        <a:t>34:2; 35:9; 138:6; 103:17; 98:1; 107:9</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María recuerda alabanzas y promesas del Antiguo Testamento en su alabanza de Dios por Sus bendiciones dadas a ella</a:t>
                      </a:r>
                      <a:endParaRPr lang="en-US" sz="1400" err="1">
                        <a:effectLst/>
                      </a:endParaRPr>
                    </a:p>
                  </a:txBody>
                  <a:tcPr marL="51435" marR="51435" marT="0" marB="0"/>
                </a:tc>
                <a:extLst>
                  <a:ext uri="{0D108BD9-81ED-4DB2-BD59-A6C34878D82A}">
                    <a16:rowId xmlns:a16="http://schemas.microsoft.com/office/drawing/2014/main" val="3492055939"/>
                  </a:ext>
                </a:extLst>
              </a:tr>
              <a:tr h="439031">
                <a:tc>
                  <a:txBody>
                    <a:bodyPr/>
                    <a:lstStyle/>
                    <a:p>
                      <a:pPr marL="0" marR="0">
                        <a:spcBef>
                          <a:spcPts val="0"/>
                        </a:spcBef>
                        <a:spcAft>
                          <a:spcPts val="0"/>
                        </a:spcAft>
                      </a:pPr>
                      <a:r>
                        <a:rPr lang="en-US" sz="1400">
                          <a:effectLst/>
                        </a:rPr>
                        <a:t>Luc 1:67-79</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41:13, etc.; 132:17; 106:10; 105:42</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Zacarías pinta el cuadro de la redención futura de Israel usando promesas hechas en los salmos y profetas </a:t>
                      </a:r>
                    </a:p>
                  </a:txBody>
                  <a:tcPr marL="51435" marR="51435" marT="0" marB="0"/>
                </a:tc>
                <a:extLst>
                  <a:ext uri="{0D108BD9-81ED-4DB2-BD59-A6C34878D82A}">
                    <a16:rowId xmlns:a16="http://schemas.microsoft.com/office/drawing/2014/main" val="916594039"/>
                  </a:ext>
                </a:extLst>
              </a:tr>
              <a:tr h="439031">
                <a:tc>
                  <a:txBody>
                    <a:bodyPr/>
                    <a:lstStyle/>
                    <a:p>
                      <a:pPr marL="0" marR="0">
                        <a:spcBef>
                          <a:spcPts val="0"/>
                        </a:spcBef>
                        <a:spcAft>
                          <a:spcPts val="0"/>
                        </a:spcAft>
                      </a:pPr>
                      <a:r>
                        <a:rPr lang="en-US" sz="1400">
                          <a:effectLst/>
                        </a:rPr>
                        <a:t>Luc 2:30</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119:166, 174</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Simeón reconoce en Cristo la realización ("vista") de la esperanza de salvación expresada en el Salmo 119</a:t>
                      </a:r>
                    </a:p>
                  </a:txBody>
                  <a:tcPr marL="51435" marR="51435" marT="0" marB="0"/>
                </a:tc>
                <a:extLst>
                  <a:ext uri="{0D108BD9-81ED-4DB2-BD59-A6C34878D82A}">
                    <a16:rowId xmlns:a16="http://schemas.microsoft.com/office/drawing/2014/main" val="2266885737"/>
                  </a:ext>
                </a:extLst>
              </a:tr>
              <a:tr h="439031">
                <a:tc>
                  <a:txBody>
                    <a:bodyPr/>
                    <a:lstStyle/>
                    <a:p>
                      <a:pPr marL="0" marR="0">
                        <a:spcBef>
                          <a:spcPts val="0"/>
                        </a:spcBef>
                        <a:spcAft>
                          <a:spcPts val="0"/>
                        </a:spcAft>
                      </a:pPr>
                      <a:r>
                        <a:rPr lang="en-US" sz="1400">
                          <a:effectLst/>
                        </a:rPr>
                        <a:t>Luc 23:46</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31:5</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Jesús se hace eco de (y perfecciona) la confianza del salmista en Dios cuando encomienda su espíritu a Dios al morir en la cruz</a:t>
                      </a:r>
                      <a:endParaRPr lang="en-US" sz="1400" err="1">
                        <a:effectLst/>
                        <a:latin typeface="Times New Roman"/>
                        <a:ea typeface="Calibri" panose="020F0502020204030204" pitchFamily="34" charset="0"/>
                      </a:endParaRPr>
                    </a:p>
                  </a:txBody>
                  <a:tcPr marL="51435" marR="51435" marT="0" marB="0"/>
                </a:tc>
                <a:extLst>
                  <a:ext uri="{0D108BD9-81ED-4DB2-BD59-A6C34878D82A}">
                    <a16:rowId xmlns:a16="http://schemas.microsoft.com/office/drawing/2014/main" val="4018880207"/>
                  </a:ext>
                </a:extLst>
              </a:tr>
              <a:tr h="439031">
                <a:tc>
                  <a:txBody>
                    <a:bodyPr/>
                    <a:lstStyle/>
                    <a:p>
                      <a:pPr marL="0" marR="0">
                        <a:spcBef>
                          <a:spcPts val="0"/>
                        </a:spcBef>
                        <a:spcAft>
                          <a:spcPts val="0"/>
                        </a:spcAft>
                      </a:pPr>
                      <a:r>
                        <a:rPr lang="en-US" sz="1400">
                          <a:effectLst/>
                        </a:rPr>
                        <a:t>Juan 17:12</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41:9</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Jesús afirma que la profecía sobre la traición de Judas es una prueba de que todo lo que sucede es por la voluntad del Padre</a:t>
                      </a:r>
                      <a:endParaRPr lang="en-US" sz="1400">
                        <a:effectLst/>
                        <a:latin typeface="Times New Roman"/>
                        <a:ea typeface="Calibri" panose="020F0502020204030204" pitchFamily="34" charset="0"/>
                      </a:endParaRPr>
                    </a:p>
                  </a:txBody>
                  <a:tcPr marL="51435" marR="51435" marT="0" marB="0"/>
                </a:tc>
                <a:extLst>
                  <a:ext uri="{0D108BD9-81ED-4DB2-BD59-A6C34878D82A}">
                    <a16:rowId xmlns:a16="http://schemas.microsoft.com/office/drawing/2014/main" val="2478950324"/>
                  </a:ext>
                </a:extLst>
              </a:tr>
              <a:tr h="439031">
                <a:tc>
                  <a:txBody>
                    <a:bodyPr/>
                    <a:lstStyle/>
                    <a:p>
                      <a:pPr marL="0" marR="0">
                        <a:spcBef>
                          <a:spcPts val="0"/>
                        </a:spcBef>
                        <a:spcAft>
                          <a:spcPts val="0"/>
                        </a:spcAft>
                      </a:pPr>
                      <a:r>
                        <a:rPr lang="en-US" sz="1400">
                          <a:effectLst/>
                        </a:rPr>
                        <a:t>Hech 4:24-30</a:t>
                      </a:r>
                      <a:endParaRPr lang="en-US" sz="1400">
                        <a:effectLst/>
                        <a:latin typeface="Times New Roman" panose="02020603050405020304" pitchFamily="18" charset="0"/>
                        <a:ea typeface="Calibri" panose="020F0502020204030204" pitchFamily="34" charset="0"/>
                      </a:endParaRPr>
                    </a:p>
                  </a:txBody>
                  <a:tcPr marL="51435" marR="51435" marT="0" marB="0">
                    <a:solidFill>
                      <a:schemeClr val="accent1">
                        <a:lumMod val="75000"/>
                      </a:schemeClr>
                    </a:solidFill>
                  </a:tcPr>
                </a:tc>
                <a:tc>
                  <a:txBody>
                    <a:bodyPr/>
                    <a:lstStyle/>
                    <a:p>
                      <a:pPr marL="0" marR="0">
                        <a:spcBef>
                          <a:spcPts val="0"/>
                        </a:spcBef>
                        <a:spcAft>
                          <a:spcPts val="0"/>
                        </a:spcAft>
                      </a:pPr>
                      <a:r>
                        <a:rPr lang="en-US" sz="1400">
                          <a:effectLst/>
                        </a:rPr>
                        <a:t>146:6; 2:1-2</a:t>
                      </a:r>
                      <a:endParaRPr lang="en-US" sz="1400">
                        <a:effectLst/>
                        <a:latin typeface="Times New Roman" panose="02020603050405020304" pitchFamily="18" charset="0"/>
                        <a:ea typeface="Calibri" panose="020F0502020204030204" pitchFamily="34" charset="0"/>
                      </a:endParaRPr>
                    </a:p>
                  </a:txBody>
                  <a:tcPr marL="51435" marR="51435" marT="0" marB="0"/>
                </a:tc>
                <a:tc>
                  <a:txBody>
                    <a:bodyPr/>
                    <a:lstStyle/>
                    <a:p>
                      <a:pPr marL="0" marR="0" lvl="0">
                        <a:spcBef>
                          <a:spcPts val="0"/>
                        </a:spcBef>
                        <a:spcAft>
                          <a:spcPts val="0"/>
                        </a:spcAft>
                        <a:buNone/>
                      </a:pPr>
                      <a:r>
                        <a:rPr lang="en-US" sz="1400" b="1" i="0" u="none" strike="noStrike" noProof="0">
                          <a:effectLst/>
                          <a:latin typeface="Corbel"/>
                        </a:rPr>
                        <a:t>Contenido</a:t>
                      </a:r>
                      <a:r>
                        <a:rPr lang="en-US" sz="1400">
                          <a:effectLst/>
                        </a:rPr>
                        <a:t>: Los apóstoles declaran que todo lo que les ha sucedido a Jesús y a ellos es un cumplimiento del Salmo 2</a:t>
                      </a:r>
                      <a:endParaRPr lang="en-US" sz="1400">
                        <a:effectLst/>
                        <a:latin typeface="Times New Roman"/>
                        <a:ea typeface="Calibri" panose="020F0502020204030204" pitchFamily="34" charset="0"/>
                      </a:endParaRPr>
                    </a:p>
                  </a:txBody>
                  <a:tcPr marL="51435" marR="51435" marT="0" marB="0"/>
                </a:tc>
                <a:extLst>
                  <a:ext uri="{0D108BD9-81ED-4DB2-BD59-A6C34878D82A}">
                    <a16:rowId xmlns:a16="http://schemas.microsoft.com/office/drawing/2014/main" val="4190808669"/>
                  </a:ext>
                </a:extLst>
              </a:tr>
            </a:tbl>
          </a:graphicData>
        </a:graphic>
      </p:graphicFrame>
    </p:spTree>
    <p:extLst>
      <p:ext uri="{BB962C8B-B14F-4D97-AF65-F5344CB8AC3E}">
        <p14:creationId xmlns:p14="http://schemas.microsoft.com/office/powerpoint/2010/main" val="14189432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4279-9F12-4BFE-87C7-81F2BDAF705F}"/>
              </a:ext>
            </a:extLst>
          </p:cNvPr>
          <p:cNvSpPr>
            <a:spLocks noGrp="1"/>
          </p:cNvSpPr>
          <p:nvPr>
            <p:ph type="title"/>
          </p:nvPr>
        </p:nvSpPr>
        <p:spPr/>
        <p:txBody>
          <a:bodyPr vert="horz" lIns="91440" tIns="45720" rIns="91440" bIns="45720" rtlCol="0" anchor="ctr">
            <a:noAutofit/>
          </a:bodyPr>
          <a:lstStyle/>
          <a:p>
            <a:r>
              <a:rPr lang="en-US" sz="2600">
                <a:latin typeface="Malgun Gothic"/>
                <a:ea typeface="Malgun Gothic"/>
              </a:rPr>
              <a:t>Psalms in Luke 1:46-55 / Los </a:t>
            </a:r>
            <a:r>
              <a:rPr lang="en-US" sz="2600" err="1">
                <a:latin typeface="Malgun Gothic"/>
                <a:ea typeface="Malgun Gothic"/>
              </a:rPr>
              <a:t>Salmos</a:t>
            </a:r>
            <a:r>
              <a:rPr lang="en-US" sz="2600">
                <a:latin typeface="Malgun Gothic"/>
                <a:ea typeface="Malgun Gothic"/>
              </a:rPr>
              <a:t> </a:t>
            </a:r>
            <a:r>
              <a:rPr lang="en-US" sz="2600" err="1">
                <a:latin typeface="Malgun Gothic"/>
                <a:ea typeface="Malgun Gothic"/>
              </a:rPr>
              <a:t>en</a:t>
            </a:r>
            <a:r>
              <a:rPr lang="en-US" sz="2600">
                <a:latin typeface="Malgun Gothic"/>
                <a:ea typeface="Malgun Gothic"/>
              </a:rPr>
              <a:t> Lucas 1:46-55 </a:t>
            </a:r>
            <a:endParaRPr lang="en-US" sz="2600"/>
          </a:p>
        </p:txBody>
      </p:sp>
      <p:sp>
        <p:nvSpPr>
          <p:cNvPr id="3" name="Content Placeholder 2">
            <a:extLst>
              <a:ext uri="{FF2B5EF4-FFF2-40B4-BE49-F238E27FC236}">
                <a16:creationId xmlns:a16="http://schemas.microsoft.com/office/drawing/2014/main" id="{E3F5E623-60B0-43FB-BD1F-1E1B00F55642}"/>
              </a:ext>
            </a:extLst>
          </p:cNvPr>
          <p:cNvSpPr>
            <a:spLocks noGrp="1"/>
          </p:cNvSpPr>
          <p:nvPr>
            <p:ph sz="half" idx="1"/>
          </p:nvPr>
        </p:nvSpPr>
        <p:spPr>
          <a:xfrm>
            <a:off x="337625" y="1041006"/>
            <a:ext cx="2968283" cy="4673994"/>
          </a:xfrm>
        </p:spPr>
        <p:txBody>
          <a:bodyPr>
            <a:normAutofit lnSpcReduction="10000"/>
          </a:bodyPr>
          <a:lstStyle/>
          <a:p>
            <a:pPr marL="258366" indent="-258366">
              <a:lnSpc>
                <a:spcPct val="100000"/>
              </a:lnSpc>
              <a:spcBef>
                <a:spcPts val="450"/>
              </a:spcBef>
              <a:buNone/>
            </a:pPr>
            <a:r>
              <a:rPr lang="en-US" sz="1100"/>
              <a:t> 46 And Mary said: "</a:t>
            </a:r>
            <a:r>
              <a:rPr lang="en-US" sz="1100" u="sng"/>
              <a:t>My soul exalts the Lord</a:t>
            </a:r>
            <a:r>
              <a:rPr lang="en-US" sz="1100"/>
              <a:t>,</a:t>
            </a:r>
          </a:p>
          <a:p>
            <a:pPr marL="258366" indent="-258366">
              <a:lnSpc>
                <a:spcPct val="100000"/>
              </a:lnSpc>
              <a:spcBef>
                <a:spcPts val="450"/>
              </a:spcBef>
              <a:buNone/>
            </a:pPr>
            <a:r>
              <a:rPr lang="en-US" sz="1100"/>
              <a:t> 47 And </a:t>
            </a:r>
            <a:r>
              <a:rPr lang="en-US" sz="1100" u="sng"/>
              <a:t>my spirit has rejoiced in God my Savior</a:t>
            </a:r>
            <a:r>
              <a:rPr lang="en-US" sz="1100"/>
              <a:t>.</a:t>
            </a:r>
          </a:p>
          <a:p>
            <a:pPr marL="258366" indent="-258366">
              <a:lnSpc>
                <a:spcPct val="100000"/>
              </a:lnSpc>
              <a:spcBef>
                <a:spcPts val="450"/>
              </a:spcBef>
              <a:buNone/>
            </a:pPr>
            <a:r>
              <a:rPr lang="en-US" sz="1100"/>
              <a:t> 48 For </a:t>
            </a:r>
            <a:r>
              <a:rPr lang="en-US" sz="1100" u="sng"/>
              <a:t>He has had regard for the humble state of His bondslave</a:t>
            </a:r>
            <a:r>
              <a:rPr lang="en-US" sz="1100"/>
              <a:t>; </a:t>
            </a:r>
            <a:br>
              <a:rPr lang="en-US" sz="1100"/>
            </a:br>
            <a:r>
              <a:rPr lang="en-US" sz="1100"/>
              <a:t>For behold, from this time on all generations will count me blessed.</a:t>
            </a:r>
          </a:p>
          <a:p>
            <a:pPr marL="258366" indent="-258366">
              <a:lnSpc>
                <a:spcPct val="100000"/>
              </a:lnSpc>
              <a:spcBef>
                <a:spcPts val="450"/>
              </a:spcBef>
              <a:buNone/>
            </a:pPr>
            <a:r>
              <a:rPr lang="en-US" sz="1100"/>
              <a:t> 49 For the Mighty One has done great things for me; </a:t>
            </a:r>
            <a:br>
              <a:rPr lang="en-US" sz="1100"/>
            </a:br>
            <a:r>
              <a:rPr lang="en-US" sz="1100"/>
              <a:t>And holy is His name.</a:t>
            </a:r>
          </a:p>
          <a:p>
            <a:pPr marL="258366" indent="-258366">
              <a:lnSpc>
                <a:spcPct val="100000"/>
              </a:lnSpc>
              <a:spcBef>
                <a:spcPts val="450"/>
              </a:spcBef>
              <a:buNone/>
            </a:pPr>
            <a:r>
              <a:rPr lang="en-US" sz="1100"/>
              <a:t> 50 </a:t>
            </a:r>
            <a:r>
              <a:rPr lang="en-US" sz="1100" u="sng"/>
              <a:t>AND HIS MERCY IS UPON GENERATION AFTER GENERATION </a:t>
            </a:r>
            <a:br>
              <a:rPr lang="en-US" sz="1100" u="sng"/>
            </a:br>
            <a:r>
              <a:rPr lang="en-US" sz="1100" u="sng"/>
              <a:t>TOWARD THOSE WHO FEAR HIM</a:t>
            </a:r>
            <a:r>
              <a:rPr lang="en-US" sz="1100"/>
              <a:t>.</a:t>
            </a:r>
          </a:p>
          <a:p>
            <a:pPr marL="258366" indent="-258366">
              <a:lnSpc>
                <a:spcPct val="100000"/>
              </a:lnSpc>
              <a:spcBef>
                <a:spcPts val="450"/>
              </a:spcBef>
              <a:buNone/>
            </a:pPr>
            <a:r>
              <a:rPr lang="en-US" sz="1100"/>
              <a:t> 51 </a:t>
            </a:r>
            <a:r>
              <a:rPr lang="en-US" sz="1100" u="sng"/>
              <a:t>He has done mighty deeds with His arm</a:t>
            </a:r>
            <a:r>
              <a:rPr lang="en-US" sz="1100"/>
              <a:t>; </a:t>
            </a:r>
            <a:br>
              <a:rPr lang="en-US" sz="1100"/>
            </a:br>
            <a:r>
              <a:rPr lang="en-US" sz="1100"/>
              <a:t>He has scattered those who were proud in the thoughts of their heart.</a:t>
            </a:r>
          </a:p>
          <a:p>
            <a:pPr marL="258366" indent="-258366">
              <a:lnSpc>
                <a:spcPct val="100000"/>
              </a:lnSpc>
              <a:spcBef>
                <a:spcPts val="450"/>
              </a:spcBef>
              <a:buNone/>
            </a:pPr>
            <a:r>
              <a:rPr lang="en-US" sz="1100"/>
              <a:t> 52 He has brought down rulers from their thrones, </a:t>
            </a:r>
            <a:br>
              <a:rPr lang="en-US" sz="1100"/>
            </a:br>
            <a:r>
              <a:rPr lang="en-US" sz="1100"/>
              <a:t>And has exalted those who were humble.</a:t>
            </a:r>
          </a:p>
          <a:p>
            <a:pPr marL="258366" indent="-258366">
              <a:lnSpc>
                <a:spcPct val="100000"/>
              </a:lnSpc>
              <a:spcBef>
                <a:spcPts val="450"/>
              </a:spcBef>
              <a:buNone/>
            </a:pPr>
            <a:r>
              <a:rPr lang="en-US" sz="1100"/>
              <a:t> 53 </a:t>
            </a:r>
            <a:r>
              <a:rPr lang="en-US" sz="1100" u="sng"/>
              <a:t>HE HAS FILLED THE HUNGRY WITH GOOD THINGS</a:t>
            </a:r>
            <a:r>
              <a:rPr lang="en-US" sz="1100"/>
              <a:t>;</a:t>
            </a:r>
            <a:br>
              <a:rPr lang="en-US" sz="1100"/>
            </a:br>
            <a:r>
              <a:rPr lang="en-US" sz="1100"/>
              <a:t>And sent away the rich empty-handed.</a:t>
            </a:r>
          </a:p>
          <a:p>
            <a:pPr marL="258366" indent="-258366">
              <a:lnSpc>
                <a:spcPct val="100000"/>
              </a:lnSpc>
              <a:spcBef>
                <a:spcPts val="450"/>
              </a:spcBef>
              <a:buNone/>
            </a:pPr>
            <a:r>
              <a:rPr lang="en-US" sz="1100"/>
              <a:t> 54 He has given help to Israel His servant, </a:t>
            </a:r>
            <a:br>
              <a:rPr lang="en-US" sz="1100"/>
            </a:br>
            <a:r>
              <a:rPr lang="en-US" sz="1100"/>
              <a:t>In remembrance of His mercy,</a:t>
            </a:r>
          </a:p>
          <a:p>
            <a:pPr marL="258366" indent="-258366">
              <a:lnSpc>
                <a:spcPct val="100000"/>
              </a:lnSpc>
              <a:spcBef>
                <a:spcPts val="450"/>
              </a:spcBef>
              <a:buNone/>
            </a:pPr>
            <a:r>
              <a:rPr lang="en-US" sz="1100"/>
              <a:t> 55 </a:t>
            </a:r>
            <a:r>
              <a:rPr lang="en-US" sz="1100" u="sng"/>
              <a:t>As He spoke to our fathers</a:t>
            </a:r>
            <a:r>
              <a:rPr lang="en-US" sz="1100"/>
              <a:t>, </a:t>
            </a:r>
            <a:br>
              <a:rPr lang="en-US" sz="1100"/>
            </a:br>
            <a:r>
              <a:rPr lang="en-US" sz="1100"/>
              <a:t>To Abraham and </a:t>
            </a:r>
            <a:r>
              <a:rPr lang="en-US" sz="1100" u="sng"/>
              <a:t>his descendants</a:t>
            </a:r>
            <a:r>
              <a:rPr lang="en-US" sz="1100"/>
              <a:t> forever."</a:t>
            </a:r>
          </a:p>
        </p:txBody>
      </p:sp>
      <p:sp>
        <p:nvSpPr>
          <p:cNvPr id="4" name="Content Placeholder 3">
            <a:extLst>
              <a:ext uri="{FF2B5EF4-FFF2-40B4-BE49-F238E27FC236}">
                <a16:creationId xmlns:a16="http://schemas.microsoft.com/office/drawing/2014/main" id="{1EC7AB18-D45E-E441-8993-D8216B1EF34A}"/>
              </a:ext>
            </a:extLst>
          </p:cNvPr>
          <p:cNvSpPr>
            <a:spLocks noGrp="1"/>
          </p:cNvSpPr>
          <p:nvPr>
            <p:ph sz="half" idx="2"/>
          </p:nvPr>
        </p:nvSpPr>
        <p:spPr>
          <a:xfrm>
            <a:off x="4542020" y="1041006"/>
            <a:ext cx="3162925" cy="4673994"/>
          </a:xfrm>
        </p:spPr>
        <p:txBody>
          <a:bodyPr>
            <a:noAutofit/>
          </a:bodyPr>
          <a:lstStyle/>
          <a:p>
            <a:pPr marL="258366" indent="-258366">
              <a:spcBef>
                <a:spcPts val="450"/>
              </a:spcBef>
            </a:pPr>
            <a:r>
              <a:rPr lang="es-ES" sz="1100"/>
              <a:t>46 Entonces María dijo: </a:t>
            </a:r>
            <a:r>
              <a:rPr lang="es-ES" sz="1100" u="sng"/>
              <a:t>Mi alma engrandece al Señor</a:t>
            </a:r>
            <a:r>
              <a:rPr lang="es-ES" sz="1100"/>
              <a:t>,</a:t>
            </a:r>
          </a:p>
          <a:p>
            <a:pPr marL="258366" indent="-258366">
              <a:spcBef>
                <a:spcPts val="450"/>
              </a:spcBef>
            </a:pPr>
            <a:r>
              <a:rPr lang="es-ES" sz="1100"/>
              <a:t>47 y </a:t>
            </a:r>
            <a:r>
              <a:rPr lang="es-ES" sz="1100" u="sng"/>
              <a:t>mi espíritu se regocija en Dios mi Salvador</a:t>
            </a:r>
            <a:r>
              <a:rPr lang="es-ES" sz="1100"/>
              <a:t>.</a:t>
            </a:r>
          </a:p>
          <a:p>
            <a:pPr marL="258366" indent="-258366">
              <a:spcBef>
                <a:spcPts val="450"/>
              </a:spcBef>
            </a:pPr>
            <a:r>
              <a:rPr lang="es-ES" sz="1100"/>
              <a:t>48 Porque </a:t>
            </a:r>
            <a:r>
              <a:rPr lang="es-ES" sz="1100" u="sng"/>
              <a:t>ha mirado la humilde condición de esta su sierva</a:t>
            </a:r>
            <a:r>
              <a:rPr lang="es-ES" sz="1100"/>
              <a:t>;</a:t>
            </a:r>
            <a:br>
              <a:rPr lang="es-ES" sz="1100"/>
            </a:br>
            <a:r>
              <a:rPr lang="es-ES" sz="1100"/>
              <a:t>pues he aquí, desde ahora en adelante todas las generaciones me tendrán por bienaventurada.</a:t>
            </a:r>
          </a:p>
          <a:p>
            <a:pPr marL="258366" indent="-258366">
              <a:spcBef>
                <a:spcPts val="450"/>
              </a:spcBef>
            </a:pPr>
            <a:r>
              <a:rPr lang="es-ES" sz="1100"/>
              <a:t>49 Porque grandes cosas me ha hecho el Poderoso;</a:t>
            </a:r>
            <a:br>
              <a:rPr lang="es-ES" sz="1100"/>
            </a:br>
            <a:r>
              <a:rPr lang="es-ES" sz="1100"/>
              <a:t>y santo es su nombre.</a:t>
            </a:r>
          </a:p>
          <a:p>
            <a:pPr marL="258366" indent="-258366">
              <a:spcBef>
                <a:spcPts val="450"/>
              </a:spcBef>
            </a:pPr>
            <a:r>
              <a:rPr lang="es-ES" sz="1100"/>
              <a:t>50 </a:t>
            </a:r>
            <a:r>
              <a:rPr lang="es-ES" sz="1100" u="sng" cap="all"/>
              <a:t>Y de generación en generación es su misericordia</a:t>
            </a:r>
            <a:br>
              <a:rPr lang="es-ES" sz="1100" u="sng" cap="all"/>
            </a:br>
            <a:r>
              <a:rPr lang="es-ES" sz="1100" u="sng" cap="all"/>
              <a:t>para los que le temen</a:t>
            </a:r>
            <a:r>
              <a:rPr lang="es-ES" sz="1100"/>
              <a:t>.</a:t>
            </a:r>
          </a:p>
          <a:p>
            <a:pPr marL="258366" indent="-258366">
              <a:spcBef>
                <a:spcPts val="450"/>
              </a:spcBef>
            </a:pPr>
            <a:r>
              <a:rPr lang="es-ES" sz="1100"/>
              <a:t>51 </a:t>
            </a:r>
            <a:r>
              <a:rPr lang="es-ES" sz="1100" u="sng"/>
              <a:t>Ha hecho proezas con su brazo</a:t>
            </a:r>
            <a:r>
              <a:rPr lang="es-ES" sz="1100"/>
              <a:t>;</a:t>
            </a:r>
            <a:br>
              <a:rPr lang="es-ES" sz="1100"/>
            </a:br>
            <a:r>
              <a:rPr lang="es-ES" sz="1100"/>
              <a:t>ha esparcido a los soberbios en el pensamiento de sus corazones.</a:t>
            </a:r>
          </a:p>
          <a:p>
            <a:pPr marL="258366" indent="-258366">
              <a:spcBef>
                <a:spcPts val="450"/>
              </a:spcBef>
            </a:pPr>
            <a:r>
              <a:rPr lang="es-ES" sz="1100"/>
              <a:t>52 Ha quitado a los poderosos de sus tronos;</a:t>
            </a:r>
            <a:br>
              <a:rPr lang="es-ES" sz="1100"/>
            </a:br>
            <a:r>
              <a:rPr lang="es-ES" sz="1100"/>
              <a:t>y ha exaltado a los humildes;</a:t>
            </a:r>
          </a:p>
          <a:p>
            <a:pPr marL="258366" indent="-258366">
              <a:spcBef>
                <a:spcPts val="450"/>
              </a:spcBef>
            </a:pPr>
            <a:r>
              <a:rPr lang="es-ES" sz="1100"/>
              <a:t>53 </a:t>
            </a:r>
            <a:r>
              <a:rPr lang="es-ES" sz="1100" u="sng" cap="all"/>
              <a:t>a los hambrientos ha colmado de bienes</a:t>
            </a:r>
            <a:br>
              <a:rPr lang="es-ES" sz="1100"/>
            </a:br>
            <a:r>
              <a:rPr lang="es-ES" sz="1100"/>
              <a:t>y ha despedido a los ricos con las manos vacías.</a:t>
            </a:r>
          </a:p>
          <a:p>
            <a:pPr marL="258366" indent="-258366">
              <a:spcBef>
                <a:spcPts val="450"/>
              </a:spcBef>
            </a:pPr>
            <a:r>
              <a:rPr lang="es-ES" sz="1100"/>
              <a:t>54 Ha ayudado a Israel, su siervo,</a:t>
            </a:r>
            <a:br>
              <a:rPr lang="es-ES" sz="1100"/>
            </a:br>
            <a:r>
              <a:rPr lang="es-ES" sz="1100"/>
              <a:t>para recuerdo de su misericordia</a:t>
            </a:r>
          </a:p>
          <a:p>
            <a:pPr marL="258366" indent="-258366">
              <a:spcBef>
                <a:spcPts val="450"/>
              </a:spcBef>
            </a:pPr>
            <a:r>
              <a:rPr lang="es-ES" sz="1100"/>
              <a:t>55 </a:t>
            </a:r>
            <a:r>
              <a:rPr lang="es-ES" sz="1100" u="sng"/>
              <a:t>tal como dijo a nuestros padres</a:t>
            </a:r>
            <a:r>
              <a:rPr lang="es-ES" sz="1100"/>
              <a:t>,</a:t>
            </a:r>
            <a:br>
              <a:rPr lang="es-ES" sz="1100"/>
            </a:br>
            <a:r>
              <a:rPr lang="es-ES" sz="1100"/>
              <a:t>a Abraham y a </a:t>
            </a:r>
            <a:r>
              <a:rPr lang="es-ES" sz="1100" u="sng"/>
              <a:t>su descendencia</a:t>
            </a:r>
            <a:r>
              <a:rPr lang="es-ES" sz="1100"/>
              <a:t> para siempre.</a:t>
            </a:r>
            <a:endParaRPr lang="en-US" sz="1100"/>
          </a:p>
        </p:txBody>
      </p:sp>
      <p:sp>
        <p:nvSpPr>
          <p:cNvPr id="5" name="Callout: Line with Border and Accent Bar 4">
            <a:extLst>
              <a:ext uri="{FF2B5EF4-FFF2-40B4-BE49-F238E27FC236}">
                <a16:creationId xmlns:a16="http://schemas.microsoft.com/office/drawing/2014/main" id="{CB66909C-7867-4567-BA31-A10E5EF79B94}"/>
              </a:ext>
            </a:extLst>
          </p:cNvPr>
          <p:cNvSpPr/>
          <p:nvPr/>
        </p:nvSpPr>
        <p:spPr>
          <a:xfrm>
            <a:off x="3364523" y="1055995"/>
            <a:ext cx="1140022" cy="517586"/>
          </a:xfrm>
          <a:prstGeom prst="accentBorderCallout1">
            <a:avLst>
              <a:gd name="adj1" fmla="val 11849"/>
              <a:gd name="adj2" fmla="val -1987"/>
              <a:gd name="adj3" fmla="val 19302"/>
              <a:gd name="adj4" fmla="val -38052"/>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34:2 – My soul will make its boast in the LORD</a:t>
            </a:r>
          </a:p>
        </p:txBody>
      </p:sp>
      <p:sp>
        <p:nvSpPr>
          <p:cNvPr id="6" name="Callout: Line with Border and Accent Bar 5">
            <a:extLst>
              <a:ext uri="{FF2B5EF4-FFF2-40B4-BE49-F238E27FC236}">
                <a16:creationId xmlns:a16="http://schemas.microsoft.com/office/drawing/2014/main" id="{9899266B-924B-4BA4-840A-8EA1E6C16F79}"/>
              </a:ext>
            </a:extLst>
          </p:cNvPr>
          <p:cNvSpPr/>
          <p:nvPr/>
        </p:nvSpPr>
        <p:spPr>
          <a:xfrm>
            <a:off x="3364523" y="1602176"/>
            <a:ext cx="1140022" cy="823582"/>
          </a:xfrm>
          <a:prstGeom prst="accentBorderCallout1">
            <a:avLst>
              <a:gd name="adj1" fmla="val 17705"/>
              <a:gd name="adj2" fmla="val -1987"/>
              <a:gd name="adj3" fmla="val -18218"/>
              <a:gd name="adj4" fmla="val -21779"/>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35:9 – And my soul shall rejoice in the LORD; It shall exult in His salvation.</a:t>
            </a:r>
          </a:p>
        </p:txBody>
      </p:sp>
      <p:sp>
        <p:nvSpPr>
          <p:cNvPr id="7" name="Callout: Line with Border and Accent Bar 6">
            <a:extLst>
              <a:ext uri="{FF2B5EF4-FFF2-40B4-BE49-F238E27FC236}">
                <a16:creationId xmlns:a16="http://schemas.microsoft.com/office/drawing/2014/main" id="{DF5D7C52-82FB-45A6-AF97-86956A2AD7B8}"/>
              </a:ext>
            </a:extLst>
          </p:cNvPr>
          <p:cNvSpPr/>
          <p:nvPr/>
        </p:nvSpPr>
        <p:spPr>
          <a:xfrm>
            <a:off x="3364523" y="2454659"/>
            <a:ext cx="1140022" cy="367115"/>
          </a:xfrm>
          <a:prstGeom prst="accentBorderCallout1">
            <a:avLst>
              <a:gd name="adj1" fmla="val 23414"/>
              <a:gd name="adj2" fmla="val -1987"/>
              <a:gd name="adj3" fmla="val -222145"/>
              <a:gd name="adj4" fmla="val -76504"/>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138:6 - He regards the lowly</a:t>
            </a:r>
          </a:p>
        </p:txBody>
      </p:sp>
      <p:sp>
        <p:nvSpPr>
          <p:cNvPr id="8" name="Callout: Line with Border and Accent Bar 7">
            <a:extLst>
              <a:ext uri="{FF2B5EF4-FFF2-40B4-BE49-F238E27FC236}">
                <a16:creationId xmlns:a16="http://schemas.microsoft.com/office/drawing/2014/main" id="{3CF73AE0-8F9B-4292-B4C4-0CF2C4C6CEB8}"/>
              </a:ext>
            </a:extLst>
          </p:cNvPr>
          <p:cNvSpPr/>
          <p:nvPr/>
        </p:nvSpPr>
        <p:spPr>
          <a:xfrm>
            <a:off x="3364523" y="2851137"/>
            <a:ext cx="1140022" cy="277531"/>
          </a:xfrm>
          <a:prstGeom prst="accentBorderCallout1">
            <a:avLst>
              <a:gd name="adj1" fmla="val 23414"/>
              <a:gd name="adj2" fmla="val -1987"/>
              <a:gd name="adj3" fmla="val 23421"/>
              <a:gd name="adj4" fmla="val -119903"/>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103:17 (quotation)</a:t>
            </a:r>
          </a:p>
        </p:txBody>
      </p:sp>
      <p:sp>
        <p:nvSpPr>
          <p:cNvPr id="9" name="Callout: Line with Border and Accent Bar 8">
            <a:extLst>
              <a:ext uri="{FF2B5EF4-FFF2-40B4-BE49-F238E27FC236}">
                <a16:creationId xmlns:a16="http://schemas.microsoft.com/office/drawing/2014/main" id="{C29ADEF1-B39E-46F9-B2FF-04474A3BA48A}"/>
              </a:ext>
            </a:extLst>
          </p:cNvPr>
          <p:cNvSpPr/>
          <p:nvPr/>
        </p:nvSpPr>
        <p:spPr>
          <a:xfrm>
            <a:off x="3364523" y="3156432"/>
            <a:ext cx="1140022" cy="972246"/>
          </a:xfrm>
          <a:prstGeom prst="accentBorderCallout1">
            <a:avLst>
              <a:gd name="adj1" fmla="val 23414"/>
              <a:gd name="adj2" fmla="val -1987"/>
              <a:gd name="adj3" fmla="val 14569"/>
              <a:gd name="adj4" fmla="val -37633"/>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98:1 – He has done wonderful things, His right hand and His holy arm have gained the victory</a:t>
            </a:r>
          </a:p>
        </p:txBody>
      </p:sp>
      <p:sp>
        <p:nvSpPr>
          <p:cNvPr id="10" name="Callout: Line with Border and Accent Bar 9">
            <a:extLst>
              <a:ext uri="{FF2B5EF4-FFF2-40B4-BE49-F238E27FC236}">
                <a16:creationId xmlns:a16="http://schemas.microsoft.com/office/drawing/2014/main" id="{8F9D1CFF-CA9A-4FC7-9C4F-8D88138C18A3}"/>
              </a:ext>
            </a:extLst>
          </p:cNvPr>
          <p:cNvSpPr/>
          <p:nvPr/>
        </p:nvSpPr>
        <p:spPr>
          <a:xfrm>
            <a:off x="3364523" y="4156442"/>
            <a:ext cx="1140022" cy="698844"/>
          </a:xfrm>
          <a:prstGeom prst="accentBorderCallout1">
            <a:avLst>
              <a:gd name="adj1" fmla="val 23414"/>
              <a:gd name="adj2" fmla="val -1987"/>
              <a:gd name="adj3" fmla="val 26555"/>
              <a:gd name="adj4" fmla="val -17829"/>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107:9 – The hungry soul He has filled with what is good</a:t>
            </a:r>
          </a:p>
        </p:txBody>
      </p:sp>
      <p:sp>
        <p:nvSpPr>
          <p:cNvPr id="11" name="Callout: Line with Border and Accent Bar 10">
            <a:extLst>
              <a:ext uri="{FF2B5EF4-FFF2-40B4-BE49-F238E27FC236}">
                <a16:creationId xmlns:a16="http://schemas.microsoft.com/office/drawing/2014/main" id="{83F6D468-491B-491B-A840-D66C07F01E0D}"/>
              </a:ext>
            </a:extLst>
          </p:cNvPr>
          <p:cNvSpPr/>
          <p:nvPr/>
        </p:nvSpPr>
        <p:spPr>
          <a:xfrm>
            <a:off x="3364523" y="4883050"/>
            <a:ext cx="1140022" cy="581784"/>
          </a:xfrm>
          <a:prstGeom prst="accentBorderCallout1">
            <a:avLst>
              <a:gd name="adj1" fmla="val 23414"/>
              <a:gd name="adj2" fmla="val -1987"/>
              <a:gd name="adj3" fmla="val 67119"/>
              <a:gd name="adj4" fmla="val -99968"/>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132:11 – The LORD has sworn to David...</a:t>
            </a:r>
          </a:p>
        </p:txBody>
      </p:sp>
      <p:sp>
        <p:nvSpPr>
          <p:cNvPr id="12" name="Callout: Line with Border and Accent Bar 11">
            <a:extLst>
              <a:ext uri="{FF2B5EF4-FFF2-40B4-BE49-F238E27FC236}">
                <a16:creationId xmlns:a16="http://schemas.microsoft.com/office/drawing/2014/main" id="{718815EE-E53F-CE5F-97E7-A3922DD1247B}"/>
              </a:ext>
            </a:extLst>
          </p:cNvPr>
          <p:cNvSpPr/>
          <p:nvPr/>
        </p:nvSpPr>
        <p:spPr>
          <a:xfrm>
            <a:off x="7760888" y="1071149"/>
            <a:ext cx="1140022" cy="515101"/>
          </a:xfrm>
          <a:prstGeom prst="accentBorderCallout1">
            <a:avLst>
              <a:gd name="adj1" fmla="val 11849"/>
              <a:gd name="adj2" fmla="val -1987"/>
              <a:gd name="adj3" fmla="val 16440"/>
              <a:gd name="adj4" fmla="val -37395"/>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34:2 – </a:t>
            </a:r>
            <a:r>
              <a:rPr lang="es-ES" sz="1000">
                <a:solidFill>
                  <a:schemeClr val="tx1"/>
                </a:solidFill>
              </a:rPr>
              <a:t>En el Señor se gloriará mi alma</a:t>
            </a:r>
            <a:endParaRPr lang="en-US" sz="1000">
              <a:solidFill>
                <a:schemeClr val="tx1"/>
              </a:solidFill>
            </a:endParaRPr>
          </a:p>
        </p:txBody>
      </p:sp>
      <p:sp>
        <p:nvSpPr>
          <p:cNvPr id="13" name="Callout: Line with Border and Accent Bar 12">
            <a:extLst>
              <a:ext uri="{FF2B5EF4-FFF2-40B4-BE49-F238E27FC236}">
                <a16:creationId xmlns:a16="http://schemas.microsoft.com/office/drawing/2014/main" id="{6CFBED8D-A8E5-098D-9EF8-3C99BAD936A3}"/>
              </a:ext>
            </a:extLst>
          </p:cNvPr>
          <p:cNvSpPr/>
          <p:nvPr/>
        </p:nvSpPr>
        <p:spPr>
          <a:xfrm>
            <a:off x="7760888" y="1618938"/>
            <a:ext cx="1140022" cy="875557"/>
          </a:xfrm>
          <a:prstGeom prst="accentBorderCallout1">
            <a:avLst>
              <a:gd name="adj1" fmla="val 17705"/>
              <a:gd name="adj2" fmla="val -1987"/>
              <a:gd name="adj3" fmla="val -9118"/>
              <a:gd name="adj4" fmla="val -37558"/>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35:9 – </a:t>
            </a:r>
            <a:r>
              <a:rPr lang="es-ES" sz="1000">
                <a:solidFill>
                  <a:schemeClr val="tx1"/>
                </a:solidFill>
              </a:rPr>
              <a:t>Y mi alma se regocijará en el Señor; en su salvación se gozará.</a:t>
            </a:r>
            <a:endParaRPr lang="en-US" sz="1000">
              <a:solidFill>
                <a:schemeClr val="tx1"/>
              </a:solidFill>
            </a:endParaRPr>
          </a:p>
        </p:txBody>
      </p:sp>
      <p:sp>
        <p:nvSpPr>
          <p:cNvPr id="14" name="Callout: Line with Border and Accent Bar 13">
            <a:extLst>
              <a:ext uri="{FF2B5EF4-FFF2-40B4-BE49-F238E27FC236}">
                <a16:creationId xmlns:a16="http://schemas.microsoft.com/office/drawing/2014/main" id="{A2F6620A-424C-7C5A-50F7-487031B61752}"/>
              </a:ext>
            </a:extLst>
          </p:cNvPr>
          <p:cNvSpPr/>
          <p:nvPr/>
        </p:nvSpPr>
        <p:spPr>
          <a:xfrm>
            <a:off x="7760888" y="2526045"/>
            <a:ext cx="1140022" cy="396478"/>
          </a:xfrm>
          <a:prstGeom prst="accentBorderCallout1">
            <a:avLst>
              <a:gd name="adj1" fmla="val 23414"/>
              <a:gd name="adj2" fmla="val -1987"/>
              <a:gd name="adj3" fmla="val -179270"/>
              <a:gd name="adj4" fmla="val -40344"/>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138:6 - </a:t>
            </a:r>
            <a:r>
              <a:rPr lang="en-US" sz="1000" err="1">
                <a:solidFill>
                  <a:schemeClr val="tx1"/>
                </a:solidFill>
              </a:rPr>
              <a:t>atiende</a:t>
            </a:r>
            <a:r>
              <a:rPr lang="en-US" sz="1000">
                <a:solidFill>
                  <a:schemeClr val="tx1"/>
                </a:solidFill>
              </a:rPr>
              <a:t> al </a:t>
            </a:r>
            <a:r>
              <a:rPr lang="en-US" sz="1000" err="1">
                <a:solidFill>
                  <a:schemeClr val="tx1"/>
                </a:solidFill>
              </a:rPr>
              <a:t>humilde</a:t>
            </a:r>
            <a:endParaRPr lang="en-US" sz="1000">
              <a:solidFill>
                <a:schemeClr val="tx1"/>
              </a:solidFill>
            </a:endParaRPr>
          </a:p>
        </p:txBody>
      </p:sp>
      <p:sp>
        <p:nvSpPr>
          <p:cNvPr id="15" name="Callout: Line with Border and Accent Bar 14">
            <a:extLst>
              <a:ext uri="{FF2B5EF4-FFF2-40B4-BE49-F238E27FC236}">
                <a16:creationId xmlns:a16="http://schemas.microsoft.com/office/drawing/2014/main" id="{2349A0B3-D08B-388B-F150-B3576D91C09F}"/>
              </a:ext>
            </a:extLst>
          </p:cNvPr>
          <p:cNvSpPr/>
          <p:nvPr/>
        </p:nvSpPr>
        <p:spPr>
          <a:xfrm>
            <a:off x="7760888" y="2951424"/>
            <a:ext cx="1140022" cy="367115"/>
          </a:xfrm>
          <a:prstGeom prst="accentBorderCallout1">
            <a:avLst>
              <a:gd name="adj1" fmla="val 23414"/>
              <a:gd name="adj2" fmla="val -1987"/>
              <a:gd name="adj3" fmla="val 35671"/>
              <a:gd name="adj4" fmla="val -169213"/>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a:solidFill>
                  <a:schemeClr val="tx1"/>
                </a:solidFill>
              </a:rPr>
              <a:t>103:17 (</a:t>
            </a:r>
            <a:r>
              <a:rPr lang="en-US" sz="1000" err="1">
                <a:solidFill>
                  <a:schemeClr val="tx1"/>
                </a:solidFill>
              </a:rPr>
              <a:t>cita</a:t>
            </a:r>
            <a:r>
              <a:rPr lang="en-US" sz="1000">
                <a:solidFill>
                  <a:schemeClr val="tx1"/>
                </a:solidFill>
              </a:rPr>
              <a:t>)</a:t>
            </a:r>
          </a:p>
        </p:txBody>
      </p:sp>
      <p:sp>
        <p:nvSpPr>
          <p:cNvPr id="16" name="Callout: Line with Border and Accent Bar 15">
            <a:extLst>
              <a:ext uri="{FF2B5EF4-FFF2-40B4-BE49-F238E27FC236}">
                <a16:creationId xmlns:a16="http://schemas.microsoft.com/office/drawing/2014/main" id="{67F4E40F-53B5-58FA-0447-B3F5DC0510AD}"/>
              </a:ext>
            </a:extLst>
          </p:cNvPr>
          <p:cNvSpPr/>
          <p:nvPr/>
        </p:nvSpPr>
        <p:spPr>
          <a:xfrm>
            <a:off x="7760888" y="3347440"/>
            <a:ext cx="1140022" cy="898298"/>
          </a:xfrm>
          <a:prstGeom prst="accentBorderCallout1">
            <a:avLst>
              <a:gd name="adj1" fmla="val 23414"/>
              <a:gd name="adj2" fmla="val -1987"/>
              <a:gd name="adj3" fmla="val 12402"/>
              <a:gd name="adj4" fmla="val -101405"/>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98:1 – </a:t>
            </a:r>
            <a:r>
              <a:rPr lang="es-ES" sz="1000">
                <a:solidFill>
                  <a:schemeClr val="tx1"/>
                </a:solidFill>
              </a:rPr>
              <a:t>ha hecho maravillas, su diestra y su santo brazo le han dado la victoria</a:t>
            </a:r>
            <a:endParaRPr lang="en-US" sz="1000">
              <a:solidFill>
                <a:schemeClr val="tx1"/>
              </a:solidFill>
            </a:endParaRPr>
          </a:p>
        </p:txBody>
      </p:sp>
      <p:sp>
        <p:nvSpPr>
          <p:cNvPr id="17" name="Callout: Line with Border and Accent Bar 16">
            <a:extLst>
              <a:ext uri="{FF2B5EF4-FFF2-40B4-BE49-F238E27FC236}">
                <a16:creationId xmlns:a16="http://schemas.microsoft.com/office/drawing/2014/main" id="{EE5CCE5C-E9E5-2245-DF26-7087906FFB3F}"/>
              </a:ext>
            </a:extLst>
          </p:cNvPr>
          <p:cNvSpPr/>
          <p:nvPr/>
        </p:nvSpPr>
        <p:spPr>
          <a:xfrm>
            <a:off x="7760888" y="4273502"/>
            <a:ext cx="1140022" cy="581784"/>
          </a:xfrm>
          <a:prstGeom prst="accentBorderCallout1">
            <a:avLst>
              <a:gd name="adj1" fmla="val 23414"/>
              <a:gd name="adj2" fmla="val -1987"/>
              <a:gd name="adj3" fmla="val 9382"/>
              <a:gd name="adj4" fmla="val -46758"/>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107:9 – </a:t>
            </a:r>
            <a:r>
              <a:rPr lang="es-ES" sz="1000">
                <a:solidFill>
                  <a:schemeClr val="tx1"/>
                </a:solidFill>
              </a:rPr>
              <a:t>ha llenado de bienes al alma hambrienta</a:t>
            </a:r>
            <a:endParaRPr lang="en-US" sz="1000">
              <a:solidFill>
                <a:schemeClr val="tx1"/>
              </a:solidFill>
            </a:endParaRPr>
          </a:p>
        </p:txBody>
      </p:sp>
      <p:sp>
        <p:nvSpPr>
          <p:cNvPr id="18" name="Callout: Line with Border and Accent Bar 17">
            <a:extLst>
              <a:ext uri="{FF2B5EF4-FFF2-40B4-BE49-F238E27FC236}">
                <a16:creationId xmlns:a16="http://schemas.microsoft.com/office/drawing/2014/main" id="{61EC6A5B-A380-FD85-2254-3E40F25D8DC1}"/>
              </a:ext>
            </a:extLst>
          </p:cNvPr>
          <p:cNvSpPr/>
          <p:nvPr/>
        </p:nvSpPr>
        <p:spPr>
          <a:xfrm>
            <a:off x="7760888" y="4883050"/>
            <a:ext cx="1140022" cy="581784"/>
          </a:xfrm>
          <a:prstGeom prst="accentBorderCallout1">
            <a:avLst>
              <a:gd name="adj1" fmla="val 23414"/>
              <a:gd name="adj2" fmla="val -1987"/>
              <a:gd name="adj3" fmla="val 72272"/>
              <a:gd name="adj4" fmla="val -97996"/>
            </a:avLst>
          </a:prstGeom>
          <a:solidFill>
            <a:srgbClr val="FF8F8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132:11 – </a:t>
            </a:r>
            <a:r>
              <a:rPr lang="es-ES" sz="1000">
                <a:solidFill>
                  <a:schemeClr val="tx1"/>
                </a:solidFill>
              </a:rPr>
              <a:t>El Señor ha jurado a David</a:t>
            </a:r>
            <a:r>
              <a:rPr lang="en-US" sz="1000">
                <a:solidFill>
                  <a:schemeClr val="tx1"/>
                </a:solidFill>
              </a:rPr>
              <a:t>...</a:t>
            </a:r>
          </a:p>
        </p:txBody>
      </p:sp>
    </p:spTree>
    <p:extLst>
      <p:ext uri="{BB962C8B-B14F-4D97-AF65-F5344CB8AC3E}">
        <p14:creationId xmlns:p14="http://schemas.microsoft.com/office/powerpoint/2010/main" val="277174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A450-AC27-4123-BB2E-6F92A1822C0D}"/>
              </a:ext>
            </a:extLst>
          </p:cNvPr>
          <p:cNvSpPr>
            <a:spLocks noGrp="1"/>
          </p:cNvSpPr>
          <p:nvPr>
            <p:ph type="title"/>
          </p:nvPr>
        </p:nvSpPr>
        <p:spPr/>
        <p:txBody>
          <a:bodyPr vert="horz" lIns="91440" tIns="45720" rIns="91440" bIns="45720" rtlCol="0" anchor="ctr">
            <a:noAutofit/>
          </a:bodyPr>
          <a:lstStyle/>
          <a:p>
            <a:r>
              <a:rPr lang="en-US" sz="2300">
                <a:latin typeface="Malgun Gothic"/>
                <a:ea typeface="Malgun Gothic"/>
              </a:rPr>
              <a:t>Jesus’ Prayers on the Cross / Las </a:t>
            </a:r>
            <a:r>
              <a:rPr lang="en-US" sz="2300" err="1">
                <a:latin typeface="Malgun Gothic"/>
                <a:ea typeface="Malgun Gothic"/>
              </a:rPr>
              <a:t>oraciones</a:t>
            </a:r>
            <a:r>
              <a:rPr lang="en-US" sz="2300">
                <a:latin typeface="Malgun Gothic"/>
                <a:ea typeface="Malgun Gothic"/>
              </a:rPr>
              <a:t> de Jesús </a:t>
            </a:r>
            <a:r>
              <a:rPr lang="en-US" sz="2300" err="1">
                <a:latin typeface="Malgun Gothic"/>
                <a:ea typeface="Malgun Gothic"/>
              </a:rPr>
              <a:t>en</a:t>
            </a:r>
            <a:r>
              <a:rPr lang="en-US" sz="2300">
                <a:latin typeface="Malgun Gothic"/>
                <a:ea typeface="Malgun Gothic"/>
              </a:rPr>
              <a:t> la </a:t>
            </a:r>
            <a:r>
              <a:rPr lang="en-US" sz="2300" err="1">
                <a:latin typeface="Malgun Gothic"/>
                <a:ea typeface="Malgun Gothic"/>
              </a:rPr>
              <a:t>cruz</a:t>
            </a:r>
            <a:endParaRPr lang="en-US" sz="2300"/>
          </a:p>
        </p:txBody>
      </p:sp>
      <p:sp>
        <p:nvSpPr>
          <p:cNvPr id="3" name="Content Placeholder 2">
            <a:extLst>
              <a:ext uri="{FF2B5EF4-FFF2-40B4-BE49-F238E27FC236}">
                <a16:creationId xmlns:a16="http://schemas.microsoft.com/office/drawing/2014/main" id="{2F968754-ED80-4936-AC4D-C417BDAD7B96}"/>
              </a:ext>
            </a:extLst>
          </p:cNvPr>
          <p:cNvSpPr>
            <a:spLocks noGrp="1"/>
          </p:cNvSpPr>
          <p:nvPr>
            <p:ph sz="half" idx="1"/>
          </p:nvPr>
        </p:nvSpPr>
        <p:spPr>
          <a:xfrm>
            <a:off x="337625" y="946121"/>
            <a:ext cx="4339306" cy="4768876"/>
          </a:xfrm>
        </p:spPr>
        <p:txBody>
          <a:bodyPr>
            <a:normAutofit/>
          </a:bodyPr>
          <a:lstStyle/>
          <a:p>
            <a:pPr marL="34290" indent="0">
              <a:buNone/>
            </a:pPr>
            <a:r>
              <a:rPr lang="en-US" sz="1800"/>
              <a:t>Matthew 27:46—Psalm 22:1</a:t>
            </a:r>
          </a:p>
          <a:p>
            <a:r>
              <a:rPr lang="en-US"/>
              <a:t>Jesus cries to God, lamenting His suffering</a:t>
            </a:r>
            <a:br>
              <a:rPr lang="en-US"/>
            </a:br>
            <a:endParaRPr lang="en-US"/>
          </a:p>
          <a:p>
            <a:r>
              <a:rPr lang="en-US"/>
              <a:t>This prayer highlights the whole context of Psalm 22 </a:t>
            </a:r>
          </a:p>
          <a:p>
            <a:pPr lvl="1"/>
            <a:r>
              <a:rPr lang="en-US"/>
              <a:t>Matthew records the mockery of the crowd in language also borrowed from Psalm 22 (22:6-8)</a:t>
            </a:r>
          </a:p>
          <a:p>
            <a:pPr lvl="1"/>
            <a:r>
              <a:rPr lang="en-US"/>
              <a:t>By praying this prayer, Jesus expresses His own anguish, but also states, “This was to fulfill the scripture…” (see especially Psalm 22:16-18)</a:t>
            </a:r>
          </a:p>
        </p:txBody>
      </p:sp>
      <p:sp>
        <p:nvSpPr>
          <p:cNvPr id="4" name="Content Placeholder 3">
            <a:extLst>
              <a:ext uri="{FF2B5EF4-FFF2-40B4-BE49-F238E27FC236}">
                <a16:creationId xmlns:a16="http://schemas.microsoft.com/office/drawing/2014/main" id="{D16B7763-8B8C-3E74-1242-17FAB1538789}"/>
              </a:ext>
            </a:extLst>
          </p:cNvPr>
          <p:cNvSpPr>
            <a:spLocks noGrp="1"/>
          </p:cNvSpPr>
          <p:nvPr>
            <p:ph sz="half" idx="2"/>
          </p:nvPr>
        </p:nvSpPr>
        <p:spPr>
          <a:xfrm>
            <a:off x="4563603" y="946122"/>
            <a:ext cx="4348279" cy="4768875"/>
          </a:xfrm>
        </p:spPr>
        <p:txBody>
          <a:bodyPr vert="horz" lIns="91440" tIns="45720" rIns="91440" bIns="45720" rtlCol="0">
            <a:normAutofit/>
          </a:bodyPr>
          <a:lstStyle/>
          <a:p>
            <a:pPr marL="34290" indent="0">
              <a:buNone/>
            </a:pPr>
            <a:r>
              <a:rPr lang="en-US" sz="1800"/>
              <a:t>Mateo 27:46—Salmo 22:1</a:t>
            </a:r>
          </a:p>
          <a:p>
            <a:r>
              <a:rPr lang="en-US"/>
              <a:t>Jesús </a:t>
            </a:r>
            <a:r>
              <a:rPr lang="en-US" err="1"/>
              <a:t>clama</a:t>
            </a:r>
            <a:r>
              <a:rPr lang="en-US"/>
              <a:t> a Dios, </a:t>
            </a:r>
            <a:r>
              <a:rPr lang="en-US" err="1"/>
              <a:t>lamentando</a:t>
            </a:r>
            <a:r>
              <a:rPr lang="en-US"/>
              <a:t> </a:t>
            </a:r>
            <a:r>
              <a:rPr lang="en-US" err="1"/>
              <a:t>su</a:t>
            </a:r>
            <a:r>
              <a:rPr lang="en-US"/>
              <a:t> </a:t>
            </a:r>
            <a:r>
              <a:rPr lang="en-US" err="1"/>
              <a:t>sufrimiento</a:t>
            </a:r>
            <a:endParaRPr lang="en-US"/>
          </a:p>
          <a:p>
            <a:r>
              <a:rPr lang="en-US" err="1"/>
              <a:t>Esta</a:t>
            </a:r>
            <a:r>
              <a:rPr lang="en-US"/>
              <a:t> </a:t>
            </a:r>
            <a:r>
              <a:rPr lang="en-US" err="1"/>
              <a:t>oración</a:t>
            </a:r>
            <a:r>
              <a:rPr lang="en-US"/>
              <a:t> </a:t>
            </a:r>
            <a:r>
              <a:rPr lang="en-US" err="1"/>
              <a:t>resalta</a:t>
            </a:r>
            <a:r>
              <a:rPr lang="en-US"/>
              <a:t> </a:t>
            </a:r>
            <a:r>
              <a:rPr lang="en-US" err="1"/>
              <a:t>todo</a:t>
            </a:r>
            <a:r>
              <a:rPr lang="en-US"/>
              <a:t> </a:t>
            </a:r>
            <a:r>
              <a:rPr lang="en-US" err="1"/>
              <a:t>el</a:t>
            </a:r>
            <a:r>
              <a:rPr lang="en-US"/>
              <a:t> </a:t>
            </a:r>
            <a:r>
              <a:rPr lang="en-US" err="1"/>
              <a:t>contexto</a:t>
            </a:r>
            <a:r>
              <a:rPr lang="en-US"/>
              <a:t> del Salmo 22</a:t>
            </a:r>
          </a:p>
          <a:p>
            <a:pPr lvl="1"/>
            <a:r>
              <a:rPr lang="en-US"/>
              <a:t>Mateo relata las burlas de la multitude con </a:t>
            </a:r>
            <a:r>
              <a:rPr lang="en-US" err="1"/>
              <a:t>lenguaje</a:t>
            </a:r>
            <a:r>
              <a:rPr lang="en-US"/>
              <a:t> </a:t>
            </a:r>
            <a:r>
              <a:rPr lang="en-US" err="1"/>
              <a:t>también</a:t>
            </a:r>
            <a:r>
              <a:rPr lang="en-US"/>
              <a:t> </a:t>
            </a:r>
            <a:r>
              <a:rPr lang="en-US" err="1"/>
              <a:t>tomado</a:t>
            </a:r>
            <a:r>
              <a:rPr lang="en-US"/>
              <a:t> del Salmo 22 (22:6-8)</a:t>
            </a:r>
          </a:p>
          <a:p>
            <a:pPr lvl="1"/>
            <a:r>
              <a:rPr lang="en-US"/>
              <a:t>Al </a:t>
            </a:r>
            <a:r>
              <a:rPr lang="en-US" err="1"/>
              <a:t>hacer</a:t>
            </a:r>
            <a:r>
              <a:rPr lang="en-US"/>
              <a:t> </a:t>
            </a:r>
            <a:r>
              <a:rPr lang="en-US" err="1"/>
              <a:t>esta</a:t>
            </a:r>
            <a:r>
              <a:rPr lang="en-US"/>
              <a:t> </a:t>
            </a:r>
            <a:r>
              <a:rPr lang="en-US" err="1"/>
              <a:t>oración</a:t>
            </a:r>
            <a:r>
              <a:rPr lang="en-US"/>
              <a:t>, Jesús </a:t>
            </a:r>
            <a:r>
              <a:rPr lang="en-US" err="1"/>
              <a:t>expresa</a:t>
            </a:r>
            <a:r>
              <a:rPr lang="en-US"/>
              <a:t> </a:t>
            </a:r>
            <a:r>
              <a:rPr lang="en-US" err="1"/>
              <a:t>su</a:t>
            </a:r>
            <a:r>
              <a:rPr lang="en-US"/>
              <a:t> </a:t>
            </a:r>
            <a:r>
              <a:rPr lang="en-US" err="1"/>
              <a:t>propia</a:t>
            </a:r>
            <a:r>
              <a:rPr lang="en-US"/>
              <a:t> </a:t>
            </a:r>
            <a:r>
              <a:rPr lang="en-US" err="1"/>
              <a:t>angustia</a:t>
            </a:r>
            <a:r>
              <a:rPr lang="en-US"/>
              <a:t>, </a:t>
            </a:r>
            <a:r>
              <a:rPr lang="en-US" err="1"/>
              <a:t>pero</a:t>
            </a:r>
            <a:r>
              <a:rPr lang="en-US"/>
              <a:t> </a:t>
            </a:r>
            <a:r>
              <a:rPr lang="en-US" err="1"/>
              <a:t>también</a:t>
            </a:r>
            <a:r>
              <a:rPr lang="en-US"/>
              <a:t> </a:t>
            </a:r>
            <a:r>
              <a:rPr lang="en-US" err="1"/>
              <a:t>afirma</a:t>
            </a:r>
            <a:r>
              <a:rPr lang="en-US"/>
              <a:t>: "para que se </a:t>
            </a:r>
            <a:r>
              <a:rPr lang="en-US" err="1"/>
              <a:t>cumpliera</a:t>
            </a:r>
            <a:r>
              <a:rPr lang="en-US"/>
              <a:t> la </a:t>
            </a:r>
            <a:r>
              <a:rPr lang="en-US" err="1"/>
              <a:t>Escritura</a:t>
            </a:r>
            <a:r>
              <a:rPr lang="en-US"/>
              <a:t>..." (</a:t>
            </a:r>
            <a:r>
              <a:rPr lang="en-US" err="1"/>
              <a:t>véase</a:t>
            </a:r>
            <a:r>
              <a:rPr lang="en-US"/>
              <a:t> </a:t>
            </a:r>
            <a:r>
              <a:rPr lang="en-US" err="1"/>
              <a:t>especialmente</a:t>
            </a:r>
            <a:r>
              <a:rPr lang="en-US"/>
              <a:t> Salmo 22:16-18)</a:t>
            </a:r>
          </a:p>
        </p:txBody>
      </p:sp>
    </p:spTree>
    <p:extLst>
      <p:ext uri="{BB962C8B-B14F-4D97-AF65-F5344CB8AC3E}">
        <p14:creationId xmlns:p14="http://schemas.microsoft.com/office/powerpoint/2010/main" val="23078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94689"/>
            <a:ext cx="7620000" cy="4585871"/>
          </a:xfrm>
          <a:prstGeom prst="rect">
            <a:avLst/>
          </a:prstGeom>
        </p:spPr>
        <p:txBody>
          <a:bodyPr wrap="square">
            <a:spAutoFit/>
          </a:bodyPr>
          <a:lstStyle/>
          <a:p>
            <a:pPr>
              <a:spcAft>
                <a:spcPts val="583"/>
              </a:spcAft>
            </a:pPr>
            <a:r>
              <a:rPr lang="en-US" sz="2800" dirty="0">
                <a:solidFill>
                  <a:srgbClr val="00B050"/>
                </a:solidFill>
                <a:latin typeface="Rockwell" panose="02060603020205020403" pitchFamily="18" charset="0"/>
                <a:ea typeface="Calibri" panose="020F0502020204030204" pitchFamily="34" charset="0"/>
                <a:cs typeface="Times New Roman" panose="02020603050405020304" pitchFamily="18" charset="0"/>
              </a:rPr>
              <a:t>A. Cry for help: no answer (1-2)</a:t>
            </a:r>
            <a:endParaRPr lang="es-GT" sz="2800" dirty="0">
              <a:solidFill>
                <a:srgbClr val="00B050"/>
              </a:solidFill>
              <a:latin typeface="Rockwell" panose="02060603020205020403" pitchFamily="18" charset="0"/>
              <a:ea typeface="Calibri" panose="020F0502020204030204" pitchFamily="34" charset="0"/>
              <a:cs typeface="Times New Roman" panose="02020603050405020304" pitchFamily="18" charset="0"/>
            </a:endParaRP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FFC000"/>
                </a:solidFill>
                <a:latin typeface="Rockwell" panose="02060603020205020403" pitchFamily="18" charset="0"/>
                <a:ea typeface="Calibri" panose="020F0502020204030204" pitchFamily="34" charset="0"/>
                <a:cs typeface="Times New Roman" panose="02020603050405020304" pitchFamily="18" charset="0"/>
              </a:rPr>
              <a:t>B. Israel’s Past Trust (3-5)</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00B0F0"/>
                </a:solidFill>
                <a:latin typeface="Rockwell" panose="02060603020205020403" pitchFamily="18" charset="0"/>
                <a:ea typeface="Calibri" panose="020F0502020204030204" pitchFamily="34" charset="0"/>
                <a:cs typeface="Times New Roman" panose="02020603050405020304" pitchFamily="18" charset="0"/>
              </a:rPr>
              <a:t>C. Personal Anguish (6-11)</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7030A0"/>
                </a:solidFill>
                <a:latin typeface="Rockwell" panose="02060603020205020403" pitchFamily="18" charset="0"/>
                <a:ea typeface="Calibri" panose="020F0502020204030204" pitchFamily="34" charset="0"/>
                <a:cs typeface="Times New Roman" panose="02020603050405020304" pitchFamily="18" charset="0"/>
              </a:rPr>
              <a:t>D. Scorned By Man (12-18)</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b="1" dirty="0">
                <a:solidFill>
                  <a:srgbClr val="FF0000"/>
                </a:solidFill>
                <a:latin typeface="Rockwell" panose="02060603020205020403" pitchFamily="18" charset="0"/>
                <a:ea typeface="Calibri" panose="020F0502020204030204" pitchFamily="34" charset="0"/>
                <a:cs typeface="Times New Roman" panose="02020603050405020304" pitchFamily="18" charset="0"/>
              </a:rPr>
              <a:t>X. Prayer for God’s help (19)</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7030A0"/>
                </a:solidFill>
                <a:latin typeface="Rockwell" panose="02060603020205020403" pitchFamily="18" charset="0"/>
                <a:ea typeface="Calibri" panose="020F0502020204030204" pitchFamily="34" charset="0"/>
                <a:cs typeface="Times New Roman" panose="02020603050405020304" pitchFamily="18" charset="0"/>
              </a:rPr>
              <a:t>D’. Delivered By Man (20-21)</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00B0F0"/>
                </a:solidFill>
                <a:latin typeface="Rockwell" panose="02060603020205020403" pitchFamily="18" charset="0"/>
                <a:ea typeface="Calibri" panose="020F0502020204030204" pitchFamily="34" charset="0"/>
                <a:cs typeface="Times New Roman" panose="02020603050405020304" pitchFamily="18" charset="0"/>
              </a:rPr>
              <a:t>	C’. Personal Praise (22)</a:t>
            </a:r>
          </a:p>
          <a:p>
            <a:pPr>
              <a:spcAft>
                <a:spcPts val="583"/>
              </a:spcAft>
            </a:pPr>
            <a:r>
              <a:rPr lang="en-US" sz="2800" dirty="0">
                <a:solidFill>
                  <a:srgbClr val="FFC000"/>
                </a:solidFill>
                <a:latin typeface="Rockwell" panose="02060603020205020403" pitchFamily="18" charset="0"/>
                <a:ea typeface="Calibri" panose="020F0502020204030204" pitchFamily="34" charset="0"/>
                <a:cs typeface="Times New Roman" panose="02020603050405020304" pitchFamily="18" charset="0"/>
              </a:rPr>
              <a:t>	B’. Israel’s Future Trust (23)</a:t>
            </a:r>
          </a:p>
          <a:p>
            <a:pPr>
              <a:spcAft>
                <a:spcPts val="583"/>
              </a:spcAft>
            </a:pPr>
            <a:r>
              <a:rPr lang="en-US" sz="2800" dirty="0">
                <a:solidFill>
                  <a:srgbClr val="00B050"/>
                </a:solidFill>
                <a:latin typeface="Rockwell" panose="02060603020205020403" pitchFamily="18" charset="0"/>
                <a:ea typeface="Calibri" panose="020F0502020204030204" pitchFamily="34" charset="0"/>
              </a:rPr>
              <a:t>A’. Cry for help: heard (24)</a:t>
            </a:r>
            <a:endParaRPr lang="es-GT" sz="2800" dirty="0">
              <a:solidFill>
                <a:srgbClr val="00B050"/>
              </a:solidFill>
              <a:latin typeface="Rockwell" panose="02060603020205020403" pitchFamily="18" charset="0"/>
            </a:endParaRPr>
          </a:p>
        </p:txBody>
      </p:sp>
      <p:sp>
        <p:nvSpPr>
          <p:cNvPr id="4" name="Rectangle 3"/>
          <p:cNvSpPr/>
          <p:nvPr/>
        </p:nvSpPr>
        <p:spPr>
          <a:xfrm>
            <a:off x="827942" y="50927"/>
            <a:ext cx="7502771" cy="851452"/>
          </a:xfrm>
          <a:prstGeom prst="rect">
            <a:avLst/>
          </a:prstGeom>
          <a:solidFill>
            <a:srgbClr val="0070C0"/>
          </a:solidFill>
        </p:spPr>
        <p:txBody>
          <a:bodyPr wrap="square" anchor="ctr">
            <a:spAutoFit/>
          </a:bodyPr>
          <a:lstStyle/>
          <a:p>
            <a:pPr algn="ctr">
              <a:lnSpc>
                <a:spcPct val="115000"/>
              </a:lnSpc>
            </a:pPr>
            <a:r>
              <a:rPr lang="en-US" sz="4666" b="1" dirty="0">
                <a:solidFill>
                  <a:schemeClr val="bg1"/>
                </a:solidFill>
                <a:latin typeface="Rockwell" panose="02060603020205020403" pitchFamily="18" charset="0"/>
                <a:ea typeface="Times New Roman" panose="02020603050405020304" pitchFamily="18" charset="0"/>
                <a:cs typeface="Times New Roman" panose="02020603050405020304" pitchFamily="18" charset="0"/>
              </a:rPr>
              <a:t>Psalm 22 Chiasm</a:t>
            </a:r>
            <a:endParaRPr lang="es-GT" sz="4666" b="1" dirty="0">
              <a:solidFill>
                <a:schemeClr val="bg1"/>
              </a:solidFill>
              <a:latin typeface="Rockwell" panose="02060603020205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838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A856-1091-918C-7C97-F3AE72CC0F73}"/>
              </a:ext>
            </a:extLst>
          </p:cNvPr>
          <p:cNvSpPr>
            <a:spLocks noGrp="1"/>
          </p:cNvSpPr>
          <p:nvPr>
            <p:ph type="title"/>
          </p:nvPr>
        </p:nvSpPr>
        <p:spPr/>
        <p:txBody>
          <a:bodyPr>
            <a:noAutofit/>
          </a:bodyPr>
          <a:lstStyle/>
          <a:p>
            <a:r>
              <a:rPr lang="en-US" sz="2300">
                <a:latin typeface="Malgun Gothic"/>
                <a:ea typeface="Malgun Gothic"/>
              </a:rPr>
              <a:t>Jesus’ Prayers on the Cross / Las </a:t>
            </a:r>
            <a:r>
              <a:rPr lang="en-US" sz="2300" err="1">
                <a:latin typeface="Malgun Gothic"/>
                <a:ea typeface="Malgun Gothic"/>
              </a:rPr>
              <a:t>oraciones</a:t>
            </a:r>
            <a:r>
              <a:rPr lang="en-US" sz="2300">
                <a:latin typeface="Malgun Gothic"/>
                <a:ea typeface="Malgun Gothic"/>
              </a:rPr>
              <a:t> de Jesús </a:t>
            </a:r>
            <a:r>
              <a:rPr lang="en-US" sz="2300" err="1">
                <a:latin typeface="Malgun Gothic"/>
                <a:ea typeface="Malgun Gothic"/>
              </a:rPr>
              <a:t>en</a:t>
            </a:r>
            <a:r>
              <a:rPr lang="en-US" sz="2300">
                <a:latin typeface="Malgun Gothic"/>
                <a:ea typeface="Malgun Gothic"/>
              </a:rPr>
              <a:t> la </a:t>
            </a:r>
            <a:r>
              <a:rPr lang="en-US" sz="2300" err="1">
                <a:latin typeface="Malgun Gothic"/>
                <a:ea typeface="Malgun Gothic"/>
              </a:rPr>
              <a:t>cruz</a:t>
            </a:r>
            <a:endParaRPr lang="en-US" sz="2300"/>
          </a:p>
        </p:txBody>
      </p:sp>
      <p:sp>
        <p:nvSpPr>
          <p:cNvPr id="3" name="Content Placeholder 2">
            <a:extLst>
              <a:ext uri="{FF2B5EF4-FFF2-40B4-BE49-F238E27FC236}">
                <a16:creationId xmlns:a16="http://schemas.microsoft.com/office/drawing/2014/main" id="{49CC406D-38EA-6121-E62A-EDAA3FF1185E}"/>
              </a:ext>
            </a:extLst>
          </p:cNvPr>
          <p:cNvSpPr>
            <a:spLocks noGrp="1"/>
          </p:cNvSpPr>
          <p:nvPr>
            <p:ph sz="half" idx="1"/>
          </p:nvPr>
        </p:nvSpPr>
        <p:spPr>
          <a:xfrm>
            <a:off x="337625" y="1041006"/>
            <a:ext cx="4234375" cy="4449790"/>
          </a:xfrm>
        </p:spPr>
        <p:txBody>
          <a:bodyPr>
            <a:normAutofit lnSpcReduction="10000"/>
          </a:bodyPr>
          <a:lstStyle/>
          <a:p>
            <a:pPr marL="34290" indent="0">
              <a:buNone/>
            </a:pPr>
            <a:r>
              <a:rPr lang="en-US" sz="1800"/>
              <a:t>Luke 23:46—Psalm 31:5</a:t>
            </a:r>
          </a:p>
          <a:p>
            <a:r>
              <a:rPr lang="en-US"/>
              <a:t>Jesus echoes the psalmist’s trust when He commits His spirit to God as He dies on the cross</a:t>
            </a:r>
          </a:p>
          <a:p>
            <a:pPr lvl="1"/>
            <a:r>
              <a:rPr lang="en-US"/>
              <a:t>Psalm 31 is a typical psalm of trust—the psalmist pours out his griefs to the Lord, but then declares his confidence in God’s ability to deliver him</a:t>
            </a:r>
          </a:p>
          <a:p>
            <a:r>
              <a:rPr lang="en-US"/>
              <a:t>While not an explicit prophecy of Christ’s suffering, it is a fitting description of what He endured</a:t>
            </a:r>
          </a:p>
          <a:p>
            <a:pPr lvl="1"/>
            <a:r>
              <a:rPr lang="en-US"/>
              <a:t>Consider vv.11,13,22 (especially as a counter-point to Psalm 22:1)</a:t>
            </a:r>
          </a:p>
          <a:p>
            <a:pPr lvl="1"/>
            <a:r>
              <a:rPr lang="en-US"/>
              <a:t>Jesus applies the psalmist’s suffering to himself</a:t>
            </a:r>
            <a:br>
              <a:rPr lang="en-US"/>
            </a:br>
            <a:endParaRPr lang="en-US"/>
          </a:p>
          <a:p>
            <a:r>
              <a:rPr lang="en-US"/>
              <a:t>This prayer, and its use of Psalm 31, highlight Christ’s role of the righteous sufferer and the example that sets for us, 1 Peter 4:1-2</a:t>
            </a:r>
          </a:p>
          <a:p>
            <a:endParaRPr lang="en-US"/>
          </a:p>
        </p:txBody>
      </p:sp>
      <p:sp>
        <p:nvSpPr>
          <p:cNvPr id="4" name="Content Placeholder 3">
            <a:extLst>
              <a:ext uri="{FF2B5EF4-FFF2-40B4-BE49-F238E27FC236}">
                <a16:creationId xmlns:a16="http://schemas.microsoft.com/office/drawing/2014/main" id="{003971A7-AFDE-09E9-E493-CC6D6A7C7A59}"/>
              </a:ext>
            </a:extLst>
          </p:cNvPr>
          <p:cNvSpPr>
            <a:spLocks noGrp="1"/>
          </p:cNvSpPr>
          <p:nvPr>
            <p:ph sz="half" idx="2"/>
          </p:nvPr>
        </p:nvSpPr>
        <p:spPr/>
        <p:txBody>
          <a:bodyPr>
            <a:normAutofit lnSpcReduction="10000"/>
          </a:bodyPr>
          <a:lstStyle/>
          <a:p>
            <a:pPr marL="34290" indent="0">
              <a:buNone/>
            </a:pPr>
            <a:r>
              <a:rPr lang="es-ES" sz="1800"/>
              <a:t>Lucas 23:46—Salmo 31:5</a:t>
            </a:r>
          </a:p>
          <a:p>
            <a:r>
              <a:rPr lang="es-ES"/>
              <a:t>Jesús se hace eco de la confianza del salmista cuando encomienda su espíritu a Dios al morir en la cruz</a:t>
            </a:r>
          </a:p>
          <a:p>
            <a:pPr lvl="1"/>
            <a:r>
              <a:rPr lang="es-ES"/>
              <a:t>El Salmo 31 es un típico salmo de confianza: el salmista derrama sus penas ante el Señor, pero luego se declara su confianza en la capacidad de Dios para librarlo</a:t>
            </a:r>
          </a:p>
          <a:p>
            <a:r>
              <a:rPr lang="es-ES"/>
              <a:t>Aunque no es una profecía explícita del sufrimiento de Cristo, es una descripción apta de lo que Él padeció</a:t>
            </a:r>
          </a:p>
          <a:p>
            <a:pPr lvl="1"/>
            <a:r>
              <a:rPr lang="es-ES"/>
              <a:t>Considérense los vv.11,13,22 (especialmente como contrapunto al Salmo 22:1)</a:t>
            </a:r>
          </a:p>
          <a:p>
            <a:pPr lvl="1"/>
            <a:r>
              <a:rPr lang="es-ES"/>
              <a:t>Jesús se aplica a sí mismo el sufrimiento del salmista</a:t>
            </a:r>
          </a:p>
          <a:p>
            <a:r>
              <a:rPr lang="es-ES"/>
              <a:t>Esta oración, y su uso del Salmo 31, ponen de relieve el papel de Cristo como justo sufriente y el ejemplo que nos da, 1 Pedro 4:1-2</a:t>
            </a:r>
          </a:p>
          <a:p>
            <a:endParaRPr lang="en-US"/>
          </a:p>
        </p:txBody>
      </p:sp>
    </p:spTree>
    <p:extLst>
      <p:ext uri="{BB962C8B-B14F-4D97-AF65-F5344CB8AC3E}">
        <p14:creationId xmlns:p14="http://schemas.microsoft.com/office/powerpoint/2010/main" val="2479599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3AF1-5D40-4758-8FC9-C88CBC244B7B}"/>
              </a:ext>
            </a:extLst>
          </p:cNvPr>
          <p:cNvSpPr>
            <a:spLocks noGrp="1"/>
          </p:cNvSpPr>
          <p:nvPr>
            <p:ph type="title"/>
          </p:nvPr>
        </p:nvSpPr>
        <p:spPr/>
        <p:txBody>
          <a:bodyPr>
            <a:normAutofit/>
          </a:bodyPr>
          <a:lstStyle/>
          <a:p>
            <a:r>
              <a:rPr lang="en-US" dirty="0">
                <a:latin typeface="Malgun Gothic"/>
                <a:ea typeface="Malgun Gothic"/>
              </a:rPr>
              <a:t> Observations / </a:t>
            </a:r>
            <a:r>
              <a:rPr lang="en-US" dirty="0" err="1">
                <a:latin typeface="Malgun Gothic"/>
                <a:ea typeface="Malgun Gothic"/>
              </a:rPr>
              <a:t>Observaciones</a:t>
            </a:r>
            <a:endParaRPr lang="en-US" dirty="0"/>
          </a:p>
        </p:txBody>
      </p:sp>
      <p:sp>
        <p:nvSpPr>
          <p:cNvPr id="3" name="Content Placeholder 2">
            <a:extLst>
              <a:ext uri="{FF2B5EF4-FFF2-40B4-BE49-F238E27FC236}">
                <a16:creationId xmlns:a16="http://schemas.microsoft.com/office/drawing/2014/main" id="{0C4EA7CC-2631-4DFA-8CDE-E35BBBCEDE45}"/>
              </a:ext>
            </a:extLst>
          </p:cNvPr>
          <p:cNvSpPr>
            <a:spLocks noGrp="1"/>
          </p:cNvSpPr>
          <p:nvPr>
            <p:ph sz="half" idx="1"/>
          </p:nvPr>
        </p:nvSpPr>
        <p:spPr>
          <a:xfrm>
            <a:off x="337625" y="1041006"/>
            <a:ext cx="4234375" cy="4673994"/>
          </a:xfrm>
        </p:spPr>
        <p:txBody>
          <a:bodyPr>
            <a:normAutofit lnSpcReduction="10000"/>
          </a:bodyPr>
          <a:lstStyle/>
          <a:p>
            <a:r>
              <a:rPr lang="en-US"/>
              <a:t>The psalms are based on a belief that God listens and responds to our needs and desires (38:9; 84:11) which is carried forward and amplified in the New Testament</a:t>
            </a:r>
          </a:p>
          <a:p>
            <a:r>
              <a:rPr lang="en-US"/>
              <a:t>The psalms are a lens through which NT believers view and understand the world</a:t>
            </a:r>
          </a:p>
          <a:p>
            <a:pPr lvl="1"/>
            <a:r>
              <a:rPr lang="en-US" sz="1450"/>
              <a:t>The speakers see world events as fulfilling prophecy or descriptions from the psalms</a:t>
            </a:r>
          </a:p>
          <a:p>
            <a:pPr lvl="1"/>
            <a:r>
              <a:rPr lang="en-US" sz="1450"/>
              <a:t>The speakers use the language of the psalms to express and contextualize their feelings and experiences</a:t>
            </a:r>
            <a:br>
              <a:rPr lang="en-US"/>
            </a:br>
            <a:endParaRPr lang="en-US"/>
          </a:p>
          <a:p>
            <a:r>
              <a:rPr lang="en-US"/>
              <a:t>New Testament prayers quote often from the psalms, but update the content for the current revelation or situation (Luke 2:30 &amp; 119:166)</a:t>
            </a:r>
          </a:p>
          <a:p>
            <a:r>
              <a:rPr lang="en-US"/>
              <a:t>Some (but not all) New Testament prayers based on psalms reflect on and apply the whole psalm, not just the verses quoted</a:t>
            </a:r>
          </a:p>
        </p:txBody>
      </p:sp>
      <p:sp>
        <p:nvSpPr>
          <p:cNvPr id="4" name="Content Placeholder 3">
            <a:extLst>
              <a:ext uri="{FF2B5EF4-FFF2-40B4-BE49-F238E27FC236}">
                <a16:creationId xmlns:a16="http://schemas.microsoft.com/office/drawing/2014/main" id="{DD91C9FF-3D80-7636-9B46-12393C9C4E98}"/>
              </a:ext>
            </a:extLst>
          </p:cNvPr>
          <p:cNvSpPr>
            <a:spLocks noGrp="1"/>
          </p:cNvSpPr>
          <p:nvPr>
            <p:ph sz="half" idx="2"/>
          </p:nvPr>
        </p:nvSpPr>
        <p:spPr>
          <a:xfrm>
            <a:off x="4571999" y="1041006"/>
            <a:ext cx="4399613" cy="4673993"/>
          </a:xfrm>
        </p:spPr>
        <p:txBody>
          <a:bodyPr vert="horz" lIns="91440" tIns="45720" rIns="91440" bIns="45720" rtlCol="0" anchor="t">
            <a:normAutofit lnSpcReduction="10000"/>
          </a:bodyPr>
          <a:lstStyle/>
          <a:p>
            <a:r>
              <a:rPr lang="en-US">
                <a:ea typeface="+mn-lt"/>
                <a:cs typeface="+mn-lt"/>
              </a:rPr>
              <a:t>Los </a:t>
            </a:r>
            <a:r>
              <a:rPr lang="en-US" err="1">
                <a:ea typeface="+mn-lt"/>
                <a:cs typeface="+mn-lt"/>
              </a:rPr>
              <a:t>salmos</a:t>
            </a:r>
            <a:r>
              <a:rPr lang="en-US">
                <a:ea typeface="+mn-lt"/>
                <a:cs typeface="+mn-lt"/>
              </a:rPr>
              <a:t> se </a:t>
            </a:r>
            <a:r>
              <a:rPr lang="en-US" err="1">
                <a:ea typeface="+mn-lt"/>
                <a:cs typeface="+mn-lt"/>
              </a:rPr>
              <a:t>basan</a:t>
            </a:r>
            <a:r>
              <a:rPr lang="en-US">
                <a:ea typeface="+mn-lt"/>
                <a:cs typeface="+mn-lt"/>
              </a:rPr>
              <a:t> </a:t>
            </a:r>
            <a:r>
              <a:rPr lang="en-US" err="1">
                <a:ea typeface="+mn-lt"/>
                <a:cs typeface="+mn-lt"/>
              </a:rPr>
              <a:t>en</a:t>
            </a:r>
            <a:r>
              <a:rPr lang="en-US">
                <a:ea typeface="+mn-lt"/>
                <a:cs typeface="+mn-lt"/>
              </a:rPr>
              <a:t> la </a:t>
            </a:r>
            <a:r>
              <a:rPr lang="en-US" err="1">
                <a:ea typeface="+mn-lt"/>
                <a:cs typeface="+mn-lt"/>
              </a:rPr>
              <a:t>creencia</a:t>
            </a:r>
            <a:r>
              <a:rPr lang="en-US">
                <a:ea typeface="+mn-lt"/>
                <a:cs typeface="+mn-lt"/>
              </a:rPr>
              <a:t> de que Dios </a:t>
            </a:r>
            <a:r>
              <a:rPr lang="en-US" err="1">
                <a:ea typeface="+mn-lt"/>
                <a:cs typeface="+mn-lt"/>
              </a:rPr>
              <a:t>escucha</a:t>
            </a:r>
            <a:r>
              <a:rPr lang="en-US">
                <a:ea typeface="+mn-lt"/>
                <a:cs typeface="+mn-lt"/>
              </a:rPr>
              <a:t> y </a:t>
            </a:r>
            <a:r>
              <a:rPr lang="en-US" err="1">
                <a:ea typeface="+mn-lt"/>
                <a:cs typeface="+mn-lt"/>
              </a:rPr>
              <a:t>responde</a:t>
            </a:r>
            <a:r>
              <a:rPr lang="en-US">
                <a:ea typeface="+mn-lt"/>
                <a:cs typeface="+mn-lt"/>
              </a:rPr>
              <a:t> a </a:t>
            </a:r>
            <a:r>
              <a:rPr lang="en-US" err="1">
                <a:ea typeface="+mn-lt"/>
                <a:cs typeface="+mn-lt"/>
              </a:rPr>
              <a:t>nuestras</a:t>
            </a:r>
            <a:r>
              <a:rPr lang="en-US">
                <a:ea typeface="+mn-lt"/>
                <a:cs typeface="+mn-lt"/>
              </a:rPr>
              <a:t> </a:t>
            </a:r>
            <a:r>
              <a:rPr lang="en-US" err="1">
                <a:ea typeface="+mn-lt"/>
                <a:cs typeface="+mn-lt"/>
              </a:rPr>
              <a:t>necesidades</a:t>
            </a:r>
            <a:r>
              <a:rPr lang="en-US">
                <a:ea typeface="+mn-lt"/>
                <a:cs typeface="+mn-lt"/>
              </a:rPr>
              <a:t> y </a:t>
            </a:r>
            <a:r>
              <a:rPr lang="en-US" err="1">
                <a:ea typeface="+mn-lt"/>
                <a:cs typeface="+mn-lt"/>
              </a:rPr>
              <a:t>deseos</a:t>
            </a:r>
            <a:r>
              <a:rPr lang="en-US">
                <a:ea typeface="+mn-lt"/>
                <a:cs typeface="+mn-lt"/>
              </a:rPr>
              <a:t> (38:9; 84:11), lo </a:t>
            </a:r>
            <a:r>
              <a:rPr lang="en-US" err="1">
                <a:ea typeface="+mn-lt"/>
                <a:cs typeface="+mn-lt"/>
              </a:rPr>
              <a:t>cual</a:t>
            </a:r>
            <a:r>
              <a:rPr lang="en-US">
                <a:ea typeface="+mn-lt"/>
                <a:cs typeface="+mn-lt"/>
              </a:rPr>
              <a:t> se </a:t>
            </a:r>
            <a:r>
              <a:rPr lang="en-US" err="1">
                <a:ea typeface="+mn-lt"/>
                <a:cs typeface="+mn-lt"/>
              </a:rPr>
              <a:t>transmite</a:t>
            </a:r>
            <a:r>
              <a:rPr lang="en-US">
                <a:ea typeface="+mn-lt"/>
                <a:cs typeface="+mn-lt"/>
              </a:rPr>
              <a:t> y se </a:t>
            </a:r>
            <a:r>
              <a:rPr lang="en-US" err="1">
                <a:ea typeface="+mn-lt"/>
                <a:cs typeface="+mn-lt"/>
              </a:rPr>
              <a:t>amplía</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Nuevo </a:t>
            </a:r>
            <a:r>
              <a:rPr lang="en-US" err="1">
                <a:ea typeface="+mn-lt"/>
                <a:cs typeface="+mn-lt"/>
              </a:rPr>
              <a:t>Testamento</a:t>
            </a:r>
            <a:endParaRPr lang="en-US"/>
          </a:p>
          <a:p>
            <a:r>
              <a:rPr lang="en-US">
                <a:ea typeface="+mn-lt"/>
                <a:cs typeface="+mn-lt"/>
              </a:rPr>
              <a:t>Los </a:t>
            </a:r>
            <a:r>
              <a:rPr lang="en-US" err="1">
                <a:ea typeface="+mn-lt"/>
                <a:cs typeface="+mn-lt"/>
              </a:rPr>
              <a:t>salmos</a:t>
            </a:r>
            <a:r>
              <a:rPr lang="en-US">
                <a:ea typeface="+mn-lt"/>
                <a:cs typeface="+mn-lt"/>
              </a:rPr>
              <a:t> son </a:t>
            </a:r>
            <a:r>
              <a:rPr lang="en-US" err="1">
                <a:ea typeface="+mn-lt"/>
                <a:cs typeface="+mn-lt"/>
              </a:rPr>
              <a:t>una</a:t>
            </a:r>
            <a:r>
              <a:rPr lang="en-US">
                <a:ea typeface="+mn-lt"/>
                <a:cs typeface="+mn-lt"/>
              </a:rPr>
              <a:t> </a:t>
            </a:r>
            <a:r>
              <a:rPr lang="en-US" err="1">
                <a:ea typeface="+mn-lt"/>
                <a:cs typeface="+mn-lt"/>
              </a:rPr>
              <a:t>lente</a:t>
            </a:r>
            <a:r>
              <a:rPr lang="en-US">
                <a:ea typeface="+mn-lt"/>
                <a:cs typeface="+mn-lt"/>
              </a:rPr>
              <a:t> a </a:t>
            </a:r>
            <a:r>
              <a:rPr lang="en-US" err="1">
                <a:ea typeface="+mn-lt"/>
                <a:cs typeface="+mn-lt"/>
              </a:rPr>
              <a:t>través</a:t>
            </a:r>
            <a:r>
              <a:rPr lang="en-US">
                <a:ea typeface="+mn-lt"/>
                <a:cs typeface="+mn-lt"/>
              </a:rPr>
              <a:t> de la </a:t>
            </a:r>
            <a:r>
              <a:rPr lang="en-US" err="1">
                <a:ea typeface="+mn-lt"/>
                <a:cs typeface="+mn-lt"/>
              </a:rPr>
              <a:t>cual</a:t>
            </a:r>
            <a:r>
              <a:rPr lang="en-US">
                <a:ea typeface="+mn-lt"/>
                <a:cs typeface="+mn-lt"/>
              </a:rPr>
              <a:t> </a:t>
            </a:r>
            <a:r>
              <a:rPr lang="en-US" err="1">
                <a:ea typeface="+mn-lt"/>
                <a:cs typeface="+mn-lt"/>
              </a:rPr>
              <a:t>los</a:t>
            </a:r>
            <a:r>
              <a:rPr lang="en-US">
                <a:ea typeface="+mn-lt"/>
                <a:cs typeface="+mn-lt"/>
              </a:rPr>
              <a:t> </a:t>
            </a:r>
            <a:r>
              <a:rPr lang="en-US" err="1">
                <a:ea typeface="+mn-lt"/>
                <a:cs typeface="+mn-lt"/>
              </a:rPr>
              <a:t>creyentes</a:t>
            </a:r>
            <a:r>
              <a:rPr lang="en-US">
                <a:ea typeface="+mn-lt"/>
                <a:cs typeface="+mn-lt"/>
              </a:rPr>
              <a:t> del NT </a:t>
            </a:r>
            <a:r>
              <a:rPr lang="en-US" err="1">
                <a:ea typeface="+mn-lt"/>
                <a:cs typeface="+mn-lt"/>
              </a:rPr>
              <a:t>ven</a:t>
            </a:r>
            <a:r>
              <a:rPr lang="en-US">
                <a:ea typeface="+mn-lt"/>
                <a:cs typeface="+mn-lt"/>
              </a:rPr>
              <a:t> y </a:t>
            </a:r>
            <a:r>
              <a:rPr lang="en-US" err="1">
                <a:ea typeface="+mn-lt"/>
                <a:cs typeface="+mn-lt"/>
              </a:rPr>
              <a:t>entienden</a:t>
            </a:r>
            <a:r>
              <a:rPr lang="en-US">
                <a:ea typeface="+mn-lt"/>
                <a:cs typeface="+mn-lt"/>
              </a:rPr>
              <a:t> </a:t>
            </a:r>
            <a:r>
              <a:rPr lang="en-US" err="1">
                <a:ea typeface="+mn-lt"/>
                <a:cs typeface="+mn-lt"/>
              </a:rPr>
              <a:t>el</a:t>
            </a:r>
            <a:r>
              <a:rPr lang="en-US">
                <a:ea typeface="+mn-lt"/>
                <a:cs typeface="+mn-lt"/>
              </a:rPr>
              <a:t> </a:t>
            </a:r>
            <a:r>
              <a:rPr lang="en-US" err="1">
                <a:ea typeface="+mn-lt"/>
                <a:cs typeface="+mn-lt"/>
              </a:rPr>
              <a:t>mundo</a:t>
            </a:r>
            <a:endParaRPr lang="en-US"/>
          </a:p>
          <a:p>
            <a:pPr lvl="1"/>
            <a:r>
              <a:rPr lang="en-US" sz="1450">
                <a:ea typeface="+mn-lt"/>
                <a:cs typeface="+mn-lt"/>
              </a:rPr>
              <a:t>Los </a:t>
            </a:r>
            <a:r>
              <a:rPr lang="en-US" sz="1450" err="1">
                <a:ea typeface="+mn-lt"/>
                <a:cs typeface="+mn-lt"/>
              </a:rPr>
              <a:t>oradores</a:t>
            </a:r>
            <a:r>
              <a:rPr lang="en-US" sz="1450">
                <a:ea typeface="+mn-lt"/>
                <a:cs typeface="+mn-lt"/>
              </a:rPr>
              <a:t> </a:t>
            </a:r>
            <a:r>
              <a:rPr lang="en-US" sz="1450" err="1">
                <a:ea typeface="+mn-lt"/>
                <a:cs typeface="+mn-lt"/>
              </a:rPr>
              <a:t>ven</a:t>
            </a:r>
            <a:r>
              <a:rPr lang="en-US" sz="1450">
                <a:ea typeface="+mn-lt"/>
                <a:cs typeface="+mn-lt"/>
              </a:rPr>
              <a:t> </a:t>
            </a:r>
            <a:r>
              <a:rPr lang="en-US" sz="1450" err="1">
                <a:ea typeface="+mn-lt"/>
                <a:cs typeface="+mn-lt"/>
              </a:rPr>
              <a:t>los</a:t>
            </a:r>
            <a:r>
              <a:rPr lang="en-US" sz="1450">
                <a:ea typeface="+mn-lt"/>
                <a:cs typeface="+mn-lt"/>
              </a:rPr>
              <a:t> </a:t>
            </a:r>
            <a:r>
              <a:rPr lang="en-US" sz="1450" err="1">
                <a:ea typeface="+mn-lt"/>
                <a:cs typeface="+mn-lt"/>
              </a:rPr>
              <a:t>acontecimientos</a:t>
            </a:r>
            <a:r>
              <a:rPr lang="en-US" sz="1450">
                <a:ea typeface="+mn-lt"/>
                <a:cs typeface="+mn-lt"/>
              </a:rPr>
              <a:t> del </a:t>
            </a:r>
            <a:r>
              <a:rPr lang="en-US" sz="1450" err="1">
                <a:ea typeface="+mn-lt"/>
                <a:cs typeface="+mn-lt"/>
              </a:rPr>
              <a:t>mundo</a:t>
            </a:r>
            <a:r>
              <a:rPr lang="en-US" sz="1450">
                <a:ea typeface="+mn-lt"/>
                <a:cs typeface="+mn-lt"/>
              </a:rPr>
              <a:t> </a:t>
            </a:r>
            <a:r>
              <a:rPr lang="en-US" sz="1450" err="1">
                <a:ea typeface="+mn-lt"/>
                <a:cs typeface="+mn-lt"/>
              </a:rPr>
              <a:t>como</a:t>
            </a:r>
            <a:r>
              <a:rPr lang="en-US" sz="1450">
                <a:ea typeface="+mn-lt"/>
                <a:cs typeface="+mn-lt"/>
              </a:rPr>
              <a:t> </a:t>
            </a:r>
            <a:r>
              <a:rPr lang="en-US" sz="1450" err="1">
                <a:ea typeface="+mn-lt"/>
                <a:cs typeface="+mn-lt"/>
              </a:rPr>
              <a:t>el</a:t>
            </a:r>
            <a:r>
              <a:rPr lang="en-US" sz="1450">
                <a:ea typeface="+mn-lt"/>
                <a:cs typeface="+mn-lt"/>
              </a:rPr>
              <a:t> </a:t>
            </a:r>
            <a:r>
              <a:rPr lang="en-US" sz="1450" err="1">
                <a:ea typeface="+mn-lt"/>
                <a:cs typeface="+mn-lt"/>
              </a:rPr>
              <a:t>cumplimiento</a:t>
            </a:r>
            <a:r>
              <a:rPr lang="en-US" sz="1450">
                <a:ea typeface="+mn-lt"/>
                <a:cs typeface="+mn-lt"/>
              </a:rPr>
              <a:t> de </a:t>
            </a:r>
            <a:r>
              <a:rPr lang="en-US" sz="1450" err="1">
                <a:ea typeface="+mn-lt"/>
                <a:cs typeface="+mn-lt"/>
              </a:rPr>
              <a:t>profecías</a:t>
            </a:r>
            <a:r>
              <a:rPr lang="en-US" sz="1450">
                <a:ea typeface="+mn-lt"/>
                <a:cs typeface="+mn-lt"/>
              </a:rPr>
              <a:t> o </a:t>
            </a:r>
            <a:r>
              <a:rPr lang="en-US" sz="1450" err="1">
                <a:ea typeface="+mn-lt"/>
                <a:cs typeface="+mn-lt"/>
              </a:rPr>
              <a:t>descripciones</a:t>
            </a:r>
            <a:r>
              <a:rPr lang="en-US" sz="1450">
                <a:ea typeface="+mn-lt"/>
                <a:cs typeface="+mn-lt"/>
              </a:rPr>
              <a:t> </a:t>
            </a:r>
            <a:r>
              <a:rPr lang="en-US" sz="1450" err="1">
                <a:ea typeface="+mn-lt"/>
                <a:cs typeface="+mn-lt"/>
              </a:rPr>
              <a:t>en</a:t>
            </a:r>
            <a:r>
              <a:rPr lang="en-US" sz="1450">
                <a:ea typeface="+mn-lt"/>
                <a:cs typeface="+mn-lt"/>
              </a:rPr>
              <a:t> </a:t>
            </a:r>
            <a:r>
              <a:rPr lang="en-US" sz="1450" err="1">
                <a:ea typeface="+mn-lt"/>
                <a:cs typeface="+mn-lt"/>
              </a:rPr>
              <a:t>los</a:t>
            </a:r>
            <a:r>
              <a:rPr lang="en-US" sz="1450">
                <a:ea typeface="+mn-lt"/>
                <a:cs typeface="+mn-lt"/>
              </a:rPr>
              <a:t> </a:t>
            </a:r>
            <a:r>
              <a:rPr lang="en-US" sz="1450" err="1">
                <a:ea typeface="+mn-lt"/>
                <a:cs typeface="+mn-lt"/>
              </a:rPr>
              <a:t>salmos</a:t>
            </a:r>
            <a:endParaRPr lang="en-US" sz="1450"/>
          </a:p>
          <a:p>
            <a:pPr lvl="1"/>
            <a:r>
              <a:rPr lang="en-US" sz="1450">
                <a:ea typeface="+mn-lt"/>
                <a:cs typeface="+mn-lt"/>
              </a:rPr>
              <a:t>Los </a:t>
            </a:r>
            <a:r>
              <a:rPr lang="en-US" sz="1450" err="1">
                <a:ea typeface="+mn-lt"/>
                <a:cs typeface="+mn-lt"/>
              </a:rPr>
              <a:t>oradores</a:t>
            </a:r>
            <a:r>
              <a:rPr lang="en-US" sz="1450">
                <a:ea typeface="+mn-lt"/>
                <a:cs typeface="+mn-lt"/>
              </a:rPr>
              <a:t> </a:t>
            </a:r>
            <a:r>
              <a:rPr lang="en-US" sz="1450" err="1">
                <a:ea typeface="+mn-lt"/>
                <a:cs typeface="+mn-lt"/>
              </a:rPr>
              <a:t>utilizan</a:t>
            </a:r>
            <a:r>
              <a:rPr lang="en-US" sz="1450">
                <a:ea typeface="+mn-lt"/>
                <a:cs typeface="+mn-lt"/>
              </a:rPr>
              <a:t> </a:t>
            </a:r>
            <a:r>
              <a:rPr lang="en-US" sz="1450" err="1">
                <a:ea typeface="+mn-lt"/>
                <a:cs typeface="+mn-lt"/>
              </a:rPr>
              <a:t>el</a:t>
            </a:r>
            <a:r>
              <a:rPr lang="en-US" sz="1450">
                <a:ea typeface="+mn-lt"/>
                <a:cs typeface="+mn-lt"/>
              </a:rPr>
              <a:t> </a:t>
            </a:r>
            <a:r>
              <a:rPr lang="en-US" sz="1450" err="1">
                <a:ea typeface="+mn-lt"/>
                <a:cs typeface="+mn-lt"/>
              </a:rPr>
              <a:t>lenguaje</a:t>
            </a:r>
            <a:r>
              <a:rPr lang="en-US" sz="1450">
                <a:ea typeface="+mn-lt"/>
                <a:cs typeface="+mn-lt"/>
              </a:rPr>
              <a:t> de </a:t>
            </a:r>
            <a:r>
              <a:rPr lang="en-US" sz="1450" err="1">
                <a:ea typeface="+mn-lt"/>
                <a:cs typeface="+mn-lt"/>
              </a:rPr>
              <a:t>los</a:t>
            </a:r>
            <a:r>
              <a:rPr lang="en-US" sz="1450">
                <a:ea typeface="+mn-lt"/>
                <a:cs typeface="+mn-lt"/>
              </a:rPr>
              <a:t> </a:t>
            </a:r>
            <a:r>
              <a:rPr lang="en-US" sz="1450" err="1">
                <a:ea typeface="+mn-lt"/>
                <a:cs typeface="+mn-lt"/>
              </a:rPr>
              <a:t>salmos</a:t>
            </a:r>
            <a:r>
              <a:rPr lang="en-US" sz="1450">
                <a:ea typeface="+mn-lt"/>
                <a:cs typeface="+mn-lt"/>
              </a:rPr>
              <a:t> para </a:t>
            </a:r>
            <a:r>
              <a:rPr lang="en-US" sz="1450" err="1">
                <a:ea typeface="+mn-lt"/>
                <a:cs typeface="+mn-lt"/>
              </a:rPr>
              <a:t>expresar</a:t>
            </a:r>
            <a:r>
              <a:rPr lang="en-US" sz="1450">
                <a:ea typeface="+mn-lt"/>
                <a:cs typeface="+mn-lt"/>
              </a:rPr>
              <a:t> y </a:t>
            </a:r>
            <a:r>
              <a:rPr lang="en-US" sz="1450" err="1">
                <a:ea typeface="+mn-lt"/>
                <a:cs typeface="+mn-lt"/>
              </a:rPr>
              <a:t>contextualizar</a:t>
            </a:r>
            <a:r>
              <a:rPr lang="en-US" sz="1450">
                <a:ea typeface="+mn-lt"/>
                <a:cs typeface="+mn-lt"/>
              </a:rPr>
              <a:t> sus </a:t>
            </a:r>
            <a:r>
              <a:rPr lang="en-US" sz="1450" err="1">
                <a:ea typeface="+mn-lt"/>
                <a:cs typeface="+mn-lt"/>
              </a:rPr>
              <a:t>sentimientos</a:t>
            </a:r>
            <a:r>
              <a:rPr lang="en-US" sz="1450">
                <a:ea typeface="+mn-lt"/>
                <a:cs typeface="+mn-lt"/>
              </a:rPr>
              <a:t> y </a:t>
            </a:r>
            <a:r>
              <a:rPr lang="en-US" sz="1450" err="1">
                <a:ea typeface="+mn-lt"/>
                <a:cs typeface="+mn-lt"/>
              </a:rPr>
              <a:t>experiencias</a:t>
            </a:r>
            <a:endParaRPr lang="en-US" sz="1450"/>
          </a:p>
          <a:p>
            <a:r>
              <a:rPr lang="en-US">
                <a:ea typeface="+mn-lt"/>
                <a:cs typeface="+mn-lt"/>
              </a:rPr>
              <a:t>Las </a:t>
            </a:r>
            <a:r>
              <a:rPr lang="en-US" err="1">
                <a:ea typeface="+mn-lt"/>
                <a:cs typeface="+mn-lt"/>
              </a:rPr>
              <a:t>oraciones</a:t>
            </a:r>
            <a:r>
              <a:rPr lang="en-US">
                <a:ea typeface="+mn-lt"/>
                <a:cs typeface="+mn-lt"/>
              </a:rPr>
              <a:t> del Nuevo </a:t>
            </a:r>
            <a:r>
              <a:rPr lang="en-US" err="1">
                <a:ea typeface="+mn-lt"/>
                <a:cs typeface="+mn-lt"/>
              </a:rPr>
              <a:t>Testamento</a:t>
            </a:r>
            <a:r>
              <a:rPr lang="en-US">
                <a:ea typeface="+mn-lt"/>
                <a:cs typeface="+mn-lt"/>
              </a:rPr>
              <a:t> </a:t>
            </a:r>
            <a:r>
              <a:rPr lang="en-US" err="1">
                <a:ea typeface="+mn-lt"/>
                <a:cs typeface="+mn-lt"/>
              </a:rPr>
              <a:t>citan</a:t>
            </a:r>
            <a:r>
              <a:rPr lang="en-US">
                <a:ea typeface="+mn-lt"/>
                <a:cs typeface="+mn-lt"/>
              </a:rPr>
              <a:t> a menudo </a:t>
            </a:r>
            <a:r>
              <a:rPr lang="en-US" err="1">
                <a:ea typeface="+mn-lt"/>
                <a:cs typeface="+mn-lt"/>
              </a:rPr>
              <a:t>los</a:t>
            </a:r>
            <a:r>
              <a:rPr lang="en-US">
                <a:ea typeface="+mn-lt"/>
                <a:cs typeface="+mn-lt"/>
              </a:rPr>
              <a:t> </a:t>
            </a:r>
            <a:r>
              <a:rPr lang="en-US" err="1">
                <a:ea typeface="+mn-lt"/>
                <a:cs typeface="+mn-lt"/>
              </a:rPr>
              <a:t>salmos</a:t>
            </a:r>
            <a:r>
              <a:rPr lang="en-US">
                <a:ea typeface="+mn-lt"/>
                <a:cs typeface="+mn-lt"/>
              </a:rPr>
              <a:t>, </a:t>
            </a:r>
            <a:r>
              <a:rPr lang="en-US" err="1">
                <a:ea typeface="+mn-lt"/>
                <a:cs typeface="+mn-lt"/>
              </a:rPr>
              <a:t>pero</a:t>
            </a:r>
            <a:r>
              <a:rPr lang="en-US">
                <a:ea typeface="+mn-lt"/>
                <a:cs typeface="+mn-lt"/>
              </a:rPr>
              <a:t> </a:t>
            </a:r>
            <a:r>
              <a:rPr lang="en-US" err="1">
                <a:ea typeface="+mn-lt"/>
                <a:cs typeface="+mn-lt"/>
              </a:rPr>
              <a:t>actualizan</a:t>
            </a:r>
            <a:r>
              <a:rPr lang="en-US">
                <a:ea typeface="+mn-lt"/>
                <a:cs typeface="+mn-lt"/>
              </a:rPr>
              <a:t> </a:t>
            </a:r>
            <a:r>
              <a:rPr lang="en-US" err="1">
                <a:ea typeface="+mn-lt"/>
                <a:cs typeface="+mn-lt"/>
              </a:rPr>
              <a:t>el</a:t>
            </a:r>
            <a:r>
              <a:rPr lang="en-US">
                <a:ea typeface="+mn-lt"/>
                <a:cs typeface="+mn-lt"/>
              </a:rPr>
              <a:t> </a:t>
            </a:r>
            <a:r>
              <a:rPr lang="en-US" err="1">
                <a:ea typeface="+mn-lt"/>
                <a:cs typeface="+mn-lt"/>
              </a:rPr>
              <a:t>contenido</a:t>
            </a:r>
            <a:r>
              <a:rPr lang="en-US">
                <a:ea typeface="+mn-lt"/>
                <a:cs typeface="+mn-lt"/>
              </a:rPr>
              <a:t> para la </a:t>
            </a:r>
            <a:r>
              <a:rPr lang="en-US" err="1">
                <a:ea typeface="+mn-lt"/>
                <a:cs typeface="+mn-lt"/>
              </a:rPr>
              <a:t>revelación</a:t>
            </a:r>
            <a:r>
              <a:rPr lang="en-US">
                <a:ea typeface="+mn-lt"/>
                <a:cs typeface="+mn-lt"/>
              </a:rPr>
              <a:t> o </a:t>
            </a:r>
            <a:r>
              <a:rPr lang="en-US" err="1">
                <a:ea typeface="+mn-lt"/>
                <a:cs typeface="+mn-lt"/>
              </a:rPr>
              <a:t>situación</a:t>
            </a:r>
            <a:r>
              <a:rPr lang="en-US">
                <a:ea typeface="+mn-lt"/>
                <a:cs typeface="+mn-lt"/>
              </a:rPr>
              <a:t> actual (Lucas 2:30 y 119:166)</a:t>
            </a:r>
            <a:endParaRPr lang="en-US"/>
          </a:p>
          <a:p>
            <a:r>
              <a:rPr lang="en-US" err="1">
                <a:ea typeface="+mn-lt"/>
                <a:cs typeface="+mn-lt"/>
              </a:rPr>
              <a:t>Algunas</a:t>
            </a:r>
            <a:r>
              <a:rPr lang="en-US">
                <a:ea typeface="+mn-lt"/>
                <a:cs typeface="+mn-lt"/>
              </a:rPr>
              <a:t> </a:t>
            </a:r>
            <a:r>
              <a:rPr lang="en-US" err="1">
                <a:ea typeface="+mn-lt"/>
                <a:cs typeface="+mn-lt"/>
              </a:rPr>
              <a:t>oraciones</a:t>
            </a:r>
            <a:r>
              <a:rPr lang="en-US">
                <a:ea typeface="+mn-lt"/>
                <a:cs typeface="+mn-lt"/>
              </a:rPr>
              <a:t> del Nuevo </a:t>
            </a:r>
            <a:r>
              <a:rPr lang="en-US" err="1">
                <a:ea typeface="+mn-lt"/>
                <a:cs typeface="+mn-lt"/>
              </a:rPr>
              <a:t>Testamento</a:t>
            </a:r>
            <a:r>
              <a:rPr lang="en-US">
                <a:ea typeface="+mn-lt"/>
                <a:cs typeface="+mn-lt"/>
              </a:rPr>
              <a:t> </a:t>
            </a:r>
            <a:r>
              <a:rPr lang="en-US" err="1">
                <a:ea typeface="+mn-lt"/>
                <a:cs typeface="+mn-lt"/>
              </a:rPr>
              <a:t>basadas</a:t>
            </a:r>
            <a:r>
              <a:rPr lang="en-US">
                <a:ea typeface="+mn-lt"/>
                <a:cs typeface="+mn-lt"/>
              </a:rPr>
              <a:t> </a:t>
            </a:r>
            <a:r>
              <a:rPr lang="en-US" err="1">
                <a:ea typeface="+mn-lt"/>
                <a:cs typeface="+mn-lt"/>
              </a:rPr>
              <a:t>en</a:t>
            </a:r>
            <a:r>
              <a:rPr lang="en-US">
                <a:ea typeface="+mn-lt"/>
                <a:cs typeface="+mn-lt"/>
              </a:rPr>
              <a:t> </a:t>
            </a:r>
            <a:r>
              <a:rPr lang="en-US" err="1">
                <a:ea typeface="+mn-lt"/>
                <a:cs typeface="+mn-lt"/>
              </a:rPr>
              <a:t>salmos</a:t>
            </a:r>
            <a:r>
              <a:rPr lang="en-US">
                <a:ea typeface="+mn-lt"/>
                <a:cs typeface="+mn-lt"/>
              </a:rPr>
              <a:t> (</a:t>
            </a:r>
            <a:r>
              <a:rPr lang="en-US" err="1">
                <a:ea typeface="+mn-lt"/>
                <a:cs typeface="+mn-lt"/>
              </a:rPr>
              <a:t>aunque</a:t>
            </a:r>
            <a:r>
              <a:rPr lang="en-US">
                <a:ea typeface="+mn-lt"/>
                <a:cs typeface="+mn-lt"/>
              </a:rPr>
              <a:t> no </a:t>
            </a:r>
            <a:r>
              <a:rPr lang="en-US" err="1">
                <a:ea typeface="+mn-lt"/>
                <a:cs typeface="+mn-lt"/>
              </a:rPr>
              <a:t>todas</a:t>
            </a:r>
            <a:r>
              <a:rPr lang="en-US">
                <a:ea typeface="+mn-lt"/>
                <a:cs typeface="+mn-lt"/>
              </a:rPr>
              <a:t>) </a:t>
            </a:r>
            <a:r>
              <a:rPr lang="en-US" err="1">
                <a:ea typeface="+mn-lt"/>
                <a:cs typeface="+mn-lt"/>
              </a:rPr>
              <a:t>reflexionan</a:t>
            </a:r>
            <a:r>
              <a:rPr lang="en-US">
                <a:ea typeface="+mn-lt"/>
                <a:cs typeface="+mn-lt"/>
              </a:rPr>
              <a:t> </a:t>
            </a:r>
            <a:r>
              <a:rPr lang="en-US" err="1">
                <a:ea typeface="+mn-lt"/>
                <a:cs typeface="+mn-lt"/>
              </a:rPr>
              <a:t>en</a:t>
            </a:r>
            <a:r>
              <a:rPr lang="en-US">
                <a:ea typeface="+mn-lt"/>
                <a:cs typeface="+mn-lt"/>
              </a:rPr>
              <a:t> y </a:t>
            </a:r>
            <a:r>
              <a:rPr lang="en-US" err="1">
                <a:ea typeface="+mn-lt"/>
                <a:cs typeface="+mn-lt"/>
              </a:rPr>
              <a:t>aplican</a:t>
            </a:r>
            <a:r>
              <a:rPr lang="en-US">
                <a:ea typeface="+mn-lt"/>
                <a:cs typeface="+mn-lt"/>
              </a:rPr>
              <a:t> </a:t>
            </a:r>
            <a:r>
              <a:rPr lang="en-US" err="1">
                <a:ea typeface="+mn-lt"/>
                <a:cs typeface="+mn-lt"/>
              </a:rPr>
              <a:t>todo</a:t>
            </a:r>
            <a:r>
              <a:rPr lang="en-US">
                <a:ea typeface="+mn-lt"/>
                <a:cs typeface="+mn-lt"/>
              </a:rPr>
              <a:t> </a:t>
            </a:r>
            <a:r>
              <a:rPr lang="en-US" err="1">
                <a:ea typeface="+mn-lt"/>
                <a:cs typeface="+mn-lt"/>
              </a:rPr>
              <a:t>el</a:t>
            </a:r>
            <a:r>
              <a:rPr lang="en-US">
                <a:ea typeface="+mn-lt"/>
                <a:cs typeface="+mn-lt"/>
              </a:rPr>
              <a:t> </a:t>
            </a:r>
            <a:r>
              <a:rPr lang="en-US" err="1">
                <a:ea typeface="+mn-lt"/>
                <a:cs typeface="+mn-lt"/>
              </a:rPr>
              <a:t>salmo</a:t>
            </a:r>
            <a:r>
              <a:rPr lang="en-US">
                <a:ea typeface="+mn-lt"/>
                <a:cs typeface="+mn-lt"/>
              </a:rPr>
              <a:t>, no </a:t>
            </a:r>
            <a:r>
              <a:rPr lang="en-US" err="1">
                <a:ea typeface="+mn-lt"/>
                <a:cs typeface="+mn-lt"/>
              </a:rPr>
              <a:t>sólo</a:t>
            </a:r>
            <a:r>
              <a:rPr lang="en-US">
                <a:ea typeface="+mn-lt"/>
                <a:cs typeface="+mn-lt"/>
              </a:rPr>
              <a:t> </a:t>
            </a:r>
            <a:r>
              <a:rPr lang="en-US" err="1">
                <a:ea typeface="+mn-lt"/>
                <a:cs typeface="+mn-lt"/>
              </a:rPr>
              <a:t>los</a:t>
            </a:r>
            <a:r>
              <a:rPr lang="en-US">
                <a:ea typeface="+mn-lt"/>
                <a:cs typeface="+mn-lt"/>
              </a:rPr>
              <a:t> </a:t>
            </a:r>
            <a:r>
              <a:rPr lang="en-US" err="1">
                <a:ea typeface="+mn-lt"/>
                <a:cs typeface="+mn-lt"/>
              </a:rPr>
              <a:t>versículos</a:t>
            </a:r>
            <a:r>
              <a:rPr lang="en-US">
                <a:ea typeface="+mn-lt"/>
                <a:cs typeface="+mn-lt"/>
              </a:rPr>
              <a:t> </a:t>
            </a:r>
            <a:r>
              <a:rPr lang="en-US" err="1">
                <a:ea typeface="+mn-lt"/>
                <a:cs typeface="+mn-lt"/>
              </a:rPr>
              <a:t>citados</a:t>
            </a:r>
            <a:r>
              <a:rPr lang="en-US">
                <a:ea typeface="+mn-lt"/>
                <a:cs typeface="+mn-lt"/>
              </a:rPr>
              <a:t>.</a:t>
            </a:r>
            <a:endParaRPr lang="en-US"/>
          </a:p>
        </p:txBody>
      </p:sp>
    </p:spTree>
    <p:extLst>
      <p:ext uri="{BB962C8B-B14F-4D97-AF65-F5344CB8AC3E}">
        <p14:creationId xmlns:p14="http://schemas.microsoft.com/office/powerpoint/2010/main" val="376701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6C9F-34DA-47A1-9025-269F1A773AB1}"/>
              </a:ext>
            </a:extLst>
          </p:cNvPr>
          <p:cNvSpPr>
            <a:spLocks noGrp="1"/>
          </p:cNvSpPr>
          <p:nvPr>
            <p:ph type="title"/>
          </p:nvPr>
        </p:nvSpPr>
        <p:spPr/>
        <p:txBody>
          <a:bodyPr>
            <a:normAutofit fontScale="90000"/>
          </a:bodyPr>
          <a:lstStyle/>
          <a:p>
            <a:r>
              <a:rPr lang="en-US">
                <a:latin typeface="Malgun Gothic"/>
                <a:ea typeface="Malgun Gothic"/>
              </a:rPr>
              <a:t>Adjusting the Psalms for NT Prayer / </a:t>
            </a:r>
            <a:br>
              <a:rPr lang="en-US">
                <a:latin typeface="Malgun Gothic"/>
                <a:ea typeface="Malgun Gothic"/>
              </a:rPr>
            </a:br>
            <a:r>
              <a:rPr lang="en-US" err="1">
                <a:latin typeface="Malgun Gothic"/>
                <a:ea typeface="Malgun Gothic"/>
              </a:rPr>
              <a:t>Ajustando</a:t>
            </a:r>
            <a:r>
              <a:rPr lang="en-US">
                <a:latin typeface="Malgun Gothic"/>
                <a:ea typeface="Malgun Gothic"/>
              </a:rPr>
              <a:t> </a:t>
            </a:r>
            <a:r>
              <a:rPr lang="en-US" err="1">
                <a:latin typeface="Malgun Gothic"/>
                <a:ea typeface="Malgun Gothic"/>
              </a:rPr>
              <a:t>los</a:t>
            </a:r>
            <a:r>
              <a:rPr lang="en-US">
                <a:latin typeface="Malgun Gothic"/>
                <a:ea typeface="Malgun Gothic"/>
              </a:rPr>
              <a:t> </a:t>
            </a:r>
            <a:r>
              <a:rPr lang="en-US" err="1">
                <a:latin typeface="Malgun Gothic"/>
                <a:ea typeface="Malgun Gothic"/>
              </a:rPr>
              <a:t>Salmos</a:t>
            </a:r>
            <a:r>
              <a:rPr lang="en-US">
                <a:latin typeface="Malgun Gothic"/>
                <a:ea typeface="Malgun Gothic"/>
              </a:rPr>
              <a:t> para la </a:t>
            </a:r>
            <a:r>
              <a:rPr lang="en-US" err="1">
                <a:latin typeface="Malgun Gothic"/>
                <a:ea typeface="Malgun Gothic"/>
              </a:rPr>
              <a:t>oración</a:t>
            </a:r>
            <a:r>
              <a:rPr lang="en-US">
                <a:latin typeface="Malgun Gothic"/>
                <a:ea typeface="Malgun Gothic"/>
              </a:rPr>
              <a:t> del NT</a:t>
            </a:r>
            <a:endParaRPr lang="en-US"/>
          </a:p>
        </p:txBody>
      </p:sp>
      <p:sp>
        <p:nvSpPr>
          <p:cNvPr id="3" name="Content Placeholder 2">
            <a:extLst>
              <a:ext uri="{FF2B5EF4-FFF2-40B4-BE49-F238E27FC236}">
                <a16:creationId xmlns:a16="http://schemas.microsoft.com/office/drawing/2014/main" id="{1CD11DC3-4ECE-4925-816C-9413DAC93B96}"/>
              </a:ext>
            </a:extLst>
          </p:cNvPr>
          <p:cNvSpPr>
            <a:spLocks noGrp="1"/>
          </p:cNvSpPr>
          <p:nvPr>
            <p:ph sz="half" idx="1"/>
          </p:nvPr>
        </p:nvSpPr>
        <p:spPr>
          <a:xfrm>
            <a:off x="337625" y="1206708"/>
            <a:ext cx="4234375" cy="4508292"/>
          </a:xfrm>
        </p:spPr>
        <p:txBody>
          <a:bodyPr>
            <a:normAutofit lnSpcReduction="10000"/>
          </a:bodyPr>
          <a:lstStyle/>
          <a:p>
            <a:r>
              <a:rPr lang="en-US"/>
              <a:t>Recognize Old Covenant content that no longer applies</a:t>
            </a:r>
          </a:p>
          <a:p>
            <a:pPr lvl="1"/>
            <a:r>
              <a:rPr lang="en-US"/>
              <a:t>Examples: references to temple worship or atoning for sins with animal sacrifices</a:t>
            </a:r>
            <a:br>
              <a:rPr lang="en-US"/>
            </a:br>
            <a:endParaRPr lang="en-US"/>
          </a:p>
          <a:p>
            <a:r>
              <a:rPr lang="en-US"/>
              <a:t>Fill in the gaps in the psalmist’s knowledge based on further revelation</a:t>
            </a:r>
          </a:p>
          <a:p>
            <a:pPr lvl="1"/>
            <a:r>
              <a:rPr lang="en-US"/>
              <a:t>“nations as Your inheritance” is accomplished by preaching to all nations (Acts 1:7-8)</a:t>
            </a:r>
          </a:p>
          <a:p>
            <a:r>
              <a:rPr lang="en-US"/>
              <a:t>“</a:t>
            </a:r>
            <a:r>
              <a:rPr lang="en-US" err="1"/>
              <a:t>Kingdomize</a:t>
            </a:r>
            <a:r>
              <a:rPr lang="en-US"/>
              <a:t>” (“allegorize” or “spiritualize”) some content	</a:t>
            </a:r>
          </a:p>
          <a:p>
            <a:pPr lvl="1"/>
            <a:r>
              <a:rPr lang="en-US"/>
              <a:t>Language about smashing enemies (Psalm 2 and Ephesians 6:12)</a:t>
            </a:r>
          </a:p>
          <a:p>
            <a:r>
              <a:rPr lang="en-US"/>
              <a:t>Be prepared to wrestle with the balance of justice and mercy</a:t>
            </a:r>
          </a:p>
          <a:p>
            <a:pPr lvl="1"/>
            <a:r>
              <a:rPr lang="en-US"/>
              <a:t>The king of Psalm 2 punishes the wicked (executes justice)</a:t>
            </a:r>
          </a:p>
          <a:p>
            <a:pPr lvl="1"/>
            <a:r>
              <a:rPr lang="en-US"/>
              <a:t>The application of Psalm 2 in the Messianic kingdom is to extend mercy to the disobedient</a:t>
            </a:r>
          </a:p>
          <a:p>
            <a:endParaRPr lang="en-US"/>
          </a:p>
        </p:txBody>
      </p:sp>
      <p:sp>
        <p:nvSpPr>
          <p:cNvPr id="4" name="Content Placeholder 3">
            <a:extLst>
              <a:ext uri="{FF2B5EF4-FFF2-40B4-BE49-F238E27FC236}">
                <a16:creationId xmlns:a16="http://schemas.microsoft.com/office/drawing/2014/main" id="{468469B7-545B-E56C-01E4-1B8D5EADDCBB}"/>
              </a:ext>
            </a:extLst>
          </p:cNvPr>
          <p:cNvSpPr>
            <a:spLocks noGrp="1"/>
          </p:cNvSpPr>
          <p:nvPr>
            <p:ph sz="half" idx="2"/>
          </p:nvPr>
        </p:nvSpPr>
        <p:spPr>
          <a:xfrm>
            <a:off x="4563604" y="1206708"/>
            <a:ext cx="4348278" cy="4508291"/>
          </a:xfrm>
        </p:spPr>
        <p:txBody>
          <a:bodyPr vert="horz" lIns="91440" tIns="45720" rIns="91440" bIns="45720" rtlCol="0" anchor="t">
            <a:normAutofit lnSpcReduction="10000"/>
          </a:bodyPr>
          <a:lstStyle/>
          <a:p>
            <a:r>
              <a:rPr lang="en-US" err="1">
                <a:ea typeface="+mn-lt"/>
                <a:cs typeface="+mn-lt"/>
              </a:rPr>
              <a:t>Reconocer</a:t>
            </a:r>
            <a:r>
              <a:rPr lang="en-US">
                <a:ea typeface="+mn-lt"/>
                <a:cs typeface="+mn-lt"/>
              </a:rPr>
              <a:t> </a:t>
            </a:r>
            <a:r>
              <a:rPr lang="en-US" err="1">
                <a:ea typeface="+mn-lt"/>
                <a:cs typeface="+mn-lt"/>
              </a:rPr>
              <a:t>el</a:t>
            </a:r>
            <a:r>
              <a:rPr lang="en-US">
                <a:ea typeface="+mn-lt"/>
                <a:cs typeface="+mn-lt"/>
              </a:rPr>
              <a:t> </a:t>
            </a:r>
            <a:r>
              <a:rPr lang="en-US" err="1">
                <a:ea typeface="+mn-lt"/>
                <a:cs typeface="+mn-lt"/>
              </a:rPr>
              <a:t>contenido</a:t>
            </a:r>
            <a:r>
              <a:rPr lang="en-US">
                <a:ea typeface="+mn-lt"/>
                <a:cs typeface="+mn-lt"/>
              </a:rPr>
              <a:t> del </a:t>
            </a:r>
            <a:r>
              <a:rPr lang="en-US" err="1">
                <a:ea typeface="+mn-lt"/>
                <a:cs typeface="+mn-lt"/>
              </a:rPr>
              <a:t>Antiguo</a:t>
            </a:r>
            <a:r>
              <a:rPr lang="en-US">
                <a:ea typeface="+mn-lt"/>
                <a:cs typeface="+mn-lt"/>
              </a:rPr>
              <a:t> </a:t>
            </a:r>
            <a:r>
              <a:rPr lang="en-US" err="1">
                <a:ea typeface="+mn-lt"/>
                <a:cs typeface="+mn-lt"/>
              </a:rPr>
              <a:t>Pacto</a:t>
            </a:r>
            <a:r>
              <a:rPr lang="en-US">
                <a:ea typeface="+mn-lt"/>
                <a:cs typeface="+mn-lt"/>
              </a:rPr>
              <a:t> que </a:t>
            </a:r>
            <a:r>
              <a:rPr lang="en-US" err="1">
                <a:ea typeface="+mn-lt"/>
                <a:cs typeface="+mn-lt"/>
              </a:rPr>
              <a:t>ya</a:t>
            </a:r>
            <a:r>
              <a:rPr lang="en-US">
                <a:ea typeface="+mn-lt"/>
                <a:cs typeface="+mn-lt"/>
              </a:rPr>
              <a:t> no se </a:t>
            </a:r>
            <a:r>
              <a:rPr lang="en-US" err="1">
                <a:ea typeface="+mn-lt"/>
                <a:cs typeface="+mn-lt"/>
              </a:rPr>
              <a:t>aplica</a:t>
            </a:r>
            <a:endParaRPr lang="en-US"/>
          </a:p>
          <a:p>
            <a:pPr lvl="1"/>
            <a:r>
              <a:rPr lang="en-US" err="1">
                <a:ea typeface="+mn-lt"/>
                <a:cs typeface="+mn-lt"/>
              </a:rPr>
              <a:t>Ejemplos</a:t>
            </a:r>
            <a:r>
              <a:rPr lang="en-US">
                <a:ea typeface="+mn-lt"/>
                <a:cs typeface="+mn-lt"/>
              </a:rPr>
              <a:t>: </a:t>
            </a:r>
            <a:r>
              <a:rPr lang="en-US" err="1">
                <a:ea typeface="+mn-lt"/>
                <a:cs typeface="+mn-lt"/>
              </a:rPr>
              <a:t>referencias</a:t>
            </a:r>
            <a:r>
              <a:rPr lang="en-US">
                <a:ea typeface="+mn-lt"/>
                <a:cs typeface="+mn-lt"/>
              </a:rPr>
              <a:t> al </a:t>
            </a:r>
            <a:r>
              <a:rPr lang="en-US" err="1">
                <a:ea typeface="+mn-lt"/>
                <a:cs typeface="+mn-lt"/>
              </a:rPr>
              <a:t>culto</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templo</a:t>
            </a:r>
            <a:r>
              <a:rPr lang="en-US">
                <a:ea typeface="+mn-lt"/>
                <a:cs typeface="+mn-lt"/>
              </a:rPr>
              <a:t> o a la </a:t>
            </a:r>
            <a:r>
              <a:rPr lang="en-US" err="1">
                <a:ea typeface="+mn-lt"/>
                <a:cs typeface="+mn-lt"/>
              </a:rPr>
              <a:t>expiación</a:t>
            </a:r>
            <a:r>
              <a:rPr lang="en-US">
                <a:ea typeface="+mn-lt"/>
                <a:cs typeface="+mn-lt"/>
              </a:rPr>
              <a:t> de </a:t>
            </a:r>
            <a:r>
              <a:rPr lang="en-US" err="1">
                <a:ea typeface="+mn-lt"/>
                <a:cs typeface="+mn-lt"/>
              </a:rPr>
              <a:t>los</a:t>
            </a:r>
            <a:r>
              <a:rPr lang="en-US">
                <a:ea typeface="+mn-lt"/>
                <a:cs typeface="+mn-lt"/>
              </a:rPr>
              <a:t> </a:t>
            </a:r>
            <a:r>
              <a:rPr lang="en-US" err="1">
                <a:ea typeface="+mn-lt"/>
                <a:cs typeface="+mn-lt"/>
              </a:rPr>
              <a:t>pecados</a:t>
            </a:r>
            <a:r>
              <a:rPr lang="en-US">
                <a:ea typeface="+mn-lt"/>
                <a:cs typeface="+mn-lt"/>
              </a:rPr>
              <a:t> </a:t>
            </a:r>
            <a:r>
              <a:rPr lang="en-US" err="1">
                <a:ea typeface="+mn-lt"/>
                <a:cs typeface="+mn-lt"/>
              </a:rPr>
              <a:t>mediante</a:t>
            </a:r>
            <a:r>
              <a:rPr lang="en-US">
                <a:ea typeface="+mn-lt"/>
                <a:cs typeface="+mn-lt"/>
              </a:rPr>
              <a:t> </a:t>
            </a:r>
            <a:r>
              <a:rPr lang="en-US" err="1">
                <a:ea typeface="+mn-lt"/>
                <a:cs typeface="+mn-lt"/>
              </a:rPr>
              <a:t>los</a:t>
            </a:r>
            <a:r>
              <a:rPr lang="en-US">
                <a:ea typeface="+mn-lt"/>
                <a:cs typeface="+mn-lt"/>
              </a:rPr>
              <a:t> </a:t>
            </a:r>
            <a:r>
              <a:rPr lang="en-US" err="1">
                <a:ea typeface="+mn-lt"/>
                <a:cs typeface="+mn-lt"/>
              </a:rPr>
              <a:t>sacrificios</a:t>
            </a:r>
            <a:r>
              <a:rPr lang="en-US">
                <a:ea typeface="+mn-lt"/>
                <a:cs typeface="+mn-lt"/>
              </a:rPr>
              <a:t> de </a:t>
            </a:r>
            <a:r>
              <a:rPr lang="en-US" err="1">
                <a:ea typeface="+mn-lt"/>
                <a:cs typeface="+mn-lt"/>
              </a:rPr>
              <a:t>animales</a:t>
            </a:r>
            <a:endParaRPr lang="en-US"/>
          </a:p>
          <a:p>
            <a:r>
              <a:rPr lang="en-US" err="1">
                <a:ea typeface="+mn-lt"/>
                <a:cs typeface="+mn-lt"/>
              </a:rPr>
              <a:t>Llenar</a:t>
            </a:r>
            <a:r>
              <a:rPr lang="en-US">
                <a:ea typeface="+mn-lt"/>
                <a:cs typeface="+mn-lt"/>
              </a:rPr>
              <a:t> lo que </a:t>
            </a:r>
            <a:r>
              <a:rPr lang="en-US" err="1">
                <a:ea typeface="+mn-lt"/>
                <a:cs typeface="+mn-lt"/>
              </a:rPr>
              <a:t>falta</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conocimiento</a:t>
            </a:r>
            <a:r>
              <a:rPr lang="en-US">
                <a:ea typeface="+mn-lt"/>
                <a:cs typeface="+mn-lt"/>
              </a:rPr>
              <a:t> del </a:t>
            </a:r>
            <a:r>
              <a:rPr lang="en-US" err="1">
                <a:ea typeface="+mn-lt"/>
                <a:cs typeface="+mn-lt"/>
              </a:rPr>
              <a:t>salmista</a:t>
            </a:r>
            <a:r>
              <a:rPr lang="en-US">
                <a:ea typeface="+mn-lt"/>
                <a:cs typeface="+mn-lt"/>
              </a:rPr>
              <a:t>, </a:t>
            </a:r>
            <a:r>
              <a:rPr lang="en-US" err="1">
                <a:ea typeface="+mn-lt"/>
                <a:cs typeface="+mn-lt"/>
              </a:rPr>
              <a:t>basándonos</a:t>
            </a:r>
            <a:r>
              <a:rPr lang="en-US">
                <a:ea typeface="+mn-lt"/>
                <a:cs typeface="+mn-lt"/>
              </a:rPr>
              <a:t> </a:t>
            </a:r>
            <a:r>
              <a:rPr lang="en-US" err="1">
                <a:ea typeface="+mn-lt"/>
                <a:cs typeface="+mn-lt"/>
              </a:rPr>
              <a:t>en</a:t>
            </a:r>
            <a:r>
              <a:rPr lang="en-US">
                <a:ea typeface="+mn-lt"/>
                <a:cs typeface="+mn-lt"/>
              </a:rPr>
              <a:t> </a:t>
            </a:r>
            <a:r>
              <a:rPr lang="en-US" err="1">
                <a:ea typeface="+mn-lt"/>
                <a:cs typeface="+mn-lt"/>
              </a:rPr>
              <a:t>revelación</a:t>
            </a:r>
            <a:r>
              <a:rPr lang="en-US">
                <a:ea typeface="+mn-lt"/>
                <a:cs typeface="+mn-lt"/>
              </a:rPr>
              <a:t> </a:t>
            </a:r>
            <a:r>
              <a:rPr lang="en-US" err="1">
                <a:ea typeface="+mn-lt"/>
                <a:cs typeface="+mn-lt"/>
              </a:rPr>
              <a:t>adicional</a:t>
            </a:r>
            <a:endParaRPr lang="en-US"/>
          </a:p>
          <a:p>
            <a:pPr lvl="1"/>
            <a:r>
              <a:rPr lang="en-US">
                <a:ea typeface="+mn-lt"/>
                <a:cs typeface="+mn-lt"/>
              </a:rPr>
              <a:t>"</a:t>
            </a:r>
            <a:r>
              <a:rPr lang="en-US" err="1">
                <a:ea typeface="+mn-lt"/>
                <a:cs typeface="+mn-lt"/>
              </a:rPr>
              <a:t>naciones</a:t>
            </a:r>
            <a:r>
              <a:rPr lang="en-US">
                <a:ea typeface="+mn-lt"/>
                <a:cs typeface="+mn-lt"/>
              </a:rPr>
              <a:t> </a:t>
            </a:r>
            <a:r>
              <a:rPr lang="en-US" err="1">
                <a:ea typeface="+mn-lt"/>
                <a:cs typeface="+mn-lt"/>
              </a:rPr>
              <a:t>como</a:t>
            </a:r>
            <a:r>
              <a:rPr lang="en-US">
                <a:ea typeface="+mn-lt"/>
                <a:cs typeface="+mn-lt"/>
              </a:rPr>
              <a:t> </a:t>
            </a:r>
            <a:r>
              <a:rPr lang="en-US" err="1">
                <a:ea typeface="+mn-lt"/>
                <a:cs typeface="+mn-lt"/>
              </a:rPr>
              <a:t>herencia</a:t>
            </a:r>
            <a:r>
              <a:rPr lang="en-US">
                <a:ea typeface="+mn-lt"/>
                <a:cs typeface="+mn-lt"/>
              </a:rPr>
              <a:t> </a:t>
            </a:r>
            <a:r>
              <a:rPr lang="en-US" err="1">
                <a:ea typeface="+mn-lt"/>
                <a:cs typeface="+mn-lt"/>
              </a:rPr>
              <a:t>Tuya</a:t>
            </a:r>
            <a:r>
              <a:rPr lang="en-US">
                <a:ea typeface="+mn-lt"/>
                <a:cs typeface="+mn-lt"/>
              </a:rPr>
              <a:t>" se </a:t>
            </a:r>
            <a:r>
              <a:rPr lang="en-US" err="1">
                <a:ea typeface="+mn-lt"/>
                <a:cs typeface="+mn-lt"/>
              </a:rPr>
              <a:t>logra</a:t>
            </a:r>
            <a:r>
              <a:rPr lang="en-US">
                <a:ea typeface="+mn-lt"/>
                <a:cs typeface="+mn-lt"/>
              </a:rPr>
              <a:t> </a:t>
            </a:r>
            <a:r>
              <a:rPr lang="en-US" err="1">
                <a:ea typeface="+mn-lt"/>
                <a:cs typeface="+mn-lt"/>
              </a:rPr>
              <a:t>predicando</a:t>
            </a:r>
            <a:r>
              <a:rPr lang="en-US">
                <a:ea typeface="+mn-lt"/>
                <a:cs typeface="+mn-lt"/>
              </a:rPr>
              <a:t> a </a:t>
            </a:r>
            <a:r>
              <a:rPr lang="en-US" err="1">
                <a:ea typeface="+mn-lt"/>
                <a:cs typeface="+mn-lt"/>
              </a:rPr>
              <a:t>todas</a:t>
            </a:r>
            <a:r>
              <a:rPr lang="en-US">
                <a:ea typeface="+mn-lt"/>
                <a:cs typeface="+mn-lt"/>
              </a:rPr>
              <a:t> las </a:t>
            </a:r>
            <a:r>
              <a:rPr lang="en-US" err="1">
                <a:ea typeface="+mn-lt"/>
                <a:cs typeface="+mn-lt"/>
              </a:rPr>
              <a:t>naciones</a:t>
            </a:r>
            <a:r>
              <a:rPr lang="en-US">
                <a:ea typeface="+mn-lt"/>
                <a:cs typeface="+mn-lt"/>
              </a:rPr>
              <a:t> (</a:t>
            </a:r>
            <a:r>
              <a:rPr lang="en-US" err="1">
                <a:ea typeface="+mn-lt"/>
                <a:cs typeface="+mn-lt"/>
              </a:rPr>
              <a:t>Hechos</a:t>
            </a:r>
            <a:r>
              <a:rPr lang="en-US">
                <a:ea typeface="+mn-lt"/>
                <a:cs typeface="+mn-lt"/>
              </a:rPr>
              <a:t> 1:7-8)</a:t>
            </a:r>
            <a:endParaRPr lang="en-US"/>
          </a:p>
          <a:p>
            <a:r>
              <a:rPr lang="en-US">
                <a:ea typeface="+mn-lt"/>
                <a:cs typeface="+mn-lt"/>
              </a:rPr>
              <a:t>"</a:t>
            </a:r>
            <a:r>
              <a:rPr lang="en-US" err="1">
                <a:ea typeface="+mn-lt"/>
                <a:cs typeface="+mn-lt"/>
              </a:rPr>
              <a:t>Reino-izar</a:t>
            </a:r>
            <a:r>
              <a:rPr lang="en-US">
                <a:ea typeface="+mn-lt"/>
                <a:cs typeface="+mn-lt"/>
              </a:rPr>
              <a:t>" ("</a:t>
            </a:r>
            <a:r>
              <a:rPr lang="en-US" err="1">
                <a:ea typeface="+mn-lt"/>
                <a:cs typeface="+mn-lt"/>
              </a:rPr>
              <a:t>alegorizar</a:t>
            </a:r>
            <a:r>
              <a:rPr lang="en-US">
                <a:ea typeface="+mn-lt"/>
                <a:cs typeface="+mn-lt"/>
              </a:rPr>
              <a:t>" o "</a:t>
            </a:r>
            <a:r>
              <a:rPr lang="en-US" err="1">
                <a:ea typeface="+mn-lt"/>
                <a:cs typeface="+mn-lt"/>
              </a:rPr>
              <a:t>espiritualizar</a:t>
            </a:r>
            <a:r>
              <a:rPr lang="en-US">
                <a:ea typeface="+mn-lt"/>
                <a:cs typeface="+mn-lt"/>
              </a:rPr>
              <a:t>") algo del </a:t>
            </a:r>
            <a:r>
              <a:rPr lang="en-US" err="1">
                <a:ea typeface="+mn-lt"/>
                <a:cs typeface="+mn-lt"/>
              </a:rPr>
              <a:t>contenido</a:t>
            </a:r>
            <a:endParaRPr lang="en-US"/>
          </a:p>
          <a:p>
            <a:pPr lvl="1"/>
            <a:r>
              <a:rPr lang="en-US" err="1">
                <a:ea typeface="+mn-lt"/>
                <a:cs typeface="+mn-lt"/>
              </a:rPr>
              <a:t>Lenguaje</a:t>
            </a:r>
            <a:r>
              <a:rPr lang="en-US">
                <a:ea typeface="+mn-lt"/>
                <a:cs typeface="+mn-lt"/>
              </a:rPr>
              <a:t> </a:t>
            </a:r>
            <a:r>
              <a:rPr lang="en-US" err="1">
                <a:ea typeface="+mn-lt"/>
                <a:cs typeface="+mn-lt"/>
              </a:rPr>
              <a:t>sobre</a:t>
            </a:r>
            <a:r>
              <a:rPr lang="en-US">
                <a:ea typeface="+mn-lt"/>
                <a:cs typeface="+mn-lt"/>
              </a:rPr>
              <a:t> </a:t>
            </a:r>
            <a:r>
              <a:rPr lang="en-US" err="1">
                <a:ea typeface="+mn-lt"/>
                <a:cs typeface="+mn-lt"/>
              </a:rPr>
              <a:t>desmenuzar</a:t>
            </a:r>
            <a:r>
              <a:rPr lang="en-US">
                <a:ea typeface="+mn-lt"/>
                <a:cs typeface="+mn-lt"/>
              </a:rPr>
              <a:t> a </a:t>
            </a:r>
            <a:r>
              <a:rPr lang="en-US" err="1">
                <a:ea typeface="+mn-lt"/>
                <a:cs typeface="+mn-lt"/>
              </a:rPr>
              <a:t>los</a:t>
            </a:r>
            <a:r>
              <a:rPr lang="en-US">
                <a:ea typeface="+mn-lt"/>
                <a:cs typeface="+mn-lt"/>
              </a:rPr>
              <a:t> </a:t>
            </a:r>
            <a:r>
              <a:rPr lang="en-US" err="1">
                <a:ea typeface="+mn-lt"/>
                <a:cs typeface="+mn-lt"/>
              </a:rPr>
              <a:t>enemigos</a:t>
            </a:r>
            <a:r>
              <a:rPr lang="en-US">
                <a:ea typeface="+mn-lt"/>
                <a:cs typeface="+mn-lt"/>
              </a:rPr>
              <a:t> (Salmo 2 y </a:t>
            </a:r>
            <a:r>
              <a:rPr lang="en-US" err="1">
                <a:ea typeface="+mn-lt"/>
                <a:cs typeface="+mn-lt"/>
              </a:rPr>
              <a:t>Efesios</a:t>
            </a:r>
            <a:r>
              <a:rPr lang="en-US">
                <a:ea typeface="+mn-lt"/>
                <a:cs typeface="+mn-lt"/>
              </a:rPr>
              <a:t> 6:12)</a:t>
            </a:r>
            <a:endParaRPr lang="en-US"/>
          </a:p>
          <a:p>
            <a:r>
              <a:rPr lang="en-US" err="1">
                <a:ea typeface="+mn-lt"/>
                <a:cs typeface="+mn-lt"/>
              </a:rPr>
              <a:t>Prepararse</a:t>
            </a:r>
            <a:r>
              <a:rPr lang="en-US">
                <a:ea typeface="+mn-lt"/>
                <a:cs typeface="+mn-lt"/>
              </a:rPr>
              <a:t> para </a:t>
            </a:r>
            <a:r>
              <a:rPr lang="en-US" err="1">
                <a:ea typeface="+mn-lt"/>
                <a:cs typeface="+mn-lt"/>
              </a:rPr>
              <a:t>luchar</a:t>
            </a:r>
            <a:r>
              <a:rPr lang="en-US">
                <a:ea typeface="+mn-lt"/>
                <a:cs typeface="+mn-lt"/>
              </a:rPr>
              <a:t> con </a:t>
            </a:r>
            <a:r>
              <a:rPr lang="en-US" err="1">
                <a:ea typeface="+mn-lt"/>
                <a:cs typeface="+mn-lt"/>
              </a:rPr>
              <a:t>el</a:t>
            </a:r>
            <a:r>
              <a:rPr lang="en-US">
                <a:ea typeface="+mn-lt"/>
                <a:cs typeface="+mn-lt"/>
              </a:rPr>
              <a:t> </a:t>
            </a:r>
            <a:r>
              <a:rPr lang="en-US" err="1">
                <a:ea typeface="+mn-lt"/>
                <a:cs typeface="+mn-lt"/>
              </a:rPr>
              <a:t>equilibrio</a:t>
            </a:r>
            <a:r>
              <a:rPr lang="en-US">
                <a:ea typeface="+mn-lt"/>
                <a:cs typeface="+mn-lt"/>
              </a:rPr>
              <a:t> entre la </a:t>
            </a:r>
            <a:r>
              <a:rPr lang="en-US" err="1">
                <a:ea typeface="+mn-lt"/>
                <a:cs typeface="+mn-lt"/>
              </a:rPr>
              <a:t>justicia</a:t>
            </a:r>
            <a:r>
              <a:rPr lang="en-US">
                <a:ea typeface="+mn-lt"/>
                <a:cs typeface="+mn-lt"/>
              </a:rPr>
              <a:t> y la misericordia</a:t>
            </a:r>
            <a:endParaRPr lang="en-US"/>
          </a:p>
          <a:p>
            <a:pPr lvl="1"/>
            <a:r>
              <a:rPr lang="en-US">
                <a:ea typeface="+mn-lt"/>
                <a:cs typeface="+mn-lt"/>
              </a:rPr>
              <a:t>El </a:t>
            </a:r>
            <a:r>
              <a:rPr lang="en-US" err="1">
                <a:ea typeface="+mn-lt"/>
                <a:cs typeface="+mn-lt"/>
              </a:rPr>
              <a:t>rey</a:t>
            </a:r>
            <a:r>
              <a:rPr lang="en-US">
                <a:ea typeface="+mn-lt"/>
                <a:cs typeface="+mn-lt"/>
              </a:rPr>
              <a:t> del Salmo 2 </a:t>
            </a:r>
            <a:r>
              <a:rPr lang="en-US" err="1">
                <a:ea typeface="+mn-lt"/>
                <a:cs typeface="+mn-lt"/>
              </a:rPr>
              <a:t>castiga</a:t>
            </a:r>
            <a:r>
              <a:rPr lang="en-US">
                <a:ea typeface="+mn-lt"/>
                <a:cs typeface="+mn-lt"/>
              </a:rPr>
              <a:t> a </a:t>
            </a:r>
            <a:r>
              <a:rPr lang="en-US" err="1">
                <a:ea typeface="+mn-lt"/>
                <a:cs typeface="+mn-lt"/>
              </a:rPr>
              <a:t>los</a:t>
            </a:r>
            <a:r>
              <a:rPr lang="en-US">
                <a:ea typeface="+mn-lt"/>
                <a:cs typeface="+mn-lt"/>
              </a:rPr>
              <a:t> </a:t>
            </a:r>
            <a:r>
              <a:rPr lang="en-US" err="1">
                <a:ea typeface="+mn-lt"/>
                <a:cs typeface="+mn-lt"/>
              </a:rPr>
              <a:t>malvados</a:t>
            </a:r>
            <a:r>
              <a:rPr lang="en-US">
                <a:ea typeface="+mn-lt"/>
                <a:cs typeface="+mn-lt"/>
              </a:rPr>
              <a:t> (</a:t>
            </a:r>
            <a:r>
              <a:rPr lang="en-US" err="1">
                <a:ea typeface="+mn-lt"/>
                <a:cs typeface="+mn-lt"/>
              </a:rPr>
              <a:t>ejecuta</a:t>
            </a:r>
            <a:r>
              <a:rPr lang="en-US">
                <a:ea typeface="+mn-lt"/>
                <a:cs typeface="+mn-lt"/>
              </a:rPr>
              <a:t> la </a:t>
            </a:r>
            <a:r>
              <a:rPr lang="en-US" err="1">
                <a:ea typeface="+mn-lt"/>
                <a:cs typeface="+mn-lt"/>
              </a:rPr>
              <a:t>justicia</a:t>
            </a:r>
            <a:r>
              <a:rPr lang="en-US">
                <a:ea typeface="+mn-lt"/>
                <a:cs typeface="+mn-lt"/>
              </a:rPr>
              <a:t>)</a:t>
            </a:r>
            <a:endParaRPr lang="en-US"/>
          </a:p>
          <a:p>
            <a:pPr lvl="1"/>
            <a:r>
              <a:rPr lang="en-US">
                <a:ea typeface="+mn-lt"/>
                <a:cs typeface="+mn-lt"/>
              </a:rPr>
              <a:t>La </a:t>
            </a:r>
            <a:r>
              <a:rPr lang="en-US" err="1">
                <a:ea typeface="+mn-lt"/>
                <a:cs typeface="+mn-lt"/>
              </a:rPr>
              <a:t>aplicación</a:t>
            </a:r>
            <a:r>
              <a:rPr lang="en-US">
                <a:ea typeface="+mn-lt"/>
                <a:cs typeface="+mn-lt"/>
              </a:rPr>
              <a:t> del Salmo 2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reino</a:t>
            </a:r>
            <a:r>
              <a:rPr lang="en-US">
                <a:ea typeface="+mn-lt"/>
                <a:cs typeface="+mn-lt"/>
              </a:rPr>
              <a:t> </a:t>
            </a:r>
            <a:r>
              <a:rPr lang="en-US" err="1">
                <a:ea typeface="+mn-lt"/>
                <a:cs typeface="+mn-lt"/>
              </a:rPr>
              <a:t>mesiánico</a:t>
            </a:r>
            <a:r>
              <a:rPr lang="en-US">
                <a:ea typeface="+mn-lt"/>
                <a:cs typeface="+mn-lt"/>
              </a:rPr>
              <a:t> es extender la misericordia a </a:t>
            </a:r>
            <a:r>
              <a:rPr lang="en-US" err="1">
                <a:ea typeface="+mn-lt"/>
                <a:cs typeface="+mn-lt"/>
              </a:rPr>
              <a:t>los</a:t>
            </a:r>
            <a:r>
              <a:rPr lang="en-US">
                <a:ea typeface="+mn-lt"/>
                <a:cs typeface="+mn-lt"/>
              </a:rPr>
              <a:t> </a:t>
            </a:r>
            <a:r>
              <a:rPr lang="en-US" err="1">
                <a:ea typeface="+mn-lt"/>
                <a:cs typeface="+mn-lt"/>
              </a:rPr>
              <a:t>desobedientes</a:t>
            </a:r>
            <a:endParaRPr lang="en-US"/>
          </a:p>
          <a:p>
            <a:endParaRPr lang="en-US"/>
          </a:p>
          <a:p>
            <a:endParaRPr lang="en-US"/>
          </a:p>
        </p:txBody>
      </p:sp>
    </p:spTree>
    <p:extLst>
      <p:ext uri="{BB962C8B-B14F-4D97-AF65-F5344CB8AC3E}">
        <p14:creationId xmlns:p14="http://schemas.microsoft.com/office/powerpoint/2010/main" val="2305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dirty="0"/>
              <a:t>Name two themes that run through the book of Psalms</a:t>
            </a:r>
          </a:p>
          <a:p>
            <a:pPr lvl="1"/>
            <a:r>
              <a:rPr lang="en-US" dirty="0" err="1">
                <a:solidFill>
                  <a:srgbClr val="C00000"/>
                </a:solidFill>
              </a:rPr>
              <a:t>Lawkeeping</a:t>
            </a:r>
            <a:r>
              <a:rPr lang="en-US" dirty="0">
                <a:solidFill>
                  <a:srgbClr val="C00000"/>
                </a:solidFill>
              </a:rPr>
              <a:t> – “blessed”</a:t>
            </a:r>
          </a:p>
          <a:p>
            <a:pPr lvl="1"/>
            <a:r>
              <a:rPr lang="en-US" dirty="0">
                <a:solidFill>
                  <a:srgbClr val="C00000"/>
                </a:solidFill>
              </a:rPr>
              <a:t>Kingship – “messiah/anointed”</a:t>
            </a:r>
          </a:p>
          <a:p>
            <a:r>
              <a:rPr lang="en-US" dirty="0"/>
              <a:t>Describe the shift in the focus of the “kingship” theme from the beginning to the end of the book</a:t>
            </a:r>
          </a:p>
          <a:p>
            <a:pPr lvl="1"/>
            <a:r>
              <a:rPr lang="en-US" dirty="0">
                <a:solidFill>
                  <a:srgbClr val="C00000"/>
                </a:solidFill>
              </a:rPr>
              <a:t>From an earthly (Davidic) king to a heavenly king (God)</a:t>
            </a:r>
          </a:p>
          <a:p>
            <a:r>
              <a:rPr lang="en-US" dirty="0"/>
              <a:t>Explain the place of Psalms in the Old Testament and in the Wisdom Literature</a:t>
            </a:r>
          </a:p>
          <a:p>
            <a:pPr lvl="1"/>
            <a:r>
              <a:rPr lang="en-US" dirty="0">
                <a:solidFill>
                  <a:srgbClr val="C00000"/>
                </a:solidFill>
              </a:rPr>
              <a:t>A record of what God’s people thought as they tried to obey the Law, believe the Prophets, and follow the advice of the Wisdom literature</a:t>
            </a:r>
          </a:p>
          <a:p>
            <a:endParaRPr lang="en-US" dirty="0"/>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a:lstStyle/>
          <a:p>
            <a:r>
              <a:rPr lang="es-ES"/>
              <a:t>Mencionar dos temas que se encuentran en todo el libro de los Salmos</a:t>
            </a:r>
          </a:p>
          <a:p>
            <a:pPr lvl="1"/>
            <a:r>
              <a:rPr lang="es-ES">
                <a:solidFill>
                  <a:srgbClr val="C00000"/>
                </a:solidFill>
              </a:rPr>
              <a:t>La observación de la Ley – “bienaventurado”</a:t>
            </a:r>
          </a:p>
          <a:p>
            <a:pPr lvl="1"/>
            <a:r>
              <a:rPr lang="es-ES">
                <a:solidFill>
                  <a:srgbClr val="C00000"/>
                </a:solidFill>
              </a:rPr>
              <a:t>El reinado – “Mesías/ungido”</a:t>
            </a:r>
          </a:p>
          <a:p>
            <a:r>
              <a:rPr lang="es-ES"/>
              <a:t>Describir el cambio en el enfoque del tema del "reinado" desde el principio hasta el final del libro</a:t>
            </a:r>
          </a:p>
          <a:p>
            <a:pPr lvl="1"/>
            <a:r>
              <a:rPr lang="es-ES">
                <a:solidFill>
                  <a:srgbClr val="C00000"/>
                </a:solidFill>
              </a:rPr>
              <a:t>De un rey terrenal (“davídico”) a un Rey celestial (Dios)</a:t>
            </a:r>
          </a:p>
          <a:p>
            <a:r>
              <a:rPr lang="es-ES"/>
              <a:t>Explicar el lugar de los Salmos en el Antiguo Testamento y en la literatura de la sabiduría</a:t>
            </a:r>
          </a:p>
          <a:p>
            <a:pPr lvl="1"/>
            <a:r>
              <a:rPr lang="en-US">
                <a:solidFill>
                  <a:srgbClr val="C00000"/>
                </a:solidFill>
              </a:rPr>
              <a:t>Un </a:t>
            </a:r>
            <a:r>
              <a:rPr lang="en-US" err="1">
                <a:solidFill>
                  <a:srgbClr val="C00000"/>
                </a:solidFill>
              </a:rPr>
              <a:t>registro</a:t>
            </a:r>
            <a:r>
              <a:rPr lang="en-US">
                <a:solidFill>
                  <a:srgbClr val="C00000"/>
                </a:solidFill>
              </a:rPr>
              <a:t> de lo que </a:t>
            </a:r>
            <a:r>
              <a:rPr lang="en-US" err="1">
                <a:solidFill>
                  <a:srgbClr val="C00000"/>
                </a:solidFill>
              </a:rPr>
              <a:t>pensaba</a:t>
            </a:r>
            <a:r>
              <a:rPr lang="en-US">
                <a:solidFill>
                  <a:srgbClr val="C00000"/>
                </a:solidFill>
              </a:rPr>
              <a:t> el pueblo de Dios </a:t>
            </a:r>
            <a:r>
              <a:rPr lang="en-US" err="1">
                <a:solidFill>
                  <a:srgbClr val="C00000"/>
                </a:solidFill>
              </a:rPr>
              <a:t>mientras</a:t>
            </a:r>
            <a:r>
              <a:rPr lang="en-US">
                <a:solidFill>
                  <a:srgbClr val="C00000"/>
                </a:solidFill>
              </a:rPr>
              <a:t> </a:t>
            </a:r>
            <a:r>
              <a:rPr lang="en-US" err="1">
                <a:solidFill>
                  <a:srgbClr val="C00000"/>
                </a:solidFill>
              </a:rPr>
              <a:t>trataban</a:t>
            </a:r>
            <a:r>
              <a:rPr lang="en-US">
                <a:solidFill>
                  <a:srgbClr val="C00000"/>
                </a:solidFill>
              </a:rPr>
              <a:t> de </a:t>
            </a:r>
            <a:r>
              <a:rPr lang="en-US" err="1">
                <a:solidFill>
                  <a:srgbClr val="C00000"/>
                </a:solidFill>
              </a:rPr>
              <a:t>obedecer</a:t>
            </a:r>
            <a:r>
              <a:rPr lang="en-US">
                <a:solidFill>
                  <a:srgbClr val="C00000"/>
                </a:solidFill>
              </a:rPr>
              <a:t> la Ley, </a:t>
            </a:r>
            <a:r>
              <a:rPr lang="en-US" err="1">
                <a:solidFill>
                  <a:srgbClr val="C00000"/>
                </a:solidFill>
              </a:rPr>
              <a:t>creer</a:t>
            </a:r>
            <a:r>
              <a:rPr lang="en-US">
                <a:solidFill>
                  <a:srgbClr val="C00000"/>
                </a:solidFill>
              </a:rPr>
              <a:t> a </a:t>
            </a:r>
            <a:r>
              <a:rPr lang="en-US" err="1">
                <a:solidFill>
                  <a:srgbClr val="C00000"/>
                </a:solidFill>
              </a:rPr>
              <a:t>los</a:t>
            </a:r>
            <a:r>
              <a:rPr lang="en-US">
                <a:solidFill>
                  <a:srgbClr val="C00000"/>
                </a:solidFill>
              </a:rPr>
              <a:t> </a:t>
            </a:r>
            <a:r>
              <a:rPr lang="en-US" err="1">
                <a:solidFill>
                  <a:srgbClr val="C00000"/>
                </a:solidFill>
              </a:rPr>
              <a:t>profetas</a:t>
            </a:r>
            <a:r>
              <a:rPr lang="en-US">
                <a:solidFill>
                  <a:srgbClr val="C00000"/>
                </a:solidFill>
              </a:rPr>
              <a:t>, y </a:t>
            </a:r>
            <a:r>
              <a:rPr lang="en-US" err="1">
                <a:solidFill>
                  <a:srgbClr val="C00000"/>
                </a:solidFill>
              </a:rPr>
              <a:t>seguir</a:t>
            </a:r>
            <a:r>
              <a:rPr lang="en-US">
                <a:solidFill>
                  <a:srgbClr val="C00000"/>
                </a:solidFill>
              </a:rPr>
              <a:t> el </a:t>
            </a:r>
            <a:r>
              <a:rPr lang="en-US" err="1">
                <a:solidFill>
                  <a:srgbClr val="C00000"/>
                </a:solidFill>
              </a:rPr>
              <a:t>consejo</a:t>
            </a:r>
            <a:r>
              <a:rPr lang="en-US">
                <a:solidFill>
                  <a:srgbClr val="C00000"/>
                </a:solidFill>
              </a:rPr>
              <a:t> de la literature de la </a:t>
            </a:r>
            <a:r>
              <a:rPr lang="en-US" err="1">
                <a:solidFill>
                  <a:srgbClr val="C00000"/>
                </a:solidFill>
              </a:rPr>
              <a:t>sabiduría</a:t>
            </a:r>
            <a:endParaRPr lang="en-US">
              <a:solidFill>
                <a:srgbClr val="C00000"/>
              </a:solidFill>
            </a:endParaRPr>
          </a:p>
          <a:p>
            <a:endParaRPr lang="en-US"/>
          </a:p>
        </p:txBody>
      </p:sp>
    </p:spTree>
    <p:extLst>
      <p:ext uri="{BB962C8B-B14F-4D97-AF65-F5344CB8AC3E}">
        <p14:creationId xmlns:p14="http://schemas.microsoft.com/office/powerpoint/2010/main" val="34663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F43C-FA09-4AAA-A3C5-5F5BCC61217E}"/>
              </a:ext>
            </a:extLst>
          </p:cNvPr>
          <p:cNvSpPr>
            <a:spLocks noGrp="1"/>
          </p:cNvSpPr>
          <p:nvPr>
            <p:ph type="title"/>
          </p:nvPr>
        </p:nvSpPr>
        <p:spPr/>
        <p:txBody>
          <a:bodyPr>
            <a:noAutofit/>
          </a:bodyPr>
          <a:lstStyle/>
          <a:p>
            <a:r>
              <a:rPr lang="en-US" sz="2600">
                <a:latin typeface="Malgun Gothic"/>
                <a:ea typeface="Malgun Gothic"/>
              </a:rPr>
              <a:t>Improving Our Prayers / </a:t>
            </a:r>
            <a:r>
              <a:rPr lang="en-US" sz="2600" err="1">
                <a:latin typeface="Malgun Gothic"/>
                <a:ea typeface="Malgun Gothic"/>
              </a:rPr>
              <a:t>Mejorando</a:t>
            </a:r>
            <a:r>
              <a:rPr lang="en-US" sz="2600">
                <a:latin typeface="Malgun Gothic"/>
                <a:ea typeface="Malgun Gothic"/>
              </a:rPr>
              <a:t> </a:t>
            </a:r>
            <a:r>
              <a:rPr lang="en-US" sz="2600" err="1">
                <a:latin typeface="Malgun Gothic"/>
                <a:ea typeface="Malgun Gothic"/>
              </a:rPr>
              <a:t>nuestras</a:t>
            </a:r>
            <a:r>
              <a:rPr lang="en-US" sz="2600">
                <a:latin typeface="Malgun Gothic"/>
                <a:ea typeface="Malgun Gothic"/>
              </a:rPr>
              <a:t> </a:t>
            </a:r>
            <a:r>
              <a:rPr lang="en-US" sz="2600" err="1">
                <a:latin typeface="Malgun Gothic"/>
                <a:ea typeface="Malgun Gothic"/>
              </a:rPr>
              <a:t>oraciones</a:t>
            </a:r>
            <a:endParaRPr lang="en-US" sz="2600"/>
          </a:p>
        </p:txBody>
      </p:sp>
      <p:sp>
        <p:nvSpPr>
          <p:cNvPr id="3" name="Content Placeholder 2">
            <a:extLst>
              <a:ext uri="{FF2B5EF4-FFF2-40B4-BE49-F238E27FC236}">
                <a16:creationId xmlns:a16="http://schemas.microsoft.com/office/drawing/2014/main" id="{B91D4E0A-5777-49C2-AED2-8F20F8CC2B3E}"/>
              </a:ext>
            </a:extLst>
          </p:cNvPr>
          <p:cNvSpPr>
            <a:spLocks noGrp="1"/>
          </p:cNvSpPr>
          <p:nvPr>
            <p:ph sz="half" idx="1"/>
          </p:nvPr>
        </p:nvSpPr>
        <p:spPr/>
        <p:txBody>
          <a:bodyPr/>
          <a:lstStyle/>
          <a:p>
            <a:r>
              <a:rPr lang="en-US"/>
              <a:t>We can pray the psalms (with some adaptation)</a:t>
            </a:r>
          </a:p>
          <a:p>
            <a:r>
              <a:rPr lang="en-US"/>
              <a:t>The psalms teach us how prayer works (what we do and what God does)</a:t>
            </a:r>
          </a:p>
          <a:p>
            <a:r>
              <a:rPr lang="en-US"/>
              <a:t>The psalms address all the major challenges God’s people face</a:t>
            </a:r>
          </a:p>
          <a:p>
            <a:r>
              <a:rPr lang="en-US"/>
              <a:t>The psalms teach us what to pray for</a:t>
            </a:r>
          </a:p>
          <a:p>
            <a:r>
              <a:rPr lang="en-US"/>
              <a:t>The psalms teach us what to say in our prayers</a:t>
            </a:r>
          </a:p>
          <a:p>
            <a:endParaRPr lang="en-US"/>
          </a:p>
        </p:txBody>
      </p:sp>
      <p:sp>
        <p:nvSpPr>
          <p:cNvPr id="4" name="Content Placeholder 3">
            <a:extLst>
              <a:ext uri="{FF2B5EF4-FFF2-40B4-BE49-F238E27FC236}">
                <a16:creationId xmlns:a16="http://schemas.microsoft.com/office/drawing/2014/main" id="{3A243EC6-1E99-0A6C-8A10-0E5C5A3E8456}"/>
              </a:ext>
            </a:extLst>
          </p:cNvPr>
          <p:cNvSpPr>
            <a:spLocks noGrp="1"/>
          </p:cNvSpPr>
          <p:nvPr>
            <p:ph sz="half" idx="2"/>
          </p:nvPr>
        </p:nvSpPr>
        <p:spPr>
          <a:xfrm>
            <a:off x="4571999" y="1041007"/>
            <a:ext cx="4346457" cy="4449790"/>
          </a:xfrm>
        </p:spPr>
        <p:txBody>
          <a:bodyPr vert="horz" lIns="91440" tIns="45720" rIns="91440" bIns="45720" rtlCol="0" anchor="t">
            <a:normAutofit/>
          </a:bodyPr>
          <a:lstStyle/>
          <a:p>
            <a:r>
              <a:rPr lang="en-US">
                <a:ea typeface="+mn-lt"/>
                <a:cs typeface="+mn-lt"/>
              </a:rPr>
              <a:t>Podemos </a:t>
            </a:r>
            <a:r>
              <a:rPr lang="en-US" err="1">
                <a:ea typeface="+mn-lt"/>
                <a:cs typeface="+mn-lt"/>
              </a:rPr>
              <a:t>orar</a:t>
            </a:r>
            <a:r>
              <a:rPr lang="en-US">
                <a:ea typeface="+mn-lt"/>
                <a:cs typeface="+mn-lt"/>
              </a:rPr>
              <a:t> </a:t>
            </a:r>
            <a:r>
              <a:rPr lang="en-US" err="1">
                <a:ea typeface="+mn-lt"/>
                <a:cs typeface="+mn-lt"/>
              </a:rPr>
              <a:t>los</a:t>
            </a:r>
            <a:r>
              <a:rPr lang="en-US">
                <a:ea typeface="+mn-lt"/>
                <a:cs typeface="+mn-lt"/>
              </a:rPr>
              <a:t> </a:t>
            </a:r>
            <a:r>
              <a:rPr lang="en-US" err="1">
                <a:ea typeface="+mn-lt"/>
                <a:cs typeface="+mn-lt"/>
              </a:rPr>
              <a:t>salmos</a:t>
            </a:r>
            <a:r>
              <a:rPr lang="en-US">
                <a:ea typeface="+mn-lt"/>
                <a:cs typeface="+mn-lt"/>
              </a:rPr>
              <a:t> (con algo de </a:t>
            </a:r>
            <a:r>
              <a:rPr lang="en-US" err="1">
                <a:ea typeface="+mn-lt"/>
                <a:cs typeface="+mn-lt"/>
              </a:rPr>
              <a:t>adaptación</a:t>
            </a:r>
            <a:r>
              <a:rPr lang="en-US">
                <a:ea typeface="+mn-lt"/>
                <a:cs typeface="+mn-lt"/>
              </a:rPr>
              <a:t>)</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cómo</a:t>
            </a:r>
            <a:r>
              <a:rPr lang="en-US">
                <a:ea typeface="+mn-lt"/>
                <a:cs typeface="+mn-lt"/>
              </a:rPr>
              <a:t> </a:t>
            </a:r>
            <a:r>
              <a:rPr lang="en-US" err="1">
                <a:ea typeface="+mn-lt"/>
                <a:cs typeface="+mn-lt"/>
              </a:rPr>
              <a:t>funciona</a:t>
            </a:r>
            <a:r>
              <a:rPr lang="en-US">
                <a:ea typeface="+mn-lt"/>
                <a:cs typeface="+mn-lt"/>
              </a:rPr>
              <a:t> la </a:t>
            </a:r>
            <a:r>
              <a:rPr lang="en-US" err="1">
                <a:ea typeface="+mn-lt"/>
                <a:cs typeface="+mn-lt"/>
              </a:rPr>
              <a:t>ora-ción</a:t>
            </a:r>
            <a:r>
              <a:rPr lang="en-US">
                <a:ea typeface="+mn-lt"/>
                <a:cs typeface="+mn-lt"/>
              </a:rPr>
              <a:t> (</a:t>
            </a:r>
            <a:r>
              <a:rPr lang="en-US" err="1">
                <a:ea typeface="+mn-lt"/>
                <a:cs typeface="+mn-lt"/>
              </a:rPr>
              <a:t>qué</a:t>
            </a:r>
            <a:r>
              <a:rPr lang="en-US">
                <a:ea typeface="+mn-lt"/>
                <a:cs typeface="+mn-lt"/>
              </a:rPr>
              <a:t> </a:t>
            </a:r>
            <a:r>
              <a:rPr lang="en-US" err="1">
                <a:ea typeface="+mn-lt"/>
                <a:cs typeface="+mn-lt"/>
              </a:rPr>
              <a:t>hacemos</a:t>
            </a:r>
            <a:r>
              <a:rPr lang="en-US">
                <a:ea typeface="+mn-lt"/>
                <a:cs typeface="+mn-lt"/>
              </a:rPr>
              <a:t> </a:t>
            </a:r>
            <a:r>
              <a:rPr lang="en-US" err="1">
                <a:ea typeface="+mn-lt"/>
                <a:cs typeface="+mn-lt"/>
              </a:rPr>
              <a:t>nosotros</a:t>
            </a:r>
            <a:r>
              <a:rPr lang="en-US">
                <a:ea typeface="+mn-lt"/>
                <a:cs typeface="+mn-lt"/>
              </a:rPr>
              <a:t> y </a:t>
            </a:r>
            <a:r>
              <a:rPr lang="en-US" err="1">
                <a:ea typeface="+mn-lt"/>
                <a:cs typeface="+mn-lt"/>
              </a:rPr>
              <a:t>qué</a:t>
            </a:r>
            <a:r>
              <a:rPr lang="en-US">
                <a:ea typeface="+mn-lt"/>
                <a:cs typeface="+mn-lt"/>
              </a:rPr>
              <a:t> </a:t>
            </a:r>
            <a:r>
              <a:rPr lang="en-US" err="1">
                <a:ea typeface="+mn-lt"/>
                <a:cs typeface="+mn-lt"/>
              </a:rPr>
              <a:t>hace</a:t>
            </a:r>
            <a:r>
              <a:rPr lang="en-US">
                <a:ea typeface="+mn-lt"/>
                <a:cs typeface="+mn-lt"/>
              </a:rPr>
              <a:t> Dios)</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tratan</a:t>
            </a:r>
            <a:r>
              <a:rPr lang="en-US">
                <a:ea typeface="+mn-lt"/>
                <a:cs typeface="+mn-lt"/>
              </a:rPr>
              <a:t> </a:t>
            </a:r>
            <a:r>
              <a:rPr lang="en-US" err="1">
                <a:ea typeface="+mn-lt"/>
                <a:cs typeface="+mn-lt"/>
              </a:rPr>
              <a:t>los</a:t>
            </a:r>
            <a:r>
              <a:rPr lang="en-US">
                <a:ea typeface="+mn-lt"/>
                <a:cs typeface="+mn-lt"/>
              </a:rPr>
              <a:t> </a:t>
            </a:r>
            <a:r>
              <a:rPr lang="en-US" err="1">
                <a:ea typeface="+mn-lt"/>
                <a:cs typeface="+mn-lt"/>
              </a:rPr>
              <a:t>principales</a:t>
            </a:r>
            <a:r>
              <a:rPr lang="en-US">
                <a:ea typeface="+mn-lt"/>
                <a:cs typeface="+mn-lt"/>
              </a:rPr>
              <a:t> </a:t>
            </a:r>
            <a:r>
              <a:rPr lang="en-US" err="1">
                <a:ea typeface="+mn-lt"/>
                <a:cs typeface="+mn-lt"/>
              </a:rPr>
              <a:t>desafíos</a:t>
            </a:r>
            <a:r>
              <a:rPr lang="en-US">
                <a:ea typeface="+mn-lt"/>
                <a:cs typeface="+mn-lt"/>
              </a:rPr>
              <a:t> a </a:t>
            </a:r>
            <a:r>
              <a:rPr lang="en-US" err="1">
                <a:ea typeface="+mn-lt"/>
                <a:cs typeface="+mn-lt"/>
              </a:rPr>
              <a:t>los</a:t>
            </a:r>
            <a:r>
              <a:rPr lang="en-US">
                <a:ea typeface="+mn-lt"/>
                <a:cs typeface="+mn-lt"/>
              </a:rPr>
              <a:t> que se </a:t>
            </a:r>
            <a:r>
              <a:rPr lang="en-US" err="1">
                <a:ea typeface="+mn-lt"/>
                <a:cs typeface="+mn-lt"/>
              </a:rPr>
              <a:t>enfrenta</a:t>
            </a:r>
            <a:r>
              <a:rPr lang="en-US">
                <a:ea typeface="+mn-lt"/>
                <a:cs typeface="+mn-lt"/>
              </a:rPr>
              <a:t> </a:t>
            </a:r>
            <a:r>
              <a:rPr lang="en-US" err="1">
                <a:ea typeface="+mn-lt"/>
                <a:cs typeface="+mn-lt"/>
              </a:rPr>
              <a:t>el</a:t>
            </a:r>
            <a:r>
              <a:rPr lang="en-US">
                <a:ea typeface="+mn-lt"/>
                <a:cs typeface="+mn-lt"/>
              </a:rPr>
              <a:t> pueblo de Dios.</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por</a:t>
            </a:r>
            <a:r>
              <a:rPr lang="en-US">
                <a:ea typeface="+mn-lt"/>
                <a:cs typeface="+mn-lt"/>
              </a:rPr>
              <a:t> </a:t>
            </a:r>
            <a:r>
              <a:rPr lang="en-US" err="1">
                <a:ea typeface="+mn-lt"/>
                <a:cs typeface="+mn-lt"/>
              </a:rPr>
              <a:t>qué</a:t>
            </a:r>
            <a:r>
              <a:rPr lang="en-US">
                <a:ea typeface="+mn-lt"/>
                <a:cs typeface="+mn-lt"/>
              </a:rPr>
              <a:t> </a:t>
            </a:r>
            <a:r>
              <a:rPr lang="en-US" err="1">
                <a:ea typeface="+mn-lt"/>
                <a:cs typeface="+mn-lt"/>
              </a:rPr>
              <a:t>cosas</a:t>
            </a:r>
            <a:r>
              <a:rPr lang="en-US">
                <a:ea typeface="+mn-lt"/>
                <a:cs typeface="+mn-lt"/>
              </a:rPr>
              <a:t> </a:t>
            </a:r>
            <a:r>
              <a:rPr lang="en-US" err="1">
                <a:ea typeface="+mn-lt"/>
                <a:cs typeface="+mn-lt"/>
              </a:rPr>
              <a:t>orar</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qué</a:t>
            </a:r>
            <a:r>
              <a:rPr lang="en-US">
                <a:ea typeface="+mn-lt"/>
                <a:cs typeface="+mn-lt"/>
              </a:rPr>
              <a:t> </a:t>
            </a:r>
            <a:r>
              <a:rPr lang="en-US" err="1">
                <a:ea typeface="+mn-lt"/>
                <a:cs typeface="+mn-lt"/>
              </a:rPr>
              <a:t>decir</a:t>
            </a:r>
            <a:r>
              <a:rPr lang="en-US">
                <a:ea typeface="+mn-lt"/>
                <a:cs typeface="+mn-lt"/>
              </a:rPr>
              <a:t> </a:t>
            </a:r>
            <a:r>
              <a:rPr lang="en-US" err="1">
                <a:ea typeface="+mn-lt"/>
                <a:cs typeface="+mn-lt"/>
              </a:rPr>
              <a:t>en</a:t>
            </a:r>
            <a:r>
              <a:rPr lang="en-US">
                <a:ea typeface="+mn-lt"/>
                <a:cs typeface="+mn-lt"/>
              </a:rPr>
              <a:t> </a:t>
            </a:r>
            <a:r>
              <a:rPr lang="en-US" err="1">
                <a:ea typeface="+mn-lt"/>
                <a:cs typeface="+mn-lt"/>
              </a:rPr>
              <a:t>nuestras</a:t>
            </a:r>
            <a:r>
              <a:rPr lang="en-US">
                <a:ea typeface="+mn-lt"/>
                <a:cs typeface="+mn-lt"/>
              </a:rPr>
              <a:t> </a:t>
            </a:r>
            <a:r>
              <a:rPr lang="en-US" err="1">
                <a:ea typeface="+mn-lt"/>
                <a:cs typeface="+mn-lt"/>
              </a:rPr>
              <a:t>oraciones</a:t>
            </a:r>
            <a:endParaRPr lang="en-US"/>
          </a:p>
        </p:txBody>
      </p:sp>
      <p:sp>
        <p:nvSpPr>
          <p:cNvPr id="6" name="Rectangle 5">
            <a:extLst>
              <a:ext uri="{FF2B5EF4-FFF2-40B4-BE49-F238E27FC236}">
                <a16:creationId xmlns:a16="http://schemas.microsoft.com/office/drawing/2014/main" id="{1BE8D3ED-006C-492C-5536-EAA354283690}"/>
              </a:ext>
            </a:extLst>
          </p:cNvPr>
          <p:cNvSpPr/>
          <p:nvPr/>
        </p:nvSpPr>
        <p:spPr>
          <a:xfrm>
            <a:off x="431284" y="3807502"/>
            <a:ext cx="8386938" cy="14165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0" rIns="82296" rtlCol="0" anchor="ctr"/>
          <a:lstStyle/>
          <a:p>
            <a:pPr marL="130810" lvl="1" algn="ctr"/>
            <a:r>
              <a:rPr lang="en-US" dirty="0">
                <a:solidFill>
                  <a:schemeClr val="bg1"/>
                </a:solidFill>
              </a:rPr>
              <a:t>When we pray the words of Scripture, we conform our thoughts and feelings to the words of God. We train ourselves to pray by imitating men and women of great faith.</a:t>
            </a:r>
            <a:br>
              <a:rPr lang="en-US" dirty="0">
                <a:solidFill>
                  <a:schemeClr val="bg1"/>
                </a:solidFill>
              </a:rPr>
            </a:br>
            <a:endParaRPr lang="en-US" sz="600" dirty="0">
              <a:solidFill>
                <a:schemeClr val="bg1"/>
              </a:solidFill>
            </a:endParaRPr>
          </a:p>
          <a:p>
            <a:pPr marL="130810" lvl="1" algn="ctr"/>
            <a:r>
              <a:rPr lang="en-US" i="1" dirty="0">
                <a:solidFill>
                  <a:schemeClr val="bg1"/>
                </a:solidFill>
              </a:rPr>
              <a:t>Al </a:t>
            </a:r>
            <a:r>
              <a:rPr lang="en-US" i="1" dirty="0" err="1">
                <a:solidFill>
                  <a:schemeClr val="bg1"/>
                </a:solidFill>
              </a:rPr>
              <a:t>orar</a:t>
            </a:r>
            <a:r>
              <a:rPr lang="en-US" i="1" dirty="0">
                <a:solidFill>
                  <a:schemeClr val="bg1"/>
                </a:solidFill>
              </a:rPr>
              <a:t> las palabras de las </a:t>
            </a:r>
            <a:r>
              <a:rPr lang="en-US" i="1" dirty="0" err="1">
                <a:solidFill>
                  <a:schemeClr val="bg1"/>
                </a:solidFill>
              </a:rPr>
              <a:t>escrituras</a:t>
            </a:r>
            <a:r>
              <a:rPr lang="en-US" i="1" dirty="0">
                <a:solidFill>
                  <a:schemeClr val="bg1"/>
                </a:solidFill>
              </a:rPr>
              <a:t>, </a:t>
            </a:r>
            <a:r>
              <a:rPr lang="en-US" i="1" dirty="0" err="1">
                <a:solidFill>
                  <a:schemeClr val="bg1"/>
                </a:solidFill>
              </a:rPr>
              <a:t>conformamos</a:t>
            </a:r>
            <a:r>
              <a:rPr lang="en-US" i="1" dirty="0">
                <a:solidFill>
                  <a:schemeClr val="bg1"/>
                </a:solidFill>
              </a:rPr>
              <a:t> </a:t>
            </a:r>
            <a:r>
              <a:rPr lang="en-US" i="1" dirty="0" err="1">
                <a:solidFill>
                  <a:schemeClr val="bg1"/>
                </a:solidFill>
              </a:rPr>
              <a:t>nuestros</a:t>
            </a:r>
            <a:r>
              <a:rPr lang="en-US" i="1" dirty="0">
                <a:solidFill>
                  <a:schemeClr val="bg1"/>
                </a:solidFill>
              </a:rPr>
              <a:t> </a:t>
            </a:r>
            <a:r>
              <a:rPr lang="en-US" i="1" dirty="0" err="1">
                <a:solidFill>
                  <a:schemeClr val="bg1"/>
                </a:solidFill>
              </a:rPr>
              <a:t>pensamientos</a:t>
            </a:r>
            <a:r>
              <a:rPr lang="en-US" i="1" dirty="0">
                <a:solidFill>
                  <a:schemeClr val="bg1"/>
                </a:solidFill>
              </a:rPr>
              <a:t> y </a:t>
            </a:r>
            <a:r>
              <a:rPr lang="en-US" i="1" dirty="0" err="1">
                <a:solidFill>
                  <a:schemeClr val="bg1"/>
                </a:solidFill>
              </a:rPr>
              <a:t>sentimientos</a:t>
            </a:r>
            <a:r>
              <a:rPr lang="en-US" i="1" dirty="0">
                <a:solidFill>
                  <a:schemeClr val="bg1"/>
                </a:solidFill>
              </a:rPr>
              <a:t> a las palabras de Dios.  Nos </a:t>
            </a:r>
            <a:r>
              <a:rPr lang="en-US" i="1" dirty="0" err="1">
                <a:solidFill>
                  <a:schemeClr val="bg1"/>
                </a:solidFill>
              </a:rPr>
              <a:t>entrenamos</a:t>
            </a:r>
            <a:r>
              <a:rPr lang="en-US" i="1" dirty="0">
                <a:solidFill>
                  <a:schemeClr val="bg1"/>
                </a:solidFill>
              </a:rPr>
              <a:t> para </a:t>
            </a:r>
            <a:r>
              <a:rPr lang="en-US" i="1" dirty="0" err="1">
                <a:solidFill>
                  <a:schemeClr val="bg1"/>
                </a:solidFill>
              </a:rPr>
              <a:t>orar</a:t>
            </a:r>
            <a:r>
              <a:rPr lang="en-US" i="1" dirty="0">
                <a:solidFill>
                  <a:schemeClr val="bg1"/>
                </a:solidFill>
              </a:rPr>
              <a:t> al </a:t>
            </a:r>
            <a:r>
              <a:rPr lang="en-US" i="1" dirty="0" err="1">
                <a:solidFill>
                  <a:schemeClr val="bg1"/>
                </a:solidFill>
              </a:rPr>
              <a:t>imitar</a:t>
            </a:r>
            <a:r>
              <a:rPr lang="en-US" i="1" dirty="0">
                <a:solidFill>
                  <a:schemeClr val="bg1"/>
                </a:solidFill>
              </a:rPr>
              <a:t> a </a:t>
            </a:r>
            <a:r>
              <a:rPr lang="en-US" i="1" dirty="0" err="1">
                <a:solidFill>
                  <a:schemeClr val="bg1"/>
                </a:solidFill>
              </a:rPr>
              <a:t>los</a:t>
            </a:r>
            <a:r>
              <a:rPr lang="en-US" i="1" dirty="0">
                <a:solidFill>
                  <a:schemeClr val="bg1"/>
                </a:solidFill>
              </a:rPr>
              <a:t> hombres de gran </a:t>
            </a:r>
            <a:r>
              <a:rPr lang="en-US" i="1" dirty="0" err="1">
                <a:solidFill>
                  <a:schemeClr val="bg1"/>
                </a:solidFill>
              </a:rPr>
              <a:t>fe</a:t>
            </a:r>
            <a:r>
              <a:rPr lang="en-US" i="1" dirty="0">
                <a:solidFill>
                  <a:schemeClr val="bg1"/>
                </a:solidFill>
              </a:rPr>
              <a:t>.</a:t>
            </a:r>
          </a:p>
        </p:txBody>
      </p:sp>
    </p:spTree>
    <p:extLst>
      <p:ext uri="{BB962C8B-B14F-4D97-AF65-F5344CB8AC3E}">
        <p14:creationId xmlns:p14="http://schemas.microsoft.com/office/powerpoint/2010/main" val="28643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List 2 New Testament prayers that are directly based on a single psalm</a:t>
            </a:r>
          </a:p>
          <a:p>
            <a:pPr lvl="1"/>
            <a:r>
              <a:rPr lang="en-US">
                <a:solidFill>
                  <a:srgbClr val="C00000"/>
                </a:solidFill>
              </a:rPr>
              <a:t>Matthew 27:46 – based on Psalm 22:1</a:t>
            </a:r>
          </a:p>
          <a:p>
            <a:pPr lvl="1"/>
            <a:r>
              <a:rPr lang="en-US">
                <a:solidFill>
                  <a:srgbClr val="C00000"/>
                </a:solidFill>
              </a:rPr>
              <a:t>Luke 23:46 – based on Psalm 31:5</a:t>
            </a:r>
          </a:p>
          <a:p>
            <a:pPr lvl="1"/>
            <a:r>
              <a:rPr lang="en-US">
                <a:solidFill>
                  <a:srgbClr val="C00000"/>
                </a:solidFill>
              </a:rPr>
              <a:t>Acts 4:24-30 – based on Psalm 2</a:t>
            </a:r>
          </a:p>
          <a:p>
            <a:r>
              <a:rPr lang="en-US"/>
              <a:t>Describe how studying the Psalms can improve our prayers</a:t>
            </a:r>
          </a:p>
          <a:p>
            <a:pPr lvl="1"/>
            <a:r>
              <a:rPr lang="en-US">
                <a:solidFill>
                  <a:srgbClr val="C00000"/>
                </a:solidFill>
              </a:rPr>
              <a:t>When we pray the words of Scripture, we are conforming our thoughts and feelings to the words of God. We train ourselves to pray by following the examples of men of great faith.</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1999" y="1268819"/>
            <a:ext cx="4407109" cy="4221977"/>
          </a:xfrm>
        </p:spPr>
        <p:txBody>
          <a:bodyPr vert="horz" lIns="91440" tIns="45720" rIns="91440" bIns="45720" rtlCol="0" anchor="t">
            <a:normAutofit/>
          </a:bodyPr>
          <a:lstStyle/>
          <a:p>
            <a:r>
              <a:rPr lang="es-ES">
                <a:ea typeface="+mn-lt"/>
                <a:cs typeface="+mn-lt"/>
              </a:rPr>
              <a:t>Enumerar 3 oraciones del Nuevo Testamento que se basan en cierto salmo en particular</a:t>
            </a:r>
            <a:endParaRPr lang="es-ES"/>
          </a:p>
          <a:p>
            <a:pPr lvl="1"/>
            <a:r>
              <a:rPr lang="en-US">
                <a:solidFill>
                  <a:srgbClr val="C00000"/>
                </a:solidFill>
                <a:ea typeface="+mn-lt"/>
                <a:cs typeface="+mn-lt"/>
              </a:rPr>
              <a:t>Mateo 27:46 – </a:t>
            </a:r>
            <a:r>
              <a:rPr lang="en-US" err="1">
                <a:solidFill>
                  <a:srgbClr val="C00000"/>
                </a:solidFill>
                <a:ea typeface="+mn-lt"/>
                <a:cs typeface="+mn-lt"/>
              </a:rPr>
              <a:t>basada</a:t>
            </a:r>
            <a:r>
              <a:rPr lang="en-US">
                <a:solidFill>
                  <a:srgbClr val="C00000"/>
                </a:solidFill>
                <a:ea typeface="+mn-lt"/>
                <a:cs typeface="+mn-lt"/>
              </a:rPr>
              <a:t> </a:t>
            </a:r>
            <a:r>
              <a:rPr lang="en-US" err="1">
                <a:solidFill>
                  <a:srgbClr val="C00000"/>
                </a:solidFill>
                <a:ea typeface="+mn-lt"/>
                <a:cs typeface="+mn-lt"/>
              </a:rPr>
              <a:t>en</a:t>
            </a:r>
            <a:r>
              <a:rPr lang="en-US">
                <a:solidFill>
                  <a:srgbClr val="C00000"/>
                </a:solidFill>
                <a:ea typeface="+mn-lt"/>
                <a:cs typeface="+mn-lt"/>
              </a:rPr>
              <a:t> Salmo 22:1</a:t>
            </a:r>
            <a:endParaRPr lang="en-US">
              <a:ea typeface="+mn-lt"/>
              <a:cs typeface="+mn-lt"/>
            </a:endParaRPr>
          </a:p>
          <a:p>
            <a:pPr lvl="1"/>
            <a:r>
              <a:rPr lang="en-US">
                <a:solidFill>
                  <a:srgbClr val="C00000"/>
                </a:solidFill>
                <a:ea typeface="+mn-lt"/>
                <a:cs typeface="+mn-lt"/>
              </a:rPr>
              <a:t>Lucas 23:46 – </a:t>
            </a:r>
            <a:r>
              <a:rPr lang="en-US" err="1">
                <a:solidFill>
                  <a:srgbClr val="C00000"/>
                </a:solidFill>
                <a:ea typeface="+mn-lt"/>
                <a:cs typeface="+mn-lt"/>
              </a:rPr>
              <a:t>basada</a:t>
            </a:r>
            <a:r>
              <a:rPr lang="en-US">
                <a:solidFill>
                  <a:srgbClr val="C00000"/>
                </a:solidFill>
                <a:ea typeface="+mn-lt"/>
                <a:cs typeface="+mn-lt"/>
              </a:rPr>
              <a:t> </a:t>
            </a:r>
            <a:r>
              <a:rPr lang="en-US" err="1">
                <a:solidFill>
                  <a:srgbClr val="C00000"/>
                </a:solidFill>
                <a:ea typeface="+mn-lt"/>
                <a:cs typeface="+mn-lt"/>
              </a:rPr>
              <a:t>en</a:t>
            </a:r>
            <a:r>
              <a:rPr lang="en-US">
                <a:solidFill>
                  <a:srgbClr val="C00000"/>
                </a:solidFill>
                <a:ea typeface="+mn-lt"/>
                <a:cs typeface="+mn-lt"/>
              </a:rPr>
              <a:t> Salmo 31:5</a:t>
            </a:r>
            <a:endParaRPr lang="en-US">
              <a:ea typeface="+mn-lt"/>
              <a:cs typeface="+mn-lt"/>
            </a:endParaRPr>
          </a:p>
          <a:p>
            <a:pPr lvl="1"/>
            <a:r>
              <a:rPr lang="en-US" err="1">
                <a:solidFill>
                  <a:srgbClr val="C00000"/>
                </a:solidFill>
                <a:ea typeface="+mn-lt"/>
                <a:cs typeface="+mn-lt"/>
              </a:rPr>
              <a:t>Hechos</a:t>
            </a:r>
            <a:r>
              <a:rPr lang="en-US">
                <a:solidFill>
                  <a:srgbClr val="C00000"/>
                </a:solidFill>
                <a:ea typeface="+mn-lt"/>
                <a:cs typeface="+mn-lt"/>
              </a:rPr>
              <a:t> 4:24-30 – </a:t>
            </a:r>
            <a:r>
              <a:rPr lang="en-US" err="1">
                <a:solidFill>
                  <a:srgbClr val="C00000"/>
                </a:solidFill>
                <a:ea typeface="+mn-lt"/>
                <a:cs typeface="+mn-lt"/>
              </a:rPr>
              <a:t>basada</a:t>
            </a:r>
            <a:r>
              <a:rPr lang="en-US">
                <a:solidFill>
                  <a:srgbClr val="C00000"/>
                </a:solidFill>
                <a:ea typeface="+mn-lt"/>
                <a:cs typeface="+mn-lt"/>
              </a:rPr>
              <a:t> </a:t>
            </a:r>
            <a:r>
              <a:rPr lang="en-US" err="1">
                <a:solidFill>
                  <a:srgbClr val="C00000"/>
                </a:solidFill>
                <a:ea typeface="+mn-lt"/>
                <a:cs typeface="+mn-lt"/>
              </a:rPr>
              <a:t>en</a:t>
            </a:r>
            <a:r>
              <a:rPr lang="en-US">
                <a:solidFill>
                  <a:srgbClr val="C00000"/>
                </a:solidFill>
                <a:ea typeface="+mn-lt"/>
                <a:cs typeface="+mn-lt"/>
              </a:rPr>
              <a:t> Salmo 2</a:t>
            </a:r>
            <a:endParaRPr lang="es-ES"/>
          </a:p>
          <a:p>
            <a:r>
              <a:rPr lang="es-ES"/>
              <a:t>Describir cómo el estudio de los salmos puede mejorar nuestras oraciones</a:t>
            </a:r>
          </a:p>
          <a:p>
            <a:pPr lvl="1"/>
            <a:r>
              <a:rPr lang="en-US">
                <a:solidFill>
                  <a:srgbClr val="C00000"/>
                </a:solidFill>
                <a:ea typeface="+mn-lt"/>
                <a:cs typeface="+mn-lt"/>
              </a:rPr>
              <a:t>Al </a:t>
            </a:r>
            <a:r>
              <a:rPr lang="en-US" err="1">
                <a:solidFill>
                  <a:srgbClr val="C00000"/>
                </a:solidFill>
                <a:ea typeface="+mn-lt"/>
                <a:cs typeface="+mn-lt"/>
              </a:rPr>
              <a:t>orar</a:t>
            </a:r>
            <a:r>
              <a:rPr lang="en-US">
                <a:solidFill>
                  <a:srgbClr val="C00000"/>
                </a:solidFill>
                <a:ea typeface="+mn-lt"/>
                <a:cs typeface="+mn-lt"/>
              </a:rPr>
              <a:t> las palabras de las </a:t>
            </a:r>
            <a:r>
              <a:rPr lang="en-US" err="1">
                <a:solidFill>
                  <a:srgbClr val="C00000"/>
                </a:solidFill>
                <a:ea typeface="+mn-lt"/>
                <a:cs typeface="+mn-lt"/>
              </a:rPr>
              <a:t>escrituras</a:t>
            </a:r>
            <a:r>
              <a:rPr lang="en-US">
                <a:solidFill>
                  <a:srgbClr val="C00000"/>
                </a:solidFill>
                <a:ea typeface="+mn-lt"/>
                <a:cs typeface="+mn-lt"/>
              </a:rPr>
              <a:t>, </a:t>
            </a:r>
            <a:r>
              <a:rPr lang="en-US" err="1">
                <a:solidFill>
                  <a:srgbClr val="C00000"/>
                </a:solidFill>
                <a:ea typeface="+mn-lt"/>
                <a:cs typeface="+mn-lt"/>
              </a:rPr>
              <a:t>conformamos</a:t>
            </a:r>
            <a:r>
              <a:rPr lang="en-US">
                <a:solidFill>
                  <a:srgbClr val="C00000"/>
                </a:solidFill>
                <a:ea typeface="+mn-lt"/>
                <a:cs typeface="+mn-lt"/>
              </a:rPr>
              <a:t> </a:t>
            </a:r>
            <a:r>
              <a:rPr lang="en-US" err="1">
                <a:solidFill>
                  <a:srgbClr val="C00000"/>
                </a:solidFill>
                <a:ea typeface="+mn-lt"/>
                <a:cs typeface="+mn-lt"/>
              </a:rPr>
              <a:t>nuestros</a:t>
            </a:r>
            <a:r>
              <a:rPr lang="en-US">
                <a:solidFill>
                  <a:srgbClr val="C00000"/>
                </a:solidFill>
                <a:ea typeface="+mn-lt"/>
                <a:cs typeface="+mn-lt"/>
              </a:rPr>
              <a:t> </a:t>
            </a:r>
            <a:r>
              <a:rPr lang="en-US" err="1">
                <a:solidFill>
                  <a:srgbClr val="C00000"/>
                </a:solidFill>
                <a:ea typeface="+mn-lt"/>
                <a:cs typeface="+mn-lt"/>
              </a:rPr>
              <a:t>pensamientos</a:t>
            </a:r>
            <a:r>
              <a:rPr lang="en-US">
                <a:solidFill>
                  <a:srgbClr val="C00000"/>
                </a:solidFill>
                <a:ea typeface="+mn-lt"/>
                <a:cs typeface="+mn-lt"/>
              </a:rPr>
              <a:t> y </a:t>
            </a:r>
            <a:r>
              <a:rPr lang="en-US" err="1">
                <a:solidFill>
                  <a:srgbClr val="C00000"/>
                </a:solidFill>
                <a:ea typeface="+mn-lt"/>
                <a:cs typeface="+mn-lt"/>
              </a:rPr>
              <a:t>sentimientos</a:t>
            </a:r>
            <a:r>
              <a:rPr lang="en-US">
                <a:solidFill>
                  <a:srgbClr val="C00000"/>
                </a:solidFill>
                <a:ea typeface="+mn-lt"/>
                <a:cs typeface="+mn-lt"/>
              </a:rPr>
              <a:t> a las palabras de Dios.  Nos </a:t>
            </a:r>
            <a:r>
              <a:rPr lang="en-US" err="1">
                <a:solidFill>
                  <a:srgbClr val="C00000"/>
                </a:solidFill>
                <a:ea typeface="+mn-lt"/>
                <a:cs typeface="+mn-lt"/>
              </a:rPr>
              <a:t>entrenamos</a:t>
            </a:r>
            <a:r>
              <a:rPr lang="en-US">
                <a:solidFill>
                  <a:srgbClr val="C00000"/>
                </a:solidFill>
                <a:ea typeface="+mn-lt"/>
                <a:cs typeface="+mn-lt"/>
              </a:rPr>
              <a:t> para </a:t>
            </a:r>
            <a:r>
              <a:rPr lang="en-US" err="1">
                <a:solidFill>
                  <a:srgbClr val="C00000"/>
                </a:solidFill>
                <a:ea typeface="+mn-lt"/>
                <a:cs typeface="+mn-lt"/>
              </a:rPr>
              <a:t>orar</a:t>
            </a:r>
            <a:r>
              <a:rPr lang="en-US">
                <a:solidFill>
                  <a:srgbClr val="C00000"/>
                </a:solidFill>
                <a:ea typeface="+mn-lt"/>
                <a:cs typeface="+mn-lt"/>
              </a:rPr>
              <a:t> al </a:t>
            </a:r>
            <a:r>
              <a:rPr lang="en-US" err="1">
                <a:solidFill>
                  <a:srgbClr val="C00000"/>
                </a:solidFill>
                <a:ea typeface="+mn-lt"/>
                <a:cs typeface="+mn-lt"/>
              </a:rPr>
              <a:t>seguir</a:t>
            </a:r>
            <a:r>
              <a:rPr lang="en-US">
                <a:solidFill>
                  <a:srgbClr val="C00000"/>
                </a:solidFill>
                <a:ea typeface="+mn-lt"/>
                <a:cs typeface="+mn-lt"/>
              </a:rPr>
              <a:t> </a:t>
            </a:r>
            <a:r>
              <a:rPr lang="en-US" err="1">
                <a:solidFill>
                  <a:srgbClr val="C00000"/>
                </a:solidFill>
                <a:ea typeface="+mn-lt"/>
                <a:cs typeface="+mn-lt"/>
              </a:rPr>
              <a:t>los</a:t>
            </a:r>
            <a:r>
              <a:rPr lang="en-US">
                <a:solidFill>
                  <a:srgbClr val="C00000"/>
                </a:solidFill>
                <a:ea typeface="+mn-lt"/>
                <a:cs typeface="+mn-lt"/>
              </a:rPr>
              <a:t> </a:t>
            </a:r>
            <a:r>
              <a:rPr lang="en-US" err="1">
                <a:solidFill>
                  <a:srgbClr val="C00000"/>
                </a:solidFill>
                <a:ea typeface="+mn-lt"/>
                <a:cs typeface="+mn-lt"/>
              </a:rPr>
              <a:t>ejemplos</a:t>
            </a:r>
            <a:r>
              <a:rPr lang="en-US">
                <a:solidFill>
                  <a:srgbClr val="C00000"/>
                </a:solidFill>
                <a:ea typeface="+mn-lt"/>
                <a:cs typeface="+mn-lt"/>
              </a:rPr>
              <a:t> de </a:t>
            </a:r>
            <a:r>
              <a:rPr lang="en-US" err="1">
                <a:solidFill>
                  <a:srgbClr val="C00000"/>
                </a:solidFill>
                <a:ea typeface="+mn-lt"/>
                <a:cs typeface="+mn-lt"/>
              </a:rPr>
              <a:t>los</a:t>
            </a:r>
            <a:r>
              <a:rPr lang="en-US">
                <a:solidFill>
                  <a:srgbClr val="C00000"/>
                </a:solidFill>
                <a:ea typeface="+mn-lt"/>
                <a:cs typeface="+mn-lt"/>
              </a:rPr>
              <a:t> hombres de gran </a:t>
            </a:r>
            <a:r>
              <a:rPr lang="en-US" err="1">
                <a:solidFill>
                  <a:srgbClr val="C00000"/>
                </a:solidFill>
                <a:ea typeface="+mn-lt"/>
                <a:cs typeface="+mn-lt"/>
              </a:rPr>
              <a:t>fe</a:t>
            </a:r>
            <a:r>
              <a:rPr lang="en-US">
                <a:solidFill>
                  <a:srgbClr val="C00000"/>
                </a:solidFill>
                <a:ea typeface="+mn-lt"/>
                <a:cs typeface="+mn-lt"/>
              </a:rPr>
              <a:t>. </a:t>
            </a:r>
            <a:endParaRPr lang="en-US">
              <a:solidFill>
                <a:srgbClr val="C00000"/>
              </a:solidFill>
            </a:endParaRPr>
          </a:p>
          <a:p>
            <a:endParaRPr lang="en-US"/>
          </a:p>
        </p:txBody>
      </p:sp>
    </p:spTree>
    <p:extLst>
      <p:ext uri="{BB962C8B-B14F-4D97-AF65-F5344CB8AC3E}">
        <p14:creationId xmlns:p14="http://schemas.microsoft.com/office/powerpoint/2010/main" val="26908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4800">
                <a:effectLst/>
              </a:rPr>
              <a:t>Messianic Psalms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12 / </a:t>
            </a:r>
            <a:r>
              <a:rPr lang="en-US" err="1">
                <a:solidFill>
                  <a:srgbClr val="C00000"/>
                </a:solidFill>
              </a:rPr>
              <a:t>Lección</a:t>
            </a:r>
            <a:r>
              <a:rPr lang="en-US">
                <a:solidFill>
                  <a:srgbClr val="C00000"/>
                </a:solidFill>
              </a:rPr>
              <a:t> 12</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4800">
                <a:latin typeface="Malgun Gothic"/>
                <a:ea typeface="Malgun Gothic"/>
              </a:rPr>
              <a:t>Los salmos mesiánicos</a:t>
            </a:r>
            <a:endParaRPr lang="en-US" sz="4800"/>
          </a:p>
        </p:txBody>
      </p:sp>
    </p:spTree>
    <p:extLst>
      <p:ext uri="{BB962C8B-B14F-4D97-AF65-F5344CB8AC3E}">
        <p14:creationId xmlns:p14="http://schemas.microsoft.com/office/powerpoint/2010/main" val="13766739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the 2 psalms that the New Testament quotes most often to prove that Jesus is the Messiah</a:t>
            </a:r>
          </a:p>
          <a:p>
            <a:r>
              <a:rPr lang="en-US"/>
              <a:t>Explain how the psalms demonstrate the two-fold Messianic proof: that the Christ must suffer, and that Jesus is the Christ</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339882" cy="4221977"/>
          </a:xfrm>
        </p:spPr>
        <p:txBody>
          <a:bodyPr vert="horz" lIns="91440" tIns="45720" rIns="91440" bIns="45720" rtlCol="0" anchor="t">
            <a:normAutofit/>
          </a:bodyPr>
          <a:lstStyle/>
          <a:p>
            <a:r>
              <a:rPr lang="es-ES"/>
              <a:t>Nombrar los 2 salmos que el NT cita con más frecuencia para probar que Jesús es el Mesías</a:t>
            </a:r>
            <a:br>
              <a:rPr lang="es-ES"/>
            </a:br>
            <a:endParaRPr lang="es-ES"/>
          </a:p>
          <a:p>
            <a:r>
              <a:rPr lang="es-ES"/>
              <a:t>Explicar cómo los salmos demuestran la doble prueba mesiánica: que el Cristo debe sufrir y que Jesús es el Cristo</a:t>
            </a:r>
          </a:p>
          <a:p>
            <a:endParaRPr lang="en-US"/>
          </a:p>
        </p:txBody>
      </p:sp>
    </p:spTree>
    <p:extLst>
      <p:ext uri="{BB962C8B-B14F-4D97-AF65-F5344CB8AC3E}">
        <p14:creationId xmlns:p14="http://schemas.microsoft.com/office/powerpoint/2010/main" val="7881335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F0E0-5D61-F74A-B7CF-94E4B5845C7F}"/>
              </a:ext>
            </a:extLst>
          </p:cNvPr>
          <p:cNvSpPr>
            <a:spLocks noGrp="1"/>
          </p:cNvSpPr>
          <p:nvPr>
            <p:ph type="title"/>
          </p:nvPr>
        </p:nvSpPr>
        <p:spPr/>
        <p:txBody>
          <a:bodyPr/>
          <a:lstStyle/>
          <a:p>
            <a:r>
              <a:rPr lang="en-US"/>
              <a:t>The Messiah / El </a:t>
            </a:r>
            <a:r>
              <a:rPr lang="en-US" err="1"/>
              <a:t>Mesías</a:t>
            </a:r>
            <a:endParaRPr lang="en-US"/>
          </a:p>
        </p:txBody>
      </p:sp>
      <p:sp>
        <p:nvSpPr>
          <p:cNvPr id="3" name="Content Placeholder 2">
            <a:extLst>
              <a:ext uri="{FF2B5EF4-FFF2-40B4-BE49-F238E27FC236}">
                <a16:creationId xmlns:a16="http://schemas.microsoft.com/office/drawing/2014/main" id="{8A3DF293-41F8-585D-3C7C-7A0D28DD28CD}"/>
              </a:ext>
            </a:extLst>
          </p:cNvPr>
          <p:cNvSpPr>
            <a:spLocks noGrp="1"/>
          </p:cNvSpPr>
          <p:nvPr>
            <p:ph sz="half" idx="1"/>
          </p:nvPr>
        </p:nvSpPr>
        <p:spPr>
          <a:xfrm>
            <a:off x="337625" y="1041006"/>
            <a:ext cx="4234375" cy="4673994"/>
          </a:xfrm>
        </p:spPr>
        <p:txBody>
          <a:bodyPr>
            <a:normAutofit/>
          </a:bodyPr>
          <a:lstStyle/>
          <a:p>
            <a:r>
              <a:rPr lang="en-US" sz="1600"/>
              <a:t>The Messiah is not described in much detail until the time of the Psalms</a:t>
            </a:r>
          </a:p>
          <a:p>
            <a:pPr lvl="1">
              <a:spcAft>
                <a:spcPts val="0"/>
              </a:spcAft>
            </a:pPr>
            <a:r>
              <a:rPr lang="en-US">
                <a:ea typeface="+mn-lt"/>
                <a:cs typeface="+mn-lt"/>
              </a:rPr>
              <a:t>Promised to Satan (Genesis 3:15)</a:t>
            </a:r>
          </a:p>
          <a:p>
            <a:pPr lvl="1">
              <a:spcAft>
                <a:spcPts val="0"/>
              </a:spcAft>
            </a:pPr>
            <a:r>
              <a:rPr lang="en-US">
                <a:ea typeface="+mn-lt"/>
                <a:cs typeface="+mn-lt"/>
              </a:rPr>
              <a:t>Promised to Abraham (Genesis 12:3)</a:t>
            </a:r>
          </a:p>
          <a:p>
            <a:pPr lvl="1">
              <a:spcAft>
                <a:spcPts val="0"/>
              </a:spcAft>
            </a:pPr>
            <a:r>
              <a:rPr lang="en-US">
                <a:ea typeface="+mn-lt"/>
                <a:cs typeface="+mn-lt"/>
              </a:rPr>
              <a:t>Promised to David (2 Samuel 7:12-16)</a:t>
            </a:r>
          </a:p>
          <a:p>
            <a:r>
              <a:rPr lang="en-US" sz="1600"/>
              <a:t>In the Psalms we begin to find details</a:t>
            </a:r>
          </a:p>
          <a:p>
            <a:pPr lvl="1">
              <a:spcAft>
                <a:spcPts val="0"/>
              </a:spcAft>
            </a:pPr>
            <a:r>
              <a:rPr lang="en-US"/>
              <a:t>Hebrew “</a:t>
            </a:r>
            <a:r>
              <a:rPr lang="en-US" err="1"/>
              <a:t>meshiakh</a:t>
            </a:r>
            <a:r>
              <a:rPr lang="en-US"/>
              <a:t>” means “anointed one”</a:t>
            </a:r>
          </a:p>
          <a:p>
            <a:pPr lvl="1">
              <a:spcAft>
                <a:spcPts val="0"/>
              </a:spcAft>
            </a:pPr>
            <a:r>
              <a:rPr lang="en-US"/>
              <a:t>Used to describe anyone anointed for a work</a:t>
            </a:r>
          </a:p>
          <a:p>
            <a:pPr lvl="2">
              <a:spcAft>
                <a:spcPts val="0"/>
              </a:spcAft>
            </a:pPr>
            <a:r>
              <a:rPr lang="en-US"/>
              <a:t>Priests (Leviticus 4:3ff)</a:t>
            </a:r>
          </a:p>
          <a:p>
            <a:pPr lvl="2">
              <a:spcAft>
                <a:spcPts val="0"/>
              </a:spcAft>
            </a:pPr>
            <a:r>
              <a:rPr lang="en-US"/>
              <a:t>Kings (Psalm 20:6)</a:t>
            </a:r>
            <a:br>
              <a:rPr lang="en-US"/>
            </a:br>
            <a:endParaRPr lang="en-US" sz="1500"/>
          </a:p>
          <a:p>
            <a:r>
              <a:rPr lang="en-US" sz="1600"/>
              <a:t>The picture of the Messiah in the Psalms is incomplete:</a:t>
            </a:r>
          </a:p>
          <a:p>
            <a:pPr lvl="1">
              <a:spcAft>
                <a:spcPts val="0"/>
              </a:spcAft>
            </a:pPr>
            <a:r>
              <a:rPr lang="en-US"/>
              <a:t>A less-spiritual focus:</a:t>
            </a:r>
          </a:p>
          <a:p>
            <a:pPr lvl="2">
              <a:spcAft>
                <a:spcPts val="0"/>
              </a:spcAft>
            </a:pPr>
            <a:r>
              <a:rPr lang="en-US"/>
              <a:t>Destroys enemies</a:t>
            </a:r>
          </a:p>
          <a:p>
            <a:pPr lvl="2">
              <a:spcAft>
                <a:spcPts val="0"/>
              </a:spcAft>
            </a:pPr>
            <a:r>
              <a:rPr lang="en-US"/>
              <a:t>Compared to David</a:t>
            </a:r>
          </a:p>
          <a:p>
            <a:pPr lvl="2">
              <a:spcAft>
                <a:spcPts val="0"/>
              </a:spcAft>
            </a:pPr>
            <a:r>
              <a:rPr lang="en-US"/>
              <a:t>Promised rule over nations</a:t>
            </a:r>
          </a:p>
          <a:p>
            <a:pPr lvl="1">
              <a:spcAft>
                <a:spcPts val="0"/>
              </a:spcAft>
            </a:pPr>
            <a:r>
              <a:rPr lang="en-US"/>
              <a:t>Often hard to distinguish from an earthly king</a:t>
            </a:r>
          </a:p>
        </p:txBody>
      </p:sp>
      <p:sp>
        <p:nvSpPr>
          <p:cNvPr id="4" name="Content Placeholder 3">
            <a:extLst>
              <a:ext uri="{FF2B5EF4-FFF2-40B4-BE49-F238E27FC236}">
                <a16:creationId xmlns:a16="http://schemas.microsoft.com/office/drawing/2014/main" id="{2D793240-6F08-5940-DF3E-27F680AA3A33}"/>
              </a:ext>
            </a:extLst>
          </p:cNvPr>
          <p:cNvSpPr>
            <a:spLocks noGrp="1"/>
          </p:cNvSpPr>
          <p:nvPr>
            <p:ph sz="half" idx="2"/>
          </p:nvPr>
        </p:nvSpPr>
        <p:spPr>
          <a:xfrm>
            <a:off x="4572000" y="1041006"/>
            <a:ext cx="4444584" cy="4673993"/>
          </a:xfrm>
        </p:spPr>
        <p:txBody>
          <a:bodyPr vert="horz" lIns="91440" tIns="45720" rIns="91440" bIns="45720" rtlCol="0" anchor="t">
            <a:normAutofit/>
          </a:bodyPr>
          <a:lstStyle/>
          <a:p>
            <a:r>
              <a:rPr lang="en-US" sz="1600"/>
              <a:t>El Mesías no se describe con </a:t>
            </a:r>
            <a:r>
              <a:rPr lang="en-US" sz="1600" err="1"/>
              <a:t>mucho</a:t>
            </a:r>
            <a:r>
              <a:rPr lang="en-US" sz="1600"/>
              <a:t> </a:t>
            </a:r>
            <a:r>
              <a:rPr lang="en-US" sz="1600" err="1"/>
              <a:t>detalle</a:t>
            </a:r>
            <a:r>
              <a:rPr lang="en-US" sz="1600"/>
              <a:t> </a:t>
            </a:r>
            <a:br>
              <a:rPr lang="en-US" sz="1600"/>
            </a:br>
            <a:r>
              <a:rPr lang="en-US" sz="1600"/>
              <a:t>hasta </a:t>
            </a:r>
            <a:r>
              <a:rPr lang="en-US" sz="1600" err="1"/>
              <a:t>el</a:t>
            </a:r>
            <a:r>
              <a:rPr lang="en-US" sz="1600"/>
              <a:t> </a:t>
            </a:r>
            <a:r>
              <a:rPr lang="en-US" sz="1600" err="1"/>
              <a:t>momento</a:t>
            </a:r>
            <a:r>
              <a:rPr lang="en-US" sz="1600"/>
              <a:t> de </a:t>
            </a:r>
            <a:r>
              <a:rPr lang="en-US" sz="1600" err="1"/>
              <a:t>los</a:t>
            </a:r>
            <a:r>
              <a:rPr lang="en-US" sz="1600"/>
              <a:t> </a:t>
            </a:r>
            <a:r>
              <a:rPr lang="en-US" sz="1600" err="1"/>
              <a:t>Salmos</a:t>
            </a:r>
            <a:endParaRPr lang="en-US" sz="1600"/>
          </a:p>
          <a:p>
            <a:pPr lvl="1"/>
            <a:r>
              <a:rPr lang="en-US" err="1">
                <a:ea typeface="+mn-lt"/>
                <a:cs typeface="+mn-lt"/>
              </a:rPr>
              <a:t>Prometido</a:t>
            </a:r>
            <a:r>
              <a:rPr lang="en-US">
                <a:ea typeface="+mn-lt"/>
                <a:cs typeface="+mn-lt"/>
              </a:rPr>
              <a:t> a Satanás (</a:t>
            </a:r>
            <a:r>
              <a:rPr lang="en-US" err="1">
                <a:ea typeface="+mn-lt"/>
                <a:cs typeface="+mn-lt"/>
              </a:rPr>
              <a:t>Génesis</a:t>
            </a:r>
            <a:r>
              <a:rPr lang="en-US">
                <a:ea typeface="+mn-lt"/>
                <a:cs typeface="+mn-lt"/>
              </a:rPr>
              <a:t> 3:15)</a:t>
            </a:r>
            <a:endParaRPr lang="en-US"/>
          </a:p>
          <a:p>
            <a:pPr lvl="1">
              <a:spcAft>
                <a:spcPts val="0"/>
              </a:spcAft>
            </a:pPr>
            <a:r>
              <a:rPr lang="en-US" err="1">
                <a:ea typeface="+mn-lt"/>
                <a:cs typeface="+mn-lt"/>
              </a:rPr>
              <a:t>Prometido</a:t>
            </a:r>
            <a:r>
              <a:rPr lang="en-US">
                <a:ea typeface="+mn-lt"/>
                <a:cs typeface="+mn-lt"/>
              </a:rPr>
              <a:t> a Abraham (</a:t>
            </a:r>
            <a:r>
              <a:rPr lang="en-US" err="1">
                <a:ea typeface="+mn-lt"/>
                <a:cs typeface="+mn-lt"/>
              </a:rPr>
              <a:t>Génesis</a:t>
            </a:r>
            <a:r>
              <a:rPr lang="en-US">
                <a:ea typeface="+mn-lt"/>
                <a:cs typeface="+mn-lt"/>
              </a:rPr>
              <a:t> 12:3)</a:t>
            </a:r>
            <a:endParaRPr lang="en-US"/>
          </a:p>
          <a:p>
            <a:pPr lvl="1">
              <a:spcAft>
                <a:spcPts val="0"/>
              </a:spcAft>
            </a:pPr>
            <a:r>
              <a:rPr lang="en-US" err="1">
                <a:ea typeface="+mn-lt"/>
                <a:cs typeface="+mn-lt"/>
              </a:rPr>
              <a:t>Prometido</a:t>
            </a:r>
            <a:r>
              <a:rPr lang="en-US">
                <a:ea typeface="+mn-lt"/>
                <a:cs typeface="+mn-lt"/>
              </a:rPr>
              <a:t> a David (2 Samuel 7:12-16)</a:t>
            </a:r>
            <a:endParaRPr lang="en-US"/>
          </a:p>
          <a:p>
            <a:r>
              <a:rPr lang="en-US" sz="1600"/>
              <a:t>En </a:t>
            </a:r>
            <a:r>
              <a:rPr lang="en-US" sz="1600" err="1"/>
              <a:t>los</a:t>
            </a:r>
            <a:r>
              <a:rPr lang="en-US" sz="1600"/>
              <a:t> </a:t>
            </a:r>
            <a:r>
              <a:rPr lang="en-US" sz="1600" err="1"/>
              <a:t>Salmos</a:t>
            </a:r>
            <a:r>
              <a:rPr lang="en-US" sz="1600"/>
              <a:t> </a:t>
            </a:r>
            <a:r>
              <a:rPr lang="en-US" sz="1600" err="1"/>
              <a:t>empezamos</a:t>
            </a:r>
            <a:r>
              <a:rPr lang="en-US" sz="1600"/>
              <a:t> a </a:t>
            </a:r>
            <a:r>
              <a:rPr lang="en-US" sz="1600" err="1"/>
              <a:t>encontrar</a:t>
            </a:r>
            <a:r>
              <a:rPr lang="en-US" sz="1600"/>
              <a:t> </a:t>
            </a:r>
            <a:r>
              <a:rPr lang="en-US" sz="1600" err="1"/>
              <a:t>detalles</a:t>
            </a:r>
          </a:p>
          <a:p>
            <a:pPr lvl="1">
              <a:spcAft>
                <a:spcPts val="0"/>
              </a:spcAft>
            </a:pPr>
            <a:r>
              <a:rPr lang="en-US"/>
              <a:t>En </a:t>
            </a:r>
            <a:r>
              <a:rPr lang="en-US" err="1"/>
              <a:t>hebreo</a:t>
            </a:r>
            <a:r>
              <a:rPr lang="en-US"/>
              <a:t> "</a:t>
            </a:r>
            <a:r>
              <a:rPr lang="en-US" err="1"/>
              <a:t>meshiakh</a:t>
            </a:r>
            <a:r>
              <a:rPr lang="en-US"/>
              <a:t>" </a:t>
            </a:r>
            <a:r>
              <a:rPr lang="en-US" err="1"/>
              <a:t>significa</a:t>
            </a:r>
            <a:r>
              <a:rPr lang="en-US"/>
              <a:t> "</a:t>
            </a:r>
            <a:r>
              <a:rPr lang="en-US" err="1"/>
              <a:t>ungido</a:t>
            </a:r>
            <a:r>
              <a:rPr lang="en-US"/>
              <a:t>"</a:t>
            </a:r>
          </a:p>
          <a:p>
            <a:pPr lvl="1">
              <a:spcAft>
                <a:spcPts val="0"/>
              </a:spcAft>
            </a:pPr>
            <a:r>
              <a:rPr lang="en-US"/>
              <a:t>Se </a:t>
            </a:r>
            <a:r>
              <a:rPr lang="en-US" err="1"/>
              <a:t>utiliza</a:t>
            </a:r>
            <a:r>
              <a:rPr lang="en-US"/>
              <a:t> para </a:t>
            </a:r>
            <a:r>
              <a:rPr lang="en-US" err="1"/>
              <a:t>describir</a:t>
            </a:r>
            <a:r>
              <a:rPr lang="en-US"/>
              <a:t> a </a:t>
            </a:r>
            <a:r>
              <a:rPr lang="en-US" err="1"/>
              <a:t>cualquier</a:t>
            </a:r>
            <a:r>
              <a:rPr lang="en-US"/>
              <a:t> persona </a:t>
            </a:r>
            <a:br>
              <a:rPr lang="en-US"/>
            </a:br>
            <a:r>
              <a:rPr lang="en-US" err="1"/>
              <a:t>ungida</a:t>
            </a:r>
            <a:r>
              <a:rPr lang="en-US"/>
              <a:t> para </a:t>
            </a:r>
            <a:r>
              <a:rPr lang="en-US" err="1"/>
              <a:t>una</a:t>
            </a:r>
            <a:r>
              <a:rPr lang="en-US"/>
              <a:t> </a:t>
            </a:r>
            <a:r>
              <a:rPr lang="en-US" err="1"/>
              <a:t>obra</a:t>
            </a:r>
            <a:endParaRPr lang="en-US"/>
          </a:p>
          <a:p>
            <a:pPr lvl="2">
              <a:spcAft>
                <a:spcPts val="0"/>
              </a:spcAft>
            </a:pPr>
            <a:r>
              <a:rPr lang="en-US"/>
              <a:t>Sacerdotes (</a:t>
            </a:r>
            <a:r>
              <a:rPr lang="en-US" err="1"/>
              <a:t>Levítico</a:t>
            </a:r>
            <a:r>
              <a:rPr lang="en-US"/>
              <a:t> 4:3ss)</a:t>
            </a:r>
          </a:p>
          <a:p>
            <a:pPr lvl="2">
              <a:spcAft>
                <a:spcPts val="0"/>
              </a:spcAft>
            </a:pPr>
            <a:r>
              <a:rPr lang="en-US"/>
              <a:t>Reyes (Salmo 20:6)</a:t>
            </a:r>
          </a:p>
          <a:p>
            <a:r>
              <a:rPr lang="en-US" sz="1600"/>
              <a:t>El </a:t>
            </a:r>
            <a:r>
              <a:rPr lang="en-US" sz="1600" err="1"/>
              <a:t>cuadro</a:t>
            </a:r>
            <a:r>
              <a:rPr lang="en-US" sz="1600"/>
              <a:t> del Mesías </a:t>
            </a:r>
            <a:r>
              <a:rPr lang="en-US" sz="1600" err="1"/>
              <a:t>en</a:t>
            </a:r>
            <a:r>
              <a:rPr lang="en-US" sz="1600"/>
              <a:t> </a:t>
            </a:r>
            <a:r>
              <a:rPr lang="en-US" sz="1600" err="1"/>
              <a:t>los</a:t>
            </a:r>
            <a:r>
              <a:rPr lang="en-US" sz="1600"/>
              <a:t> </a:t>
            </a:r>
            <a:r>
              <a:rPr lang="en-US" sz="1600" err="1"/>
              <a:t>Salmos</a:t>
            </a:r>
            <a:r>
              <a:rPr lang="en-US" sz="1600"/>
              <a:t> es </a:t>
            </a:r>
            <a:r>
              <a:rPr lang="en-US" sz="1600" err="1"/>
              <a:t>incompleto</a:t>
            </a:r>
            <a:r>
              <a:rPr lang="en-US" sz="1600"/>
              <a:t>:</a:t>
            </a:r>
          </a:p>
          <a:p>
            <a:pPr lvl="1">
              <a:spcAft>
                <a:spcPts val="0"/>
              </a:spcAft>
            </a:pPr>
            <a:r>
              <a:rPr lang="en-US">
                <a:ea typeface="+mn-lt"/>
                <a:cs typeface="+mn-lt"/>
              </a:rPr>
              <a:t>Un </a:t>
            </a:r>
            <a:r>
              <a:rPr lang="en-US" err="1">
                <a:ea typeface="+mn-lt"/>
                <a:cs typeface="+mn-lt"/>
              </a:rPr>
              <a:t>enfoque</a:t>
            </a:r>
            <a:r>
              <a:rPr lang="en-US">
                <a:ea typeface="+mn-lt"/>
                <a:cs typeface="+mn-lt"/>
              </a:rPr>
              <a:t> </a:t>
            </a:r>
            <a:r>
              <a:rPr lang="en-US" err="1">
                <a:ea typeface="+mn-lt"/>
                <a:cs typeface="+mn-lt"/>
              </a:rPr>
              <a:t>menos</a:t>
            </a:r>
            <a:r>
              <a:rPr lang="en-US">
                <a:ea typeface="+mn-lt"/>
                <a:cs typeface="+mn-lt"/>
              </a:rPr>
              <a:t> </a:t>
            </a:r>
            <a:r>
              <a:rPr lang="en-US" err="1">
                <a:ea typeface="+mn-lt"/>
                <a:cs typeface="+mn-lt"/>
              </a:rPr>
              <a:t>espiritual</a:t>
            </a:r>
            <a:r>
              <a:rPr lang="en-US">
                <a:ea typeface="+mn-lt"/>
                <a:cs typeface="+mn-lt"/>
              </a:rPr>
              <a:t>:</a:t>
            </a:r>
            <a:endParaRPr lang="en-US"/>
          </a:p>
          <a:p>
            <a:pPr lvl="2">
              <a:spcAft>
                <a:spcPts val="0"/>
              </a:spcAft>
            </a:pPr>
            <a:r>
              <a:rPr lang="en-US" err="1"/>
              <a:t>Destruye</a:t>
            </a:r>
            <a:r>
              <a:rPr lang="en-US"/>
              <a:t> a </a:t>
            </a:r>
            <a:r>
              <a:rPr lang="en-US" err="1"/>
              <a:t>los</a:t>
            </a:r>
            <a:r>
              <a:rPr lang="en-US"/>
              <a:t> </a:t>
            </a:r>
            <a:r>
              <a:rPr lang="en-US" err="1"/>
              <a:t>enemigos</a:t>
            </a:r>
            <a:endParaRPr lang="en-US"/>
          </a:p>
          <a:p>
            <a:pPr lvl="2">
              <a:spcAft>
                <a:spcPts val="0"/>
              </a:spcAft>
            </a:pPr>
            <a:r>
              <a:rPr lang="en-US" err="1"/>
              <a:t>Comparado</a:t>
            </a:r>
            <a:r>
              <a:rPr lang="en-US"/>
              <a:t> con David</a:t>
            </a:r>
          </a:p>
          <a:p>
            <a:pPr lvl="2">
              <a:spcAft>
                <a:spcPts val="0"/>
              </a:spcAft>
            </a:pPr>
            <a:r>
              <a:rPr lang="en-US"/>
              <a:t>Se le </a:t>
            </a:r>
            <a:r>
              <a:rPr lang="en-US" err="1"/>
              <a:t>promete</a:t>
            </a:r>
            <a:r>
              <a:rPr lang="en-US"/>
              <a:t> </a:t>
            </a:r>
            <a:r>
              <a:rPr lang="en-US" err="1"/>
              <a:t>el</a:t>
            </a:r>
            <a:r>
              <a:rPr lang="en-US"/>
              <a:t> </a:t>
            </a:r>
            <a:r>
              <a:rPr lang="en-US" err="1"/>
              <a:t>dominio</a:t>
            </a:r>
            <a:r>
              <a:rPr lang="en-US"/>
              <a:t> </a:t>
            </a:r>
            <a:r>
              <a:rPr lang="en-US" err="1"/>
              <a:t>sobre</a:t>
            </a:r>
            <a:r>
              <a:rPr lang="en-US"/>
              <a:t> las </a:t>
            </a:r>
            <a:r>
              <a:rPr lang="en-US" err="1"/>
              <a:t>naciones</a:t>
            </a:r>
          </a:p>
          <a:p>
            <a:pPr lvl="1">
              <a:spcAft>
                <a:spcPts val="0"/>
              </a:spcAft>
            </a:pPr>
            <a:r>
              <a:rPr lang="en-US">
                <a:ea typeface="+mn-lt"/>
                <a:cs typeface="+mn-lt"/>
              </a:rPr>
              <a:t>A menudo </a:t>
            </a:r>
            <a:r>
              <a:rPr lang="en-US" err="1">
                <a:ea typeface="+mn-lt"/>
                <a:cs typeface="+mn-lt"/>
              </a:rPr>
              <a:t>difícil</a:t>
            </a:r>
            <a:r>
              <a:rPr lang="en-US">
                <a:ea typeface="+mn-lt"/>
                <a:cs typeface="+mn-lt"/>
              </a:rPr>
              <a:t> de </a:t>
            </a:r>
            <a:r>
              <a:rPr lang="en-US" err="1">
                <a:ea typeface="+mn-lt"/>
                <a:cs typeface="+mn-lt"/>
              </a:rPr>
              <a:t>distinguir</a:t>
            </a:r>
            <a:r>
              <a:rPr lang="en-US">
                <a:ea typeface="+mn-lt"/>
                <a:cs typeface="+mn-lt"/>
              </a:rPr>
              <a:t> de un </a:t>
            </a:r>
            <a:r>
              <a:rPr lang="en-US" err="1">
                <a:ea typeface="+mn-lt"/>
                <a:cs typeface="+mn-lt"/>
              </a:rPr>
              <a:t>rey</a:t>
            </a:r>
            <a:r>
              <a:rPr lang="en-US">
                <a:ea typeface="+mn-lt"/>
                <a:cs typeface="+mn-lt"/>
              </a:rPr>
              <a:t> </a:t>
            </a:r>
            <a:r>
              <a:rPr lang="en-US" err="1">
                <a:ea typeface="+mn-lt"/>
                <a:cs typeface="+mn-lt"/>
              </a:rPr>
              <a:t>terrenal</a:t>
            </a:r>
            <a:endParaRPr lang="en-US" err="1"/>
          </a:p>
        </p:txBody>
      </p:sp>
    </p:spTree>
    <p:extLst>
      <p:ext uri="{BB962C8B-B14F-4D97-AF65-F5344CB8AC3E}">
        <p14:creationId xmlns:p14="http://schemas.microsoft.com/office/powerpoint/2010/main" val="2408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F314-CAE1-6623-E05A-B6F071638B33}"/>
              </a:ext>
            </a:extLst>
          </p:cNvPr>
          <p:cNvSpPr>
            <a:spLocks noGrp="1"/>
          </p:cNvSpPr>
          <p:nvPr>
            <p:ph type="title"/>
          </p:nvPr>
        </p:nvSpPr>
        <p:spPr/>
        <p:txBody>
          <a:bodyPr/>
          <a:lstStyle/>
          <a:p>
            <a:r>
              <a:rPr lang="en-US">
                <a:latin typeface="Malgun Gothic"/>
                <a:ea typeface="Malgun Gothic"/>
              </a:rPr>
              <a:t>The Messianic Proof / La </a:t>
            </a:r>
            <a:r>
              <a:rPr lang="en-US" err="1">
                <a:latin typeface="Malgun Gothic"/>
                <a:ea typeface="Malgun Gothic"/>
              </a:rPr>
              <a:t>prueba</a:t>
            </a:r>
            <a:r>
              <a:rPr lang="en-US">
                <a:latin typeface="Malgun Gothic"/>
                <a:ea typeface="Malgun Gothic"/>
              </a:rPr>
              <a:t> </a:t>
            </a:r>
            <a:r>
              <a:rPr lang="en-US" err="1">
                <a:latin typeface="Malgun Gothic"/>
                <a:ea typeface="Malgun Gothic"/>
              </a:rPr>
              <a:t>mesiánica</a:t>
            </a:r>
            <a:r>
              <a:rPr lang="en-US">
                <a:latin typeface="Malgun Gothic"/>
                <a:ea typeface="Malgun Gothic"/>
              </a:rPr>
              <a:t> </a:t>
            </a:r>
            <a:endParaRPr lang="en-US"/>
          </a:p>
        </p:txBody>
      </p:sp>
      <p:sp>
        <p:nvSpPr>
          <p:cNvPr id="3" name="Text Placeholder 2">
            <a:extLst>
              <a:ext uri="{FF2B5EF4-FFF2-40B4-BE49-F238E27FC236}">
                <a16:creationId xmlns:a16="http://schemas.microsoft.com/office/drawing/2014/main" id="{F5349A2B-87EB-B90E-F6B3-BB399B705FFB}"/>
              </a:ext>
            </a:extLst>
          </p:cNvPr>
          <p:cNvSpPr>
            <a:spLocks noGrp="1"/>
          </p:cNvSpPr>
          <p:nvPr>
            <p:ph type="body" idx="1"/>
          </p:nvPr>
        </p:nvSpPr>
        <p:spPr>
          <a:xfrm>
            <a:off x="337627" y="1144114"/>
            <a:ext cx="4234372" cy="402095"/>
          </a:xfrm>
        </p:spPr>
        <p:txBody>
          <a:bodyPr>
            <a:noAutofit/>
          </a:bodyPr>
          <a:lstStyle/>
          <a:p>
            <a:r>
              <a:rPr lang="en-US" sz="1400"/>
              <a:t>The Christ had to suffer and rise again from the dead.</a:t>
            </a:r>
          </a:p>
        </p:txBody>
      </p:sp>
      <p:sp>
        <p:nvSpPr>
          <p:cNvPr id="4" name="Content Placeholder 3">
            <a:extLst>
              <a:ext uri="{FF2B5EF4-FFF2-40B4-BE49-F238E27FC236}">
                <a16:creationId xmlns:a16="http://schemas.microsoft.com/office/drawing/2014/main" id="{14FA0E95-2757-59DA-3B0E-FDB797975BC0}"/>
              </a:ext>
            </a:extLst>
          </p:cNvPr>
          <p:cNvSpPr>
            <a:spLocks noGrp="1"/>
          </p:cNvSpPr>
          <p:nvPr>
            <p:ph sz="half" idx="2"/>
          </p:nvPr>
        </p:nvSpPr>
        <p:spPr>
          <a:xfrm>
            <a:off x="337624" y="1559429"/>
            <a:ext cx="4234375" cy="1242130"/>
          </a:xfrm>
        </p:spPr>
        <p:txBody>
          <a:bodyPr/>
          <a:lstStyle/>
          <a:p>
            <a:r>
              <a:rPr lang="en-US"/>
              <a:t>The Messiah and the “Suffering Servant” are the same person</a:t>
            </a:r>
          </a:p>
          <a:p>
            <a:r>
              <a:rPr lang="en-US"/>
              <a:t>The Messiah’s suffering and resurrection was God’s plan for inaugurating the kingdom</a:t>
            </a:r>
          </a:p>
          <a:p>
            <a:endParaRPr lang="en-US"/>
          </a:p>
        </p:txBody>
      </p:sp>
      <p:sp>
        <p:nvSpPr>
          <p:cNvPr id="5" name="Text Placeholder 4">
            <a:extLst>
              <a:ext uri="{FF2B5EF4-FFF2-40B4-BE49-F238E27FC236}">
                <a16:creationId xmlns:a16="http://schemas.microsoft.com/office/drawing/2014/main" id="{D7B22A1E-4BB6-BAC7-8A1A-15E8B6A53E0C}"/>
              </a:ext>
            </a:extLst>
          </p:cNvPr>
          <p:cNvSpPr>
            <a:spLocks noGrp="1"/>
          </p:cNvSpPr>
          <p:nvPr>
            <p:ph type="body" sz="quarter" idx="3"/>
          </p:nvPr>
        </p:nvSpPr>
        <p:spPr>
          <a:xfrm>
            <a:off x="337624" y="3631316"/>
            <a:ext cx="4339880" cy="396223"/>
          </a:xfrm>
        </p:spPr>
        <p:txBody>
          <a:bodyPr>
            <a:noAutofit/>
          </a:bodyPr>
          <a:lstStyle/>
          <a:p>
            <a:r>
              <a:rPr lang="en-US" sz="1400"/>
              <a:t>This Jesus whom I am proclaiming to you is the Christ.</a:t>
            </a:r>
          </a:p>
        </p:txBody>
      </p:sp>
      <p:sp>
        <p:nvSpPr>
          <p:cNvPr id="6" name="Content Placeholder 5">
            <a:extLst>
              <a:ext uri="{FF2B5EF4-FFF2-40B4-BE49-F238E27FC236}">
                <a16:creationId xmlns:a16="http://schemas.microsoft.com/office/drawing/2014/main" id="{F31FD293-3EB1-12EF-A7CA-3FE00532A59E}"/>
              </a:ext>
            </a:extLst>
          </p:cNvPr>
          <p:cNvSpPr>
            <a:spLocks noGrp="1"/>
          </p:cNvSpPr>
          <p:nvPr>
            <p:ph sz="quarter" idx="4"/>
          </p:nvPr>
        </p:nvSpPr>
        <p:spPr>
          <a:xfrm>
            <a:off x="337624" y="4040759"/>
            <a:ext cx="4339880" cy="1242130"/>
          </a:xfrm>
        </p:spPr>
        <p:txBody>
          <a:bodyPr>
            <a:normAutofit lnSpcReduction="10000"/>
          </a:bodyPr>
          <a:lstStyle/>
          <a:p>
            <a:r>
              <a:rPr lang="en-US"/>
              <a:t>Jesus of Nazareth died and was raised in fulfillment of the prophecies about the Messiah</a:t>
            </a:r>
          </a:p>
          <a:p>
            <a:r>
              <a:rPr lang="en-US"/>
              <a:t>Jesus rules in Heaven and on earth and the kingdom is open to all</a:t>
            </a:r>
          </a:p>
        </p:txBody>
      </p:sp>
      <p:sp>
        <p:nvSpPr>
          <p:cNvPr id="7" name="Text Placeholder 6">
            <a:extLst>
              <a:ext uri="{FF2B5EF4-FFF2-40B4-BE49-F238E27FC236}">
                <a16:creationId xmlns:a16="http://schemas.microsoft.com/office/drawing/2014/main" id="{7DC4E664-7A0F-F8D9-6F02-D7F8EA90F949}"/>
              </a:ext>
            </a:extLst>
          </p:cNvPr>
          <p:cNvSpPr>
            <a:spLocks noGrp="1"/>
          </p:cNvSpPr>
          <p:nvPr>
            <p:ph type="body" idx="10"/>
          </p:nvPr>
        </p:nvSpPr>
        <p:spPr>
          <a:xfrm>
            <a:off x="4677504" y="1086034"/>
            <a:ext cx="4058529" cy="518253"/>
          </a:xfrm>
        </p:spPr>
        <p:txBody>
          <a:bodyPr>
            <a:normAutofit/>
          </a:bodyPr>
          <a:lstStyle/>
          <a:p>
            <a:r>
              <a:rPr lang="en-US" sz="1400"/>
              <a:t>Era </a:t>
            </a:r>
            <a:r>
              <a:rPr lang="en-US" sz="1400" err="1"/>
              <a:t>necesario</a:t>
            </a:r>
            <a:r>
              <a:rPr lang="en-US" sz="1400"/>
              <a:t> que </a:t>
            </a:r>
            <a:r>
              <a:rPr lang="en-US" sz="1400" err="1"/>
              <a:t>el</a:t>
            </a:r>
            <a:r>
              <a:rPr lang="en-US" sz="1400"/>
              <a:t> Cristo </a:t>
            </a:r>
            <a:r>
              <a:rPr lang="en-US" sz="1400" err="1"/>
              <a:t>padeciera</a:t>
            </a:r>
            <a:r>
              <a:rPr lang="en-US" sz="1400"/>
              <a:t> y </a:t>
            </a:r>
            <a:r>
              <a:rPr lang="en-US" sz="1400" err="1"/>
              <a:t>resucitara</a:t>
            </a:r>
            <a:r>
              <a:rPr lang="en-US" sz="1400"/>
              <a:t> de entre </a:t>
            </a:r>
            <a:r>
              <a:rPr lang="en-US" sz="1400" err="1"/>
              <a:t>los</a:t>
            </a:r>
            <a:r>
              <a:rPr lang="en-US" sz="1400"/>
              <a:t> </a:t>
            </a:r>
            <a:r>
              <a:rPr lang="en-US" sz="1400" err="1"/>
              <a:t>muertos</a:t>
            </a:r>
            <a:r>
              <a:rPr lang="en-US" sz="1400"/>
              <a:t>.</a:t>
            </a:r>
          </a:p>
        </p:txBody>
      </p:sp>
      <p:sp>
        <p:nvSpPr>
          <p:cNvPr id="8" name="Content Placeholder 7">
            <a:extLst>
              <a:ext uri="{FF2B5EF4-FFF2-40B4-BE49-F238E27FC236}">
                <a16:creationId xmlns:a16="http://schemas.microsoft.com/office/drawing/2014/main" id="{2D14559F-EC1B-3CD9-954C-FEE5C81F91A0}"/>
              </a:ext>
            </a:extLst>
          </p:cNvPr>
          <p:cNvSpPr>
            <a:spLocks noGrp="1"/>
          </p:cNvSpPr>
          <p:nvPr>
            <p:ph sz="half" idx="11"/>
          </p:nvPr>
        </p:nvSpPr>
        <p:spPr>
          <a:xfrm>
            <a:off x="4677504" y="1558875"/>
            <a:ext cx="4309099" cy="1274478"/>
          </a:xfrm>
        </p:spPr>
        <p:txBody>
          <a:bodyPr vert="horz" lIns="91440" tIns="45720" rIns="91440" bIns="45720" rtlCol="0" anchor="t">
            <a:normAutofit/>
          </a:bodyPr>
          <a:lstStyle/>
          <a:p>
            <a:r>
              <a:rPr lang="en-US"/>
              <a:t>El Mesías y </a:t>
            </a:r>
            <a:r>
              <a:rPr lang="en-US" err="1"/>
              <a:t>el</a:t>
            </a:r>
            <a:r>
              <a:rPr lang="en-US"/>
              <a:t> "</a:t>
            </a:r>
            <a:r>
              <a:rPr lang="en-US" err="1"/>
              <a:t>Siervo</a:t>
            </a:r>
            <a:r>
              <a:rPr lang="en-US"/>
              <a:t> </a:t>
            </a:r>
            <a:r>
              <a:rPr lang="en-US" err="1"/>
              <a:t>Sufriente</a:t>
            </a:r>
            <a:r>
              <a:rPr lang="en-US"/>
              <a:t>" son la </a:t>
            </a:r>
            <a:r>
              <a:rPr lang="en-US" err="1"/>
              <a:t>misma</a:t>
            </a:r>
            <a:r>
              <a:rPr lang="en-US"/>
              <a:t> persona</a:t>
            </a:r>
          </a:p>
          <a:p>
            <a:r>
              <a:rPr lang="en-US"/>
              <a:t>El </a:t>
            </a:r>
            <a:r>
              <a:rPr lang="en-US" err="1"/>
              <a:t>sufrimiento</a:t>
            </a:r>
            <a:r>
              <a:rPr lang="en-US"/>
              <a:t> y la </a:t>
            </a:r>
            <a:r>
              <a:rPr lang="en-US" err="1"/>
              <a:t>resurrección</a:t>
            </a:r>
            <a:r>
              <a:rPr lang="en-US"/>
              <a:t> del Mesías era </a:t>
            </a:r>
            <a:r>
              <a:rPr lang="en-US" err="1"/>
              <a:t>el</a:t>
            </a:r>
            <a:r>
              <a:rPr lang="en-US"/>
              <a:t> plan de Dios para </a:t>
            </a:r>
            <a:r>
              <a:rPr lang="en-US" err="1"/>
              <a:t>inaugurar</a:t>
            </a:r>
            <a:r>
              <a:rPr lang="en-US"/>
              <a:t> </a:t>
            </a:r>
            <a:r>
              <a:rPr lang="en-US" err="1"/>
              <a:t>el</a:t>
            </a:r>
            <a:r>
              <a:rPr lang="en-US"/>
              <a:t> </a:t>
            </a:r>
            <a:r>
              <a:rPr lang="en-US" err="1"/>
              <a:t>reino</a:t>
            </a:r>
          </a:p>
        </p:txBody>
      </p:sp>
      <p:sp>
        <p:nvSpPr>
          <p:cNvPr id="9" name="Text Placeholder 8">
            <a:extLst>
              <a:ext uri="{FF2B5EF4-FFF2-40B4-BE49-F238E27FC236}">
                <a16:creationId xmlns:a16="http://schemas.microsoft.com/office/drawing/2014/main" id="{0CEE5293-B52E-CFF6-DC33-8050E5F55AE6}"/>
              </a:ext>
            </a:extLst>
          </p:cNvPr>
          <p:cNvSpPr>
            <a:spLocks noGrp="1"/>
          </p:cNvSpPr>
          <p:nvPr>
            <p:ph type="body" sz="quarter" idx="12"/>
          </p:nvPr>
        </p:nvSpPr>
        <p:spPr>
          <a:xfrm>
            <a:off x="4677504" y="3631317"/>
            <a:ext cx="4058529" cy="396223"/>
          </a:xfrm>
        </p:spPr>
        <p:txBody>
          <a:bodyPr>
            <a:normAutofit/>
          </a:bodyPr>
          <a:lstStyle/>
          <a:p>
            <a:r>
              <a:rPr lang="en-US" sz="1400"/>
              <a:t>Este Jesús, a </a:t>
            </a:r>
            <a:r>
              <a:rPr lang="en-US" sz="1400" err="1"/>
              <a:t>quien</a:t>
            </a:r>
            <a:r>
              <a:rPr lang="en-US" sz="1400"/>
              <a:t> </a:t>
            </a:r>
            <a:r>
              <a:rPr lang="en-US" sz="1400" err="1"/>
              <a:t>yo</a:t>
            </a:r>
            <a:r>
              <a:rPr lang="en-US" sz="1400"/>
              <a:t> les </a:t>
            </a:r>
            <a:r>
              <a:rPr lang="en-US" sz="1400" err="1"/>
              <a:t>anuncio</a:t>
            </a:r>
            <a:r>
              <a:rPr lang="en-US" sz="1400"/>
              <a:t>, es </a:t>
            </a:r>
            <a:r>
              <a:rPr lang="en-US" sz="1400" err="1"/>
              <a:t>el</a:t>
            </a:r>
            <a:r>
              <a:rPr lang="en-US" sz="1400"/>
              <a:t> Cristo. </a:t>
            </a:r>
          </a:p>
        </p:txBody>
      </p:sp>
      <p:sp>
        <p:nvSpPr>
          <p:cNvPr id="10" name="Content Placeholder 9">
            <a:extLst>
              <a:ext uri="{FF2B5EF4-FFF2-40B4-BE49-F238E27FC236}">
                <a16:creationId xmlns:a16="http://schemas.microsoft.com/office/drawing/2014/main" id="{A78C3AC4-C159-BFBE-1F9A-4329A06E907C}"/>
              </a:ext>
            </a:extLst>
          </p:cNvPr>
          <p:cNvSpPr>
            <a:spLocks noGrp="1"/>
          </p:cNvSpPr>
          <p:nvPr>
            <p:ph sz="quarter" idx="13"/>
          </p:nvPr>
        </p:nvSpPr>
        <p:spPr>
          <a:xfrm>
            <a:off x="4677504" y="4040760"/>
            <a:ext cx="4309099" cy="1274478"/>
          </a:xfrm>
        </p:spPr>
        <p:txBody>
          <a:bodyPr vert="horz" lIns="91440" tIns="45720" rIns="91440" bIns="45720" rtlCol="0" anchor="t">
            <a:normAutofit/>
          </a:bodyPr>
          <a:lstStyle/>
          <a:p>
            <a:r>
              <a:rPr lang="en-US"/>
              <a:t>Jesús de Nazaret </a:t>
            </a:r>
            <a:r>
              <a:rPr lang="en-US" err="1"/>
              <a:t>murió</a:t>
            </a:r>
            <a:r>
              <a:rPr lang="en-US"/>
              <a:t> y </a:t>
            </a:r>
            <a:r>
              <a:rPr lang="en-US" err="1"/>
              <a:t>resucitó</a:t>
            </a:r>
            <a:r>
              <a:rPr lang="en-US"/>
              <a:t>, </a:t>
            </a:r>
            <a:r>
              <a:rPr lang="en-US" err="1"/>
              <a:t>cumpliendo</a:t>
            </a:r>
            <a:r>
              <a:rPr lang="en-US"/>
              <a:t> las </a:t>
            </a:r>
            <a:r>
              <a:rPr lang="en-US" err="1"/>
              <a:t>profecías</a:t>
            </a:r>
            <a:r>
              <a:rPr lang="en-US"/>
              <a:t> </a:t>
            </a:r>
            <a:r>
              <a:rPr lang="en-US" err="1"/>
              <a:t>sobre</a:t>
            </a:r>
            <a:r>
              <a:rPr lang="en-US"/>
              <a:t> </a:t>
            </a:r>
            <a:r>
              <a:rPr lang="en-US" err="1"/>
              <a:t>el</a:t>
            </a:r>
            <a:r>
              <a:rPr lang="en-US"/>
              <a:t> Mesías</a:t>
            </a:r>
          </a:p>
          <a:p>
            <a:r>
              <a:rPr lang="en-US"/>
              <a:t>Jesús </a:t>
            </a:r>
            <a:r>
              <a:rPr lang="en-US" err="1"/>
              <a:t>reina</a:t>
            </a:r>
            <a:r>
              <a:rPr lang="en-US"/>
              <a:t> </a:t>
            </a:r>
            <a:r>
              <a:rPr lang="en-US" err="1"/>
              <a:t>en</a:t>
            </a:r>
            <a:r>
              <a:rPr lang="en-US"/>
              <a:t> </a:t>
            </a:r>
            <a:r>
              <a:rPr lang="en-US" err="1"/>
              <a:t>los</a:t>
            </a:r>
            <a:r>
              <a:rPr lang="en-US"/>
              <a:t> </a:t>
            </a:r>
            <a:r>
              <a:rPr lang="en-US" err="1"/>
              <a:t>cielos</a:t>
            </a:r>
            <a:r>
              <a:rPr lang="en-US"/>
              <a:t> y </a:t>
            </a:r>
            <a:r>
              <a:rPr lang="en-US" err="1"/>
              <a:t>en</a:t>
            </a:r>
            <a:r>
              <a:rPr lang="en-US"/>
              <a:t> la tierra y </a:t>
            </a:r>
            <a:r>
              <a:rPr lang="en-US" err="1"/>
              <a:t>el</a:t>
            </a:r>
            <a:r>
              <a:rPr lang="en-US"/>
              <a:t> </a:t>
            </a:r>
            <a:r>
              <a:rPr lang="en-US" err="1"/>
              <a:t>reino</a:t>
            </a:r>
            <a:r>
              <a:rPr lang="en-US"/>
              <a:t> </a:t>
            </a:r>
            <a:r>
              <a:rPr lang="en-US" err="1"/>
              <a:t>está</a:t>
            </a:r>
            <a:r>
              <a:rPr lang="en-US"/>
              <a:t> </a:t>
            </a:r>
            <a:r>
              <a:rPr lang="en-US" err="1"/>
              <a:t>abierto</a:t>
            </a:r>
            <a:r>
              <a:rPr lang="en-US"/>
              <a:t> a </a:t>
            </a:r>
            <a:r>
              <a:rPr lang="en-US" err="1"/>
              <a:t>todos</a:t>
            </a:r>
            <a:endParaRPr lang="en-US"/>
          </a:p>
        </p:txBody>
      </p:sp>
      <p:sp>
        <p:nvSpPr>
          <p:cNvPr id="11" name="Rectangle 10">
            <a:extLst>
              <a:ext uri="{FF2B5EF4-FFF2-40B4-BE49-F238E27FC236}">
                <a16:creationId xmlns:a16="http://schemas.microsoft.com/office/drawing/2014/main" id="{CBA5C2DD-2522-C4E7-475C-582379EB0DEE}"/>
              </a:ext>
            </a:extLst>
          </p:cNvPr>
          <p:cNvSpPr/>
          <p:nvPr/>
        </p:nvSpPr>
        <p:spPr>
          <a:xfrm>
            <a:off x="3140439" y="2917368"/>
            <a:ext cx="2863121" cy="457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Acts 17:2-3 / </a:t>
            </a:r>
            <a:r>
              <a:rPr lang="en-US" err="1">
                <a:ln w="0"/>
                <a:solidFill>
                  <a:schemeClr val="tx1"/>
                </a:solidFill>
                <a:effectLst>
                  <a:outerShdw blurRad="38100" dist="19050" dir="2700000" algn="tl" rotWithShape="0">
                    <a:schemeClr val="dk1">
                      <a:alpha val="40000"/>
                    </a:schemeClr>
                  </a:outerShdw>
                </a:effectLst>
              </a:rPr>
              <a:t>Hechos</a:t>
            </a:r>
            <a:r>
              <a:rPr lang="en-US">
                <a:ln w="0"/>
                <a:solidFill>
                  <a:schemeClr val="tx1"/>
                </a:solidFill>
                <a:effectLst>
                  <a:outerShdw blurRad="38100" dist="19050" dir="2700000" algn="tl" rotWithShape="0">
                    <a:schemeClr val="dk1">
                      <a:alpha val="40000"/>
                    </a:schemeClr>
                  </a:outerShdw>
                </a:effectLst>
              </a:rPr>
              <a:t> 17:2-3</a:t>
            </a:r>
          </a:p>
        </p:txBody>
      </p:sp>
    </p:spTree>
    <p:extLst>
      <p:ext uri="{BB962C8B-B14F-4D97-AF65-F5344CB8AC3E}">
        <p14:creationId xmlns:p14="http://schemas.microsoft.com/office/powerpoint/2010/main" val="417653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7" grpId="0" build="p"/>
      <p:bldP spid="8" grpId="0" uiExpand="1" build="p"/>
      <p:bldP spid="9" grpId="0" build="p"/>
      <p:bldP spid="10"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4970-E26D-9C2D-4BFF-BC59DDEBE7E3}"/>
              </a:ext>
            </a:extLst>
          </p:cNvPr>
          <p:cNvSpPr>
            <a:spLocks noGrp="1"/>
          </p:cNvSpPr>
          <p:nvPr>
            <p:ph type="title"/>
          </p:nvPr>
        </p:nvSpPr>
        <p:spPr>
          <a:xfrm>
            <a:off x="337625" y="325116"/>
            <a:ext cx="8806375" cy="715889"/>
          </a:xfrm>
        </p:spPr>
        <p:txBody>
          <a:bodyPr vert="horz" lIns="91440" tIns="45720" rIns="91440" bIns="45720" rtlCol="0" anchor="ctr">
            <a:noAutofit/>
          </a:bodyPr>
          <a:lstStyle/>
          <a:p>
            <a:r>
              <a:rPr lang="en-US">
                <a:latin typeface="Malgun Gothic"/>
                <a:ea typeface="Malgun Gothic"/>
              </a:rPr>
              <a:t>Messianic Psalms / Los </a:t>
            </a:r>
            <a:r>
              <a:rPr lang="en-US" err="1">
                <a:latin typeface="Malgun Gothic"/>
                <a:ea typeface="Malgun Gothic"/>
              </a:rPr>
              <a:t>salmos</a:t>
            </a:r>
            <a:r>
              <a:rPr lang="en-US">
                <a:latin typeface="Malgun Gothic"/>
                <a:ea typeface="Malgun Gothic"/>
              </a:rPr>
              <a:t> </a:t>
            </a:r>
            <a:r>
              <a:rPr lang="en-US" err="1">
                <a:latin typeface="Malgun Gothic"/>
                <a:ea typeface="Malgun Gothic"/>
              </a:rPr>
              <a:t>mesiánicos</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DBFDAAC0-1AFA-E809-6F0F-B0063FEC34F8}"/>
              </a:ext>
            </a:extLst>
          </p:cNvPr>
          <p:cNvSpPr>
            <a:spLocks noGrp="1"/>
          </p:cNvSpPr>
          <p:nvPr>
            <p:ph sz="half" idx="1"/>
          </p:nvPr>
        </p:nvSpPr>
        <p:spPr>
          <a:xfrm>
            <a:off x="337625" y="1041006"/>
            <a:ext cx="4234375" cy="4673994"/>
          </a:xfrm>
        </p:spPr>
        <p:txBody>
          <a:bodyPr>
            <a:normAutofit lnSpcReduction="10000"/>
          </a:bodyPr>
          <a:lstStyle/>
          <a:p>
            <a:r>
              <a:rPr lang="en-US"/>
              <a:t>Applied Messianic psalms are quoted by Christ and the inspired writers as prophetic of Jesus’ life, especially His suffering</a:t>
            </a:r>
          </a:p>
          <a:p>
            <a:pPr lvl="1">
              <a:lnSpc>
                <a:spcPct val="100000"/>
              </a:lnSpc>
            </a:pPr>
            <a:r>
              <a:rPr lang="en-US">
                <a:ea typeface="+mn-lt"/>
                <a:cs typeface="+mn-lt"/>
              </a:rPr>
              <a:t>Do not contain the “kingship” element (Psalm 89:2; Hebrews 2:13)</a:t>
            </a:r>
          </a:p>
          <a:p>
            <a:pPr lvl="1">
              <a:lnSpc>
                <a:spcPct val="100000"/>
              </a:lnSpc>
            </a:pPr>
            <a:r>
              <a:rPr lang="en-US">
                <a:ea typeface="+mn-lt"/>
                <a:cs typeface="+mn-lt"/>
              </a:rPr>
              <a:t>Used to explain messianic events (Psalm 22)</a:t>
            </a:r>
          </a:p>
          <a:p>
            <a:pPr lvl="1">
              <a:lnSpc>
                <a:spcPct val="100000"/>
              </a:lnSpc>
            </a:pPr>
            <a:r>
              <a:rPr lang="en-US">
                <a:ea typeface="+mn-lt"/>
                <a:cs typeface="+mn-lt"/>
              </a:rPr>
              <a:t>Show Christ as the antitype of the righteous sufferer </a:t>
            </a:r>
          </a:p>
          <a:p>
            <a:pPr lvl="1">
              <a:lnSpc>
                <a:spcPct val="100000"/>
              </a:lnSpc>
              <a:spcAft>
                <a:spcPts val="0"/>
              </a:spcAft>
            </a:pPr>
            <a:r>
              <a:rPr lang="en-US">
                <a:ea typeface="+mn-lt"/>
                <a:cs typeface="+mn-lt"/>
              </a:rPr>
              <a:t>Used to demonstrate “that the Christ had to suffer and rise again from the dead” (118:22)</a:t>
            </a:r>
            <a:br>
              <a:rPr lang="en-US"/>
            </a:br>
            <a:br>
              <a:rPr lang="en-US"/>
            </a:br>
            <a:endParaRPr lang="en-US" sz="1650"/>
          </a:p>
          <a:p>
            <a:r>
              <a:rPr lang="en-US"/>
              <a:t>True Messianic psalms are those quoted by Christ and the inspired writers to describe the </a:t>
            </a:r>
            <a:r>
              <a:rPr lang="en-US" u="sng"/>
              <a:t>reign</a:t>
            </a:r>
            <a:r>
              <a:rPr lang="en-US"/>
              <a:t> of the “anointed one”</a:t>
            </a:r>
          </a:p>
          <a:p>
            <a:pPr lvl="1"/>
            <a:r>
              <a:rPr lang="en-US"/>
              <a:t>Only 4 true Messianic Psalms: 2, 18, 45, 110</a:t>
            </a:r>
          </a:p>
          <a:p>
            <a:pPr lvl="1"/>
            <a:r>
              <a:rPr lang="en-US"/>
              <a:t>Used to prove that “‘This Jesus whom I am proclaiming to you is the Christ.’”</a:t>
            </a:r>
          </a:p>
          <a:p>
            <a:endParaRPr lang="en-US"/>
          </a:p>
        </p:txBody>
      </p:sp>
      <p:sp>
        <p:nvSpPr>
          <p:cNvPr id="4" name="Content Placeholder 3">
            <a:extLst>
              <a:ext uri="{FF2B5EF4-FFF2-40B4-BE49-F238E27FC236}">
                <a16:creationId xmlns:a16="http://schemas.microsoft.com/office/drawing/2014/main" id="{6D2055E3-B2EA-E28D-8CB3-387A1D1DC395}"/>
              </a:ext>
            </a:extLst>
          </p:cNvPr>
          <p:cNvSpPr>
            <a:spLocks noGrp="1"/>
          </p:cNvSpPr>
          <p:nvPr>
            <p:ph sz="half" idx="2"/>
          </p:nvPr>
        </p:nvSpPr>
        <p:spPr>
          <a:xfrm>
            <a:off x="4572000" y="1041006"/>
            <a:ext cx="4339882" cy="4673993"/>
          </a:xfrm>
        </p:spPr>
        <p:txBody>
          <a:bodyPr vert="horz" lIns="91440" tIns="45720" rIns="91440" bIns="45720" rtlCol="0" anchor="t">
            <a:normAutofit lnSpcReduction="10000"/>
          </a:bodyPr>
          <a:lstStyle/>
          <a:p>
            <a:r>
              <a:rPr lang="en-US">
                <a:ea typeface="+mn-lt"/>
                <a:cs typeface="+mn-lt"/>
              </a:rPr>
              <a:t>Los </a:t>
            </a:r>
            <a:r>
              <a:rPr lang="en-US" err="1">
                <a:ea typeface="+mn-lt"/>
                <a:cs typeface="+mn-lt"/>
              </a:rPr>
              <a:t>salmos</a:t>
            </a:r>
            <a:r>
              <a:rPr lang="en-US">
                <a:ea typeface="+mn-lt"/>
                <a:cs typeface="+mn-lt"/>
              </a:rPr>
              <a:t> </a:t>
            </a:r>
            <a:r>
              <a:rPr lang="en-US" err="1">
                <a:ea typeface="+mn-lt"/>
                <a:cs typeface="+mn-lt"/>
              </a:rPr>
              <a:t>mesiánicos</a:t>
            </a:r>
            <a:r>
              <a:rPr lang="en-US">
                <a:ea typeface="+mn-lt"/>
                <a:cs typeface="+mn-lt"/>
              </a:rPr>
              <a:t> </a:t>
            </a:r>
            <a:r>
              <a:rPr lang="en-US" err="1">
                <a:ea typeface="+mn-lt"/>
                <a:cs typeface="+mn-lt"/>
              </a:rPr>
              <a:t>aplicados</a:t>
            </a:r>
            <a:r>
              <a:rPr lang="en-US">
                <a:ea typeface="+mn-lt"/>
                <a:cs typeface="+mn-lt"/>
              </a:rPr>
              <a:t> son </a:t>
            </a:r>
            <a:r>
              <a:rPr lang="en-US" err="1">
                <a:ea typeface="+mn-lt"/>
                <a:cs typeface="+mn-lt"/>
              </a:rPr>
              <a:t>citados</a:t>
            </a:r>
            <a:r>
              <a:rPr lang="en-US">
                <a:ea typeface="+mn-lt"/>
                <a:cs typeface="+mn-lt"/>
              </a:rPr>
              <a:t> </a:t>
            </a:r>
            <a:r>
              <a:rPr lang="en-US" err="1">
                <a:ea typeface="+mn-lt"/>
                <a:cs typeface="+mn-lt"/>
              </a:rPr>
              <a:t>por</a:t>
            </a:r>
            <a:r>
              <a:rPr lang="en-US">
                <a:ea typeface="+mn-lt"/>
                <a:cs typeface="+mn-lt"/>
              </a:rPr>
              <a:t> Cristo y </a:t>
            </a:r>
            <a:r>
              <a:rPr lang="en-US" err="1">
                <a:ea typeface="+mn-lt"/>
                <a:cs typeface="+mn-lt"/>
              </a:rPr>
              <a:t>los</a:t>
            </a:r>
            <a:r>
              <a:rPr lang="en-US">
                <a:ea typeface="+mn-lt"/>
                <a:cs typeface="+mn-lt"/>
              </a:rPr>
              <a:t> </a:t>
            </a:r>
            <a:r>
              <a:rPr lang="en-US" err="1">
                <a:ea typeface="+mn-lt"/>
                <a:cs typeface="+mn-lt"/>
              </a:rPr>
              <a:t>escritores</a:t>
            </a:r>
            <a:r>
              <a:rPr lang="en-US">
                <a:ea typeface="+mn-lt"/>
                <a:cs typeface="+mn-lt"/>
              </a:rPr>
              <a:t> </a:t>
            </a:r>
            <a:r>
              <a:rPr lang="en-US" err="1">
                <a:ea typeface="+mn-lt"/>
                <a:cs typeface="+mn-lt"/>
              </a:rPr>
              <a:t>inspirados</a:t>
            </a:r>
            <a:r>
              <a:rPr lang="en-US">
                <a:ea typeface="+mn-lt"/>
                <a:cs typeface="+mn-lt"/>
              </a:rPr>
              <a:t> </a:t>
            </a:r>
            <a:r>
              <a:rPr lang="en-US" err="1">
                <a:ea typeface="+mn-lt"/>
                <a:cs typeface="+mn-lt"/>
              </a:rPr>
              <a:t>como</a:t>
            </a:r>
            <a:r>
              <a:rPr lang="en-US">
                <a:ea typeface="+mn-lt"/>
                <a:cs typeface="+mn-lt"/>
              </a:rPr>
              <a:t> </a:t>
            </a:r>
            <a:r>
              <a:rPr lang="en-US" err="1">
                <a:ea typeface="+mn-lt"/>
                <a:cs typeface="+mn-lt"/>
              </a:rPr>
              <a:t>proféticos</a:t>
            </a:r>
            <a:r>
              <a:rPr lang="en-US">
                <a:ea typeface="+mn-lt"/>
                <a:cs typeface="+mn-lt"/>
              </a:rPr>
              <a:t> de la </a:t>
            </a:r>
            <a:r>
              <a:rPr lang="en-US" err="1">
                <a:ea typeface="+mn-lt"/>
                <a:cs typeface="+mn-lt"/>
              </a:rPr>
              <a:t>vida</a:t>
            </a:r>
            <a:r>
              <a:rPr lang="en-US">
                <a:ea typeface="+mn-lt"/>
                <a:cs typeface="+mn-lt"/>
              </a:rPr>
              <a:t> de Jesús, </a:t>
            </a:r>
            <a:r>
              <a:rPr lang="en-US" err="1">
                <a:ea typeface="+mn-lt"/>
                <a:cs typeface="+mn-lt"/>
              </a:rPr>
              <a:t>especialmente</a:t>
            </a:r>
            <a:r>
              <a:rPr lang="en-US">
                <a:ea typeface="+mn-lt"/>
                <a:cs typeface="+mn-lt"/>
              </a:rPr>
              <a:t> de </a:t>
            </a:r>
            <a:r>
              <a:rPr lang="en-US" err="1">
                <a:ea typeface="+mn-lt"/>
                <a:cs typeface="+mn-lt"/>
              </a:rPr>
              <a:t>Su</a:t>
            </a:r>
            <a:r>
              <a:rPr lang="en-US">
                <a:ea typeface="+mn-lt"/>
                <a:cs typeface="+mn-lt"/>
              </a:rPr>
              <a:t> </a:t>
            </a:r>
            <a:r>
              <a:rPr lang="en-US" err="1">
                <a:ea typeface="+mn-lt"/>
                <a:cs typeface="+mn-lt"/>
              </a:rPr>
              <a:t>sufrimiento</a:t>
            </a:r>
            <a:endParaRPr lang="en-US" err="1"/>
          </a:p>
          <a:p>
            <a:pPr lvl="1"/>
            <a:r>
              <a:rPr lang="en-US">
                <a:ea typeface="+mn-lt"/>
                <a:cs typeface="+mn-lt"/>
              </a:rPr>
              <a:t>No </a:t>
            </a:r>
            <a:r>
              <a:rPr lang="en-US" err="1">
                <a:ea typeface="+mn-lt"/>
                <a:cs typeface="+mn-lt"/>
              </a:rPr>
              <a:t>contienen</a:t>
            </a:r>
            <a:r>
              <a:rPr lang="en-US">
                <a:ea typeface="+mn-lt"/>
                <a:cs typeface="+mn-lt"/>
              </a:rPr>
              <a:t> </a:t>
            </a:r>
            <a:r>
              <a:rPr lang="en-US" err="1">
                <a:ea typeface="+mn-lt"/>
                <a:cs typeface="+mn-lt"/>
              </a:rPr>
              <a:t>el</a:t>
            </a:r>
            <a:r>
              <a:rPr lang="en-US">
                <a:ea typeface="+mn-lt"/>
                <a:cs typeface="+mn-lt"/>
              </a:rPr>
              <a:t> </a:t>
            </a:r>
            <a:r>
              <a:rPr lang="en-US" err="1">
                <a:ea typeface="+mn-lt"/>
                <a:cs typeface="+mn-lt"/>
              </a:rPr>
              <a:t>elemento</a:t>
            </a:r>
            <a:r>
              <a:rPr lang="en-US">
                <a:ea typeface="+mn-lt"/>
                <a:cs typeface="+mn-lt"/>
              </a:rPr>
              <a:t> de "</a:t>
            </a:r>
            <a:r>
              <a:rPr lang="en-US" err="1">
                <a:ea typeface="+mn-lt"/>
                <a:cs typeface="+mn-lt"/>
              </a:rPr>
              <a:t>realeza</a:t>
            </a:r>
            <a:r>
              <a:rPr lang="en-US">
                <a:ea typeface="+mn-lt"/>
                <a:cs typeface="+mn-lt"/>
              </a:rPr>
              <a:t>" (Salmo 89:2; </a:t>
            </a:r>
            <a:r>
              <a:rPr lang="en-US" err="1">
                <a:ea typeface="+mn-lt"/>
                <a:cs typeface="+mn-lt"/>
              </a:rPr>
              <a:t>Hebreos</a:t>
            </a:r>
            <a:r>
              <a:rPr lang="en-US">
                <a:ea typeface="+mn-lt"/>
                <a:cs typeface="+mn-lt"/>
              </a:rPr>
              <a:t> 2:13)</a:t>
            </a:r>
            <a:endParaRPr lang="en-US"/>
          </a:p>
          <a:p>
            <a:pPr lvl="1"/>
            <a:r>
              <a:rPr lang="en-US">
                <a:ea typeface="+mn-lt"/>
                <a:cs typeface="+mn-lt"/>
              </a:rPr>
              <a:t>Se </a:t>
            </a:r>
            <a:r>
              <a:rPr lang="en-US" err="1">
                <a:ea typeface="+mn-lt"/>
                <a:cs typeface="+mn-lt"/>
              </a:rPr>
              <a:t>utilizan</a:t>
            </a:r>
            <a:r>
              <a:rPr lang="en-US">
                <a:ea typeface="+mn-lt"/>
                <a:cs typeface="+mn-lt"/>
              </a:rPr>
              <a:t> para </a:t>
            </a:r>
            <a:r>
              <a:rPr lang="en-US" err="1">
                <a:ea typeface="+mn-lt"/>
                <a:cs typeface="+mn-lt"/>
              </a:rPr>
              <a:t>explicar</a:t>
            </a:r>
            <a:r>
              <a:rPr lang="en-US">
                <a:ea typeface="+mn-lt"/>
                <a:cs typeface="+mn-lt"/>
              </a:rPr>
              <a:t> </a:t>
            </a:r>
            <a:r>
              <a:rPr lang="en-US" err="1">
                <a:ea typeface="+mn-lt"/>
                <a:cs typeface="+mn-lt"/>
              </a:rPr>
              <a:t>acontecimientos</a:t>
            </a:r>
            <a:r>
              <a:rPr lang="en-US">
                <a:ea typeface="+mn-lt"/>
                <a:cs typeface="+mn-lt"/>
              </a:rPr>
              <a:t> </a:t>
            </a:r>
            <a:r>
              <a:rPr lang="en-US" err="1">
                <a:ea typeface="+mn-lt"/>
                <a:cs typeface="+mn-lt"/>
              </a:rPr>
              <a:t>mesiánicos</a:t>
            </a:r>
            <a:r>
              <a:rPr lang="en-US">
                <a:ea typeface="+mn-lt"/>
                <a:cs typeface="+mn-lt"/>
              </a:rPr>
              <a:t> (Salmo 22)</a:t>
            </a:r>
            <a:endParaRPr lang="en-US"/>
          </a:p>
          <a:p>
            <a:pPr lvl="1"/>
            <a:r>
              <a:rPr lang="en-US" err="1">
                <a:ea typeface="+mn-lt"/>
                <a:cs typeface="+mn-lt"/>
              </a:rPr>
              <a:t>Muestran</a:t>
            </a:r>
            <a:r>
              <a:rPr lang="en-US">
                <a:ea typeface="+mn-lt"/>
                <a:cs typeface="+mn-lt"/>
              </a:rPr>
              <a:t> a Cristo </a:t>
            </a:r>
            <a:r>
              <a:rPr lang="en-US" err="1">
                <a:ea typeface="+mn-lt"/>
                <a:cs typeface="+mn-lt"/>
              </a:rPr>
              <a:t>como</a:t>
            </a:r>
            <a:r>
              <a:rPr lang="en-US">
                <a:ea typeface="+mn-lt"/>
                <a:cs typeface="+mn-lt"/>
              </a:rPr>
              <a:t> </a:t>
            </a:r>
            <a:r>
              <a:rPr lang="en-US" err="1">
                <a:ea typeface="+mn-lt"/>
                <a:cs typeface="+mn-lt"/>
              </a:rPr>
              <a:t>el</a:t>
            </a:r>
            <a:r>
              <a:rPr lang="en-US">
                <a:ea typeface="+mn-lt"/>
                <a:cs typeface="+mn-lt"/>
              </a:rPr>
              <a:t> </a:t>
            </a:r>
            <a:r>
              <a:rPr lang="en-US" err="1">
                <a:ea typeface="+mn-lt"/>
                <a:cs typeface="+mn-lt"/>
              </a:rPr>
              <a:t>antitipo</a:t>
            </a:r>
            <a:r>
              <a:rPr lang="en-US">
                <a:ea typeface="+mn-lt"/>
                <a:cs typeface="+mn-lt"/>
              </a:rPr>
              <a:t> del </a:t>
            </a:r>
            <a:r>
              <a:rPr lang="en-US" err="1">
                <a:ea typeface="+mn-lt"/>
                <a:cs typeface="+mn-lt"/>
              </a:rPr>
              <a:t>justo</a:t>
            </a:r>
            <a:r>
              <a:rPr lang="en-US">
                <a:ea typeface="+mn-lt"/>
                <a:cs typeface="+mn-lt"/>
              </a:rPr>
              <a:t> </a:t>
            </a:r>
            <a:r>
              <a:rPr lang="en-US" err="1">
                <a:ea typeface="+mn-lt"/>
                <a:cs typeface="+mn-lt"/>
              </a:rPr>
              <a:t>sufriente</a:t>
            </a:r>
            <a:endParaRPr lang="en-US"/>
          </a:p>
          <a:p>
            <a:pPr lvl="1"/>
            <a:r>
              <a:rPr lang="en-US">
                <a:ea typeface="+mn-lt"/>
                <a:cs typeface="+mn-lt"/>
              </a:rPr>
              <a:t>Se </a:t>
            </a:r>
            <a:r>
              <a:rPr lang="en-US" err="1">
                <a:ea typeface="+mn-lt"/>
                <a:cs typeface="+mn-lt"/>
              </a:rPr>
              <a:t>utilizan</a:t>
            </a:r>
            <a:r>
              <a:rPr lang="en-US">
                <a:ea typeface="+mn-lt"/>
                <a:cs typeface="+mn-lt"/>
              </a:rPr>
              <a:t> para </a:t>
            </a:r>
            <a:r>
              <a:rPr lang="en-US" err="1">
                <a:ea typeface="+mn-lt"/>
                <a:cs typeface="+mn-lt"/>
              </a:rPr>
              <a:t>demostrar</a:t>
            </a:r>
            <a:r>
              <a:rPr lang="en-US">
                <a:ea typeface="+mn-lt"/>
                <a:cs typeface="+mn-lt"/>
              </a:rPr>
              <a:t> que "era </a:t>
            </a:r>
            <a:r>
              <a:rPr lang="en-US" err="1">
                <a:ea typeface="+mn-lt"/>
                <a:cs typeface="+mn-lt"/>
              </a:rPr>
              <a:t>necesario</a:t>
            </a:r>
            <a:r>
              <a:rPr lang="en-US">
                <a:ea typeface="+mn-lt"/>
                <a:cs typeface="+mn-lt"/>
              </a:rPr>
              <a:t> que </a:t>
            </a:r>
            <a:r>
              <a:rPr lang="en-US" err="1">
                <a:ea typeface="+mn-lt"/>
                <a:cs typeface="+mn-lt"/>
              </a:rPr>
              <a:t>el</a:t>
            </a:r>
            <a:r>
              <a:rPr lang="en-US">
                <a:ea typeface="+mn-lt"/>
                <a:cs typeface="+mn-lt"/>
              </a:rPr>
              <a:t> Cristo </a:t>
            </a:r>
            <a:r>
              <a:rPr lang="en-US" err="1">
                <a:ea typeface="+mn-lt"/>
                <a:cs typeface="+mn-lt"/>
              </a:rPr>
              <a:t>padeciera</a:t>
            </a:r>
            <a:r>
              <a:rPr lang="en-US">
                <a:ea typeface="+mn-lt"/>
                <a:cs typeface="+mn-lt"/>
              </a:rPr>
              <a:t> y </a:t>
            </a:r>
            <a:r>
              <a:rPr lang="en-US" err="1">
                <a:ea typeface="+mn-lt"/>
                <a:cs typeface="+mn-lt"/>
              </a:rPr>
              <a:t>resucitara</a:t>
            </a:r>
            <a:r>
              <a:rPr lang="en-US">
                <a:ea typeface="+mn-lt"/>
                <a:cs typeface="+mn-lt"/>
              </a:rPr>
              <a:t> de entre </a:t>
            </a:r>
            <a:r>
              <a:rPr lang="en-US" err="1">
                <a:ea typeface="+mn-lt"/>
                <a:cs typeface="+mn-lt"/>
              </a:rPr>
              <a:t>los</a:t>
            </a:r>
            <a:r>
              <a:rPr lang="en-US">
                <a:ea typeface="+mn-lt"/>
                <a:cs typeface="+mn-lt"/>
              </a:rPr>
              <a:t> </a:t>
            </a:r>
            <a:r>
              <a:rPr lang="en-US" err="1">
                <a:ea typeface="+mn-lt"/>
                <a:cs typeface="+mn-lt"/>
              </a:rPr>
              <a:t>muertos</a:t>
            </a:r>
            <a:r>
              <a:rPr lang="en-US">
                <a:ea typeface="+mn-lt"/>
                <a:cs typeface="+mn-lt"/>
              </a:rPr>
              <a:t>" (118:22)</a:t>
            </a:r>
            <a:endParaRPr lang="en-US"/>
          </a:p>
          <a:p>
            <a:r>
              <a:rPr lang="en-US">
                <a:ea typeface="+mn-lt"/>
                <a:cs typeface="+mn-lt"/>
              </a:rPr>
              <a:t>Los </a:t>
            </a:r>
            <a:r>
              <a:rPr lang="en-US" err="1">
                <a:ea typeface="+mn-lt"/>
                <a:cs typeface="+mn-lt"/>
              </a:rPr>
              <a:t>verdaderos</a:t>
            </a:r>
            <a:r>
              <a:rPr lang="en-US">
                <a:ea typeface="+mn-lt"/>
                <a:cs typeface="+mn-lt"/>
              </a:rPr>
              <a:t> </a:t>
            </a:r>
            <a:r>
              <a:rPr lang="en-US" err="1">
                <a:ea typeface="+mn-lt"/>
                <a:cs typeface="+mn-lt"/>
              </a:rPr>
              <a:t>salmos</a:t>
            </a:r>
            <a:r>
              <a:rPr lang="en-US">
                <a:ea typeface="+mn-lt"/>
                <a:cs typeface="+mn-lt"/>
              </a:rPr>
              <a:t> </a:t>
            </a:r>
            <a:r>
              <a:rPr lang="en-US" err="1">
                <a:ea typeface="+mn-lt"/>
                <a:cs typeface="+mn-lt"/>
              </a:rPr>
              <a:t>mesiánicos</a:t>
            </a:r>
            <a:r>
              <a:rPr lang="en-US">
                <a:ea typeface="+mn-lt"/>
                <a:cs typeface="+mn-lt"/>
              </a:rPr>
              <a:t> son </a:t>
            </a:r>
            <a:r>
              <a:rPr lang="en-US" err="1">
                <a:ea typeface="+mn-lt"/>
                <a:cs typeface="+mn-lt"/>
              </a:rPr>
              <a:t>los</a:t>
            </a:r>
            <a:r>
              <a:rPr lang="en-US">
                <a:ea typeface="+mn-lt"/>
                <a:cs typeface="+mn-lt"/>
              </a:rPr>
              <a:t> </a:t>
            </a:r>
            <a:r>
              <a:rPr lang="en-US" err="1">
                <a:ea typeface="+mn-lt"/>
                <a:cs typeface="+mn-lt"/>
              </a:rPr>
              <a:t>citados</a:t>
            </a:r>
            <a:r>
              <a:rPr lang="en-US">
                <a:ea typeface="+mn-lt"/>
                <a:cs typeface="+mn-lt"/>
              </a:rPr>
              <a:t> </a:t>
            </a:r>
            <a:r>
              <a:rPr lang="en-US" err="1">
                <a:ea typeface="+mn-lt"/>
                <a:cs typeface="+mn-lt"/>
              </a:rPr>
              <a:t>por</a:t>
            </a:r>
            <a:r>
              <a:rPr lang="en-US">
                <a:ea typeface="+mn-lt"/>
                <a:cs typeface="+mn-lt"/>
              </a:rPr>
              <a:t> Cristo y </a:t>
            </a:r>
            <a:r>
              <a:rPr lang="en-US" err="1">
                <a:ea typeface="+mn-lt"/>
                <a:cs typeface="+mn-lt"/>
              </a:rPr>
              <a:t>los</a:t>
            </a:r>
            <a:r>
              <a:rPr lang="en-US">
                <a:ea typeface="+mn-lt"/>
                <a:cs typeface="+mn-lt"/>
              </a:rPr>
              <a:t> </a:t>
            </a:r>
            <a:r>
              <a:rPr lang="en-US" err="1">
                <a:ea typeface="+mn-lt"/>
                <a:cs typeface="+mn-lt"/>
              </a:rPr>
              <a:t>escritores</a:t>
            </a:r>
            <a:r>
              <a:rPr lang="en-US">
                <a:ea typeface="+mn-lt"/>
                <a:cs typeface="+mn-lt"/>
              </a:rPr>
              <a:t> </a:t>
            </a:r>
            <a:r>
              <a:rPr lang="en-US" err="1">
                <a:ea typeface="+mn-lt"/>
                <a:cs typeface="+mn-lt"/>
              </a:rPr>
              <a:t>inspirados</a:t>
            </a:r>
            <a:r>
              <a:rPr lang="en-US">
                <a:ea typeface="+mn-lt"/>
                <a:cs typeface="+mn-lt"/>
              </a:rPr>
              <a:t> para </a:t>
            </a:r>
            <a:r>
              <a:rPr lang="en-US" err="1">
                <a:ea typeface="+mn-lt"/>
                <a:cs typeface="+mn-lt"/>
              </a:rPr>
              <a:t>describir</a:t>
            </a:r>
            <a:r>
              <a:rPr lang="en-US">
                <a:ea typeface="+mn-lt"/>
                <a:cs typeface="+mn-lt"/>
              </a:rPr>
              <a:t> </a:t>
            </a:r>
            <a:r>
              <a:rPr lang="en-US" err="1">
                <a:ea typeface="+mn-lt"/>
                <a:cs typeface="+mn-lt"/>
              </a:rPr>
              <a:t>el</a:t>
            </a:r>
            <a:r>
              <a:rPr lang="en-US">
                <a:ea typeface="+mn-lt"/>
                <a:cs typeface="+mn-lt"/>
              </a:rPr>
              <a:t> </a:t>
            </a:r>
            <a:r>
              <a:rPr lang="en-US" u="sng" err="1">
                <a:ea typeface="+mn-lt"/>
                <a:cs typeface="+mn-lt"/>
              </a:rPr>
              <a:t>reinado</a:t>
            </a:r>
            <a:r>
              <a:rPr lang="en-US">
                <a:ea typeface="+mn-lt"/>
                <a:cs typeface="+mn-lt"/>
              </a:rPr>
              <a:t> del "</a:t>
            </a:r>
            <a:r>
              <a:rPr lang="en-US" err="1">
                <a:ea typeface="+mn-lt"/>
                <a:cs typeface="+mn-lt"/>
              </a:rPr>
              <a:t>ungido</a:t>
            </a:r>
            <a:r>
              <a:rPr lang="en-US">
                <a:ea typeface="+mn-lt"/>
                <a:cs typeface="+mn-lt"/>
              </a:rPr>
              <a:t>"</a:t>
            </a:r>
            <a:endParaRPr lang="en-US"/>
          </a:p>
          <a:p>
            <a:pPr lvl="1"/>
            <a:r>
              <a:rPr lang="en-US" err="1">
                <a:ea typeface="+mn-lt"/>
                <a:cs typeface="+mn-lt"/>
              </a:rPr>
              <a:t>Sólo</a:t>
            </a:r>
            <a:r>
              <a:rPr lang="en-US">
                <a:ea typeface="+mn-lt"/>
                <a:cs typeface="+mn-lt"/>
              </a:rPr>
              <a:t> hay 4 </a:t>
            </a:r>
            <a:r>
              <a:rPr lang="en-US" err="1">
                <a:ea typeface="+mn-lt"/>
                <a:cs typeface="+mn-lt"/>
              </a:rPr>
              <a:t>verdaderos</a:t>
            </a:r>
            <a:r>
              <a:rPr lang="en-US">
                <a:ea typeface="+mn-lt"/>
                <a:cs typeface="+mn-lt"/>
              </a:rPr>
              <a:t> </a:t>
            </a:r>
            <a:r>
              <a:rPr lang="en-US" err="1">
                <a:ea typeface="+mn-lt"/>
                <a:cs typeface="+mn-lt"/>
              </a:rPr>
              <a:t>salmos</a:t>
            </a:r>
            <a:r>
              <a:rPr lang="en-US">
                <a:ea typeface="+mn-lt"/>
                <a:cs typeface="+mn-lt"/>
              </a:rPr>
              <a:t> </a:t>
            </a:r>
            <a:r>
              <a:rPr lang="en-US" err="1">
                <a:ea typeface="+mn-lt"/>
                <a:cs typeface="+mn-lt"/>
              </a:rPr>
              <a:t>mesiánicos</a:t>
            </a:r>
            <a:r>
              <a:rPr lang="en-US">
                <a:ea typeface="+mn-lt"/>
                <a:cs typeface="+mn-lt"/>
              </a:rPr>
              <a:t>: 2, 18, 45, 110</a:t>
            </a:r>
            <a:endParaRPr lang="en-US"/>
          </a:p>
          <a:p>
            <a:pPr lvl="1"/>
            <a:r>
              <a:rPr lang="en-US">
                <a:ea typeface="+mn-lt"/>
                <a:cs typeface="+mn-lt"/>
              </a:rPr>
              <a:t>Se </a:t>
            </a:r>
            <a:r>
              <a:rPr lang="en-US" err="1">
                <a:ea typeface="+mn-lt"/>
                <a:cs typeface="+mn-lt"/>
              </a:rPr>
              <a:t>utilizan</a:t>
            </a:r>
            <a:r>
              <a:rPr lang="en-US">
                <a:ea typeface="+mn-lt"/>
                <a:cs typeface="+mn-lt"/>
              </a:rPr>
              <a:t> para </a:t>
            </a:r>
            <a:r>
              <a:rPr lang="en-US" err="1">
                <a:ea typeface="+mn-lt"/>
                <a:cs typeface="+mn-lt"/>
              </a:rPr>
              <a:t>probar</a:t>
            </a:r>
            <a:r>
              <a:rPr lang="en-US">
                <a:ea typeface="+mn-lt"/>
                <a:cs typeface="+mn-lt"/>
              </a:rPr>
              <a:t> que "'Este Jesús, a </a:t>
            </a:r>
            <a:r>
              <a:rPr lang="en-US" err="1">
                <a:ea typeface="+mn-lt"/>
                <a:cs typeface="+mn-lt"/>
              </a:rPr>
              <a:t>quien</a:t>
            </a:r>
            <a:r>
              <a:rPr lang="en-US">
                <a:ea typeface="+mn-lt"/>
                <a:cs typeface="+mn-lt"/>
              </a:rPr>
              <a:t> </a:t>
            </a:r>
            <a:r>
              <a:rPr lang="en-US" err="1">
                <a:ea typeface="+mn-lt"/>
                <a:cs typeface="+mn-lt"/>
              </a:rPr>
              <a:t>yo</a:t>
            </a:r>
            <a:r>
              <a:rPr lang="en-US">
                <a:ea typeface="+mn-lt"/>
                <a:cs typeface="+mn-lt"/>
              </a:rPr>
              <a:t> les </a:t>
            </a:r>
            <a:r>
              <a:rPr lang="en-US" err="1">
                <a:ea typeface="+mn-lt"/>
                <a:cs typeface="+mn-lt"/>
              </a:rPr>
              <a:t>anuncio</a:t>
            </a:r>
            <a:r>
              <a:rPr lang="en-US">
                <a:ea typeface="+mn-lt"/>
                <a:cs typeface="+mn-lt"/>
              </a:rPr>
              <a:t>, es </a:t>
            </a:r>
            <a:r>
              <a:rPr lang="en-US" err="1">
                <a:ea typeface="+mn-lt"/>
                <a:cs typeface="+mn-lt"/>
              </a:rPr>
              <a:t>el</a:t>
            </a:r>
            <a:r>
              <a:rPr lang="en-US">
                <a:ea typeface="+mn-lt"/>
                <a:cs typeface="+mn-lt"/>
              </a:rPr>
              <a:t> Cristo'".</a:t>
            </a:r>
            <a:endParaRPr lang="en-US"/>
          </a:p>
          <a:p>
            <a:endParaRPr lang="en-US"/>
          </a:p>
          <a:p>
            <a:endParaRPr lang="en-US"/>
          </a:p>
        </p:txBody>
      </p:sp>
    </p:spTree>
    <p:extLst>
      <p:ext uri="{BB962C8B-B14F-4D97-AF65-F5344CB8AC3E}">
        <p14:creationId xmlns:p14="http://schemas.microsoft.com/office/powerpoint/2010/main" val="18141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0832-BB4D-8D32-A235-5762A49B72F6}"/>
              </a:ext>
            </a:extLst>
          </p:cNvPr>
          <p:cNvSpPr>
            <a:spLocks noGrp="1"/>
          </p:cNvSpPr>
          <p:nvPr>
            <p:ph type="title"/>
          </p:nvPr>
        </p:nvSpPr>
        <p:spPr/>
        <p:txBody>
          <a:bodyPr/>
          <a:lstStyle/>
          <a:p>
            <a:r>
              <a:rPr lang="en-US">
                <a:latin typeface="Malgun Gothic"/>
                <a:ea typeface="Malgun Gothic"/>
              </a:rPr>
              <a:t>Kingship Themes / Temas de </a:t>
            </a:r>
            <a:r>
              <a:rPr lang="en-US" err="1">
                <a:latin typeface="Malgun Gothic"/>
                <a:ea typeface="Malgun Gothic"/>
              </a:rPr>
              <a:t>realeza</a:t>
            </a:r>
            <a:endParaRPr lang="en-US" err="1"/>
          </a:p>
        </p:txBody>
      </p:sp>
      <p:sp>
        <p:nvSpPr>
          <p:cNvPr id="3" name="Content Placeholder 2">
            <a:extLst>
              <a:ext uri="{FF2B5EF4-FFF2-40B4-BE49-F238E27FC236}">
                <a16:creationId xmlns:a16="http://schemas.microsoft.com/office/drawing/2014/main" id="{98E2B768-D0DD-5EF9-CD94-911F86889E09}"/>
              </a:ext>
            </a:extLst>
          </p:cNvPr>
          <p:cNvSpPr>
            <a:spLocks noGrp="1"/>
          </p:cNvSpPr>
          <p:nvPr>
            <p:ph sz="half" idx="1"/>
          </p:nvPr>
        </p:nvSpPr>
        <p:spPr>
          <a:xfrm>
            <a:off x="337625" y="1041006"/>
            <a:ext cx="4181909" cy="4673994"/>
          </a:xfrm>
        </p:spPr>
        <p:txBody>
          <a:bodyPr>
            <a:normAutofit/>
          </a:bodyPr>
          <a:lstStyle/>
          <a:p>
            <a:r>
              <a:rPr lang="en-US"/>
              <a:t>The King and Kingship Perfected</a:t>
            </a:r>
          </a:p>
          <a:p>
            <a:pPr lvl="1"/>
            <a:r>
              <a:rPr lang="en-US"/>
              <a:t>All the best attributes from Israel’s historical kings</a:t>
            </a:r>
          </a:p>
          <a:p>
            <a:pPr lvl="2"/>
            <a:r>
              <a:rPr lang="en-US"/>
              <a:t>God calls him His son (2:8; 89:26-27, cf. 2 Samuel 7:14)</a:t>
            </a:r>
          </a:p>
          <a:p>
            <a:pPr lvl="2"/>
            <a:r>
              <a:rPr lang="en-US"/>
              <a:t>He would fulfill the promise to Abraham (2:8-9; 18:43-44)</a:t>
            </a:r>
          </a:p>
          <a:p>
            <a:pPr lvl="1"/>
            <a:r>
              <a:rPr lang="en-US"/>
              <a:t>He is called “David” (89:20), but David’s reign perfected (89:22-23)</a:t>
            </a:r>
            <a:br>
              <a:rPr lang="en-US"/>
            </a:br>
            <a:endParaRPr lang="en-US"/>
          </a:p>
          <a:p>
            <a:r>
              <a:rPr lang="en-US"/>
              <a:t>God is the Ultimate King</a:t>
            </a:r>
          </a:p>
          <a:p>
            <a:pPr lvl="1"/>
            <a:r>
              <a:rPr lang="en-US"/>
              <a:t>The King derives his power from God (18:43; 89:4)</a:t>
            </a:r>
          </a:p>
          <a:p>
            <a:pPr lvl="1"/>
            <a:r>
              <a:rPr lang="en-US"/>
              <a:t>He is accountable to God for his actions (89:28-30)</a:t>
            </a:r>
          </a:p>
          <a:p>
            <a:pPr lvl="1"/>
            <a:r>
              <a:rPr lang="en-US"/>
              <a:t>1 Corinthians 15:24-28—Christ derives authority from and will return authority to </a:t>
            </a:r>
            <a:br>
              <a:rPr lang="en-US"/>
            </a:br>
            <a:r>
              <a:rPr lang="en-US"/>
              <a:t>God after all things are subjected to Him</a:t>
            </a:r>
          </a:p>
        </p:txBody>
      </p:sp>
      <p:sp>
        <p:nvSpPr>
          <p:cNvPr id="4" name="Content Placeholder 3">
            <a:extLst>
              <a:ext uri="{FF2B5EF4-FFF2-40B4-BE49-F238E27FC236}">
                <a16:creationId xmlns:a16="http://schemas.microsoft.com/office/drawing/2014/main" id="{DC393465-F7A3-61B7-1735-F390DD37E108}"/>
              </a:ext>
            </a:extLst>
          </p:cNvPr>
          <p:cNvSpPr>
            <a:spLocks noGrp="1"/>
          </p:cNvSpPr>
          <p:nvPr>
            <p:ph sz="half" idx="2"/>
          </p:nvPr>
        </p:nvSpPr>
        <p:spPr>
          <a:xfrm>
            <a:off x="4572000" y="1041006"/>
            <a:ext cx="4339882" cy="4673993"/>
          </a:xfrm>
        </p:spPr>
        <p:txBody>
          <a:bodyPr vert="horz" lIns="91440" tIns="45720" rIns="91440" bIns="45720" rtlCol="0" anchor="t">
            <a:normAutofit/>
          </a:bodyPr>
          <a:lstStyle/>
          <a:p>
            <a:r>
              <a:rPr lang="en-US">
                <a:ea typeface="+mn-lt"/>
                <a:cs typeface="+mn-lt"/>
              </a:rPr>
              <a:t>El </a:t>
            </a:r>
            <a:r>
              <a:rPr lang="en-US" err="1">
                <a:ea typeface="+mn-lt"/>
                <a:cs typeface="+mn-lt"/>
              </a:rPr>
              <a:t>rey</a:t>
            </a:r>
            <a:r>
              <a:rPr lang="en-US">
                <a:ea typeface="+mn-lt"/>
                <a:cs typeface="+mn-lt"/>
              </a:rPr>
              <a:t> y la </a:t>
            </a:r>
            <a:r>
              <a:rPr lang="en-US" err="1">
                <a:ea typeface="+mn-lt"/>
                <a:cs typeface="+mn-lt"/>
              </a:rPr>
              <a:t>realeza</a:t>
            </a:r>
            <a:r>
              <a:rPr lang="en-US">
                <a:ea typeface="+mn-lt"/>
                <a:cs typeface="+mn-lt"/>
              </a:rPr>
              <a:t> </a:t>
            </a:r>
            <a:r>
              <a:rPr lang="en-US" err="1">
                <a:ea typeface="+mn-lt"/>
                <a:cs typeface="+mn-lt"/>
              </a:rPr>
              <a:t>perfeccionados</a:t>
            </a:r>
            <a:endParaRPr lang="en-US">
              <a:ea typeface="+mn-lt"/>
              <a:cs typeface="+mn-lt"/>
            </a:endParaRPr>
          </a:p>
          <a:p>
            <a:pPr lvl="1"/>
            <a:r>
              <a:rPr lang="en-US"/>
              <a:t>Todos </a:t>
            </a:r>
            <a:r>
              <a:rPr lang="en-US" err="1"/>
              <a:t>los</a:t>
            </a:r>
            <a:r>
              <a:rPr lang="en-US"/>
              <a:t> </a:t>
            </a:r>
            <a:r>
              <a:rPr lang="en-US" err="1"/>
              <a:t>mejores</a:t>
            </a:r>
            <a:r>
              <a:rPr lang="en-US"/>
              <a:t> </a:t>
            </a:r>
            <a:r>
              <a:rPr lang="en-US" err="1"/>
              <a:t>atributos</a:t>
            </a:r>
            <a:r>
              <a:rPr lang="en-US"/>
              <a:t> de </a:t>
            </a:r>
            <a:r>
              <a:rPr lang="en-US" err="1"/>
              <a:t>los</a:t>
            </a:r>
            <a:r>
              <a:rPr lang="en-US"/>
              <a:t> </a:t>
            </a:r>
            <a:r>
              <a:rPr lang="en-US" err="1"/>
              <a:t>reyes</a:t>
            </a:r>
            <a:r>
              <a:rPr lang="en-US"/>
              <a:t> </a:t>
            </a:r>
            <a:r>
              <a:rPr lang="en-US" err="1"/>
              <a:t>históricos</a:t>
            </a:r>
            <a:r>
              <a:rPr lang="en-US"/>
              <a:t> de Israel</a:t>
            </a:r>
          </a:p>
          <a:p>
            <a:pPr lvl="2"/>
            <a:r>
              <a:rPr lang="en-US"/>
              <a:t>Dios lo llama </a:t>
            </a:r>
            <a:r>
              <a:rPr lang="en-US" err="1"/>
              <a:t>Su</a:t>
            </a:r>
            <a:r>
              <a:rPr lang="en-US"/>
              <a:t> </a:t>
            </a:r>
            <a:r>
              <a:rPr lang="en-US" err="1"/>
              <a:t>hijo</a:t>
            </a:r>
            <a:r>
              <a:rPr lang="en-US"/>
              <a:t> (2:8; 89:26-27, cf. 2 Samuel 7:14)</a:t>
            </a:r>
          </a:p>
          <a:p>
            <a:pPr lvl="2"/>
            <a:r>
              <a:rPr lang="en-US" err="1"/>
              <a:t>Él</a:t>
            </a:r>
            <a:r>
              <a:rPr lang="en-US"/>
              <a:t> </a:t>
            </a:r>
            <a:r>
              <a:rPr lang="en-US" err="1"/>
              <a:t>iba</a:t>
            </a:r>
            <a:r>
              <a:rPr lang="en-US"/>
              <a:t> a </a:t>
            </a:r>
            <a:r>
              <a:rPr lang="en-US" err="1"/>
              <a:t>cumplir</a:t>
            </a:r>
            <a:r>
              <a:rPr lang="en-US"/>
              <a:t> la </a:t>
            </a:r>
            <a:r>
              <a:rPr lang="en-US" err="1"/>
              <a:t>promesa</a:t>
            </a:r>
            <a:r>
              <a:rPr lang="en-US"/>
              <a:t> a Abraham (2:8-9; 18:43-44)</a:t>
            </a:r>
          </a:p>
          <a:p>
            <a:pPr lvl="1"/>
            <a:r>
              <a:rPr lang="en-US">
                <a:ea typeface="+mn-lt"/>
                <a:cs typeface="+mn-lt"/>
              </a:rPr>
              <a:t>Se le llama "David" (89:20), </a:t>
            </a:r>
            <a:r>
              <a:rPr lang="en-US" err="1">
                <a:ea typeface="+mn-lt"/>
                <a:cs typeface="+mn-lt"/>
              </a:rPr>
              <a:t>pero</a:t>
            </a:r>
            <a:r>
              <a:rPr lang="en-US">
                <a:ea typeface="+mn-lt"/>
                <a:cs typeface="+mn-lt"/>
              </a:rPr>
              <a:t> es </a:t>
            </a:r>
            <a:r>
              <a:rPr lang="en-US" err="1">
                <a:ea typeface="+mn-lt"/>
                <a:cs typeface="+mn-lt"/>
              </a:rPr>
              <a:t>el</a:t>
            </a:r>
            <a:r>
              <a:rPr lang="en-US">
                <a:ea typeface="+mn-lt"/>
                <a:cs typeface="+mn-lt"/>
              </a:rPr>
              <a:t> </a:t>
            </a:r>
            <a:r>
              <a:rPr lang="en-US" err="1">
                <a:ea typeface="+mn-lt"/>
                <a:cs typeface="+mn-lt"/>
              </a:rPr>
              <a:t>reinado</a:t>
            </a:r>
            <a:r>
              <a:rPr lang="en-US">
                <a:ea typeface="+mn-lt"/>
                <a:cs typeface="+mn-lt"/>
              </a:rPr>
              <a:t> de David </a:t>
            </a:r>
            <a:r>
              <a:rPr lang="en-US" err="1">
                <a:ea typeface="+mn-lt"/>
                <a:cs typeface="+mn-lt"/>
              </a:rPr>
              <a:t>perfeccionado</a:t>
            </a:r>
            <a:r>
              <a:rPr lang="en-US">
                <a:ea typeface="+mn-lt"/>
                <a:cs typeface="+mn-lt"/>
              </a:rPr>
              <a:t> (89:22-23)</a:t>
            </a:r>
            <a:br>
              <a:rPr lang="en-US">
                <a:ea typeface="+mn-lt"/>
                <a:cs typeface="+mn-lt"/>
              </a:rPr>
            </a:br>
            <a:endParaRPr lang="en-US">
              <a:ea typeface="+mn-lt"/>
              <a:cs typeface="+mn-lt"/>
            </a:endParaRPr>
          </a:p>
          <a:p>
            <a:r>
              <a:rPr lang="en-US">
                <a:ea typeface="+mn-lt"/>
                <a:cs typeface="+mn-lt"/>
              </a:rPr>
              <a:t>Dios es </a:t>
            </a:r>
            <a:r>
              <a:rPr lang="en-US" err="1">
                <a:ea typeface="+mn-lt"/>
                <a:cs typeface="+mn-lt"/>
              </a:rPr>
              <a:t>el</a:t>
            </a:r>
            <a:r>
              <a:rPr lang="en-US">
                <a:ea typeface="+mn-lt"/>
                <a:cs typeface="+mn-lt"/>
              </a:rPr>
              <a:t> Rey Supremo</a:t>
            </a:r>
            <a:endParaRPr lang="en-US"/>
          </a:p>
          <a:p>
            <a:pPr lvl="1"/>
            <a:r>
              <a:rPr lang="en-US"/>
              <a:t>El Rey </a:t>
            </a:r>
            <a:r>
              <a:rPr lang="en-US" err="1"/>
              <a:t>recibe</a:t>
            </a:r>
            <a:r>
              <a:rPr lang="en-US"/>
              <a:t> </a:t>
            </a:r>
            <a:r>
              <a:rPr lang="en-US" err="1"/>
              <a:t>su</a:t>
            </a:r>
            <a:r>
              <a:rPr lang="en-US"/>
              <a:t> </a:t>
            </a:r>
            <a:r>
              <a:rPr lang="en-US" err="1"/>
              <a:t>poder</a:t>
            </a:r>
            <a:r>
              <a:rPr lang="en-US"/>
              <a:t> de Dios (18:43; 89:4)</a:t>
            </a:r>
          </a:p>
          <a:p>
            <a:pPr lvl="1"/>
            <a:r>
              <a:rPr lang="en-US"/>
              <a:t>Es </a:t>
            </a:r>
            <a:r>
              <a:rPr lang="en-US" err="1"/>
              <a:t>responsable</a:t>
            </a:r>
            <a:r>
              <a:rPr lang="en-US"/>
              <a:t> ante Dios de sus </a:t>
            </a:r>
            <a:r>
              <a:rPr lang="en-US" err="1"/>
              <a:t>actos</a:t>
            </a:r>
            <a:r>
              <a:rPr lang="en-US"/>
              <a:t> (89:28-30)</a:t>
            </a:r>
          </a:p>
          <a:p>
            <a:pPr lvl="1"/>
            <a:r>
              <a:rPr lang="en-US">
                <a:ea typeface="+mn-lt"/>
                <a:cs typeface="+mn-lt"/>
              </a:rPr>
              <a:t>1 </a:t>
            </a:r>
            <a:r>
              <a:rPr lang="en-US" err="1">
                <a:ea typeface="+mn-lt"/>
                <a:cs typeface="+mn-lt"/>
              </a:rPr>
              <a:t>Corintios</a:t>
            </a:r>
            <a:r>
              <a:rPr lang="en-US">
                <a:ea typeface="+mn-lt"/>
                <a:cs typeface="+mn-lt"/>
              </a:rPr>
              <a:t> 15:24-28—Cristo </a:t>
            </a:r>
            <a:r>
              <a:rPr lang="en-US" err="1">
                <a:ea typeface="+mn-lt"/>
                <a:cs typeface="+mn-lt"/>
              </a:rPr>
              <a:t>recibe</a:t>
            </a:r>
            <a:r>
              <a:rPr lang="en-US">
                <a:ea typeface="+mn-lt"/>
                <a:cs typeface="+mn-lt"/>
              </a:rPr>
              <a:t> </a:t>
            </a:r>
            <a:r>
              <a:rPr lang="en-US" err="1">
                <a:ea typeface="+mn-lt"/>
                <a:cs typeface="+mn-lt"/>
              </a:rPr>
              <a:t>autoridad</a:t>
            </a:r>
            <a:r>
              <a:rPr lang="en-US">
                <a:ea typeface="+mn-lt"/>
                <a:cs typeface="+mn-lt"/>
              </a:rPr>
              <a:t> de Dios y se la </a:t>
            </a:r>
            <a:r>
              <a:rPr lang="en-US" err="1">
                <a:ea typeface="+mn-lt"/>
                <a:cs typeface="+mn-lt"/>
              </a:rPr>
              <a:t>devolverá</a:t>
            </a:r>
            <a:r>
              <a:rPr lang="en-US">
                <a:ea typeface="+mn-lt"/>
                <a:cs typeface="+mn-lt"/>
              </a:rPr>
              <a:t> </a:t>
            </a:r>
            <a:r>
              <a:rPr lang="en-US" err="1">
                <a:ea typeface="+mn-lt"/>
                <a:cs typeface="+mn-lt"/>
              </a:rPr>
              <a:t>después</a:t>
            </a:r>
            <a:r>
              <a:rPr lang="en-US">
                <a:ea typeface="+mn-lt"/>
                <a:cs typeface="+mn-lt"/>
              </a:rPr>
              <a:t> de que </a:t>
            </a:r>
            <a:r>
              <a:rPr lang="en-US" err="1">
                <a:ea typeface="+mn-lt"/>
                <a:cs typeface="+mn-lt"/>
              </a:rPr>
              <a:t>todas</a:t>
            </a:r>
            <a:r>
              <a:rPr lang="en-US">
                <a:ea typeface="+mn-lt"/>
                <a:cs typeface="+mn-lt"/>
              </a:rPr>
              <a:t> las </a:t>
            </a:r>
            <a:r>
              <a:rPr lang="en-US" err="1">
                <a:ea typeface="+mn-lt"/>
                <a:cs typeface="+mn-lt"/>
              </a:rPr>
              <a:t>cosas</a:t>
            </a:r>
            <a:r>
              <a:rPr lang="en-US">
                <a:ea typeface="+mn-lt"/>
                <a:cs typeface="+mn-lt"/>
              </a:rPr>
              <a:t> </a:t>
            </a:r>
            <a:r>
              <a:rPr lang="en-US" err="1">
                <a:ea typeface="+mn-lt"/>
                <a:cs typeface="+mn-lt"/>
              </a:rPr>
              <a:t>sean</a:t>
            </a:r>
            <a:r>
              <a:rPr lang="en-US">
                <a:ea typeface="+mn-lt"/>
                <a:cs typeface="+mn-lt"/>
              </a:rPr>
              <a:t> </a:t>
            </a:r>
            <a:r>
              <a:rPr lang="en-US" err="1">
                <a:ea typeface="+mn-lt"/>
                <a:cs typeface="+mn-lt"/>
              </a:rPr>
              <a:t>sujetadas</a:t>
            </a:r>
            <a:r>
              <a:rPr lang="en-US">
                <a:ea typeface="+mn-lt"/>
                <a:cs typeface="+mn-lt"/>
              </a:rPr>
              <a:t> a </a:t>
            </a:r>
            <a:r>
              <a:rPr lang="en-US" err="1">
                <a:ea typeface="+mn-lt"/>
                <a:cs typeface="+mn-lt"/>
              </a:rPr>
              <a:t>Él</a:t>
            </a:r>
            <a:endParaRPr lang="en-US"/>
          </a:p>
        </p:txBody>
      </p:sp>
    </p:spTree>
    <p:extLst>
      <p:ext uri="{BB962C8B-B14F-4D97-AF65-F5344CB8AC3E}">
        <p14:creationId xmlns:p14="http://schemas.microsoft.com/office/powerpoint/2010/main" val="190697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vert="horz" lIns="91440" tIns="45720" rIns="91440" bIns="45720" rtlCol="0" anchor="t">
            <a:normAutofit/>
          </a:bodyPr>
          <a:lstStyle/>
          <a:p>
            <a:r>
              <a:rPr lang="en-US"/>
              <a:t>Name the 2 psalms that the New Testament quotes most often to prove that Jesus is the Messiah</a:t>
            </a:r>
          </a:p>
          <a:p>
            <a:pPr lvl="1"/>
            <a:r>
              <a:rPr lang="en-US">
                <a:solidFill>
                  <a:srgbClr val="C00000"/>
                </a:solidFill>
              </a:rPr>
              <a:t>Psalm 110</a:t>
            </a:r>
          </a:p>
          <a:p>
            <a:pPr lvl="1"/>
            <a:r>
              <a:rPr lang="en-US">
                <a:solidFill>
                  <a:srgbClr val="C00000"/>
                </a:solidFill>
              </a:rPr>
              <a:t>Psalm 118</a:t>
            </a:r>
          </a:p>
          <a:p>
            <a:r>
              <a:rPr lang="en-US"/>
              <a:t>Explain how the psalms demonstrate the two-fold Messianic proof: that the Christ must suffer, and that Jesus is the Christ</a:t>
            </a:r>
          </a:p>
          <a:p>
            <a:pPr lvl="1"/>
            <a:r>
              <a:rPr lang="en-US">
                <a:solidFill>
                  <a:srgbClr val="C00000"/>
                </a:solidFill>
              </a:rPr>
              <a:t>“The Christ had to suffer and rise again from the dead”—prophesy Jesus as the antitype of the righteous sufferer</a:t>
            </a:r>
          </a:p>
          <a:p>
            <a:pPr lvl="1"/>
            <a:r>
              <a:rPr lang="en-US">
                <a:solidFill>
                  <a:srgbClr val="C00000"/>
                </a:solidFill>
              </a:rPr>
              <a:t>“This Jesus whom I am proclaiming to you is the Christ”—prophesy the reign of the Messiah</a:t>
            </a:r>
          </a:p>
          <a:p>
            <a:pPr lvl="1"/>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339882" cy="4221977"/>
          </a:xfrm>
        </p:spPr>
        <p:txBody>
          <a:bodyPr vert="horz" lIns="91440" tIns="45720" rIns="91440" bIns="45720" rtlCol="0" anchor="t">
            <a:normAutofit/>
          </a:bodyPr>
          <a:lstStyle/>
          <a:p>
            <a:r>
              <a:rPr lang="es-ES"/>
              <a:t>Nombrar los 2 salmos que el NT cita con más frecuencia para probar que Jesús es el Mesías</a:t>
            </a:r>
          </a:p>
          <a:p>
            <a:pPr lvl="1"/>
            <a:r>
              <a:rPr lang="es-ES">
                <a:solidFill>
                  <a:srgbClr val="C00000"/>
                </a:solidFill>
              </a:rPr>
              <a:t>Salmo 110</a:t>
            </a:r>
          </a:p>
          <a:p>
            <a:pPr lvl="1"/>
            <a:r>
              <a:rPr lang="es-ES">
                <a:solidFill>
                  <a:srgbClr val="C00000"/>
                </a:solidFill>
              </a:rPr>
              <a:t>Salmo 118</a:t>
            </a:r>
            <a:br>
              <a:rPr lang="es-ES"/>
            </a:br>
            <a:endParaRPr lang="es-ES"/>
          </a:p>
          <a:p>
            <a:r>
              <a:rPr lang="es-ES"/>
              <a:t>Explicar cómo los salmos demuestran la doble prueba mesiánica: que el Cristo debe sufrir y que Jesús es el Cristo</a:t>
            </a:r>
          </a:p>
          <a:p>
            <a:pPr lvl="1"/>
            <a:r>
              <a:rPr lang="en-US">
                <a:solidFill>
                  <a:srgbClr val="C00000"/>
                </a:solidFill>
                <a:ea typeface="+mn-lt"/>
                <a:cs typeface="+mn-lt"/>
              </a:rPr>
              <a:t>“Era </a:t>
            </a:r>
            <a:r>
              <a:rPr lang="en-US" err="1">
                <a:solidFill>
                  <a:srgbClr val="C00000"/>
                </a:solidFill>
                <a:ea typeface="+mn-lt"/>
                <a:cs typeface="+mn-lt"/>
              </a:rPr>
              <a:t>necesario</a:t>
            </a:r>
            <a:r>
              <a:rPr lang="en-US">
                <a:solidFill>
                  <a:srgbClr val="C00000"/>
                </a:solidFill>
                <a:ea typeface="+mn-lt"/>
                <a:cs typeface="+mn-lt"/>
              </a:rPr>
              <a:t> que </a:t>
            </a:r>
            <a:r>
              <a:rPr lang="en-US" err="1">
                <a:solidFill>
                  <a:srgbClr val="C00000"/>
                </a:solidFill>
                <a:ea typeface="+mn-lt"/>
                <a:cs typeface="+mn-lt"/>
              </a:rPr>
              <a:t>el</a:t>
            </a:r>
            <a:r>
              <a:rPr lang="en-US">
                <a:solidFill>
                  <a:srgbClr val="C00000"/>
                </a:solidFill>
                <a:ea typeface="+mn-lt"/>
                <a:cs typeface="+mn-lt"/>
              </a:rPr>
              <a:t> Cristo </a:t>
            </a:r>
            <a:r>
              <a:rPr lang="en-US" err="1">
                <a:solidFill>
                  <a:srgbClr val="C00000"/>
                </a:solidFill>
                <a:ea typeface="+mn-lt"/>
                <a:cs typeface="+mn-lt"/>
              </a:rPr>
              <a:t>padeciera</a:t>
            </a:r>
            <a:r>
              <a:rPr lang="en-US">
                <a:solidFill>
                  <a:srgbClr val="C00000"/>
                </a:solidFill>
                <a:ea typeface="+mn-lt"/>
                <a:cs typeface="+mn-lt"/>
              </a:rPr>
              <a:t> y </a:t>
            </a:r>
            <a:br>
              <a:rPr lang="en-US">
                <a:solidFill>
                  <a:srgbClr val="C00000"/>
                </a:solidFill>
                <a:ea typeface="+mn-lt"/>
                <a:cs typeface="+mn-lt"/>
              </a:rPr>
            </a:br>
            <a:r>
              <a:rPr lang="en-US" err="1">
                <a:solidFill>
                  <a:srgbClr val="C00000"/>
                </a:solidFill>
                <a:ea typeface="+mn-lt"/>
                <a:cs typeface="+mn-lt"/>
              </a:rPr>
              <a:t>resucitara</a:t>
            </a:r>
            <a:r>
              <a:rPr lang="en-US">
                <a:solidFill>
                  <a:srgbClr val="C00000"/>
                </a:solidFill>
                <a:ea typeface="+mn-lt"/>
                <a:cs typeface="+mn-lt"/>
              </a:rPr>
              <a:t> de entre </a:t>
            </a:r>
            <a:r>
              <a:rPr lang="en-US" err="1">
                <a:solidFill>
                  <a:srgbClr val="C00000"/>
                </a:solidFill>
                <a:ea typeface="+mn-lt"/>
                <a:cs typeface="+mn-lt"/>
              </a:rPr>
              <a:t>los</a:t>
            </a:r>
            <a:r>
              <a:rPr lang="en-US">
                <a:solidFill>
                  <a:srgbClr val="C00000"/>
                </a:solidFill>
                <a:ea typeface="+mn-lt"/>
                <a:cs typeface="+mn-lt"/>
              </a:rPr>
              <a:t> </a:t>
            </a:r>
            <a:r>
              <a:rPr lang="en-US" err="1">
                <a:solidFill>
                  <a:srgbClr val="C00000"/>
                </a:solidFill>
                <a:ea typeface="+mn-lt"/>
                <a:cs typeface="+mn-lt"/>
              </a:rPr>
              <a:t>muertos</a:t>
            </a:r>
            <a:r>
              <a:rPr lang="en-US">
                <a:solidFill>
                  <a:srgbClr val="C00000"/>
                </a:solidFill>
                <a:ea typeface="+mn-lt"/>
                <a:cs typeface="+mn-lt"/>
              </a:rPr>
              <a:t>”— </a:t>
            </a:r>
            <a:r>
              <a:rPr lang="en-US" err="1">
                <a:solidFill>
                  <a:srgbClr val="C00000"/>
                </a:solidFill>
                <a:ea typeface="+mn-lt"/>
                <a:cs typeface="+mn-lt"/>
              </a:rPr>
              <a:t>profetizan</a:t>
            </a:r>
            <a:r>
              <a:rPr lang="en-US">
                <a:solidFill>
                  <a:srgbClr val="C00000"/>
                </a:solidFill>
                <a:ea typeface="+mn-lt"/>
                <a:cs typeface="+mn-lt"/>
              </a:rPr>
              <a:t> a Jesús </a:t>
            </a:r>
            <a:r>
              <a:rPr lang="en-US" err="1">
                <a:solidFill>
                  <a:srgbClr val="C00000"/>
                </a:solidFill>
                <a:ea typeface="+mn-lt"/>
                <a:cs typeface="+mn-lt"/>
              </a:rPr>
              <a:t>como</a:t>
            </a:r>
            <a:r>
              <a:rPr lang="en-US">
                <a:solidFill>
                  <a:srgbClr val="C00000"/>
                </a:solidFill>
                <a:ea typeface="+mn-lt"/>
                <a:cs typeface="+mn-lt"/>
              </a:rPr>
              <a:t>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antitipo</a:t>
            </a:r>
            <a:r>
              <a:rPr lang="en-US">
                <a:solidFill>
                  <a:srgbClr val="C00000"/>
                </a:solidFill>
                <a:ea typeface="+mn-lt"/>
                <a:cs typeface="+mn-lt"/>
              </a:rPr>
              <a:t> del </a:t>
            </a:r>
            <a:r>
              <a:rPr lang="en-US" err="1">
                <a:solidFill>
                  <a:srgbClr val="C00000"/>
                </a:solidFill>
                <a:ea typeface="+mn-lt"/>
                <a:cs typeface="+mn-lt"/>
              </a:rPr>
              <a:t>justo</a:t>
            </a:r>
            <a:r>
              <a:rPr lang="en-US">
                <a:solidFill>
                  <a:srgbClr val="C00000"/>
                </a:solidFill>
                <a:ea typeface="+mn-lt"/>
                <a:cs typeface="+mn-lt"/>
              </a:rPr>
              <a:t> </a:t>
            </a:r>
            <a:r>
              <a:rPr lang="en-US" err="1">
                <a:solidFill>
                  <a:srgbClr val="C00000"/>
                </a:solidFill>
                <a:ea typeface="+mn-lt"/>
                <a:cs typeface="+mn-lt"/>
              </a:rPr>
              <a:t>sufriente</a:t>
            </a:r>
            <a:r>
              <a:rPr lang="en-US">
                <a:solidFill>
                  <a:srgbClr val="C00000"/>
                </a:solidFill>
                <a:ea typeface="+mn-lt"/>
                <a:cs typeface="+mn-lt"/>
              </a:rPr>
              <a:t> </a:t>
            </a:r>
          </a:p>
          <a:p>
            <a:pPr lvl="1"/>
            <a:r>
              <a:rPr lang="en-US">
                <a:solidFill>
                  <a:srgbClr val="C00000"/>
                </a:solidFill>
                <a:ea typeface="+mn-lt"/>
                <a:cs typeface="+mn-lt"/>
              </a:rPr>
              <a:t>“Este Jesús, a </a:t>
            </a:r>
            <a:r>
              <a:rPr lang="en-US" err="1">
                <a:solidFill>
                  <a:srgbClr val="C00000"/>
                </a:solidFill>
                <a:ea typeface="+mn-lt"/>
                <a:cs typeface="+mn-lt"/>
              </a:rPr>
              <a:t>quien</a:t>
            </a:r>
            <a:r>
              <a:rPr lang="en-US">
                <a:solidFill>
                  <a:srgbClr val="C00000"/>
                </a:solidFill>
                <a:ea typeface="+mn-lt"/>
                <a:cs typeface="+mn-lt"/>
              </a:rPr>
              <a:t> </a:t>
            </a:r>
            <a:r>
              <a:rPr lang="en-US" err="1">
                <a:solidFill>
                  <a:srgbClr val="C00000"/>
                </a:solidFill>
                <a:ea typeface="+mn-lt"/>
                <a:cs typeface="+mn-lt"/>
              </a:rPr>
              <a:t>yo</a:t>
            </a:r>
            <a:r>
              <a:rPr lang="en-US">
                <a:solidFill>
                  <a:srgbClr val="C00000"/>
                </a:solidFill>
                <a:ea typeface="+mn-lt"/>
                <a:cs typeface="+mn-lt"/>
              </a:rPr>
              <a:t> les </a:t>
            </a:r>
            <a:r>
              <a:rPr lang="en-US" err="1">
                <a:solidFill>
                  <a:srgbClr val="C00000"/>
                </a:solidFill>
                <a:ea typeface="+mn-lt"/>
                <a:cs typeface="+mn-lt"/>
              </a:rPr>
              <a:t>anuncio</a:t>
            </a:r>
            <a:r>
              <a:rPr lang="en-US">
                <a:solidFill>
                  <a:srgbClr val="C00000"/>
                </a:solidFill>
                <a:ea typeface="+mn-lt"/>
                <a:cs typeface="+mn-lt"/>
              </a:rPr>
              <a:t>, es </a:t>
            </a:r>
            <a:r>
              <a:rPr lang="en-US" err="1">
                <a:solidFill>
                  <a:srgbClr val="C00000"/>
                </a:solidFill>
                <a:ea typeface="+mn-lt"/>
                <a:cs typeface="+mn-lt"/>
              </a:rPr>
              <a:t>el</a:t>
            </a:r>
            <a:r>
              <a:rPr lang="en-US">
                <a:solidFill>
                  <a:srgbClr val="C00000"/>
                </a:solidFill>
                <a:ea typeface="+mn-lt"/>
                <a:cs typeface="+mn-lt"/>
              </a:rPr>
              <a:t> Cristo”—</a:t>
            </a:r>
            <a:r>
              <a:rPr lang="en-US" err="1">
                <a:solidFill>
                  <a:srgbClr val="C00000"/>
                </a:solidFill>
                <a:ea typeface="+mn-lt"/>
                <a:cs typeface="+mn-lt"/>
              </a:rPr>
              <a:t>profetizan</a:t>
            </a:r>
            <a:r>
              <a:rPr lang="en-US">
                <a:solidFill>
                  <a:srgbClr val="C00000"/>
                </a:solidFill>
                <a:ea typeface="+mn-lt"/>
                <a:cs typeface="+mn-lt"/>
              </a:rPr>
              <a:t>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reinado</a:t>
            </a:r>
            <a:r>
              <a:rPr lang="en-US">
                <a:solidFill>
                  <a:srgbClr val="C00000"/>
                </a:solidFill>
                <a:ea typeface="+mn-lt"/>
                <a:cs typeface="+mn-lt"/>
              </a:rPr>
              <a:t> del Mesías</a:t>
            </a:r>
            <a:endParaRPr lang="es-ES"/>
          </a:p>
          <a:p>
            <a:endParaRPr lang="en-US"/>
          </a:p>
        </p:txBody>
      </p:sp>
    </p:spTree>
    <p:extLst>
      <p:ext uri="{BB962C8B-B14F-4D97-AF65-F5344CB8AC3E}">
        <p14:creationId xmlns:p14="http://schemas.microsoft.com/office/powerpoint/2010/main" val="26970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4800">
                <a:effectLst/>
              </a:rPr>
              <a:t>Review</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13 / </a:t>
            </a:r>
            <a:r>
              <a:rPr lang="en-US" err="1">
                <a:solidFill>
                  <a:srgbClr val="C00000"/>
                </a:solidFill>
              </a:rPr>
              <a:t>Lección</a:t>
            </a:r>
            <a:r>
              <a:rPr lang="en-US">
                <a:solidFill>
                  <a:srgbClr val="C00000"/>
                </a:solidFill>
              </a:rPr>
              <a:t> 13</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4800">
                <a:latin typeface="Malgun Gothic"/>
                <a:ea typeface="Malgun Gothic"/>
              </a:rPr>
              <a:t>Repaso</a:t>
            </a:r>
            <a:endParaRPr lang="en-US" sz="4800"/>
          </a:p>
        </p:txBody>
      </p:sp>
    </p:spTree>
    <p:extLst>
      <p:ext uri="{BB962C8B-B14F-4D97-AF65-F5344CB8AC3E}">
        <p14:creationId xmlns:p14="http://schemas.microsoft.com/office/powerpoint/2010/main" val="468895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spcBef>
                <a:spcPts val="0"/>
              </a:spcBef>
              <a:spcAft>
                <a:spcPts val="0"/>
              </a:spcAft>
            </a:pPr>
            <a:r>
              <a:rPr lang="en-US" sz="4800">
                <a:effectLst/>
              </a:rPr>
              <a:t>Structure and Poetry </a:t>
            </a:r>
            <a:br>
              <a:rPr lang="en-US" sz="4800">
                <a:effectLst/>
              </a:rPr>
            </a:br>
            <a:r>
              <a:rPr lang="en-US" sz="4800">
                <a:effectLst/>
              </a:rPr>
              <a:t>of the Psalms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2 / </a:t>
            </a:r>
            <a:r>
              <a:rPr lang="en-US" err="1">
                <a:solidFill>
                  <a:srgbClr val="C00000"/>
                </a:solidFill>
              </a:rPr>
              <a:t>Lección</a:t>
            </a:r>
            <a:r>
              <a:rPr lang="en-US">
                <a:solidFill>
                  <a:srgbClr val="C00000"/>
                </a:solidFill>
              </a:rPr>
              <a:t> 2</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46936"/>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4800">
                <a:effectLst/>
              </a:rPr>
              <a:t>Estructura y poesía </a:t>
            </a:r>
            <a:br>
              <a:rPr lang="es-ES" sz="4800">
                <a:effectLst/>
              </a:rPr>
            </a:br>
            <a:r>
              <a:rPr lang="es-ES" sz="4800">
                <a:effectLst/>
              </a:rPr>
              <a:t>de los salmos</a:t>
            </a:r>
            <a:endParaRPr lang="en-US" sz="4800"/>
          </a:p>
        </p:txBody>
      </p:sp>
    </p:spTree>
    <p:extLst>
      <p:ext uri="{BB962C8B-B14F-4D97-AF65-F5344CB8AC3E}">
        <p14:creationId xmlns:p14="http://schemas.microsoft.com/office/powerpoint/2010/main" val="14340609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9EE5-C9FB-43F3-01AA-743FC8FFA145}"/>
              </a:ext>
            </a:extLst>
          </p:cNvPr>
          <p:cNvSpPr>
            <a:spLocks noGrp="1"/>
          </p:cNvSpPr>
          <p:nvPr>
            <p:ph type="title"/>
          </p:nvPr>
        </p:nvSpPr>
        <p:spPr/>
        <p:txBody>
          <a:bodyPr/>
          <a:lstStyle/>
          <a:p>
            <a:r>
              <a:rPr lang="en-US"/>
              <a:t>Course Goals / </a:t>
            </a:r>
            <a:r>
              <a:rPr lang="en-US" err="1"/>
              <a:t>Objetivos</a:t>
            </a:r>
            <a:r>
              <a:rPr lang="en-US"/>
              <a:t> del </a:t>
            </a:r>
            <a:r>
              <a:rPr lang="en-US" err="1"/>
              <a:t>curso</a:t>
            </a:r>
            <a:endParaRPr lang="en-US"/>
          </a:p>
        </p:txBody>
      </p:sp>
      <p:sp>
        <p:nvSpPr>
          <p:cNvPr id="3" name="Content Placeholder 2">
            <a:extLst>
              <a:ext uri="{FF2B5EF4-FFF2-40B4-BE49-F238E27FC236}">
                <a16:creationId xmlns:a16="http://schemas.microsoft.com/office/drawing/2014/main" id="{6F80FB36-0E18-3919-9A1D-222C4E43458B}"/>
              </a:ext>
            </a:extLst>
          </p:cNvPr>
          <p:cNvSpPr>
            <a:spLocks noGrp="1"/>
          </p:cNvSpPr>
          <p:nvPr>
            <p:ph sz="half" idx="1"/>
          </p:nvPr>
        </p:nvSpPr>
        <p:spPr>
          <a:xfrm>
            <a:off x="337625" y="1446028"/>
            <a:ext cx="4234375" cy="4044767"/>
          </a:xfrm>
        </p:spPr>
        <p:txBody>
          <a:bodyPr/>
          <a:lstStyle/>
          <a:p>
            <a:r>
              <a:rPr lang="en-US"/>
              <a:t>To increase our spiritual benefit from reading the psalms</a:t>
            </a:r>
          </a:p>
          <a:p>
            <a:pPr lvl="1"/>
            <a:r>
              <a:rPr lang="en-US"/>
              <a:t>Improve our vocabulary for prayer, praise, and edification</a:t>
            </a:r>
          </a:p>
          <a:p>
            <a:pPr lvl="1"/>
            <a:r>
              <a:rPr lang="en-US"/>
              <a:t>Learn to think like men of approved faith</a:t>
            </a:r>
          </a:p>
          <a:p>
            <a:pPr lvl="1"/>
            <a:r>
              <a:rPr lang="en-US"/>
              <a:t>Understand when and how to read psalms of various genres</a:t>
            </a:r>
          </a:p>
          <a:p>
            <a:r>
              <a:rPr lang="en-US"/>
              <a:t>To improve our prayer lives by absorbing and imitating the psalms</a:t>
            </a:r>
          </a:p>
          <a:p>
            <a:r>
              <a:rPr lang="en-US"/>
              <a:t>To understand the structure and integrity of the book of Psalms</a:t>
            </a:r>
          </a:p>
          <a:p>
            <a:endParaRPr lang="en-US"/>
          </a:p>
        </p:txBody>
      </p:sp>
      <p:sp>
        <p:nvSpPr>
          <p:cNvPr id="4" name="Content Placeholder 3">
            <a:extLst>
              <a:ext uri="{FF2B5EF4-FFF2-40B4-BE49-F238E27FC236}">
                <a16:creationId xmlns:a16="http://schemas.microsoft.com/office/drawing/2014/main" id="{D7B1BF7C-F69E-F0D6-18AF-981C39EF7895}"/>
              </a:ext>
            </a:extLst>
          </p:cNvPr>
          <p:cNvSpPr>
            <a:spLocks noGrp="1"/>
          </p:cNvSpPr>
          <p:nvPr>
            <p:ph sz="half" idx="2"/>
          </p:nvPr>
        </p:nvSpPr>
        <p:spPr>
          <a:xfrm>
            <a:off x="4571999" y="1446029"/>
            <a:ext cx="4408967" cy="4044767"/>
          </a:xfrm>
        </p:spPr>
        <p:txBody>
          <a:bodyPr/>
          <a:lstStyle/>
          <a:p>
            <a:r>
              <a:rPr lang="es-ES"/>
              <a:t>Aumentar nuestro beneficio espiritual al leer los salmos</a:t>
            </a:r>
          </a:p>
          <a:p>
            <a:pPr lvl="1"/>
            <a:r>
              <a:rPr lang="es-ES"/>
              <a:t>Mejorar nuestro vocabulario de oración, </a:t>
            </a:r>
            <a:br>
              <a:rPr lang="es-ES"/>
            </a:br>
            <a:r>
              <a:rPr lang="es-ES"/>
              <a:t>alabanza y edificación</a:t>
            </a:r>
          </a:p>
          <a:p>
            <a:pPr lvl="1"/>
            <a:r>
              <a:rPr lang="es-ES"/>
              <a:t>Aprender a pensar como hombres de fe aprobada</a:t>
            </a:r>
          </a:p>
          <a:p>
            <a:pPr lvl="1"/>
            <a:r>
              <a:rPr lang="es-ES"/>
              <a:t>Comprender cuándo y cómo leer salmos de varios géneros</a:t>
            </a:r>
          </a:p>
          <a:p>
            <a:r>
              <a:rPr lang="es-ES"/>
              <a:t>Mejorar nuestra vida de oración absorbiendo </a:t>
            </a:r>
            <a:br>
              <a:rPr lang="es-ES"/>
            </a:br>
            <a:r>
              <a:rPr lang="es-ES"/>
              <a:t>e imitando los salmos</a:t>
            </a:r>
          </a:p>
          <a:p>
            <a:r>
              <a:rPr lang="es-ES"/>
              <a:t>Entender la estructura e integridad del libro </a:t>
            </a:r>
            <a:br>
              <a:rPr lang="es-ES"/>
            </a:br>
            <a:r>
              <a:rPr lang="es-ES"/>
              <a:t>de los Salmos</a:t>
            </a:r>
          </a:p>
          <a:p>
            <a:endParaRPr lang="en-US"/>
          </a:p>
        </p:txBody>
      </p:sp>
    </p:spTree>
    <p:extLst>
      <p:ext uri="{BB962C8B-B14F-4D97-AF65-F5344CB8AC3E}">
        <p14:creationId xmlns:p14="http://schemas.microsoft.com/office/powerpoint/2010/main" val="34096594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a:lnSpc>
                <a:spcPct val="100000"/>
              </a:lnSpc>
              <a:spcBef>
                <a:spcPts val="0"/>
              </a:spcBef>
            </a:pPr>
            <a:r>
              <a:rPr lang="en-US" sz="4800">
                <a:effectLst/>
              </a:rPr>
              <a:t>Reading the Psalms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n-US" sz="4800" err="1">
                <a:effectLst/>
              </a:rPr>
              <a:t>Leyendo</a:t>
            </a:r>
            <a:r>
              <a:rPr lang="en-US" sz="4800">
                <a:effectLst/>
              </a:rPr>
              <a:t> </a:t>
            </a:r>
            <a:r>
              <a:rPr lang="en-US" sz="4800" err="1">
                <a:effectLst/>
              </a:rPr>
              <a:t>los</a:t>
            </a:r>
            <a:r>
              <a:rPr lang="en-US" sz="4800">
                <a:effectLst/>
              </a:rPr>
              <a:t> </a:t>
            </a:r>
            <a:r>
              <a:rPr lang="en-US" sz="4800" err="1">
                <a:effectLst/>
              </a:rPr>
              <a:t>Salmos</a:t>
            </a:r>
            <a:endParaRPr lang="en-US" sz="4800"/>
          </a:p>
        </p:txBody>
      </p:sp>
      <p:sp>
        <p:nvSpPr>
          <p:cNvPr id="6" name="Text Placeholder 5">
            <a:extLst>
              <a:ext uri="{FF2B5EF4-FFF2-40B4-BE49-F238E27FC236}">
                <a16:creationId xmlns:a16="http://schemas.microsoft.com/office/drawing/2014/main" id="{8852E274-6A4A-8CB1-EF53-30EE612251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98138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2D91-BB5E-C806-CD89-C000E4137B45}"/>
              </a:ext>
            </a:extLst>
          </p:cNvPr>
          <p:cNvSpPr>
            <a:spLocks noGrp="1"/>
          </p:cNvSpPr>
          <p:nvPr>
            <p:ph type="title"/>
          </p:nvPr>
        </p:nvSpPr>
        <p:spPr/>
        <p:txBody>
          <a:bodyPr>
            <a:normAutofit/>
          </a:bodyPr>
          <a:lstStyle/>
          <a:p>
            <a:r>
              <a:rPr lang="en-US" sz="2900" dirty="0"/>
              <a:t>Content of the Psalms / </a:t>
            </a:r>
            <a:r>
              <a:rPr lang="en-US" sz="2900" dirty="0" err="1"/>
              <a:t>Contenido</a:t>
            </a:r>
            <a:r>
              <a:rPr lang="en-US" sz="2900" dirty="0"/>
              <a:t> de </a:t>
            </a:r>
            <a:r>
              <a:rPr lang="en-US" sz="2900" dirty="0" err="1"/>
              <a:t>los</a:t>
            </a:r>
            <a:r>
              <a:rPr lang="en-US" sz="2900" dirty="0"/>
              <a:t> </a:t>
            </a:r>
            <a:r>
              <a:rPr lang="en-US" sz="2900" dirty="0" err="1"/>
              <a:t>salmos</a:t>
            </a:r>
            <a:endParaRPr lang="en-US" sz="2900" dirty="0"/>
          </a:p>
        </p:txBody>
      </p:sp>
      <p:sp>
        <p:nvSpPr>
          <p:cNvPr id="3" name="Content Placeholder 2">
            <a:extLst>
              <a:ext uri="{FF2B5EF4-FFF2-40B4-BE49-F238E27FC236}">
                <a16:creationId xmlns:a16="http://schemas.microsoft.com/office/drawing/2014/main" id="{9D8DD494-C7AA-0043-2101-22CD80F8F214}"/>
              </a:ext>
            </a:extLst>
          </p:cNvPr>
          <p:cNvSpPr>
            <a:spLocks noGrp="1"/>
          </p:cNvSpPr>
          <p:nvPr>
            <p:ph sz="half" idx="1"/>
          </p:nvPr>
        </p:nvSpPr>
        <p:spPr>
          <a:xfrm>
            <a:off x="337625" y="1041006"/>
            <a:ext cx="4234375" cy="4673994"/>
          </a:xfrm>
        </p:spPr>
        <p:txBody>
          <a:bodyPr>
            <a:normAutofit/>
          </a:bodyPr>
          <a:lstStyle/>
          <a:p>
            <a:r>
              <a:rPr lang="en-US" dirty="0"/>
              <a:t>The psalms are a record of what God’s people thought as they tried to obey the Law, believe the Prophets, and follow the advice of the Wisdom literature</a:t>
            </a:r>
          </a:p>
          <a:p>
            <a:pPr lvl="1"/>
            <a:r>
              <a:rPr lang="en-US" dirty="0"/>
              <a:t>“There is not an emotion of which anyone can be conscious that is not here [in the psalms] represented as a mirror.” – John Calvin</a:t>
            </a:r>
            <a:br>
              <a:rPr lang="en-US" dirty="0"/>
            </a:br>
            <a:endParaRPr lang="en-US" dirty="0"/>
          </a:p>
          <a:p>
            <a:r>
              <a:rPr lang="en-US" dirty="0"/>
              <a:t>2 Major Themes:</a:t>
            </a:r>
          </a:p>
          <a:p>
            <a:pPr lvl="1"/>
            <a:r>
              <a:rPr lang="en-US" dirty="0" err="1"/>
              <a:t>Lawkeeping</a:t>
            </a:r>
            <a:r>
              <a:rPr lang="en-US" dirty="0"/>
              <a:t> – God rewards (or </a:t>
            </a:r>
            <a:r>
              <a:rPr lang="en-US" u="sng" dirty="0"/>
              <a:t>blesses</a:t>
            </a:r>
            <a:r>
              <a:rPr lang="en-US" dirty="0"/>
              <a:t>) upright living and punishes disobedience</a:t>
            </a:r>
          </a:p>
          <a:p>
            <a:pPr lvl="2"/>
            <a:r>
              <a:rPr lang="en-US" dirty="0"/>
              <a:t>Consistent with the other Wisdom Literature</a:t>
            </a:r>
            <a:br>
              <a:rPr lang="en-US" dirty="0"/>
            </a:br>
            <a:endParaRPr lang="en-US" dirty="0"/>
          </a:p>
          <a:p>
            <a:pPr lvl="1"/>
            <a:r>
              <a:rPr lang="en-US" dirty="0"/>
              <a:t>Kingship – God appoints the king to rule, but is ultimately still in charge</a:t>
            </a:r>
          </a:p>
          <a:p>
            <a:pPr lvl="2"/>
            <a:r>
              <a:rPr lang="en-US" dirty="0"/>
              <a:t>As we move forward in Israel’s history, the focus changes from an Earthly (Davidic) king </a:t>
            </a:r>
            <a:br>
              <a:rPr lang="en-US" dirty="0"/>
            </a:br>
            <a:r>
              <a:rPr lang="en-US" dirty="0"/>
              <a:t>to the heavenly king (God)</a:t>
            </a:r>
          </a:p>
          <a:p>
            <a:pPr lvl="1"/>
            <a:endParaRPr lang="en-US" dirty="0"/>
          </a:p>
        </p:txBody>
      </p:sp>
      <p:sp>
        <p:nvSpPr>
          <p:cNvPr id="4" name="Content Placeholder 3">
            <a:extLst>
              <a:ext uri="{FF2B5EF4-FFF2-40B4-BE49-F238E27FC236}">
                <a16:creationId xmlns:a16="http://schemas.microsoft.com/office/drawing/2014/main" id="{2AC4EBC2-4DE7-F8B6-C8B0-86BB64BC95FA}"/>
              </a:ext>
            </a:extLst>
          </p:cNvPr>
          <p:cNvSpPr>
            <a:spLocks noGrp="1"/>
          </p:cNvSpPr>
          <p:nvPr>
            <p:ph sz="half" idx="2"/>
          </p:nvPr>
        </p:nvSpPr>
        <p:spPr>
          <a:xfrm>
            <a:off x="4572000" y="1041006"/>
            <a:ext cx="4399613" cy="4673993"/>
          </a:xfrm>
        </p:spPr>
        <p:txBody>
          <a:bodyPr vert="horz" lIns="91440" tIns="45720" rIns="91440" bIns="45720" rtlCol="0" anchor="t">
            <a:normAutofit/>
          </a:bodyPr>
          <a:lstStyle/>
          <a:p>
            <a:r>
              <a:rPr lang="en-US"/>
              <a:t>Los </a:t>
            </a:r>
            <a:r>
              <a:rPr lang="en-US" err="1"/>
              <a:t>salmos</a:t>
            </a:r>
            <a:r>
              <a:rPr lang="en-US"/>
              <a:t> son un </a:t>
            </a:r>
            <a:r>
              <a:rPr lang="en-US" err="1"/>
              <a:t>registro</a:t>
            </a:r>
            <a:r>
              <a:rPr lang="en-US"/>
              <a:t> de lo que </a:t>
            </a:r>
            <a:r>
              <a:rPr lang="en-US" err="1"/>
              <a:t>pensaba</a:t>
            </a:r>
            <a:r>
              <a:rPr lang="en-US"/>
              <a:t> </a:t>
            </a:r>
            <a:r>
              <a:rPr lang="en-US" err="1"/>
              <a:t>el</a:t>
            </a:r>
            <a:r>
              <a:rPr lang="en-US"/>
              <a:t> pueblo de Dios </a:t>
            </a:r>
            <a:r>
              <a:rPr lang="en-US" err="1"/>
              <a:t>mientras</a:t>
            </a:r>
            <a:r>
              <a:rPr lang="en-US"/>
              <a:t> </a:t>
            </a:r>
            <a:r>
              <a:rPr lang="en-US" err="1"/>
              <a:t>trataban</a:t>
            </a:r>
            <a:r>
              <a:rPr lang="en-US"/>
              <a:t> de </a:t>
            </a:r>
            <a:r>
              <a:rPr lang="en-US" err="1"/>
              <a:t>obedecer</a:t>
            </a:r>
            <a:r>
              <a:rPr lang="en-US"/>
              <a:t> la Ley, </a:t>
            </a:r>
            <a:r>
              <a:rPr lang="en-US" err="1"/>
              <a:t>creer</a:t>
            </a:r>
            <a:r>
              <a:rPr lang="en-US"/>
              <a:t> a </a:t>
            </a:r>
            <a:r>
              <a:rPr lang="en-US" err="1"/>
              <a:t>los</a:t>
            </a:r>
            <a:r>
              <a:rPr lang="en-US"/>
              <a:t> </a:t>
            </a:r>
            <a:r>
              <a:rPr lang="en-US" err="1"/>
              <a:t>profetas</a:t>
            </a:r>
            <a:r>
              <a:rPr lang="en-US"/>
              <a:t>, y </a:t>
            </a:r>
            <a:r>
              <a:rPr lang="en-US" err="1"/>
              <a:t>seguir</a:t>
            </a:r>
            <a:r>
              <a:rPr lang="en-US"/>
              <a:t> </a:t>
            </a:r>
            <a:r>
              <a:rPr lang="en-US" err="1"/>
              <a:t>el</a:t>
            </a:r>
            <a:r>
              <a:rPr lang="en-US"/>
              <a:t> </a:t>
            </a:r>
            <a:r>
              <a:rPr lang="en-US" err="1"/>
              <a:t>consejo</a:t>
            </a:r>
            <a:r>
              <a:rPr lang="en-US"/>
              <a:t> de la literature de la </a:t>
            </a:r>
            <a:r>
              <a:rPr lang="en-US" err="1"/>
              <a:t>sabiduría</a:t>
            </a:r>
            <a:r>
              <a:rPr lang="en-US"/>
              <a:t>.</a:t>
            </a:r>
          </a:p>
          <a:p>
            <a:pPr lvl="1"/>
            <a:r>
              <a:rPr lang="en-US"/>
              <a:t>“No hay </a:t>
            </a:r>
            <a:r>
              <a:rPr lang="en-US" err="1"/>
              <a:t>ninguna</a:t>
            </a:r>
            <a:r>
              <a:rPr lang="en-US"/>
              <a:t> </a:t>
            </a:r>
            <a:r>
              <a:rPr lang="en-US" err="1"/>
              <a:t>emoción</a:t>
            </a:r>
            <a:r>
              <a:rPr lang="en-US"/>
              <a:t> de la que </a:t>
            </a:r>
            <a:r>
              <a:rPr lang="en-US" err="1"/>
              <a:t>una</a:t>
            </a:r>
            <a:r>
              <a:rPr lang="en-US"/>
              <a:t> persona </a:t>
            </a:r>
            <a:r>
              <a:rPr lang="en-US" err="1"/>
              <a:t>puede</a:t>
            </a:r>
            <a:r>
              <a:rPr lang="en-US"/>
              <a:t> </a:t>
            </a:r>
            <a:r>
              <a:rPr lang="en-US" err="1"/>
              <a:t>estar</a:t>
            </a:r>
            <a:r>
              <a:rPr lang="en-US"/>
              <a:t> </a:t>
            </a:r>
            <a:r>
              <a:rPr lang="en-US" err="1"/>
              <a:t>consciente</a:t>
            </a:r>
            <a:r>
              <a:rPr lang="en-US"/>
              <a:t> que no se </a:t>
            </a:r>
            <a:r>
              <a:rPr lang="en-US" err="1"/>
              <a:t>encuentre</a:t>
            </a:r>
            <a:r>
              <a:rPr lang="en-US"/>
              <a:t> </a:t>
            </a:r>
            <a:r>
              <a:rPr lang="en-US" err="1"/>
              <a:t>aquí</a:t>
            </a:r>
            <a:r>
              <a:rPr lang="en-US"/>
              <a:t> [</a:t>
            </a:r>
            <a:r>
              <a:rPr lang="en-US" err="1"/>
              <a:t>en</a:t>
            </a:r>
            <a:r>
              <a:rPr lang="en-US"/>
              <a:t> </a:t>
            </a:r>
            <a:r>
              <a:rPr lang="en-US" err="1"/>
              <a:t>los</a:t>
            </a:r>
            <a:r>
              <a:rPr lang="en-US"/>
              <a:t> </a:t>
            </a:r>
            <a:r>
              <a:rPr lang="en-US" err="1"/>
              <a:t>salmos</a:t>
            </a:r>
            <a:r>
              <a:rPr lang="en-US"/>
              <a:t>] </a:t>
            </a:r>
            <a:r>
              <a:rPr lang="en-US" err="1"/>
              <a:t>representada</a:t>
            </a:r>
            <a:r>
              <a:rPr lang="en-US"/>
              <a:t> </a:t>
            </a:r>
            <a:r>
              <a:rPr lang="en-US" err="1"/>
              <a:t>como</a:t>
            </a:r>
            <a:r>
              <a:rPr lang="en-US"/>
              <a:t> </a:t>
            </a:r>
            <a:r>
              <a:rPr lang="en-US" err="1"/>
              <a:t>espejo</a:t>
            </a:r>
            <a:r>
              <a:rPr lang="en-US"/>
              <a:t>”. – Juan Calvino</a:t>
            </a:r>
          </a:p>
          <a:p>
            <a:r>
              <a:rPr lang="en-US"/>
              <a:t>2 </a:t>
            </a:r>
            <a:r>
              <a:rPr lang="en-US" err="1"/>
              <a:t>temas</a:t>
            </a:r>
            <a:r>
              <a:rPr lang="en-US"/>
              <a:t> </a:t>
            </a:r>
            <a:r>
              <a:rPr lang="en-US" err="1"/>
              <a:t>principales</a:t>
            </a:r>
            <a:r>
              <a:rPr lang="en-US"/>
              <a:t>:</a:t>
            </a:r>
          </a:p>
          <a:p>
            <a:pPr lvl="1"/>
            <a:r>
              <a:rPr lang="es-ES"/>
              <a:t>La observación de la Ley – </a:t>
            </a:r>
            <a:r>
              <a:rPr lang="en-US"/>
              <a:t>Dios </a:t>
            </a:r>
            <a:r>
              <a:rPr lang="en-US" err="1"/>
              <a:t>recompensa</a:t>
            </a:r>
            <a:r>
              <a:rPr lang="en-US"/>
              <a:t> (o </a:t>
            </a:r>
            <a:r>
              <a:rPr lang="en-US" u="sng" err="1"/>
              <a:t>bendice</a:t>
            </a:r>
            <a:r>
              <a:rPr lang="en-US"/>
              <a:t>) la </a:t>
            </a:r>
            <a:r>
              <a:rPr lang="en-US" err="1"/>
              <a:t>vida</a:t>
            </a:r>
            <a:r>
              <a:rPr lang="en-US"/>
              <a:t> recta y </a:t>
            </a:r>
            <a:r>
              <a:rPr lang="en-US" err="1"/>
              <a:t>castiga</a:t>
            </a:r>
            <a:r>
              <a:rPr lang="en-US"/>
              <a:t> la </a:t>
            </a:r>
            <a:r>
              <a:rPr lang="en-US" err="1"/>
              <a:t>desobediencia</a:t>
            </a:r>
            <a:endParaRPr lang="en-US"/>
          </a:p>
          <a:p>
            <a:pPr lvl="2"/>
            <a:r>
              <a:rPr lang="en-US"/>
              <a:t>Esto </a:t>
            </a:r>
            <a:r>
              <a:rPr lang="en-US" err="1"/>
              <a:t>va</a:t>
            </a:r>
            <a:r>
              <a:rPr lang="en-US"/>
              <a:t> de </a:t>
            </a:r>
            <a:r>
              <a:rPr lang="en-US" err="1"/>
              <a:t>acuerdo</a:t>
            </a:r>
            <a:r>
              <a:rPr lang="en-US"/>
              <a:t> con la </a:t>
            </a:r>
            <a:r>
              <a:rPr lang="en-US" err="1"/>
              <a:t>otra</a:t>
            </a:r>
            <a:r>
              <a:rPr lang="en-US"/>
              <a:t> </a:t>
            </a:r>
            <a:r>
              <a:rPr lang="en-US" err="1"/>
              <a:t>literatura</a:t>
            </a:r>
            <a:r>
              <a:rPr lang="en-US"/>
              <a:t> de la </a:t>
            </a:r>
            <a:r>
              <a:rPr lang="en-US" err="1"/>
              <a:t>sabiduría</a:t>
            </a:r>
          </a:p>
          <a:p>
            <a:pPr lvl="1"/>
            <a:r>
              <a:rPr lang="en-US" err="1"/>
              <a:t>Reinado</a:t>
            </a:r>
            <a:r>
              <a:rPr lang="en-US"/>
              <a:t> – Dios </a:t>
            </a:r>
            <a:r>
              <a:rPr lang="en-US" err="1"/>
              <a:t>designa</a:t>
            </a:r>
            <a:r>
              <a:rPr lang="en-US"/>
              <a:t> al </a:t>
            </a:r>
            <a:r>
              <a:rPr lang="en-US" err="1"/>
              <a:t>rey</a:t>
            </a:r>
            <a:r>
              <a:rPr lang="en-US"/>
              <a:t> para </a:t>
            </a:r>
            <a:r>
              <a:rPr lang="en-US" err="1"/>
              <a:t>gobernar</a:t>
            </a:r>
            <a:r>
              <a:rPr lang="en-US"/>
              <a:t>, </a:t>
            </a:r>
            <a:r>
              <a:rPr lang="en-US" err="1"/>
              <a:t>pero</a:t>
            </a:r>
            <a:r>
              <a:rPr lang="en-US"/>
              <a:t> </a:t>
            </a:r>
            <a:r>
              <a:rPr lang="en-US" err="1"/>
              <a:t>después</a:t>
            </a:r>
            <a:r>
              <a:rPr lang="en-US"/>
              <a:t> de </a:t>
            </a:r>
            <a:r>
              <a:rPr lang="en-US" err="1"/>
              <a:t>todo</a:t>
            </a:r>
            <a:r>
              <a:rPr lang="en-US"/>
              <a:t> </a:t>
            </a:r>
            <a:r>
              <a:rPr lang="en-US" err="1"/>
              <a:t>sigue</a:t>
            </a:r>
            <a:r>
              <a:rPr lang="en-US"/>
              <a:t> </a:t>
            </a:r>
            <a:r>
              <a:rPr lang="en-US" err="1"/>
              <a:t>teniendo</a:t>
            </a:r>
            <a:r>
              <a:rPr lang="en-US"/>
              <a:t> </a:t>
            </a:r>
            <a:r>
              <a:rPr lang="en-US" err="1"/>
              <a:t>el</a:t>
            </a:r>
            <a:r>
              <a:rPr lang="en-US"/>
              <a:t> </a:t>
            </a:r>
            <a:r>
              <a:rPr lang="en-US" err="1"/>
              <a:t>mando</a:t>
            </a:r>
            <a:endParaRPr lang="en-US"/>
          </a:p>
          <a:p>
            <a:pPr lvl="2"/>
            <a:r>
              <a:rPr lang="en-US"/>
              <a:t>Al </a:t>
            </a:r>
            <a:r>
              <a:rPr lang="en-US" err="1"/>
              <a:t>avanzar</a:t>
            </a:r>
            <a:r>
              <a:rPr lang="en-US"/>
              <a:t> </a:t>
            </a:r>
            <a:r>
              <a:rPr lang="en-US" err="1"/>
              <a:t>en</a:t>
            </a:r>
            <a:r>
              <a:rPr lang="en-US"/>
              <a:t> la </a:t>
            </a:r>
            <a:r>
              <a:rPr lang="en-US" err="1"/>
              <a:t>historia</a:t>
            </a:r>
            <a:r>
              <a:rPr lang="en-US"/>
              <a:t> de Israel, </a:t>
            </a:r>
            <a:r>
              <a:rPr lang="en-US" err="1"/>
              <a:t>el</a:t>
            </a:r>
            <a:r>
              <a:rPr lang="en-US"/>
              <a:t> </a:t>
            </a:r>
            <a:r>
              <a:rPr lang="en-US" err="1"/>
              <a:t>enfoque</a:t>
            </a:r>
            <a:r>
              <a:rPr lang="en-US"/>
              <a:t> cambia de un </a:t>
            </a:r>
            <a:r>
              <a:rPr lang="en-US" err="1"/>
              <a:t>rey</a:t>
            </a:r>
            <a:r>
              <a:rPr lang="en-US"/>
              <a:t> </a:t>
            </a:r>
            <a:r>
              <a:rPr lang="en-US" err="1"/>
              <a:t>terrenal</a:t>
            </a:r>
            <a:r>
              <a:rPr lang="en-US"/>
              <a:t> (</a:t>
            </a:r>
            <a:r>
              <a:rPr lang="en-US" err="1"/>
              <a:t>davídico</a:t>
            </a:r>
            <a:r>
              <a:rPr lang="en-US"/>
              <a:t>) a un </a:t>
            </a:r>
            <a:r>
              <a:rPr lang="en-US" err="1"/>
              <a:t>rey</a:t>
            </a:r>
            <a:r>
              <a:rPr lang="en-US"/>
              <a:t> celestial (Dios)</a:t>
            </a:r>
          </a:p>
          <a:p>
            <a:pPr lvl="1"/>
            <a:endParaRPr lang="en-US"/>
          </a:p>
          <a:p>
            <a:pPr lvl="1"/>
            <a:endParaRPr lang="en-US"/>
          </a:p>
        </p:txBody>
      </p:sp>
    </p:spTree>
    <p:extLst>
      <p:ext uri="{BB962C8B-B14F-4D97-AF65-F5344CB8AC3E}">
        <p14:creationId xmlns:p14="http://schemas.microsoft.com/office/powerpoint/2010/main" val="26069334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8C94-E451-76A0-2E17-560E6328E47E}"/>
              </a:ext>
            </a:extLst>
          </p:cNvPr>
          <p:cNvSpPr>
            <a:spLocks noGrp="1"/>
          </p:cNvSpPr>
          <p:nvPr>
            <p:ph type="title"/>
          </p:nvPr>
        </p:nvSpPr>
        <p:spPr/>
        <p:txBody>
          <a:bodyPr/>
          <a:lstStyle/>
          <a:p>
            <a:r>
              <a:rPr lang="en-US">
                <a:latin typeface="Malgun Gothic"/>
                <a:ea typeface="Malgun Gothic"/>
              </a:rPr>
              <a:t>Genre Movement / </a:t>
            </a:r>
            <a:r>
              <a:rPr lang="en-US" err="1">
                <a:latin typeface="Malgun Gothic"/>
                <a:ea typeface="Malgun Gothic"/>
              </a:rPr>
              <a:t>Movimiento</a:t>
            </a:r>
            <a:r>
              <a:rPr lang="en-US">
                <a:latin typeface="Malgun Gothic"/>
                <a:ea typeface="Malgun Gothic"/>
              </a:rPr>
              <a:t> de </a:t>
            </a:r>
            <a:r>
              <a:rPr lang="en-US" err="1">
                <a:latin typeface="Malgun Gothic"/>
                <a:ea typeface="Malgun Gothic"/>
              </a:rPr>
              <a:t>género</a:t>
            </a:r>
            <a:r>
              <a:rPr lang="en-US">
                <a:latin typeface="Malgun Gothic"/>
                <a:ea typeface="Malgun Gothic"/>
              </a:rPr>
              <a:t> </a:t>
            </a:r>
            <a:endParaRPr lang="en-US"/>
          </a:p>
        </p:txBody>
      </p:sp>
      <p:graphicFrame>
        <p:nvGraphicFramePr>
          <p:cNvPr id="4" name="Content Placeholder 6">
            <a:extLst>
              <a:ext uri="{FF2B5EF4-FFF2-40B4-BE49-F238E27FC236}">
                <a16:creationId xmlns:a16="http://schemas.microsoft.com/office/drawing/2014/main" id="{828F6F61-F25A-E487-6B32-9F93B9C80C61}"/>
              </a:ext>
            </a:extLst>
          </p:cNvPr>
          <p:cNvGraphicFramePr>
            <a:graphicFrameLocks noGrp="1"/>
          </p:cNvGraphicFramePr>
          <p:nvPr>
            <p:ph idx="1"/>
          </p:nvPr>
        </p:nvGraphicFramePr>
        <p:xfrm>
          <a:off x="338138" y="1041400"/>
          <a:ext cx="8574087" cy="44497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E25DC50-2033-D4EE-3F6B-8DBDFACFB636}"/>
              </a:ext>
            </a:extLst>
          </p:cNvPr>
          <p:cNvSpPr txBox="1"/>
          <p:nvPr/>
        </p:nvSpPr>
        <p:spPr>
          <a:xfrm>
            <a:off x="4272549" y="5135417"/>
            <a:ext cx="112426" cy="230832"/>
          </a:xfrm>
          <a:prstGeom prst="rect">
            <a:avLst/>
          </a:prstGeom>
          <a:noFill/>
        </p:spPr>
        <p:txBody>
          <a:bodyPr wrap="square" rtlCol="0">
            <a:spAutoFit/>
          </a:bodyPr>
          <a:lstStyle/>
          <a:p>
            <a:r>
              <a:rPr lang="en-US" sz="900">
                <a:solidFill>
                  <a:schemeClr val="tx1">
                    <a:lumMod val="65000"/>
                    <a:lumOff val="35000"/>
                  </a:schemeClr>
                </a:solidFill>
              </a:rPr>
              <a:t>’</a:t>
            </a:r>
          </a:p>
        </p:txBody>
      </p:sp>
    </p:spTree>
    <p:extLst>
      <p:ext uri="{BB962C8B-B14F-4D97-AF65-F5344CB8AC3E}">
        <p14:creationId xmlns:p14="http://schemas.microsoft.com/office/powerpoint/2010/main" val="2002556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5FB0-C54A-ADBA-49CE-2A075EE107B9}"/>
              </a:ext>
            </a:extLst>
          </p:cNvPr>
          <p:cNvSpPr>
            <a:spLocks noGrp="1"/>
          </p:cNvSpPr>
          <p:nvPr>
            <p:ph type="title"/>
          </p:nvPr>
        </p:nvSpPr>
        <p:spPr>
          <a:xfrm>
            <a:off x="206565" y="325116"/>
            <a:ext cx="8705317" cy="715889"/>
          </a:xfrm>
        </p:spPr>
        <p:txBody>
          <a:bodyPr>
            <a:normAutofit fontScale="90000"/>
          </a:bodyPr>
          <a:lstStyle/>
          <a:p>
            <a:r>
              <a:rPr lang="en-US">
                <a:latin typeface="Malgun Gothic"/>
                <a:ea typeface="Malgun Gothic"/>
              </a:rPr>
              <a:t>How the Psalms Help / </a:t>
            </a:r>
            <a:r>
              <a:rPr lang="en-US" err="1">
                <a:latin typeface="Malgun Gothic"/>
                <a:ea typeface="Malgun Gothic"/>
              </a:rPr>
              <a:t>Cómo</a:t>
            </a:r>
            <a:r>
              <a:rPr lang="en-US">
                <a:latin typeface="Malgun Gothic"/>
                <a:ea typeface="Malgun Gothic"/>
              </a:rPr>
              <a:t> </a:t>
            </a:r>
            <a:r>
              <a:rPr lang="en-US" err="1">
                <a:latin typeface="Malgun Gothic"/>
                <a:ea typeface="Malgun Gothic"/>
              </a:rPr>
              <a:t>ayudan</a:t>
            </a:r>
            <a:r>
              <a:rPr lang="en-US">
                <a:latin typeface="Malgun Gothic"/>
                <a:ea typeface="Malgun Gothic"/>
              </a:rPr>
              <a:t> </a:t>
            </a:r>
            <a:r>
              <a:rPr lang="en-US" err="1">
                <a:latin typeface="Malgun Gothic"/>
                <a:ea typeface="Malgun Gothic"/>
              </a:rPr>
              <a:t>los</a:t>
            </a:r>
            <a:r>
              <a:rPr lang="en-US">
                <a:latin typeface="Malgun Gothic"/>
                <a:ea typeface="Malgun Gothic"/>
              </a:rPr>
              <a:t> </a:t>
            </a:r>
            <a:r>
              <a:rPr lang="en-US" err="1">
                <a:latin typeface="Malgun Gothic"/>
                <a:ea typeface="Malgun Gothic"/>
              </a:rPr>
              <a:t>salmos</a:t>
            </a:r>
            <a:endParaRPr lang="en-US" err="1"/>
          </a:p>
        </p:txBody>
      </p:sp>
      <p:sp>
        <p:nvSpPr>
          <p:cNvPr id="3" name="Content Placeholder 2">
            <a:extLst>
              <a:ext uri="{FF2B5EF4-FFF2-40B4-BE49-F238E27FC236}">
                <a16:creationId xmlns:a16="http://schemas.microsoft.com/office/drawing/2014/main" id="{18D55294-B0C7-E049-DAF7-DD6D2D43D95E}"/>
              </a:ext>
            </a:extLst>
          </p:cNvPr>
          <p:cNvSpPr>
            <a:spLocks noGrp="1"/>
          </p:cNvSpPr>
          <p:nvPr>
            <p:ph sz="half" idx="1"/>
          </p:nvPr>
        </p:nvSpPr>
        <p:spPr/>
        <p:txBody>
          <a:bodyPr/>
          <a:lstStyle/>
          <a:p>
            <a:r>
              <a:rPr lang="en-US" dirty="0"/>
              <a:t>They show that real, faithful believers go through the same trials we experience</a:t>
            </a:r>
          </a:p>
          <a:p>
            <a:pPr lvl="1"/>
            <a:r>
              <a:rPr lang="en-US" dirty="0"/>
              <a:t>Sometimes they pass the test, but not always</a:t>
            </a:r>
          </a:p>
          <a:p>
            <a:pPr lvl="1"/>
            <a:r>
              <a:rPr lang="en-US" dirty="0"/>
              <a:t>They give us a firsthand account of what its like to trust in God</a:t>
            </a:r>
            <a:br>
              <a:rPr lang="en-US" dirty="0"/>
            </a:br>
            <a:endParaRPr lang="en-US" dirty="0"/>
          </a:p>
          <a:p>
            <a:r>
              <a:rPr lang="en-US" dirty="0">
                <a:solidFill>
                  <a:schemeClr val="tx1"/>
                </a:solidFill>
              </a:rPr>
              <a:t>They give us to tools to survive doubt, fear, persecution, and confusion</a:t>
            </a:r>
          </a:p>
          <a:p>
            <a:pPr lvl="1"/>
            <a:r>
              <a:rPr lang="en-US" dirty="0">
                <a:solidFill>
                  <a:schemeClr val="tx1"/>
                </a:solidFill>
              </a:rPr>
              <a:t>They prepare us by teaching us what to think</a:t>
            </a:r>
          </a:p>
          <a:p>
            <a:pPr lvl="1"/>
            <a:r>
              <a:rPr lang="en-US" dirty="0">
                <a:solidFill>
                  <a:schemeClr val="tx1"/>
                </a:solidFill>
              </a:rPr>
              <a:t>They help us cope by giving us the language to express our feelings in prayer and conversation</a:t>
            </a:r>
            <a:br>
              <a:rPr lang="en-US" dirty="0">
                <a:solidFill>
                  <a:schemeClr val="tx1"/>
                </a:solidFill>
              </a:rPr>
            </a:br>
            <a:r>
              <a:rPr lang="en-US" dirty="0">
                <a:solidFill>
                  <a:schemeClr val="tx1"/>
                </a:solidFill>
              </a:rPr>
              <a:t> </a:t>
            </a:r>
          </a:p>
          <a:p>
            <a:r>
              <a:rPr lang="en-US" dirty="0">
                <a:solidFill>
                  <a:schemeClr val="tx1"/>
                </a:solidFill>
              </a:rPr>
              <a:t>The psalms (especially the darker ones) are more useful in a crisis if we already know them intimately</a:t>
            </a:r>
          </a:p>
          <a:p>
            <a:endParaRPr lang="en-US" dirty="0"/>
          </a:p>
        </p:txBody>
      </p:sp>
      <p:sp>
        <p:nvSpPr>
          <p:cNvPr id="4" name="Content Placeholder 3">
            <a:extLst>
              <a:ext uri="{FF2B5EF4-FFF2-40B4-BE49-F238E27FC236}">
                <a16:creationId xmlns:a16="http://schemas.microsoft.com/office/drawing/2014/main" id="{9FAB9DE0-1045-4BE1-24A2-89BB3EF43A24}"/>
              </a:ext>
            </a:extLst>
          </p:cNvPr>
          <p:cNvSpPr>
            <a:spLocks noGrp="1"/>
          </p:cNvSpPr>
          <p:nvPr>
            <p:ph sz="half" idx="2"/>
          </p:nvPr>
        </p:nvSpPr>
        <p:spPr/>
        <p:txBody>
          <a:bodyPr vert="horz" lIns="91440" tIns="45720" rIns="91440" bIns="45720" rtlCol="0" anchor="t">
            <a:normAutofit/>
          </a:bodyPr>
          <a:lstStyle/>
          <a:p>
            <a:r>
              <a:rPr lang="en-US" err="1">
                <a:ea typeface="+mn-lt"/>
                <a:cs typeface="+mn-lt"/>
              </a:rPr>
              <a:t>Muestran</a:t>
            </a:r>
            <a:r>
              <a:rPr lang="en-US">
                <a:ea typeface="+mn-lt"/>
                <a:cs typeface="+mn-lt"/>
              </a:rPr>
              <a:t> que </a:t>
            </a:r>
            <a:r>
              <a:rPr lang="en-US" err="1">
                <a:ea typeface="+mn-lt"/>
                <a:cs typeface="+mn-lt"/>
              </a:rPr>
              <a:t>los</a:t>
            </a:r>
            <a:r>
              <a:rPr lang="en-US">
                <a:ea typeface="+mn-lt"/>
                <a:cs typeface="+mn-lt"/>
              </a:rPr>
              <a:t> </a:t>
            </a:r>
            <a:r>
              <a:rPr lang="en-US" err="1">
                <a:ea typeface="+mn-lt"/>
                <a:cs typeface="+mn-lt"/>
              </a:rPr>
              <a:t>creyentes</a:t>
            </a:r>
            <a:r>
              <a:rPr lang="en-US">
                <a:ea typeface="+mn-lt"/>
                <a:cs typeface="+mn-lt"/>
              </a:rPr>
              <a:t> </a:t>
            </a:r>
            <a:r>
              <a:rPr lang="en-US" err="1">
                <a:ea typeface="+mn-lt"/>
                <a:cs typeface="+mn-lt"/>
              </a:rPr>
              <a:t>verdaderos</a:t>
            </a:r>
            <a:r>
              <a:rPr lang="en-US">
                <a:ea typeface="+mn-lt"/>
                <a:cs typeface="+mn-lt"/>
              </a:rPr>
              <a:t> y </a:t>
            </a:r>
            <a:r>
              <a:rPr lang="en-US" err="1">
                <a:ea typeface="+mn-lt"/>
                <a:cs typeface="+mn-lt"/>
              </a:rPr>
              <a:t>fieles</a:t>
            </a:r>
            <a:r>
              <a:rPr lang="en-US">
                <a:ea typeface="+mn-lt"/>
                <a:cs typeface="+mn-lt"/>
              </a:rPr>
              <a:t> </a:t>
            </a:r>
            <a:r>
              <a:rPr lang="en-US" err="1">
                <a:ea typeface="+mn-lt"/>
                <a:cs typeface="+mn-lt"/>
              </a:rPr>
              <a:t>pasan</a:t>
            </a:r>
            <a:r>
              <a:rPr lang="en-US">
                <a:ea typeface="+mn-lt"/>
                <a:cs typeface="+mn-lt"/>
              </a:rPr>
              <a:t> </a:t>
            </a:r>
            <a:r>
              <a:rPr lang="en-US" err="1">
                <a:ea typeface="+mn-lt"/>
                <a:cs typeface="+mn-lt"/>
              </a:rPr>
              <a:t>por</a:t>
            </a:r>
            <a:r>
              <a:rPr lang="en-US">
                <a:ea typeface="+mn-lt"/>
                <a:cs typeface="+mn-lt"/>
              </a:rPr>
              <a:t> las </a:t>
            </a:r>
            <a:r>
              <a:rPr lang="en-US" err="1">
                <a:ea typeface="+mn-lt"/>
                <a:cs typeface="+mn-lt"/>
              </a:rPr>
              <a:t>mismas</a:t>
            </a:r>
            <a:r>
              <a:rPr lang="en-US">
                <a:ea typeface="+mn-lt"/>
                <a:cs typeface="+mn-lt"/>
              </a:rPr>
              <a:t> </a:t>
            </a:r>
            <a:r>
              <a:rPr lang="en-US" err="1">
                <a:ea typeface="+mn-lt"/>
                <a:cs typeface="+mn-lt"/>
              </a:rPr>
              <a:t>pruebas</a:t>
            </a:r>
            <a:r>
              <a:rPr lang="en-US">
                <a:ea typeface="+mn-lt"/>
                <a:cs typeface="+mn-lt"/>
              </a:rPr>
              <a:t> que </a:t>
            </a:r>
            <a:r>
              <a:rPr lang="en-US" err="1">
                <a:ea typeface="+mn-lt"/>
                <a:cs typeface="+mn-lt"/>
              </a:rPr>
              <a:t>nosotros</a:t>
            </a:r>
          </a:p>
          <a:p>
            <a:pPr lvl="1"/>
            <a:r>
              <a:rPr lang="en-US">
                <a:ea typeface="+mn-lt"/>
                <a:cs typeface="+mn-lt"/>
              </a:rPr>
              <a:t>A </a:t>
            </a:r>
            <a:r>
              <a:rPr lang="en-US" err="1">
                <a:ea typeface="+mn-lt"/>
                <a:cs typeface="+mn-lt"/>
              </a:rPr>
              <a:t>veces</a:t>
            </a:r>
            <a:r>
              <a:rPr lang="en-US">
                <a:ea typeface="+mn-lt"/>
                <a:cs typeface="+mn-lt"/>
              </a:rPr>
              <a:t> </a:t>
            </a:r>
            <a:r>
              <a:rPr lang="en-US" err="1">
                <a:ea typeface="+mn-lt"/>
                <a:cs typeface="+mn-lt"/>
              </a:rPr>
              <a:t>pasan</a:t>
            </a:r>
            <a:r>
              <a:rPr lang="en-US">
                <a:ea typeface="+mn-lt"/>
                <a:cs typeface="+mn-lt"/>
              </a:rPr>
              <a:t> la </a:t>
            </a:r>
            <a:r>
              <a:rPr lang="en-US" err="1">
                <a:ea typeface="+mn-lt"/>
                <a:cs typeface="+mn-lt"/>
              </a:rPr>
              <a:t>prueba</a:t>
            </a:r>
            <a:r>
              <a:rPr lang="en-US">
                <a:ea typeface="+mn-lt"/>
                <a:cs typeface="+mn-lt"/>
              </a:rPr>
              <a:t>, </a:t>
            </a:r>
            <a:r>
              <a:rPr lang="en-US" err="1">
                <a:ea typeface="+mn-lt"/>
                <a:cs typeface="+mn-lt"/>
              </a:rPr>
              <a:t>pero</a:t>
            </a:r>
            <a:r>
              <a:rPr lang="en-US">
                <a:ea typeface="+mn-lt"/>
                <a:cs typeface="+mn-lt"/>
              </a:rPr>
              <a:t> no </a:t>
            </a:r>
            <a:r>
              <a:rPr lang="en-US" err="1">
                <a:ea typeface="+mn-lt"/>
                <a:cs typeface="+mn-lt"/>
              </a:rPr>
              <a:t>siempre</a:t>
            </a:r>
          </a:p>
          <a:p>
            <a:pPr lvl="1"/>
            <a:r>
              <a:rPr lang="en-US">
                <a:ea typeface="+mn-lt"/>
                <a:cs typeface="+mn-lt"/>
              </a:rPr>
              <a:t>Nos dan un </a:t>
            </a:r>
            <a:r>
              <a:rPr lang="en-US" err="1">
                <a:ea typeface="+mn-lt"/>
                <a:cs typeface="+mn-lt"/>
              </a:rPr>
              <a:t>informe</a:t>
            </a:r>
            <a:r>
              <a:rPr lang="en-US">
                <a:ea typeface="+mn-lt"/>
                <a:cs typeface="+mn-lt"/>
              </a:rPr>
              <a:t> de </a:t>
            </a:r>
            <a:r>
              <a:rPr lang="en-US" err="1">
                <a:ea typeface="+mn-lt"/>
                <a:cs typeface="+mn-lt"/>
              </a:rPr>
              <a:t>primera</a:t>
            </a:r>
            <a:r>
              <a:rPr lang="en-US">
                <a:ea typeface="+mn-lt"/>
                <a:cs typeface="+mn-lt"/>
              </a:rPr>
              <a:t> mano de </a:t>
            </a:r>
            <a:r>
              <a:rPr lang="en-US" err="1">
                <a:ea typeface="+mn-lt"/>
                <a:cs typeface="+mn-lt"/>
              </a:rPr>
              <a:t>cómo</a:t>
            </a:r>
            <a:r>
              <a:rPr lang="en-US">
                <a:ea typeface="+mn-lt"/>
                <a:cs typeface="+mn-lt"/>
              </a:rPr>
              <a:t> es </a:t>
            </a:r>
            <a:r>
              <a:rPr lang="en-US" err="1">
                <a:ea typeface="+mn-lt"/>
                <a:cs typeface="+mn-lt"/>
              </a:rPr>
              <a:t>confiar</a:t>
            </a:r>
            <a:r>
              <a:rPr lang="en-US">
                <a:ea typeface="+mn-lt"/>
                <a:cs typeface="+mn-lt"/>
              </a:rPr>
              <a:t> </a:t>
            </a:r>
            <a:r>
              <a:rPr lang="en-US" err="1">
                <a:ea typeface="+mn-lt"/>
                <a:cs typeface="+mn-lt"/>
              </a:rPr>
              <a:t>en</a:t>
            </a:r>
            <a:r>
              <a:rPr lang="en-US">
                <a:ea typeface="+mn-lt"/>
                <a:cs typeface="+mn-lt"/>
              </a:rPr>
              <a:t> Dios</a:t>
            </a:r>
          </a:p>
          <a:p>
            <a:r>
              <a:rPr lang="en-US">
                <a:solidFill>
                  <a:schemeClr val="tx1"/>
                </a:solidFill>
                <a:ea typeface="+mn-lt"/>
                <a:cs typeface="+mn-lt"/>
              </a:rPr>
              <a:t>Nos dan las </a:t>
            </a:r>
            <a:r>
              <a:rPr lang="en-US" err="1">
                <a:solidFill>
                  <a:schemeClr val="tx1"/>
                </a:solidFill>
                <a:ea typeface="+mn-lt"/>
                <a:cs typeface="+mn-lt"/>
              </a:rPr>
              <a:t>herramientas</a:t>
            </a:r>
            <a:r>
              <a:rPr lang="en-US">
                <a:solidFill>
                  <a:schemeClr val="tx1"/>
                </a:solidFill>
                <a:ea typeface="+mn-lt"/>
                <a:cs typeface="+mn-lt"/>
              </a:rPr>
              <a:t> para </a:t>
            </a:r>
            <a:r>
              <a:rPr lang="en-US" err="1">
                <a:solidFill>
                  <a:schemeClr val="tx1"/>
                </a:solidFill>
                <a:ea typeface="+mn-lt"/>
                <a:cs typeface="+mn-lt"/>
              </a:rPr>
              <a:t>sobrevivir</a:t>
            </a:r>
            <a:r>
              <a:rPr lang="en-US">
                <a:solidFill>
                  <a:schemeClr val="tx1"/>
                </a:solidFill>
                <a:ea typeface="+mn-lt"/>
                <a:cs typeface="+mn-lt"/>
              </a:rPr>
              <a:t> la </a:t>
            </a:r>
            <a:r>
              <a:rPr lang="en-US" err="1">
                <a:solidFill>
                  <a:schemeClr val="tx1"/>
                </a:solidFill>
                <a:ea typeface="+mn-lt"/>
                <a:cs typeface="+mn-lt"/>
              </a:rPr>
              <a:t>duda</a:t>
            </a:r>
            <a:r>
              <a:rPr lang="en-US">
                <a:solidFill>
                  <a:schemeClr val="tx1"/>
                </a:solidFill>
                <a:ea typeface="+mn-lt"/>
                <a:cs typeface="+mn-lt"/>
              </a:rPr>
              <a:t>, </a:t>
            </a:r>
            <a:r>
              <a:rPr lang="en-US" err="1">
                <a:solidFill>
                  <a:schemeClr val="tx1"/>
                </a:solidFill>
                <a:ea typeface="+mn-lt"/>
                <a:cs typeface="+mn-lt"/>
              </a:rPr>
              <a:t>el</a:t>
            </a:r>
            <a:r>
              <a:rPr lang="en-US">
                <a:solidFill>
                  <a:schemeClr val="tx1"/>
                </a:solidFill>
                <a:ea typeface="+mn-lt"/>
                <a:cs typeface="+mn-lt"/>
              </a:rPr>
              <a:t> </a:t>
            </a:r>
            <a:r>
              <a:rPr lang="en-US" err="1">
                <a:solidFill>
                  <a:schemeClr val="tx1"/>
                </a:solidFill>
                <a:ea typeface="+mn-lt"/>
                <a:cs typeface="+mn-lt"/>
              </a:rPr>
              <a:t>miedo</a:t>
            </a:r>
            <a:r>
              <a:rPr lang="en-US">
                <a:solidFill>
                  <a:schemeClr val="tx1"/>
                </a:solidFill>
                <a:ea typeface="+mn-lt"/>
                <a:cs typeface="+mn-lt"/>
              </a:rPr>
              <a:t>, la </a:t>
            </a:r>
            <a:r>
              <a:rPr lang="en-US" err="1">
                <a:solidFill>
                  <a:schemeClr val="tx1"/>
                </a:solidFill>
                <a:ea typeface="+mn-lt"/>
                <a:cs typeface="+mn-lt"/>
              </a:rPr>
              <a:t>persecución</a:t>
            </a:r>
            <a:r>
              <a:rPr lang="en-US">
                <a:solidFill>
                  <a:schemeClr val="tx1"/>
                </a:solidFill>
                <a:ea typeface="+mn-lt"/>
                <a:cs typeface="+mn-lt"/>
              </a:rPr>
              <a:t> y la </a:t>
            </a:r>
            <a:r>
              <a:rPr lang="en-US" err="1">
                <a:solidFill>
                  <a:schemeClr val="tx1"/>
                </a:solidFill>
                <a:ea typeface="+mn-lt"/>
                <a:cs typeface="+mn-lt"/>
              </a:rPr>
              <a:t>confusión</a:t>
            </a:r>
          </a:p>
          <a:p>
            <a:pPr lvl="1"/>
            <a:r>
              <a:rPr lang="en-US">
                <a:solidFill>
                  <a:schemeClr val="tx1"/>
                </a:solidFill>
                <a:ea typeface="+mn-lt"/>
                <a:cs typeface="+mn-lt"/>
              </a:rPr>
              <a:t>Nos </a:t>
            </a:r>
            <a:r>
              <a:rPr lang="en-US" err="1">
                <a:solidFill>
                  <a:schemeClr val="tx1"/>
                </a:solidFill>
                <a:ea typeface="+mn-lt"/>
                <a:cs typeface="+mn-lt"/>
              </a:rPr>
              <a:t>preparan</a:t>
            </a:r>
            <a:r>
              <a:rPr lang="en-US">
                <a:solidFill>
                  <a:schemeClr val="tx1"/>
                </a:solidFill>
                <a:ea typeface="+mn-lt"/>
                <a:cs typeface="+mn-lt"/>
              </a:rPr>
              <a:t>, </a:t>
            </a:r>
            <a:r>
              <a:rPr lang="en-US" err="1">
                <a:solidFill>
                  <a:schemeClr val="tx1"/>
                </a:solidFill>
                <a:ea typeface="+mn-lt"/>
                <a:cs typeface="+mn-lt"/>
              </a:rPr>
              <a:t>enseñándonos</a:t>
            </a:r>
            <a:r>
              <a:rPr lang="en-US">
                <a:solidFill>
                  <a:schemeClr val="tx1"/>
                </a:solidFill>
                <a:ea typeface="+mn-lt"/>
                <a:cs typeface="+mn-lt"/>
              </a:rPr>
              <a:t> </a:t>
            </a:r>
            <a:r>
              <a:rPr lang="en-US" err="1">
                <a:solidFill>
                  <a:schemeClr val="tx1"/>
                </a:solidFill>
                <a:ea typeface="+mn-lt"/>
                <a:cs typeface="+mn-lt"/>
              </a:rPr>
              <a:t>cómo</a:t>
            </a:r>
            <a:r>
              <a:rPr lang="en-US">
                <a:solidFill>
                  <a:schemeClr val="tx1"/>
                </a:solidFill>
                <a:ea typeface="+mn-lt"/>
                <a:cs typeface="+mn-lt"/>
              </a:rPr>
              <a:t> </a:t>
            </a:r>
            <a:r>
              <a:rPr lang="en-US" err="1">
                <a:solidFill>
                  <a:schemeClr val="tx1"/>
                </a:solidFill>
                <a:ea typeface="+mn-lt"/>
                <a:cs typeface="+mn-lt"/>
              </a:rPr>
              <a:t>pensar</a:t>
            </a:r>
          </a:p>
          <a:p>
            <a:pPr lvl="1"/>
            <a:r>
              <a:rPr lang="en-US">
                <a:solidFill>
                  <a:schemeClr val="tx1"/>
                </a:solidFill>
                <a:ea typeface="+mn-lt"/>
                <a:cs typeface="+mn-lt"/>
              </a:rPr>
              <a:t>Nos </a:t>
            </a:r>
            <a:r>
              <a:rPr lang="en-US" err="1">
                <a:solidFill>
                  <a:schemeClr val="tx1"/>
                </a:solidFill>
                <a:ea typeface="+mn-lt"/>
                <a:cs typeface="+mn-lt"/>
              </a:rPr>
              <a:t>ayudan</a:t>
            </a:r>
            <a:r>
              <a:rPr lang="en-US">
                <a:solidFill>
                  <a:schemeClr val="tx1"/>
                </a:solidFill>
                <a:ea typeface="+mn-lt"/>
                <a:cs typeface="+mn-lt"/>
              </a:rPr>
              <a:t> a </a:t>
            </a:r>
            <a:r>
              <a:rPr lang="en-US" err="1">
                <a:solidFill>
                  <a:schemeClr val="tx1"/>
                </a:solidFill>
                <a:ea typeface="+mn-lt"/>
                <a:cs typeface="+mn-lt"/>
              </a:rPr>
              <a:t>superar</a:t>
            </a:r>
            <a:r>
              <a:rPr lang="en-US">
                <a:solidFill>
                  <a:schemeClr val="tx1"/>
                </a:solidFill>
                <a:ea typeface="+mn-lt"/>
                <a:cs typeface="+mn-lt"/>
              </a:rPr>
              <a:t>, </a:t>
            </a:r>
            <a:r>
              <a:rPr lang="en-US" err="1">
                <a:solidFill>
                  <a:schemeClr val="tx1"/>
                </a:solidFill>
                <a:ea typeface="+mn-lt"/>
                <a:cs typeface="+mn-lt"/>
              </a:rPr>
              <a:t>dándonos</a:t>
            </a:r>
            <a:r>
              <a:rPr lang="en-US">
                <a:solidFill>
                  <a:schemeClr val="tx1"/>
                </a:solidFill>
                <a:ea typeface="+mn-lt"/>
                <a:cs typeface="+mn-lt"/>
              </a:rPr>
              <a:t> </a:t>
            </a:r>
            <a:r>
              <a:rPr lang="en-US" err="1">
                <a:solidFill>
                  <a:schemeClr val="tx1"/>
                </a:solidFill>
                <a:ea typeface="+mn-lt"/>
                <a:cs typeface="+mn-lt"/>
              </a:rPr>
              <a:t>el</a:t>
            </a:r>
            <a:r>
              <a:rPr lang="en-US">
                <a:solidFill>
                  <a:schemeClr val="tx1"/>
                </a:solidFill>
                <a:ea typeface="+mn-lt"/>
                <a:cs typeface="+mn-lt"/>
              </a:rPr>
              <a:t> </a:t>
            </a:r>
            <a:r>
              <a:rPr lang="en-US" err="1">
                <a:solidFill>
                  <a:schemeClr val="tx1"/>
                </a:solidFill>
                <a:ea typeface="+mn-lt"/>
                <a:cs typeface="+mn-lt"/>
              </a:rPr>
              <a:t>lenguaje</a:t>
            </a:r>
            <a:r>
              <a:rPr lang="en-US">
                <a:solidFill>
                  <a:schemeClr val="tx1"/>
                </a:solidFill>
                <a:ea typeface="+mn-lt"/>
                <a:cs typeface="+mn-lt"/>
              </a:rPr>
              <a:t> para </a:t>
            </a:r>
            <a:r>
              <a:rPr lang="en-US" err="1">
                <a:solidFill>
                  <a:schemeClr val="tx1"/>
                </a:solidFill>
                <a:ea typeface="+mn-lt"/>
                <a:cs typeface="+mn-lt"/>
              </a:rPr>
              <a:t>expresar</a:t>
            </a:r>
            <a:r>
              <a:rPr lang="en-US">
                <a:solidFill>
                  <a:schemeClr val="tx1"/>
                </a:solidFill>
                <a:ea typeface="+mn-lt"/>
                <a:cs typeface="+mn-lt"/>
              </a:rPr>
              <a:t> </a:t>
            </a:r>
            <a:r>
              <a:rPr lang="en-US" err="1">
                <a:solidFill>
                  <a:schemeClr val="tx1"/>
                </a:solidFill>
                <a:ea typeface="+mn-lt"/>
                <a:cs typeface="+mn-lt"/>
              </a:rPr>
              <a:t>nuestros</a:t>
            </a:r>
            <a:r>
              <a:rPr lang="en-US">
                <a:solidFill>
                  <a:schemeClr val="tx1"/>
                </a:solidFill>
                <a:ea typeface="+mn-lt"/>
                <a:cs typeface="+mn-lt"/>
              </a:rPr>
              <a:t> </a:t>
            </a:r>
            <a:r>
              <a:rPr lang="en-US" err="1">
                <a:solidFill>
                  <a:schemeClr val="tx1"/>
                </a:solidFill>
                <a:ea typeface="+mn-lt"/>
                <a:cs typeface="+mn-lt"/>
              </a:rPr>
              <a:t>sentimientos</a:t>
            </a:r>
            <a:r>
              <a:rPr lang="en-US">
                <a:solidFill>
                  <a:schemeClr val="tx1"/>
                </a:solidFill>
                <a:ea typeface="+mn-lt"/>
                <a:cs typeface="+mn-lt"/>
              </a:rPr>
              <a:t> </a:t>
            </a:r>
            <a:r>
              <a:rPr lang="en-US" err="1">
                <a:solidFill>
                  <a:schemeClr val="tx1"/>
                </a:solidFill>
                <a:ea typeface="+mn-lt"/>
                <a:cs typeface="+mn-lt"/>
              </a:rPr>
              <a:t>en</a:t>
            </a:r>
            <a:r>
              <a:rPr lang="en-US">
                <a:solidFill>
                  <a:schemeClr val="tx1"/>
                </a:solidFill>
                <a:ea typeface="+mn-lt"/>
                <a:cs typeface="+mn-lt"/>
              </a:rPr>
              <a:t> la </a:t>
            </a:r>
            <a:r>
              <a:rPr lang="en-US" err="1">
                <a:solidFill>
                  <a:schemeClr val="tx1"/>
                </a:solidFill>
                <a:ea typeface="+mn-lt"/>
                <a:cs typeface="+mn-lt"/>
              </a:rPr>
              <a:t>oración</a:t>
            </a:r>
            <a:r>
              <a:rPr lang="en-US">
                <a:solidFill>
                  <a:schemeClr val="tx1"/>
                </a:solidFill>
                <a:ea typeface="+mn-lt"/>
                <a:cs typeface="+mn-lt"/>
              </a:rPr>
              <a:t> y </a:t>
            </a:r>
            <a:r>
              <a:rPr lang="en-US" err="1">
                <a:solidFill>
                  <a:schemeClr val="tx1"/>
                </a:solidFill>
                <a:ea typeface="+mn-lt"/>
                <a:cs typeface="+mn-lt"/>
              </a:rPr>
              <a:t>conversación</a:t>
            </a:r>
            <a:endParaRPr lang="en-US">
              <a:solidFill>
                <a:schemeClr val="tx1"/>
              </a:solidFill>
              <a:ea typeface="+mn-lt"/>
              <a:cs typeface="+mn-lt"/>
            </a:endParaRPr>
          </a:p>
          <a:p>
            <a:r>
              <a:rPr lang="en-US">
                <a:solidFill>
                  <a:schemeClr val="tx1"/>
                </a:solidFill>
                <a:ea typeface="+mn-lt"/>
                <a:cs typeface="+mn-lt"/>
              </a:rPr>
              <a:t>Los </a:t>
            </a:r>
            <a:r>
              <a:rPr lang="en-US" err="1">
                <a:solidFill>
                  <a:schemeClr val="tx1"/>
                </a:solidFill>
                <a:ea typeface="+mn-lt"/>
                <a:cs typeface="+mn-lt"/>
              </a:rPr>
              <a:t>salmos</a:t>
            </a:r>
            <a:r>
              <a:rPr lang="en-US">
                <a:solidFill>
                  <a:schemeClr val="tx1"/>
                </a:solidFill>
                <a:ea typeface="+mn-lt"/>
                <a:cs typeface="+mn-lt"/>
              </a:rPr>
              <a:t> (</a:t>
            </a:r>
            <a:r>
              <a:rPr lang="en-US" err="1">
                <a:solidFill>
                  <a:schemeClr val="tx1"/>
                </a:solidFill>
                <a:ea typeface="+mn-lt"/>
                <a:cs typeface="+mn-lt"/>
              </a:rPr>
              <a:t>especialmente</a:t>
            </a:r>
            <a:r>
              <a:rPr lang="en-US">
                <a:solidFill>
                  <a:schemeClr val="tx1"/>
                </a:solidFill>
                <a:ea typeface="+mn-lt"/>
                <a:cs typeface="+mn-lt"/>
              </a:rPr>
              <a:t> </a:t>
            </a:r>
            <a:r>
              <a:rPr lang="en-US" err="1">
                <a:solidFill>
                  <a:schemeClr val="tx1"/>
                </a:solidFill>
                <a:ea typeface="+mn-lt"/>
                <a:cs typeface="+mn-lt"/>
              </a:rPr>
              <a:t>los</a:t>
            </a:r>
            <a:r>
              <a:rPr lang="en-US">
                <a:solidFill>
                  <a:schemeClr val="tx1"/>
                </a:solidFill>
                <a:ea typeface="+mn-lt"/>
                <a:cs typeface="+mn-lt"/>
              </a:rPr>
              <a:t> </a:t>
            </a:r>
            <a:r>
              <a:rPr lang="en-US" err="1">
                <a:solidFill>
                  <a:schemeClr val="tx1"/>
                </a:solidFill>
                <a:ea typeface="+mn-lt"/>
                <a:cs typeface="+mn-lt"/>
              </a:rPr>
              <a:t>más</a:t>
            </a:r>
            <a:r>
              <a:rPr lang="en-US">
                <a:solidFill>
                  <a:schemeClr val="tx1"/>
                </a:solidFill>
                <a:ea typeface="+mn-lt"/>
                <a:cs typeface="+mn-lt"/>
              </a:rPr>
              <a:t> </a:t>
            </a:r>
            <a:r>
              <a:rPr lang="en-US" err="1">
                <a:solidFill>
                  <a:schemeClr val="tx1"/>
                </a:solidFill>
                <a:ea typeface="+mn-lt"/>
                <a:cs typeface="+mn-lt"/>
              </a:rPr>
              <a:t>sombríos</a:t>
            </a:r>
            <a:r>
              <a:rPr lang="en-US">
                <a:solidFill>
                  <a:schemeClr val="tx1"/>
                </a:solidFill>
                <a:ea typeface="+mn-lt"/>
                <a:cs typeface="+mn-lt"/>
              </a:rPr>
              <a:t>) son </a:t>
            </a:r>
            <a:r>
              <a:rPr lang="en-US" err="1">
                <a:solidFill>
                  <a:schemeClr val="tx1"/>
                </a:solidFill>
                <a:ea typeface="+mn-lt"/>
                <a:cs typeface="+mn-lt"/>
              </a:rPr>
              <a:t>más</a:t>
            </a:r>
            <a:r>
              <a:rPr lang="en-US">
                <a:solidFill>
                  <a:schemeClr val="tx1"/>
                </a:solidFill>
                <a:ea typeface="+mn-lt"/>
                <a:cs typeface="+mn-lt"/>
              </a:rPr>
              <a:t> </a:t>
            </a:r>
            <a:r>
              <a:rPr lang="en-US" err="1">
                <a:solidFill>
                  <a:schemeClr val="tx1"/>
                </a:solidFill>
                <a:ea typeface="+mn-lt"/>
                <a:cs typeface="+mn-lt"/>
              </a:rPr>
              <a:t>útiles</a:t>
            </a:r>
            <a:r>
              <a:rPr lang="en-US">
                <a:solidFill>
                  <a:schemeClr val="tx1"/>
                </a:solidFill>
                <a:ea typeface="+mn-lt"/>
                <a:cs typeface="+mn-lt"/>
              </a:rPr>
              <a:t> </a:t>
            </a:r>
            <a:r>
              <a:rPr lang="en-US" err="1">
                <a:solidFill>
                  <a:schemeClr val="tx1"/>
                </a:solidFill>
                <a:ea typeface="+mn-lt"/>
                <a:cs typeface="+mn-lt"/>
              </a:rPr>
              <a:t>en</a:t>
            </a:r>
            <a:r>
              <a:rPr lang="en-US">
                <a:solidFill>
                  <a:schemeClr val="tx1"/>
                </a:solidFill>
                <a:ea typeface="+mn-lt"/>
                <a:cs typeface="+mn-lt"/>
              </a:rPr>
              <a:t> </a:t>
            </a:r>
            <a:r>
              <a:rPr lang="en-US" err="1">
                <a:solidFill>
                  <a:schemeClr val="tx1"/>
                </a:solidFill>
                <a:ea typeface="+mn-lt"/>
                <a:cs typeface="+mn-lt"/>
              </a:rPr>
              <a:t>una</a:t>
            </a:r>
            <a:r>
              <a:rPr lang="en-US">
                <a:solidFill>
                  <a:schemeClr val="tx1"/>
                </a:solidFill>
                <a:ea typeface="+mn-lt"/>
                <a:cs typeface="+mn-lt"/>
              </a:rPr>
              <a:t> crisis </a:t>
            </a:r>
            <a:r>
              <a:rPr lang="en-US" err="1">
                <a:solidFill>
                  <a:schemeClr val="tx1"/>
                </a:solidFill>
                <a:ea typeface="+mn-lt"/>
                <a:cs typeface="+mn-lt"/>
              </a:rPr>
              <a:t>si</a:t>
            </a:r>
            <a:r>
              <a:rPr lang="en-US">
                <a:solidFill>
                  <a:schemeClr val="tx1"/>
                </a:solidFill>
                <a:ea typeface="+mn-lt"/>
                <a:cs typeface="+mn-lt"/>
              </a:rPr>
              <a:t> </a:t>
            </a:r>
            <a:r>
              <a:rPr lang="en-US" err="1">
                <a:solidFill>
                  <a:schemeClr val="tx1"/>
                </a:solidFill>
                <a:ea typeface="+mn-lt"/>
                <a:cs typeface="+mn-lt"/>
              </a:rPr>
              <a:t>ya</a:t>
            </a:r>
            <a:r>
              <a:rPr lang="en-US">
                <a:solidFill>
                  <a:schemeClr val="tx1"/>
                </a:solidFill>
                <a:ea typeface="+mn-lt"/>
                <a:cs typeface="+mn-lt"/>
              </a:rPr>
              <a:t> </a:t>
            </a:r>
            <a:r>
              <a:rPr lang="en-US" err="1">
                <a:solidFill>
                  <a:schemeClr val="tx1"/>
                </a:solidFill>
                <a:ea typeface="+mn-lt"/>
                <a:cs typeface="+mn-lt"/>
              </a:rPr>
              <a:t>los</a:t>
            </a:r>
            <a:r>
              <a:rPr lang="en-US">
                <a:solidFill>
                  <a:schemeClr val="tx1"/>
                </a:solidFill>
                <a:ea typeface="+mn-lt"/>
                <a:cs typeface="+mn-lt"/>
              </a:rPr>
              <a:t> </a:t>
            </a:r>
            <a:r>
              <a:rPr lang="en-US" err="1">
                <a:solidFill>
                  <a:schemeClr val="tx1"/>
                </a:solidFill>
                <a:ea typeface="+mn-lt"/>
                <a:cs typeface="+mn-lt"/>
              </a:rPr>
              <a:t>conocemos</a:t>
            </a:r>
            <a:r>
              <a:rPr lang="en-US">
                <a:solidFill>
                  <a:schemeClr val="tx1"/>
                </a:solidFill>
                <a:ea typeface="+mn-lt"/>
                <a:cs typeface="+mn-lt"/>
              </a:rPr>
              <a:t> </a:t>
            </a:r>
            <a:r>
              <a:rPr lang="en-US" err="1">
                <a:solidFill>
                  <a:schemeClr val="tx1"/>
                </a:solidFill>
                <a:ea typeface="+mn-lt"/>
                <a:cs typeface="+mn-lt"/>
              </a:rPr>
              <a:t>íntimamente</a:t>
            </a:r>
            <a:r>
              <a:rPr lang="en-US">
                <a:solidFill>
                  <a:schemeClr val="tx1"/>
                </a:solidFill>
                <a:ea typeface="+mn-lt"/>
                <a:cs typeface="+mn-lt"/>
              </a:rPr>
              <a:t>. </a:t>
            </a:r>
            <a:endParaRPr lang="en-US">
              <a:solidFill>
                <a:schemeClr val="tx1"/>
              </a:solidFill>
            </a:endParaRPr>
          </a:p>
        </p:txBody>
      </p:sp>
    </p:spTree>
    <p:extLst>
      <p:ext uri="{BB962C8B-B14F-4D97-AF65-F5344CB8AC3E}">
        <p14:creationId xmlns:p14="http://schemas.microsoft.com/office/powerpoint/2010/main" val="40681826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4800">
                <a:effectLst/>
              </a:rPr>
              <a:t>Living with the Psalms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4800">
                <a:latin typeface="Malgun Gothic"/>
                <a:ea typeface="Malgun Gothic"/>
              </a:rPr>
              <a:t>Viviendo con los salmos</a:t>
            </a:r>
            <a:endParaRPr lang="en-US" sz="4800"/>
          </a:p>
        </p:txBody>
      </p:sp>
      <p:sp>
        <p:nvSpPr>
          <p:cNvPr id="6" name="Text Placeholder 5">
            <a:extLst>
              <a:ext uri="{FF2B5EF4-FFF2-40B4-BE49-F238E27FC236}">
                <a16:creationId xmlns:a16="http://schemas.microsoft.com/office/drawing/2014/main" id="{EDA9999C-11F0-DBCE-6893-F5CE095107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03041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11265798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54E1-E37B-400F-8B11-6B7CAF855401}"/>
              </a:ext>
            </a:extLst>
          </p:cNvPr>
          <p:cNvSpPr>
            <a:spLocks noGrp="1"/>
          </p:cNvSpPr>
          <p:nvPr>
            <p:ph type="title"/>
          </p:nvPr>
        </p:nvSpPr>
        <p:spPr>
          <a:xfrm>
            <a:off x="337625" y="325116"/>
            <a:ext cx="8685154" cy="715889"/>
          </a:xfrm>
        </p:spPr>
        <p:txBody>
          <a:bodyPr vert="horz" lIns="91440" tIns="45720" rIns="91440" bIns="45720" rtlCol="0" anchor="ctr">
            <a:noAutofit/>
          </a:bodyPr>
          <a:lstStyle/>
          <a:p>
            <a:r>
              <a:rPr lang="en-US" sz="2500" dirty="0">
                <a:latin typeface="Malgun Gothic"/>
                <a:ea typeface="Malgun Gothic"/>
              </a:rPr>
              <a:t>Believers Write Laments / Los </a:t>
            </a:r>
            <a:r>
              <a:rPr lang="en-US" sz="2500" dirty="0" err="1">
                <a:latin typeface="Malgun Gothic"/>
                <a:ea typeface="Malgun Gothic"/>
              </a:rPr>
              <a:t>creyentes</a:t>
            </a:r>
            <a:r>
              <a:rPr lang="en-US" sz="2500" dirty="0">
                <a:latin typeface="Malgun Gothic"/>
                <a:ea typeface="Malgun Gothic"/>
              </a:rPr>
              <a:t> </a:t>
            </a:r>
            <a:r>
              <a:rPr lang="en-US" sz="2500" dirty="0" err="1">
                <a:latin typeface="Malgun Gothic"/>
                <a:ea typeface="Malgun Gothic"/>
              </a:rPr>
              <a:t>escriben</a:t>
            </a:r>
            <a:r>
              <a:rPr lang="en-US" sz="2500" dirty="0">
                <a:latin typeface="Malgun Gothic"/>
                <a:ea typeface="Malgun Gothic"/>
              </a:rPr>
              <a:t> </a:t>
            </a:r>
            <a:r>
              <a:rPr lang="en-US" sz="2500" dirty="0" err="1">
                <a:latin typeface="Malgun Gothic"/>
                <a:ea typeface="Malgun Gothic"/>
              </a:rPr>
              <a:t>lamentos</a:t>
            </a:r>
            <a:endParaRPr lang="en-US" sz="2500" dirty="0"/>
          </a:p>
        </p:txBody>
      </p:sp>
      <p:sp>
        <p:nvSpPr>
          <p:cNvPr id="3" name="Content Placeholder 2">
            <a:extLst>
              <a:ext uri="{FF2B5EF4-FFF2-40B4-BE49-F238E27FC236}">
                <a16:creationId xmlns:a16="http://schemas.microsoft.com/office/drawing/2014/main" id="{454D1C6E-4EBF-4153-97C2-3E3CCC180C61}"/>
              </a:ext>
            </a:extLst>
          </p:cNvPr>
          <p:cNvSpPr>
            <a:spLocks noGrp="1"/>
          </p:cNvSpPr>
          <p:nvPr>
            <p:ph sz="half" idx="1"/>
          </p:nvPr>
        </p:nvSpPr>
        <p:spPr>
          <a:xfrm>
            <a:off x="337625" y="1041006"/>
            <a:ext cx="4234375" cy="4673994"/>
          </a:xfrm>
        </p:spPr>
        <p:txBody>
          <a:bodyPr>
            <a:normAutofit fontScale="92500" lnSpcReduction="10000"/>
          </a:bodyPr>
          <a:lstStyle/>
          <a:p>
            <a:pPr>
              <a:buClr>
                <a:schemeClr val="accent2"/>
              </a:buClr>
            </a:pPr>
            <a:r>
              <a:rPr lang="en-US"/>
              <a:t>Terrible things happen in the world, and if we believe in a just, loving God, those things should bother us</a:t>
            </a:r>
          </a:p>
          <a:p>
            <a:pPr lvl="1">
              <a:buClr>
                <a:schemeClr val="accent2"/>
              </a:buClr>
            </a:pPr>
            <a:r>
              <a:rPr lang="en-US"/>
              <a:t>Sin is an affront to God’s justice, and its consequences obscure His love</a:t>
            </a:r>
          </a:p>
          <a:p>
            <a:pPr>
              <a:buClr>
                <a:schemeClr val="accent2"/>
              </a:buClr>
            </a:pPr>
            <a:r>
              <a:rPr lang="en-US"/>
              <a:t>When faced with this reality, man has two options:</a:t>
            </a:r>
          </a:p>
          <a:p>
            <a:pPr lvl="1">
              <a:buClr>
                <a:schemeClr val="accent2"/>
              </a:buClr>
            </a:pPr>
            <a:r>
              <a:rPr lang="en-US"/>
              <a:t>To turn away from God</a:t>
            </a:r>
          </a:p>
          <a:p>
            <a:pPr lvl="2">
              <a:buClr>
                <a:schemeClr val="accent2"/>
              </a:buClr>
            </a:pPr>
            <a:r>
              <a:rPr lang="en-US"/>
              <a:t>Decide that God doesn’t exist, doesn’t care, or is powerless to act</a:t>
            </a:r>
          </a:p>
          <a:p>
            <a:pPr lvl="2">
              <a:buClr>
                <a:schemeClr val="accent2"/>
              </a:buClr>
            </a:pPr>
            <a:r>
              <a:rPr lang="en-US"/>
              <a:t>Decide that God doesn’t have any answers, and resolve to deal with our pain and doubt alone</a:t>
            </a:r>
          </a:p>
          <a:p>
            <a:pPr lvl="1">
              <a:buClr>
                <a:schemeClr val="accent2"/>
              </a:buClr>
            </a:pPr>
            <a:r>
              <a:rPr lang="en-US"/>
              <a:t>To turn to God</a:t>
            </a:r>
          </a:p>
          <a:p>
            <a:pPr lvl="2">
              <a:buClr>
                <a:schemeClr val="accent2"/>
              </a:buClr>
            </a:pPr>
            <a:r>
              <a:rPr lang="en-US"/>
              <a:t>As the only one powerful enough to fix the problems</a:t>
            </a:r>
          </a:p>
          <a:p>
            <a:pPr lvl="2">
              <a:buClr>
                <a:schemeClr val="accent2"/>
              </a:buClr>
            </a:pPr>
            <a:r>
              <a:rPr lang="en-US"/>
              <a:t>As the only one wise enough to offer an explanation for the horrors</a:t>
            </a:r>
            <a:br>
              <a:rPr lang="en-US"/>
            </a:br>
            <a:endParaRPr lang="en-US"/>
          </a:p>
          <a:p>
            <a:pPr>
              <a:buClr>
                <a:schemeClr val="accent2"/>
              </a:buClr>
            </a:pPr>
            <a:r>
              <a:rPr lang="en-US"/>
              <a:t>Biblical laments bring the speaker’s doubts, fears, pains, sins, and struggles to God so that He can fix them (because no one else can)</a:t>
            </a:r>
          </a:p>
          <a:p>
            <a:pPr lvl="1">
              <a:buClr>
                <a:schemeClr val="accent2"/>
              </a:buClr>
            </a:pPr>
            <a:r>
              <a:rPr lang="en-US"/>
              <a:t>This statement of faith is always present in a godly lament</a:t>
            </a:r>
          </a:p>
        </p:txBody>
      </p:sp>
      <p:sp>
        <p:nvSpPr>
          <p:cNvPr id="4" name="Content Placeholder 3">
            <a:extLst>
              <a:ext uri="{FF2B5EF4-FFF2-40B4-BE49-F238E27FC236}">
                <a16:creationId xmlns:a16="http://schemas.microsoft.com/office/drawing/2014/main" id="{C2ECA0A9-92AF-58CA-85E0-984C93B5DC9E}"/>
              </a:ext>
            </a:extLst>
          </p:cNvPr>
          <p:cNvSpPr>
            <a:spLocks noGrp="1"/>
          </p:cNvSpPr>
          <p:nvPr>
            <p:ph sz="half" idx="2"/>
          </p:nvPr>
        </p:nvSpPr>
        <p:spPr>
          <a:xfrm>
            <a:off x="4582081" y="1041007"/>
            <a:ext cx="4440698" cy="4449790"/>
          </a:xfrm>
        </p:spPr>
        <p:txBody>
          <a:bodyPr vert="horz" lIns="91440" tIns="45720" rIns="91440" bIns="45720" rtlCol="0" anchor="t">
            <a:normAutofit fontScale="92500" lnSpcReduction="10000"/>
          </a:bodyPr>
          <a:lstStyle/>
          <a:p>
            <a:r>
              <a:rPr lang="en-US" err="1">
                <a:ea typeface="+mn-lt"/>
                <a:cs typeface="+mn-lt"/>
              </a:rPr>
              <a:t>Cosas</a:t>
            </a:r>
            <a:r>
              <a:rPr lang="en-US">
                <a:ea typeface="+mn-lt"/>
                <a:cs typeface="+mn-lt"/>
              </a:rPr>
              <a:t> </a:t>
            </a:r>
            <a:r>
              <a:rPr lang="en-US" err="1">
                <a:ea typeface="+mn-lt"/>
                <a:cs typeface="+mn-lt"/>
              </a:rPr>
              <a:t>terribles</a:t>
            </a:r>
            <a:r>
              <a:rPr lang="en-US">
                <a:ea typeface="+mn-lt"/>
                <a:cs typeface="+mn-lt"/>
              </a:rPr>
              <a:t> </a:t>
            </a:r>
            <a:r>
              <a:rPr lang="en-US" err="1">
                <a:ea typeface="+mn-lt"/>
                <a:cs typeface="+mn-lt"/>
              </a:rPr>
              <a:t>pasan</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mundo</a:t>
            </a:r>
            <a:r>
              <a:rPr lang="en-US">
                <a:ea typeface="+mn-lt"/>
                <a:cs typeface="+mn-lt"/>
              </a:rPr>
              <a:t>, y </a:t>
            </a:r>
            <a:r>
              <a:rPr lang="en-US" err="1">
                <a:ea typeface="+mn-lt"/>
                <a:cs typeface="+mn-lt"/>
              </a:rPr>
              <a:t>si</a:t>
            </a:r>
            <a:r>
              <a:rPr lang="en-US">
                <a:ea typeface="+mn-lt"/>
                <a:cs typeface="+mn-lt"/>
              </a:rPr>
              <a:t> </a:t>
            </a:r>
            <a:r>
              <a:rPr lang="en-US" err="1">
                <a:ea typeface="+mn-lt"/>
                <a:cs typeface="+mn-lt"/>
              </a:rPr>
              <a:t>creemos</a:t>
            </a:r>
            <a:r>
              <a:rPr lang="en-US">
                <a:ea typeface="+mn-lt"/>
                <a:cs typeface="+mn-lt"/>
              </a:rPr>
              <a:t> </a:t>
            </a:r>
            <a:r>
              <a:rPr lang="en-US" err="1">
                <a:ea typeface="+mn-lt"/>
                <a:cs typeface="+mn-lt"/>
              </a:rPr>
              <a:t>en</a:t>
            </a:r>
            <a:r>
              <a:rPr lang="en-US">
                <a:ea typeface="+mn-lt"/>
                <a:cs typeface="+mn-lt"/>
              </a:rPr>
              <a:t> un Dios </a:t>
            </a:r>
            <a:r>
              <a:rPr lang="en-US" err="1">
                <a:ea typeface="+mn-lt"/>
                <a:cs typeface="+mn-lt"/>
              </a:rPr>
              <a:t>justo</a:t>
            </a:r>
            <a:r>
              <a:rPr lang="en-US">
                <a:ea typeface="+mn-lt"/>
                <a:cs typeface="+mn-lt"/>
              </a:rPr>
              <a:t> y amoroso, </a:t>
            </a:r>
            <a:r>
              <a:rPr lang="en-US" err="1">
                <a:ea typeface="+mn-lt"/>
                <a:cs typeface="+mn-lt"/>
              </a:rPr>
              <a:t>aquellas</a:t>
            </a:r>
            <a:r>
              <a:rPr lang="en-US">
                <a:ea typeface="+mn-lt"/>
                <a:cs typeface="+mn-lt"/>
              </a:rPr>
              <a:t> </a:t>
            </a:r>
            <a:r>
              <a:rPr lang="en-US" err="1">
                <a:ea typeface="+mn-lt"/>
                <a:cs typeface="+mn-lt"/>
              </a:rPr>
              <a:t>cosas</a:t>
            </a:r>
            <a:r>
              <a:rPr lang="en-US">
                <a:ea typeface="+mn-lt"/>
                <a:cs typeface="+mn-lt"/>
              </a:rPr>
              <a:t> </a:t>
            </a:r>
            <a:r>
              <a:rPr lang="en-US" err="1">
                <a:ea typeface="+mn-lt"/>
                <a:cs typeface="+mn-lt"/>
              </a:rPr>
              <a:t>nos</a:t>
            </a:r>
            <a:r>
              <a:rPr lang="en-US">
                <a:ea typeface="+mn-lt"/>
                <a:cs typeface="+mn-lt"/>
              </a:rPr>
              <a:t> </a:t>
            </a:r>
            <a:r>
              <a:rPr lang="en-US" err="1">
                <a:ea typeface="+mn-lt"/>
                <a:cs typeface="+mn-lt"/>
              </a:rPr>
              <a:t>deben</a:t>
            </a:r>
            <a:r>
              <a:rPr lang="en-US">
                <a:ea typeface="+mn-lt"/>
                <a:cs typeface="+mn-lt"/>
              </a:rPr>
              <a:t> de </a:t>
            </a:r>
            <a:r>
              <a:rPr lang="en-US" err="1">
                <a:ea typeface="+mn-lt"/>
                <a:cs typeface="+mn-lt"/>
              </a:rPr>
              <a:t>turbar</a:t>
            </a:r>
            <a:r>
              <a:rPr lang="en-US">
                <a:ea typeface="+mn-lt"/>
                <a:cs typeface="+mn-lt"/>
              </a:rPr>
              <a:t> </a:t>
            </a:r>
          </a:p>
          <a:p>
            <a:pPr lvl="1"/>
            <a:r>
              <a:rPr lang="en-US">
                <a:ea typeface="+mn-lt"/>
                <a:cs typeface="+mn-lt"/>
              </a:rPr>
              <a:t>El </a:t>
            </a:r>
            <a:r>
              <a:rPr lang="en-US" err="1">
                <a:ea typeface="+mn-lt"/>
                <a:cs typeface="+mn-lt"/>
              </a:rPr>
              <a:t>pecado</a:t>
            </a:r>
            <a:r>
              <a:rPr lang="en-US">
                <a:ea typeface="+mn-lt"/>
                <a:cs typeface="+mn-lt"/>
              </a:rPr>
              <a:t> es </a:t>
            </a:r>
            <a:r>
              <a:rPr lang="en-US" err="1">
                <a:ea typeface="+mn-lt"/>
                <a:cs typeface="+mn-lt"/>
              </a:rPr>
              <a:t>una</a:t>
            </a:r>
            <a:r>
              <a:rPr lang="en-US">
                <a:ea typeface="+mn-lt"/>
                <a:cs typeface="+mn-lt"/>
              </a:rPr>
              <a:t> </a:t>
            </a:r>
            <a:r>
              <a:rPr lang="en-US" err="1">
                <a:ea typeface="+mn-lt"/>
                <a:cs typeface="+mn-lt"/>
              </a:rPr>
              <a:t>ofensa</a:t>
            </a:r>
            <a:r>
              <a:rPr lang="en-US">
                <a:ea typeface="+mn-lt"/>
                <a:cs typeface="+mn-lt"/>
              </a:rPr>
              <a:t> a la </a:t>
            </a:r>
            <a:r>
              <a:rPr lang="en-US" err="1">
                <a:ea typeface="+mn-lt"/>
                <a:cs typeface="+mn-lt"/>
              </a:rPr>
              <a:t>justicia</a:t>
            </a:r>
            <a:r>
              <a:rPr lang="en-US">
                <a:ea typeface="+mn-lt"/>
                <a:cs typeface="+mn-lt"/>
              </a:rPr>
              <a:t> de Dios, y sus </a:t>
            </a:r>
            <a:r>
              <a:rPr lang="en-US" err="1">
                <a:ea typeface="+mn-lt"/>
                <a:cs typeface="+mn-lt"/>
              </a:rPr>
              <a:t>consecuencias</a:t>
            </a:r>
            <a:r>
              <a:rPr lang="en-US">
                <a:ea typeface="+mn-lt"/>
                <a:cs typeface="+mn-lt"/>
              </a:rPr>
              <a:t> </a:t>
            </a:r>
            <a:r>
              <a:rPr lang="en-US" err="1">
                <a:ea typeface="+mn-lt"/>
                <a:cs typeface="+mn-lt"/>
              </a:rPr>
              <a:t>ocultan</a:t>
            </a:r>
            <a:r>
              <a:rPr lang="en-US">
                <a:ea typeface="+mn-lt"/>
                <a:cs typeface="+mn-lt"/>
              </a:rPr>
              <a:t> </a:t>
            </a:r>
            <a:r>
              <a:rPr lang="en-US" err="1">
                <a:ea typeface="+mn-lt"/>
                <a:cs typeface="+mn-lt"/>
              </a:rPr>
              <a:t>Su</a:t>
            </a:r>
            <a:r>
              <a:rPr lang="en-US">
                <a:ea typeface="+mn-lt"/>
                <a:cs typeface="+mn-lt"/>
              </a:rPr>
              <a:t> amor </a:t>
            </a:r>
          </a:p>
          <a:p>
            <a:r>
              <a:rPr lang="en-US">
                <a:ea typeface="+mn-lt"/>
                <a:cs typeface="+mn-lt"/>
              </a:rPr>
              <a:t>Al </a:t>
            </a:r>
            <a:r>
              <a:rPr lang="en-US" err="1">
                <a:ea typeface="+mn-lt"/>
                <a:cs typeface="+mn-lt"/>
              </a:rPr>
              <a:t>enfrentar</a:t>
            </a:r>
            <a:r>
              <a:rPr lang="en-US">
                <a:ea typeface="+mn-lt"/>
                <a:cs typeface="+mn-lt"/>
              </a:rPr>
              <a:t> </a:t>
            </a:r>
            <a:r>
              <a:rPr lang="en-US" err="1">
                <a:ea typeface="+mn-lt"/>
                <a:cs typeface="+mn-lt"/>
              </a:rPr>
              <a:t>esta</a:t>
            </a:r>
            <a:r>
              <a:rPr lang="en-US">
                <a:ea typeface="+mn-lt"/>
                <a:cs typeface="+mn-lt"/>
              </a:rPr>
              <a:t> </a:t>
            </a:r>
            <a:r>
              <a:rPr lang="en-US" err="1">
                <a:ea typeface="+mn-lt"/>
                <a:cs typeface="+mn-lt"/>
              </a:rPr>
              <a:t>realidad</a:t>
            </a:r>
            <a:r>
              <a:rPr lang="en-US">
                <a:ea typeface="+mn-lt"/>
                <a:cs typeface="+mn-lt"/>
              </a:rPr>
              <a:t>, </a:t>
            </a:r>
            <a:r>
              <a:rPr lang="en-US" err="1">
                <a:ea typeface="+mn-lt"/>
                <a:cs typeface="+mn-lt"/>
              </a:rPr>
              <a:t>el</a:t>
            </a:r>
            <a:r>
              <a:rPr lang="en-US">
                <a:ea typeface="+mn-lt"/>
                <a:cs typeface="+mn-lt"/>
              </a:rPr>
              <a:t> hombre </a:t>
            </a:r>
            <a:r>
              <a:rPr lang="en-US" err="1">
                <a:ea typeface="+mn-lt"/>
                <a:cs typeface="+mn-lt"/>
              </a:rPr>
              <a:t>tiene</a:t>
            </a:r>
            <a:r>
              <a:rPr lang="en-US">
                <a:ea typeface="+mn-lt"/>
                <a:cs typeface="+mn-lt"/>
              </a:rPr>
              <a:t> dos </a:t>
            </a:r>
            <a:r>
              <a:rPr lang="en-US" err="1">
                <a:ea typeface="+mn-lt"/>
                <a:cs typeface="+mn-lt"/>
              </a:rPr>
              <a:t>opciones</a:t>
            </a:r>
            <a:r>
              <a:rPr lang="en-US">
                <a:ea typeface="+mn-lt"/>
                <a:cs typeface="+mn-lt"/>
              </a:rPr>
              <a:t>: </a:t>
            </a:r>
          </a:p>
          <a:p>
            <a:pPr lvl="1"/>
            <a:r>
              <a:rPr lang="en-US" err="1">
                <a:ea typeface="+mn-lt"/>
                <a:cs typeface="+mn-lt"/>
              </a:rPr>
              <a:t>Alejarse</a:t>
            </a:r>
            <a:r>
              <a:rPr lang="en-US">
                <a:ea typeface="+mn-lt"/>
                <a:cs typeface="+mn-lt"/>
              </a:rPr>
              <a:t> de Dios</a:t>
            </a:r>
          </a:p>
          <a:p>
            <a:pPr lvl="2"/>
            <a:r>
              <a:rPr lang="en-US" err="1">
                <a:ea typeface="+mn-lt"/>
                <a:cs typeface="+mn-lt"/>
              </a:rPr>
              <a:t>Decidir</a:t>
            </a:r>
            <a:r>
              <a:rPr lang="en-US">
                <a:ea typeface="+mn-lt"/>
                <a:cs typeface="+mn-lt"/>
              </a:rPr>
              <a:t> que Dios no </a:t>
            </a:r>
            <a:r>
              <a:rPr lang="en-US" err="1">
                <a:ea typeface="+mn-lt"/>
                <a:cs typeface="+mn-lt"/>
              </a:rPr>
              <a:t>existe</a:t>
            </a:r>
            <a:r>
              <a:rPr lang="en-US">
                <a:ea typeface="+mn-lt"/>
                <a:cs typeface="+mn-lt"/>
              </a:rPr>
              <a:t>, que no le </a:t>
            </a:r>
            <a:r>
              <a:rPr lang="en-US" err="1">
                <a:ea typeface="+mn-lt"/>
                <a:cs typeface="+mn-lt"/>
              </a:rPr>
              <a:t>importa</a:t>
            </a:r>
            <a:r>
              <a:rPr lang="en-US">
                <a:ea typeface="+mn-lt"/>
                <a:cs typeface="+mn-lt"/>
              </a:rPr>
              <a:t> o que es </a:t>
            </a:r>
            <a:r>
              <a:rPr lang="en-US" err="1">
                <a:ea typeface="+mn-lt"/>
                <a:cs typeface="+mn-lt"/>
              </a:rPr>
              <a:t>impotente</a:t>
            </a:r>
            <a:r>
              <a:rPr lang="en-US">
                <a:ea typeface="+mn-lt"/>
                <a:cs typeface="+mn-lt"/>
              </a:rPr>
              <a:t> para </a:t>
            </a:r>
            <a:r>
              <a:rPr lang="en-US" err="1">
                <a:ea typeface="+mn-lt"/>
                <a:cs typeface="+mn-lt"/>
              </a:rPr>
              <a:t>actuar</a:t>
            </a:r>
            <a:endParaRPr lang="en-US">
              <a:ea typeface="+mn-lt"/>
              <a:cs typeface="+mn-lt"/>
            </a:endParaRPr>
          </a:p>
          <a:p>
            <a:pPr lvl="2"/>
            <a:r>
              <a:rPr lang="en-US" err="1">
                <a:ea typeface="+mn-lt"/>
                <a:cs typeface="+mn-lt"/>
              </a:rPr>
              <a:t>Decidir</a:t>
            </a:r>
            <a:r>
              <a:rPr lang="en-US">
                <a:ea typeface="+mn-lt"/>
                <a:cs typeface="+mn-lt"/>
              </a:rPr>
              <a:t> que Dios no </a:t>
            </a:r>
            <a:r>
              <a:rPr lang="en-US" err="1">
                <a:ea typeface="+mn-lt"/>
                <a:cs typeface="+mn-lt"/>
              </a:rPr>
              <a:t>tiene</a:t>
            </a:r>
            <a:r>
              <a:rPr lang="en-US">
                <a:ea typeface="+mn-lt"/>
                <a:cs typeface="+mn-lt"/>
              </a:rPr>
              <a:t> </a:t>
            </a:r>
            <a:r>
              <a:rPr lang="en-US" err="1">
                <a:ea typeface="+mn-lt"/>
                <a:cs typeface="+mn-lt"/>
              </a:rPr>
              <a:t>ningunas</a:t>
            </a:r>
            <a:r>
              <a:rPr lang="en-US">
                <a:ea typeface="+mn-lt"/>
                <a:cs typeface="+mn-lt"/>
              </a:rPr>
              <a:t> </a:t>
            </a:r>
            <a:r>
              <a:rPr lang="en-US" err="1">
                <a:ea typeface="+mn-lt"/>
                <a:cs typeface="+mn-lt"/>
              </a:rPr>
              <a:t>respuestas</a:t>
            </a:r>
            <a:r>
              <a:rPr lang="en-US">
                <a:ea typeface="+mn-lt"/>
                <a:cs typeface="+mn-lt"/>
              </a:rPr>
              <a:t> y </a:t>
            </a:r>
            <a:r>
              <a:rPr lang="en-US" err="1">
                <a:ea typeface="+mn-lt"/>
                <a:cs typeface="+mn-lt"/>
              </a:rPr>
              <a:t>determinar</a:t>
            </a:r>
            <a:r>
              <a:rPr lang="en-US">
                <a:ea typeface="+mn-lt"/>
                <a:cs typeface="+mn-lt"/>
              </a:rPr>
              <a:t> </a:t>
            </a:r>
            <a:r>
              <a:rPr lang="en-US" err="1">
                <a:ea typeface="+mn-lt"/>
                <a:cs typeface="+mn-lt"/>
              </a:rPr>
              <a:t>lidiar</a:t>
            </a:r>
            <a:r>
              <a:rPr lang="en-US">
                <a:ea typeface="+mn-lt"/>
                <a:cs typeface="+mn-lt"/>
              </a:rPr>
              <a:t> solos con </a:t>
            </a:r>
            <a:r>
              <a:rPr lang="en-US" err="1">
                <a:ea typeface="+mn-lt"/>
                <a:cs typeface="+mn-lt"/>
              </a:rPr>
              <a:t>nuestro</a:t>
            </a:r>
            <a:r>
              <a:rPr lang="en-US">
                <a:ea typeface="+mn-lt"/>
                <a:cs typeface="+mn-lt"/>
              </a:rPr>
              <a:t> dolor y </a:t>
            </a:r>
            <a:r>
              <a:rPr lang="en-US" err="1">
                <a:ea typeface="+mn-lt"/>
                <a:cs typeface="+mn-lt"/>
              </a:rPr>
              <a:t>duda</a:t>
            </a:r>
            <a:r>
              <a:rPr lang="en-US">
                <a:ea typeface="+mn-lt"/>
                <a:cs typeface="+mn-lt"/>
              </a:rPr>
              <a:t> </a:t>
            </a:r>
            <a:endParaRPr lang="en-US"/>
          </a:p>
          <a:p>
            <a:pPr lvl="1"/>
            <a:r>
              <a:rPr lang="en-US" err="1">
                <a:ea typeface="+mn-lt"/>
                <a:cs typeface="+mn-lt"/>
              </a:rPr>
              <a:t>Acudir</a:t>
            </a:r>
            <a:r>
              <a:rPr lang="en-US">
                <a:ea typeface="+mn-lt"/>
                <a:cs typeface="+mn-lt"/>
              </a:rPr>
              <a:t> a Dios</a:t>
            </a:r>
          </a:p>
          <a:p>
            <a:pPr lvl="2"/>
            <a:r>
              <a:rPr lang="en-US" err="1">
                <a:ea typeface="+mn-lt"/>
                <a:cs typeface="+mn-lt"/>
              </a:rPr>
              <a:t>Siendo</a:t>
            </a:r>
            <a:r>
              <a:rPr lang="en-US">
                <a:ea typeface="+mn-lt"/>
                <a:cs typeface="+mn-lt"/>
              </a:rPr>
              <a:t> </a:t>
            </a:r>
            <a:r>
              <a:rPr lang="en-US" err="1">
                <a:ea typeface="+mn-lt"/>
                <a:cs typeface="+mn-lt"/>
              </a:rPr>
              <a:t>Él</a:t>
            </a:r>
            <a:r>
              <a:rPr lang="en-US">
                <a:ea typeface="+mn-lt"/>
                <a:cs typeface="+mn-lt"/>
              </a:rPr>
              <a:t> </a:t>
            </a:r>
            <a:r>
              <a:rPr lang="en-US" err="1">
                <a:ea typeface="+mn-lt"/>
                <a:cs typeface="+mn-lt"/>
              </a:rPr>
              <a:t>el</a:t>
            </a:r>
            <a:r>
              <a:rPr lang="en-US">
                <a:ea typeface="+mn-lt"/>
                <a:cs typeface="+mn-lt"/>
              </a:rPr>
              <a:t> </a:t>
            </a:r>
            <a:r>
              <a:rPr lang="en-US" err="1">
                <a:ea typeface="+mn-lt"/>
                <a:cs typeface="+mn-lt"/>
              </a:rPr>
              <a:t>único</a:t>
            </a:r>
            <a:r>
              <a:rPr lang="en-US">
                <a:ea typeface="+mn-lt"/>
                <a:cs typeface="+mn-lt"/>
              </a:rPr>
              <a:t> lo </a:t>
            </a:r>
            <a:r>
              <a:rPr lang="en-US" err="1">
                <a:ea typeface="+mn-lt"/>
                <a:cs typeface="+mn-lt"/>
              </a:rPr>
              <a:t>suficientemente</a:t>
            </a:r>
            <a:r>
              <a:rPr lang="en-US">
                <a:ea typeface="+mn-lt"/>
                <a:cs typeface="+mn-lt"/>
              </a:rPr>
              <a:t> </a:t>
            </a:r>
            <a:r>
              <a:rPr lang="en-US" err="1">
                <a:ea typeface="+mn-lt"/>
                <a:cs typeface="+mn-lt"/>
              </a:rPr>
              <a:t>poderoso</a:t>
            </a:r>
            <a:r>
              <a:rPr lang="en-US">
                <a:ea typeface="+mn-lt"/>
                <a:cs typeface="+mn-lt"/>
              </a:rPr>
              <a:t> </a:t>
            </a:r>
            <a:r>
              <a:rPr lang="en-US" err="1">
                <a:ea typeface="+mn-lt"/>
                <a:cs typeface="+mn-lt"/>
              </a:rPr>
              <a:t>como</a:t>
            </a:r>
            <a:r>
              <a:rPr lang="en-US">
                <a:ea typeface="+mn-lt"/>
                <a:cs typeface="+mn-lt"/>
              </a:rPr>
              <a:t> para </a:t>
            </a:r>
            <a:r>
              <a:rPr lang="en-US" err="1">
                <a:ea typeface="+mn-lt"/>
                <a:cs typeface="+mn-lt"/>
              </a:rPr>
              <a:t>solucionar</a:t>
            </a:r>
            <a:r>
              <a:rPr lang="en-US">
                <a:ea typeface="+mn-lt"/>
                <a:cs typeface="+mn-lt"/>
              </a:rPr>
              <a:t> </a:t>
            </a:r>
            <a:r>
              <a:rPr lang="en-US" err="1">
                <a:ea typeface="+mn-lt"/>
                <a:cs typeface="+mn-lt"/>
              </a:rPr>
              <a:t>los</a:t>
            </a:r>
            <a:r>
              <a:rPr lang="en-US">
                <a:ea typeface="+mn-lt"/>
                <a:cs typeface="+mn-lt"/>
              </a:rPr>
              <a:t> </a:t>
            </a:r>
            <a:r>
              <a:rPr lang="en-US" err="1">
                <a:ea typeface="+mn-lt"/>
                <a:cs typeface="+mn-lt"/>
              </a:rPr>
              <a:t>problemas</a:t>
            </a:r>
            <a:endParaRPr lang="en-US">
              <a:ea typeface="+mn-lt"/>
              <a:cs typeface="+mn-lt"/>
            </a:endParaRPr>
          </a:p>
          <a:p>
            <a:pPr lvl="2"/>
            <a:r>
              <a:rPr lang="en-US" err="1">
                <a:ea typeface="+mn-lt"/>
                <a:cs typeface="+mn-lt"/>
              </a:rPr>
              <a:t>Siendo</a:t>
            </a:r>
            <a:r>
              <a:rPr lang="en-US">
                <a:ea typeface="+mn-lt"/>
                <a:cs typeface="+mn-lt"/>
              </a:rPr>
              <a:t> </a:t>
            </a:r>
            <a:r>
              <a:rPr lang="en-US" err="1">
                <a:ea typeface="+mn-lt"/>
                <a:cs typeface="+mn-lt"/>
              </a:rPr>
              <a:t>Él</a:t>
            </a:r>
            <a:r>
              <a:rPr lang="en-US">
                <a:ea typeface="+mn-lt"/>
                <a:cs typeface="+mn-lt"/>
              </a:rPr>
              <a:t> </a:t>
            </a:r>
            <a:r>
              <a:rPr lang="en-US" err="1">
                <a:ea typeface="+mn-lt"/>
                <a:cs typeface="+mn-lt"/>
              </a:rPr>
              <a:t>el</a:t>
            </a:r>
            <a:r>
              <a:rPr lang="en-US">
                <a:ea typeface="+mn-lt"/>
                <a:cs typeface="+mn-lt"/>
              </a:rPr>
              <a:t> </a:t>
            </a:r>
            <a:r>
              <a:rPr lang="en-US" err="1">
                <a:ea typeface="+mn-lt"/>
                <a:cs typeface="+mn-lt"/>
              </a:rPr>
              <a:t>único</a:t>
            </a:r>
            <a:r>
              <a:rPr lang="en-US">
                <a:ea typeface="+mn-lt"/>
                <a:cs typeface="+mn-lt"/>
              </a:rPr>
              <a:t> lo </a:t>
            </a:r>
            <a:r>
              <a:rPr lang="en-US" err="1">
                <a:ea typeface="+mn-lt"/>
                <a:cs typeface="+mn-lt"/>
              </a:rPr>
              <a:t>suficientemente</a:t>
            </a:r>
            <a:r>
              <a:rPr lang="en-US">
                <a:ea typeface="+mn-lt"/>
                <a:cs typeface="+mn-lt"/>
              </a:rPr>
              <a:t> </a:t>
            </a:r>
            <a:r>
              <a:rPr lang="en-US" err="1">
                <a:ea typeface="+mn-lt"/>
                <a:cs typeface="+mn-lt"/>
              </a:rPr>
              <a:t>sabio</a:t>
            </a:r>
            <a:r>
              <a:rPr lang="en-US">
                <a:ea typeface="+mn-lt"/>
                <a:cs typeface="+mn-lt"/>
              </a:rPr>
              <a:t> </a:t>
            </a:r>
            <a:r>
              <a:rPr lang="en-US" err="1">
                <a:ea typeface="+mn-lt"/>
                <a:cs typeface="+mn-lt"/>
              </a:rPr>
              <a:t>como</a:t>
            </a:r>
            <a:r>
              <a:rPr lang="en-US">
                <a:ea typeface="+mn-lt"/>
                <a:cs typeface="+mn-lt"/>
              </a:rPr>
              <a:t> para </a:t>
            </a:r>
            <a:r>
              <a:rPr lang="en-US" err="1">
                <a:ea typeface="+mn-lt"/>
                <a:cs typeface="+mn-lt"/>
              </a:rPr>
              <a:t>dar</a:t>
            </a:r>
            <a:r>
              <a:rPr lang="en-US">
                <a:ea typeface="+mn-lt"/>
                <a:cs typeface="+mn-lt"/>
              </a:rPr>
              <a:t> </a:t>
            </a:r>
            <a:r>
              <a:rPr lang="en-US" err="1">
                <a:ea typeface="+mn-lt"/>
                <a:cs typeface="+mn-lt"/>
              </a:rPr>
              <a:t>explicación</a:t>
            </a:r>
            <a:r>
              <a:rPr lang="en-US">
                <a:ea typeface="+mn-lt"/>
                <a:cs typeface="+mn-lt"/>
              </a:rPr>
              <a:t> a </a:t>
            </a:r>
            <a:r>
              <a:rPr lang="en-US" err="1">
                <a:ea typeface="+mn-lt"/>
                <a:cs typeface="+mn-lt"/>
              </a:rPr>
              <a:t>los</a:t>
            </a:r>
            <a:r>
              <a:rPr lang="en-US">
                <a:ea typeface="+mn-lt"/>
                <a:cs typeface="+mn-lt"/>
              </a:rPr>
              <a:t> </a:t>
            </a:r>
            <a:r>
              <a:rPr lang="en-US" err="1">
                <a:ea typeface="+mn-lt"/>
                <a:cs typeface="+mn-lt"/>
              </a:rPr>
              <a:t>horrores</a:t>
            </a:r>
            <a:endParaRPr lang="en-US">
              <a:ea typeface="+mn-lt"/>
              <a:cs typeface="+mn-lt"/>
            </a:endParaRPr>
          </a:p>
          <a:p>
            <a:r>
              <a:rPr lang="en-US">
                <a:ea typeface="+mn-lt"/>
                <a:cs typeface="+mn-lt"/>
              </a:rPr>
              <a:t>Los </a:t>
            </a:r>
            <a:r>
              <a:rPr lang="en-US" err="1">
                <a:ea typeface="+mn-lt"/>
                <a:cs typeface="+mn-lt"/>
              </a:rPr>
              <a:t>lamentos</a:t>
            </a:r>
            <a:r>
              <a:rPr lang="en-US">
                <a:ea typeface="+mn-lt"/>
                <a:cs typeface="+mn-lt"/>
              </a:rPr>
              <a:t> </a:t>
            </a:r>
            <a:r>
              <a:rPr lang="en-US" err="1">
                <a:ea typeface="+mn-lt"/>
                <a:cs typeface="+mn-lt"/>
              </a:rPr>
              <a:t>bíblicos</a:t>
            </a:r>
            <a:r>
              <a:rPr lang="en-US">
                <a:ea typeface="+mn-lt"/>
                <a:cs typeface="+mn-lt"/>
              </a:rPr>
              <a:t> </a:t>
            </a:r>
            <a:r>
              <a:rPr lang="en-US" err="1">
                <a:ea typeface="+mn-lt"/>
                <a:cs typeface="+mn-lt"/>
              </a:rPr>
              <a:t>llevan</a:t>
            </a:r>
            <a:r>
              <a:rPr lang="en-US">
                <a:ea typeface="+mn-lt"/>
                <a:cs typeface="+mn-lt"/>
              </a:rPr>
              <a:t> las </a:t>
            </a:r>
            <a:r>
              <a:rPr lang="en-US" err="1">
                <a:ea typeface="+mn-lt"/>
                <a:cs typeface="+mn-lt"/>
              </a:rPr>
              <a:t>dudas</a:t>
            </a:r>
            <a:r>
              <a:rPr lang="en-US">
                <a:ea typeface="+mn-lt"/>
                <a:cs typeface="+mn-lt"/>
              </a:rPr>
              <a:t>, </a:t>
            </a:r>
            <a:r>
              <a:rPr lang="en-US" err="1">
                <a:ea typeface="+mn-lt"/>
                <a:cs typeface="+mn-lt"/>
              </a:rPr>
              <a:t>miedos</a:t>
            </a:r>
            <a:r>
              <a:rPr lang="en-US">
                <a:ea typeface="+mn-lt"/>
                <a:cs typeface="+mn-lt"/>
              </a:rPr>
              <a:t>, </a:t>
            </a:r>
            <a:r>
              <a:rPr lang="en-US" err="1">
                <a:ea typeface="+mn-lt"/>
                <a:cs typeface="+mn-lt"/>
              </a:rPr>
              <a:t>dolores</a:t>
            </a:r>
            <a:r>
              <a:rPr lang="en-US">
                <a:ea typeface="+mn-lt"/>
                <a:cs typeface="+mn-lt"/>
              </a:rPr>
              <a:t>, </a:t>
            </a:r>
            <a:r>
              <a:rPr lang="en-US" err="1">
                <a:ea typeface="+mn-lt"/>
                <a:cs typeface="+mn-lt"/>
              </a:rPr>
              <a:t>pecados</a:t>
            </a:r>
            <a:r>
              <a:rPr lang="en-US">
                <a:ea typeface="+mn-lt"/>
                <a:cs typeface="+mn-lt"/>
              </a:rPr>
              <a:t> y </a:t>
            </a:r>
            <a:r>
              <a:rPr lang="en-US" err="1">
                <a:ea typeface="+mn-lt"/>
                <a:cs typeface="+mn-lt"/>
              </a:rPr>
              <a:t>luchas</a:t>
            </a:r>
            <a:r>
              <a:rPr lang="en-US">
                <a:ea typeface="+mn-lt"/>
                <a:cs typeface="+mn-lt"/>
              </a:rPr>
              <a:t> del </a:t>
            </a:r>
            <a:r>
              <a:rPr lang="en-US" err="1">
                <a:ea typeface="+mn-lt"/>
                <a:cs typeface="+mn-lt"/>
              </a:rPr>
              <a:t>orador</a:t>
            </a:r>
            <a:r>
              <a:rPr lang="en-US">
                <a:ea typeface="+mn-lt"/>
                <a:cs typeface="+mn-lt"/>
              </a:rPr>
              <a:t> a Dios para que </a:t>
            </a:r>
            <a:r>
              <a:rPr lang="en-US" err="1">
                <a:ea typeface="+mn-lt"/>
                <a:cs typeface="+mn-lt"/>
              </a:rPr>
              <a:t>Él</a:t>
            </a:r>
            <a:r>
              <a:rPr lang="en-US">
                <a:ea typeface="+mn-lt"/>
                <a:cs typeface="+mn-lt"/>
              </a:rPr>
              <a:t> </a:t>
            </a:r>
            <a:r>
              <a:rPr lang="en-US" err="1">
                <a:ea typeface="+mn-lt"/>
                <a:cs typeface="+mn-lt"/>
              </a:rPr>
              <a:t>los</a:t>
            </a:r>
            <a:r>
              <a:rPr lang="en-US">
                <a:ea typeface="+mn-lt"/>
                <a:cs typeface="+mn-lt"/>
              </a:rPr>
              <a:t> </a:t>
            </a:r>
            <a:r>
              <a:rPr lang="en-US" err="1">
                <a:ea typeface="+mn-lt"/>
                <a:cs typeface="+mn-lt"/>
              </a:rPr>
              <a:t>pueda</a:t>
            </a:r>
            <a:r>
              <a:rPr lang="en-US">
                <a:ea typeface="+mn-lt"/>
                <a:cs typeface="+mn-lt"/>
              </a:rPr>
              <a:t> </a:t>
            </a:r>
            <a:r>
              <a:rPr lang="en-US" err="1">
                <a:ea typeface="+mn-lt"/>
                <a:cs typeface="+mn-lt"/>
              </a:rPr>
              <a:t>solucionar</a:t>
            </a:r>
            <a:r>
              <a:rPr lang="en-US">
                <a:ea typeface="+mn-lt"/>
                <a:cs typeface="+mn-lt"/>
              </a:rPr>
              <a:t> (</a:t>
            </a:r>
            <a:r>
              <a:rPr lang="en-US" err="1">
                <a:ea typeface="+mn-lt"/>
                <a:cs typeface="+mn-lt"/>
              </a:rPr>
              <a:t>porque</a:t>
            </a:r>
            <a:r>
              <a:rPr lang="en-US">
                <a:ea typeface="+mn-lt"/>
                <a:cs typeface="+mn-lt"/>
              </a:rPr>
              <a:t> </a:t>
            </a:r>
            <a:r>
              <a:rPr lang="en-US" err="1">
                <a:ea typeface="+mn-lt"/>
                <a:cs typeface="+mn-lt"/>
              </a:rPr>
              <a:t>nadie</a:t>
            </a:r>
            <a:r>
              <a:rPr lang="en-US">
                <a:ea typeface="+mn-lt"/>
                <a:cs typeface="+mn-lt"/>
              </a:rPr>
              <a:t> </a:t>
            </a:r>
            <a:r>
              <a:rPr lang="en-US" err="1">
                <a:ea typeface="+mn-lt"/>
                <a:cs typeface="+mn-lt"/>
              </a:rPr>
              <a:t>más</a:t>
            </a:r>
            <a:r>
              <a:rPr lang="en-US">
                <a:ea typeface="+mn-lt"/>
                <a:cs typeface="+mn-lt"/>
              </a:rPr>
              <a:t> </a:t>
            </a:r>
            <a:r>
              <a:rPr lang="en-US" err="1">
                <a:ea typeface="+mn-lt"/>
                <a:cs typeface="+mn-lt"/>
              </a:rPr>
              <a:t>podrá</a:t>
            </a:r>
            <a:r>
              <a:rPr lang="en-US">
                <a:ea typeface="+mn-lt"/>
                <a:cs typeface="+mn-lt"/>
              </a:rPr>
              <a:t>)</a:t>
            </a:r>
            <a:endParaRPr lang="en-US"/>
          </a:p>
          <a:p>
            <a:pPr lvl="1"/>
            <a:r>
              <a:rPr lang="en-US" err="1">
                <a:ea typeface="+mn-lt"/>
                <a:cs typeface="+mn-lt"/>
              </a:rPr>
              <a:t>Esta</a:t>
            </a:r>
            <a:r>
              <a:rPr lang="en-US">
                <a:ea typeface="+mn-lt"/>
                <a:cs typeface="+mn-lt"/>
              </a:rPr>
              <a:t> </a:t>
            </a:r>
            <a:r>
              <a:rPr lang="en-US" err="1">
                <a:ea typeface="+mn-lt"/>
                <a:cs typeface="+mn-lt"/>
              </a:rPr>
              <a:t>declaración</a:t>
            </a:r>
            <a:r>
              <a:rPr lang="en-US">
                <a:ea typeface="+mn-lt"/>
                <a:cs typeface="+mn-lt"/>
              </a:rPr>
              <a:t> de </a:t>
            </a:r>
            <a:r>
              <a:rPr lang="en-US" err="1">
                <a:ea typeface="+mn-lt"/>
                <a:cs typeface="+mn-lt"/>
              </a:rPr>
              <a:t>fe</a:t>
            </a:r>
            <a:r>
              <a:rPr lang="en-US">
                <a:ea typeface="+mn-lt"/>
                <a:cs typeface="+mn-lt"/>
              </a:rPr>
              <a:t> </a:t>
            </a:r>
            <a:r>
              <a:rPr lang="en-US" err="1">
                <a:ea typeface="+mn-lt"/>
                <a:cs typeface="+mn-lt"/>
              </a:rPr>
              <a:t>siempre</a:t>
            </a:r>
            <a:r>
              <a:rPr lang="en-US">
                <a:ea typeface="+mn-lt"/>
                <a:cs typeface="+mn-lt"/>
              </a:rPr>
              <a:t> </a:t>
            </a:r>
            <a:r>
              <a:rPr lang="en-US" err="1">
                <a:ea typeface="+mn-lt"/>
                <a:cs typeface="+mn-lt"/>
              </a:rPr>
              <a:t>está</a:t>
            </a:r>
            <a:r>
              <a:rPr lang="en-US">
                <a:ea typeface="+mn-lt"/>
                <a:cs typeface="+mn-lt"/>
              </a:rPr>
              <a:t> </a:t>
            </a:r>
            <a:r>
              <a:rPr lang="en-US" err="1">
                <a:ea typeface="+mn-lt"/>
                <a:cs typeface="+mn-lt"/>
              </a:rPr>
              <a:t>presente</a:t>
            </a:r>
            <a:r>
              <a:rPr lang="en-US">
                <a:ea typeface="+mn-lt"/>
                <a:cs typeface="+mn-lt"/>
              </a:rPr>
              <a:t> </a:t>
            </a:r>
            <a:r>
              <a:rPr lang="en-US" err="1">
                <a:ea typeface="+mn-lt"/>
                <a:cs typeface="+mn-lt"/>
              </a:rPr>
              <a:t>en</a:t>
            </a:r>
            <a:r>
              <a:rPr lang="en-US">
                <a:ea typeface="+mn-lt"/>
                <a:cs typeface="+mn-lt"/>
              </a:rPr>
              <a:t> un </a:t>
            </a:r>
            <a:r>
              <a:rPr lang="en-US" err="1">
                <a:ea typeface="+mn-lt"/>
                <a:cs typeface="+mn-lt"/>
              </a:rPr>
              <a:t>lamento</a:t>
            </a:r>
            <a:r>
              <a:rPr lang="en-US">
                <a:ea typeface="+mn-lt"/>
                <a:cs typeface="+mn-lt"/>
              </a:rPr>
              <a:t> </a:t>
            </a:r>
            <a:r>
              <a:rPr lang="en-US" err="1">
                <a:ea typeface="+mn-lt"/>
                <a:cs typeface="+mn-lt"/>
              </a:rPr>
              <a:t>piadoso</a:t>
            </a:r>
            <a:endParaRPr lang="en-US" err="1"/>
          </a:p>
        </p:txBody>
      </p:sp>
    </p:spTree>
    <p:extLst>
      <p:ext uri="{BB962C8B-B14F-4D97-AF65-F5344CB8AC3E}">
        <p14:creationId xmlns:p14="http://schemas.microsoft.com/office/powerpoint/2010/main" val="41110167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7598007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0E5-D8DA-4096-AC2A-3833C5469585}"/>
              </a:ext>
            </a:extLst>
          </p:cNvPr>
          <p:cNvSpPr>
            <a:spLocks noGrp="1"/>
          </p:cNvSpPr>
          <p:nvPr>
            <p:ph type="title"/>
          </p:nvPr>
        </p:nvSpPr>
        <p:spPr/>
        <p:txBody>
          <a:bodyPr/>
          <a:lstStyle/>
          <a:p>
            <a:r>
              <a:rPr lang="en-US">
                <a:latin typeface="Malgun Gothic"/>
                <a:ea typeface="Malgun Gothic"/>
              </a:rPr>
              <a:t>When I’m Angry / </a:t>
            </a:r>
            <a:r>
              <a:rPr lang="en-US" err="1">
                <a:latin typeface="Malgun Gothic"/>
                <a:ea typeface="Malgun Gothic"/>
              </a:rPr>
              <a:t>Cuando</a:t>
            </a:r>
            <a:r>
              <a:rPr lang="en-US">
                <a:latin typeface="Malgun Gothic"/>
                <a:ea typeface="Malgun Gothic"/>
              </a:rPr>
              <a:t> </a:t>
            </a:r>
            <a:r>
              <a:rPr lang="en-US" err="1">
                <a:latin typeface="Malgun Gothic"/>
                <a:ea typeface="Malgun Gothic"/>
              </a:rPr>
              <a:t>estoy</a:t>
            </a:r>
            <a:r>
              <a:rPr lang="en-US">
                <a:latin typeface="Malgun Gothic"/>
                <a:ea typeface="Malgun Gothic"/>
              </a:rPr>
              <a:t> </a:t>
            </a:r>
            <a:r>
              <a:rPr lang="en-US" err="1">
                <a:latin typeface="Malgun Gothic"/>
                <a:ea typeface="Malgun Gothic"/>
              </a:rPr>
              <a:t>airado</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E268329D-36CF-4D97-AC40-421F3238B87F}"/>
              </a:ext>
            </a:extLst>
          </p:cNvPr>
          <p:cNvSpPr>
            <a:spLocks noGrp="1"/>
          </p:cNvSpPr>
          <p:nvPr>
            <p:ph sz="half" idx="1"/>
          </p:nvPr>
        </p:nvSpPr>
        <p:spPr>
          <a:xfrm>
            <a:off x="337625" y="1041006"/>
            <a:ext cx="4234375" cy="4673994"/>
          </a:xfrm>
        </p:spPr>
        <p:txBody>
          <a:bodyPr>
            <a:normAutofit/>
          </a:bodyPr>
          <a:lstStyle/>
          <a:p>
            <a:r>
              <a:rPr lang="en-US" sz="2000"/>
              <a:t>Remember our role in God’s judgment:</a:t>
            </a:r>
          </a:p>
          <a:p>
            <a:pPr lvl="1"/>
            <a:r>
              <a:rPr lang="en-US" sz="1800"/>
              <a:t>“He who is </a:t>
            </a:r>
            <a:r>
              <a:rPr lang="en-US" sz="1800" u="sng"/>
              <a:t>without sin among you</a:t>
            </a:r>
            <a:r>
              <a:rPr lang="en-US" sz="1800"/>
              <a:t>, let him be the first to throw a stone at her.” (John 8:7)</a:t>
            </a:r>
          </a:p>
          <a:p>
            <a:pPr lvl="1"/>
            <a:r>
              <a:rPr lang="en-US" sz="1800"/>
              <a:t>“Never </a:t>
            </a:r>
            <a:r>
              <a:rPr lang="en-US" sz="1800" u="sng"/>
              <a:t>take your own revenge</a:t>
            </a:r>
            <a:r>
              <a:rPr lang="en-US" sz="1800"/>
              <a:t>, beloved, but </a:t>
            </a:r>
            <a:r>
              <a:rPr lang="en-US" sz="1800" u="sng"/>
              <a:t>leave room [give a place]</a:t>
            </a:r>
            <a:r>
              <a:rPr lang="en-US" sz="1800"/>
              <a:t> for the wrath of God.” (Romans 12:19)</a:t>
            </a:r>
          </a:p>
          <a:p>
            <a:pPr lvl="1"/>
            <a:r>
              <a:rPr lang="en-US" sz="1800"/>
              <a:t>“I say to you, </a:t>
            </a:r>
            <a:r>
              <a:rPr lang="en-US" sz="1800" u="sng"/>
              <a:t>do not resist an evil person</a:t>
            </a:r>
            <a:r>
              <a:rPr lang="en-US" sz="1800"/>
              <a:t>; but whoever slaps you on your right cheek, </a:t>
            </a:r>
            <a:r>
              <a:rPr lang="en-US" sz="1800" u="sng"/>
              <a:t>turn the other to him also</a:t>
            </a:r>
            <a:r>
              <a:rPr lang="en-US" sz="1800"/>
              <a:t>.” (Matthew 5:39)</a:t>
            </a:r>
          </a:p>
          <a:p>
            <a:r>
              <a:rPr lang="en-US" sz="2000"/>
              <a:t>Desire justice </a:t>
            </a:r>
            <a:r>
              <a:rPr lang="en-US" sz="2000" u="sng"/>
              <a:t>and</a:t>
            </a:r>
            <a:r>
              <a:rPr lang="en-US" sz="2000"/>
              <a:t> mercy</a:t>
            </a:r>
          </a:p>
        </p:txBody>
      </p:sp>
      <p:sp>
        <p:nvSpPr>
          <p:cNvPr id="4" name="Content Placeholder 3">
            <a:extLst>
              <a:ext uri="{FF2B5EF4-FFF2-40B4-BE49-F238E27FC236}">
                <a16:creationId xmlns:a16="http://schemas.microsoft.com/office/drawing/2014/main" id="{F9EF671D-0519-9663-1750-F07ED8AC93A7}"/>
              </a:ext>
            </a:extLst>
          </p:cNvPr>
          <p:cNvSpPr>
            <a:spLocks noGrp="1"/>
          </p:cNvSpPr>
          <p:nvPr>
            <p:ph sz="half" idx="2"/>
          </p:nvPr>
        </p:nvSpPr>
        <p:spPr>
          <a:xfrm>
            <a:off x="4467499" y="1041007"/>
            <a:ext cx="4444384" cy="4449790"/>
          </a:xfrm>
        </p:spPr>
        <p:txBody>
          <a:bodyPr vert="horz" lIns="91440" tIns="45720" rIns="91440" bIns="45720" rtlCol="0" anchor="t">
            <a:noAutofit/>
          </a:bodyPr>
          <a:lstStyle/>
          <a:p>
            <a:r>
              <a:rPr lang="en-US" sz="2000" err="1">
                <a:ea typeface="+mn-lt"/>
                <a:cs typeface="+mn-lt"/>
              </a:rPr>
              <a:t>Recuerde</a:t>
            </a:r>
            <a:r>
              <a:rPr lang="en-US" sz="2000">
                <a:ea typeface="+mn-lt"/>
                <a:cs typeface="+mn-lt"/>
              </a:rPr>
              <a:t> </a:t>
            </a:r>
            <a:r>
              <a:rPr lang="en-US" sz="2000" err="1">
                <a:ea typeface="+mn-lt"/>
                <a:cs typeface="+mn-lt"/>
              </a:rPr>
              <a:t>nuestro</a:t>
            </a:r>
            <a:r>
              <a:rPr lang="en-US" sz="2000">
                <a:ea typeface="+mn-lt"/>
                <a:cs typeface="+mn-lt"/>
              </a:rPr>
              <a:t> </a:t>
            </a:r>
            <a:r>
              <a:rPr lang="en-US" sz="2000" err="1">
                <a:ea typeface="+mn-lt"/>
                <a:cs typeface="+mn-lt"/>
              </a:rPr>
              <a:t>papel</a:t>
            </a:r>
            <a:r>
              <a:rPr lang="en-US" sz="2000">
                <a:ea typeface="+mn-lt"/>
                <a:cs typeface="+mn-lt"/>
              </a:rPr>
              <a:t> </a:t>
            </a:r>
            <a:r>
              <a:rPr lang="en-US" sz="2000" err="1">
                <a:ea typeface="+mn-lt"/>
                <a:cs typeface="+mn-lt"/>
              </a:rPr>
              <a:t>en</a:t>
            </a:r>
            <a:r>
              <a:rPr lang="en-US" sz="2000">
                <a:ea typeface="+mn-lt"/>
                <a:cs typeface="+mn-lt"/>
              </a:rPr>
              <a:t> </a:t>
            </a:r>
            <a:r>
              <a:rPr lang="en-US" sz="2000" err="1">
                <a:ea typeface="+mn-lt"/>
                <a:cs typeface="+mn-lt"/>
              </a:rPr>
              <a:t>el</a:t>
            </a:r>
            <a:r>
              <a:rPr lang="en-US" sz="2000">
                <a:ea typeface="+mn-lt"/>
                <a:cs typeface="+mn-lt"/>
              </a:rPr>
              <a:t> </a:t>
            </a:r>
            <a:r>
              <a:rPr lang="en-US" sz="2000" err="1">
                <a:ea typeface="+mn-lt"/>
                <a:cs typeface="+mn-lt"/>
              </a:rPr>
              <a:t>juicio</a:t>
            </a:r>
            <a:r>
              <a:rPr lang="en-US" sz="2000">
                <a:ea typeface="+mn-lt"/>
                <a:cs typeface="+mn-lt"/>
              </a:rPr>
              <a:t> de Dios:</a:t>
            </a:r>
            <a:endParaRPr lang="en-US" sz="2000"/>
          </a:p>
          <a:p>
            <a:pPr lvl="1"/>
            <a:r>
              <a:rPr lang="en-US" sz="1800">
                <a:ea typeface="+mn-lt"/>
                <a:cs typeface="+mn-lt"/>
              </a:rPr>
              <a:t>"El que </a:t>
            </a:r>
            <a:r>
              <a:rPr lang="en-US" sz="1800" u="sng">
                <a:ea typeface="+mn-lt"/>
                <a:cs typeface="+mn-lt"/>
              </a:rPr>
              <a:t>de </a:t>
            </a:r>
            <a:r>
              <a:rPr lang="en-US" sz="1800" u="sng" err="1">
                <a:ea typeface="+mn-lt"/>
                <a:cs typeface="+mn-lt"/>
              </a:rPr>
              <a:t>ustedes</a:t>
            </a:r>
            <a:r>
              <a:rPr lang="en-US" sz="1800" u="sng">
                <a:ea typeface="+mn-lt"/>
                <a:cs typeface="+mn-lt"/>
              </a:rPr>
              <a:t> </a:t>
            </a:r>
            <a:r>
              <a:rPr lang="en-US" sz="1800" u="sng" err="1">
                <a:ea typeface="+mn-lt"/>
                <a:cs typeface="+mn-lt"/>
              </a:rPr>
              <a:t>esté</a:t>
            </a:r>
            <a:r>
              <a:rPr lang="en-US" sz="1800" u="sng">
                <a:ea typeface="+mn-lt"/>
                <a:cs typeface="+mn-lt"/>
              </a:rPr>
              <a:t> sin </a:t>
            </a:r>
            <a:r>
              <a:rPr lang="en-US" sz="1800" u="sng" err="1">
                <a:ea typeface="+mn-lt"/>
                <a:cs typeface="+mn-lt"/>
              </a:rPr>
              <a:t>pecado</a:t>
            </a:r>
            <a:r>
              <a:rPr lang="en-US" sz="1800">
                <a:ea typeface="+mn-lt"/>
                <a:cs typeface="+mn-lt"/>
              </a:rPr>
              <a:t>, sea </a:t>
            </a:r>
            <a:r>
              <a:rPr lang="en-US" sz="1800" err="1">
                <a:ea typeface="+mn-lt"/>
                <a:cs typeface="+mn-lt"/>
              </a:rPr>
              <a:t>el</a:t>
            </a:r>
            <a:r>
              <a:rPr lang="en-US" sz="1800">
                <a:ea typeface="+mn-lt"/>
                <a:cs typeface="+mn-lt"/>
              </a:rPr>
              <a:t> primero </a:t>
            </a:r>
            <a:r>
              <a:rPr lang="en-US" sz="1800" err="1">
                <a:ea typeface="+mn-lt"/>
                <a:cs typeface="+mn-lt"/>
              </a:rPr>
              <a:t>en</a:t>
            </a:r>
            <a:r>
              <a:rPr lang="en-US" sz="1800">
                <a:ea typeface="+mn-lt"/>
                <a:cs typeface="+mn-lt"/>
              </a:rPr>
              <a:t> </a:t>
            </a:r>
            <a:r>
              <a:rPr lang="en-US" sz="1800" err="1">
                <a:ea typeface="+mn-lt"/>
                <a:cs typeface="+mn-lt"/>
              </a:rPr>
              <a:t>tirarle</a:t>
            </a:r>
            <a:r>
              <a:rPr lang="en-US" sz="1800">
                <a:ea typeface="+mn-lt"/>
                <a:cs typeface="+mn-lt"/>
              </a:rPr>
              <a:t> </a:t>
            </a:r>
            <a:r>
              <a:rPr lang="en-US" sz="1800" err="1">
                <a:ea typeface="+mn-lt"/>
                <a:cs typeface="+mn-lt"/>
              </a:rPr>
              <a:t>una</a:t>
            </a:r>
            <a:r>
              <a:rPr lang="en-US" sz="1800">
                <a:ea typeface="+mn-lt"/>
                <a:cs typeface="+mn-lt"/>
              </a:rPr>
              <a:t> </a:t>
            </a:r>
            <a:r>
              <a:rPr lang="en-US" sz="1800" err="1">
                <a:ea typeface="+mn-lt"/>
                <a:cs typeface="+mn-lt"/>
              </a:rPr>
              <a:t>piedra</a:t>
            </a:r>
            <a:r>
              <a:rPr lang="en-US" sz="1800">
                <a:ea typeface="+mn-lt"/>
                <a:cs typeface="+mn-lt"/>
              </a:rPr>
              <a:t>". (Juan 8:7)</a:t>
            </a:r>
          </a:p>
          <a:p>
            <a:pPr lvl="1"/>
            <a:r>
              <a:rPr lang="en-US" sz="1800">
                <a:ea typeface="+mn-lt"/>
                <a:cs typeface="+mn-lt"/>
              </a:rPr>
              <a:t>"</a:t>
            </a:r>
            <a:r>
              <a:rPr lang="en-US" sz="1800" err="1">
                <a:ea typeface="+mn-lt"/>
                <a:cs typeface="+mn-lt"/>
              </a:rPr>
              <a:t>Amados</a:t>
            </a:r>
            <a:r>
              <a:rPr lang="en-US" sz="1800">
                <a:ea typeface="+mn-lt"/>
                <a:cs typeface="+mn-lt"/>
              </a:rPr>
              <a:t>, </a:t>
            </a:r>
            <a:r>
              <a:rPr lang="en-US" sz="1800" u="sng" err="1">
                <a:ea typeface="+mn-lt"/>
                <a:cs typeface="+mn-lt"/>
              </a:rPr>
              <a:t>nunca</a:t>
            </a:r>
            <a:r>
              <a:rPr lang="en-US" sz="1800" u="sng">
                <a:ea typeface="+mn-lt"/>
                <a:cs typeface="+mn-lt"/>
              </a:rPr>
              <a:t> </a:t>
            </a:r>
            <a:r>
              <a:rPr lang="en-US" sz="1800" u="sng" err="1">
                <a:ea typeface="+mn-lt"/>
                <a:cs typeface="+mn-lt"/>
              </a:rPr>
              <a:t>tomen</a:t>
            </a:r>
            <a:r>
              <a:rPr lang="en-US" sz="1800" u="sng">
                <a:ea typeface="+mn-lt"/>
                <a:cs typeface="+mn-lt"/>
              </a:rPr>
              <a:t> </a:t>
            </a:r>
            <a:r>
              <a:rPr lang="en-US" sz="1800" u="sng" err="1">
                <a:ea typeface="+mn-lt"/>
                <a:cs typeface="+mn-lt"/>
              </a:rPr>
              <a:t>venganza</a:t>
            </a:r>
            <a:r>
              <a:rPr lang="en-US" sz="1800" u="sng">
                <a:ea typeface="+mn-lt"/>
                <a:cs typeface="+mn-lt"/>
              </a:rPr>
              <a:t> </a:t>
            </a:r>
            <a:r>
              <a:rPr lang="en-US" sz="1800" u="sng" err="1">
                <a:ea typeface="+mn-lt"/>
                <a:cs typeface="+mn-lt"/>
              </a:rPr>
              <a:t>ustedes</a:t>
            </a:r>
            <a:r>
              <a:rPr lang="en-US" sz="1800" u="sng">
                <a:ea typeface="+mn-lt"/>
                <a:cs typeface="+mn-lt"/>
              </a:rPr>
              <a:t> </a:t>
            </a:r>
            <a:r>
              <a:rPr lang="en-US" sz="1800" u="sng" err="1">
                <a:ea typeface="+mn-lt"/>
                <a:cs typeface="+mn-lt"/>
              </a:rPr>
              <a:t>mismos</a:t>
            </a:r>
            <a:r>
              <a:rPr lang="en-US" sz="1800">
                <a:ea typeface="+mn-lt"/>
                <a:cs typeface="+mn-lt"/>
              </a:rPr>
              <a:t>, </a:t>
            </a:r>
            <a:r>
              <a:rPr lang="en-US" sz="1800" err="1">
                <a:ea typeface="+mn-lt"/>
                <a:cs typeface="+mn-lt"/>
              </a:rPr>
              <a:t>sino</a:t>
            </a:r>
            <a:r>
              <a:rPr lang="en-US" sz="1800">
                <a:ea typeface="+mn-lt"/>
                <a:cs typeface="+mn-lt"/>
              </a:rPr>
              <a:t> </a:t>
            </a:r>
            <a:r>
              <a:rPr lang="en-US" sz="1800" u="sng">
                <a:ea typeface="+mn-lt"/>
                <a:cs typeface="+mn-lt"/>
              </a:rPr>
              <a:t>den </a:t>
            </a:r>
            <a:r>
              <a:rPr lang="en-US" sz="1800" u="sng" err="1">
                <a:ea typeface="+mn-lt"/>
                <a:cs typeface="+mn-lt"/>
              </a:rPr>
              <a:t>lugar</a:t>
            </a:r>
            <a:r>
              <a:rPr lang="en-US" sz="1800" u="sng">
                <a:ea typeface="+mn-lt"/>
                <a:cs typeface="+mn-lt"/>
              </a:rPr>
              <a:t> a [</a:t>
            </a:r>
            <a:r>
              <a:rPr lang="en-US" sz="1800" u="sng" err="1">
                <a:ea typeface="+mn-lt"/>
                <a:cs typeface="+mn-lt"/>
              </a:rPr>
              <a:t>dejen</a:t>
            </a:r>
            <a:r>
              <a:rPr lang="en-US" sz="1800" u="sng">
                <a:ea typeface="+mn-lt"/>
                <a:cs typeface="+mn-lt"/>
              </a:rPr>
              <a:t> un </a:t>
            </a:r>
            <a:r>
              <a:rPr lang="en-US" sz="1800" u="sng" err="1">
                <a:ea typeface="+mn-lt"/>
                <a:cs typeface="+mn-lt"/>
              </a:rPr>
              <a:t>espacio</a:t>
            </a:r>
            <a:r>
              <a:rPr lang="en-US" sz="1800" u="sng">
                <a:ea typeface="+mn-lt"/>
                <a:cs typeface="+mn-lt"/>
              </a:rPr>
              <a:t> </a:t>
            </a:r>
            <a:r>
              <a:rPr lang="en-US" sz="1800" u="sng" err="1">
                <a:ea typeface="+mn-lt"/>
                <a:cs typeface="+mn-lt"/>
              </a:rPr>
              <a:t>por</a:t>
            </a:r>
            <a:r>
              <a:rPr lang="en-US" sz="1800" u="sng">
                <a:ea typeface="+mn-lt"/>
                <a:cs typeface="+mn-lt"/>
              </a:rPr>
              <a:t>]</a:t>
            </a:r>
            <a:r>
              <a:rPr lang="en-US" sz="1800">
                <a:ea typeface="+mn-lt"/>
                <a:cs typeface="+mn-lt"/>
              </a:rPr>
              <a:t> la </a:t>
            </a:r>
            <a:r>
              <a:rPr lang="en-US" sz="1800" err="1">
                <a:ea typeface="+mn-lt"/>
                <a:cs typeface="+mn-lt"/>
              </a:rPr>
              <a:t>ira</a:t>
            </a:r>
            <a:r>
              <a:rPr lang="en-US" sz="1800">
                <a:ea typeface="+mn-lt"/>
                <a:cs typeface="+mn-lt"/>
              </a:rPr>
              <a:t> de Dios".  (</a:t>
            </a:r>
            <a:r>
              <a:rPr lang="en-US" sz="1800" err="1">
                <a:ea typeface="+mn-lt"/>
                <a:cs typeface="+mn-lt"/>
              </a:rPr>
              <a:t>Romanos</a:t>
            </a:r>
            <a:r>
              <a:rPr lang="en-US" sz="1800">
                <a:ea typeface="+mn-lt"/>
                <a:cs typeface="+mn-lt"/>
              </a:rPr>
              <a:t> 12:19) </a:t>
            </a:r>
            <a:endParaRPr lang="en-US" sz="1800"/>
          </a:p>
          <a:p>
            <a:pPr lvl="1"/>
            <a:r>
              <a:rPr lang="en-US" sz="1800">
                <a:ea typeface="+mn-lt"/>
                <a:cs typeface="+mn-lt"/>
              </a:rPr>
              <a:t>"Pero </a:t>
            </a:r>
            <a:r>
              <a:rPr lang="en-US" sz="1800" err="1">
                <a:ea typeface="+mn-lt"/>
                <a:cs typeface="+mn-lt"/>
              </a:rPr>
              <a:t>Yo</a:t>
            </a:r>
            <a:r>
              <a:rPr lang="en-US" sz="1800">
                <a:ea typeface="+mn-lt"/>
                <a:cs typeface="+mn-lt"/>
              </a:rPr>
              <a:t> les </a:t>
            </a:r>
            <a:r>
              <a:rPr lang="en-US" sz="1800" err="1">
                <a:ea typeface="+mn-lt"/>
                <a:cs typeface="+mn-lt"/>
              </a:rPr>
              <a:t>digo</a:t>
            </a:r>
            <a:r>
              <a:rPr lang="en-US" sz="1800">
                <a:ea typeface="+mn-lt"/>
                <a:cs typeface="+mn-lt"/>
              </a:rPr>
              <a:t>: </a:t>
            </a:r>
            <a:r>
              <a:rPr lang="en-US" sz="1800" u="sng">
                <a:ea typeface="+mn-lt"/>
                <a:cs typeface="+mn-lt"/>
              </a:rPr>
              <a:t>no </a:t>
            </a:r>
            <a:r>
              <a:rPr lang="en-US" sz="1800" u="sng" err="1">
                <a:ea typeface="+mn-lt"/>
                <a:cs typeface="+mn-lt"/>
              </a:rPr>
              <a:t>resistan</a:t>
            </a:r>
            <a:r>
              <a:rPr lang="en-US" sz="1800" u="sng">
                <a:ea typeface="+mn-lt"/>
                <a:cs typeface="+mn-lt"/>
              </a:rPr>
              <a:t> al que es </a:t>
            </a:r>
            <a:r>
              <a:rPr lang="en-US" sz="1800" u="sng" err="1">
                <a:ea typeface="+mn-lt"/>
                <a:cs typeface="+mn-lt"/>
              </a:rPr>
              <a:t>malo</a:t>
            </a:r>
            <a:r>
              <a:rPr lang="en-US" sz="1800">
                <a:ea typeface="+mn-lt"/>
                <a:cs typeface="+mn-lt"/>
              </a:rPr>
              <a:t>; antes bien, a </a:t>
            </a:r>
            <a:r>
              <a:rPr lang="en-US" sz="1800" err="1">
                <a:ea typeface="+mn-lt"/>
                <a:cs typeface="+mn-lt"/>
              </a:rPr>
              <a:t>cualquiera</a:t>
            </a:r>
            <a:r>
              <a:rPr lang="en-US" sz="1800">
                <a:ea typeface="+mn-lt"/>
                <a:cs typeface="+mn-lt"/>
              </a:rPr>
              <a:t> que </a:t>
            </a:r>
            <a:r>
              <a:rPr lang="en-US" sz="1800" err="1">
                <a:ea typeface="+mn-lt"/>
                <a:cs typeface="+mn-lt"/>
              </a:rPr>
              <a:t>te</a:t>
            </a:r>
            <a:r>
              <a:rPr lang="en-US" sz="1800">
                <a:ea typeface="+mn-lt"/>
                <a:cs typeface="+mn-lt"/>
              </a:rPr>
              <a:t> </a:t>
            </a:r>
            <a:r>
              <a:rPr lang="en-US" sz="1800" err="1">
                <a:ea typeface="+mn-lt"/>
                <a:cs typeface="+mn-lt"/>
              </a:rPr>
              <a:t>abofetee</a:t>
            </a:r>
            <a:r>
              <a:rPr lang="en-US" sz="1800">
                <a:ea typeface="+mn-lt"/>
                <a:cs typeface="+mn-lt"/>
              </a:rPr>
              <a:t> </a:t>
            </a:r>
            <a:r>
              <a:rPr lang="en-US" sz="1800" err="1">
                <a:ea typeface="+mn-lt"/>
                <a:cs typeface="+mn-lt"/>
              </a:rPr>
              <a:t>en</a:t>
            </a:r>
            <a:r>
              <a:rPr lang="en-US" sz="1800">
                <a:ea typeface="+mn-lt"/>
                <a:cs typeface="+mn-lt"/>
              </a:rPr>
              <a:t> la </a:t>
            </a:r>
            <a:r>
              <a:rPr lang="en-US" sz="1800" err="1">
                <a:ea typeface="+mn-lt"/>
                <a:cs typeface="+mn-lt"/>
              </a:rPr>
              <a:t>mejilla</a:t>
            </a:r>
            <a:r>
              <a:rPr lang="en-US" sz="1800">
                <a:ea typeface="+mn-lt"/>
                <a:cs typeface="+mn-lt"/>
              </a:rPr>
              <a:t> </a:t>
            </a:r>
            <a:r>
              <a:rPr lang="en-US" sz="1800" err="1">
                <a:ea typeface="+mn-lt"/>
                <a:cs typeface="+mn-lt"/>
              </a:rPr>
              <a:t>derecha</a:t>
            </a:r>
            <a:r>
              <a:rPr lang="en-US" sz="1800">
                <a:ea typeface="+mn-lt"/>
                <a:cs typeface="+mn-lt"/>
              </a:rPr>
              <a:t>, </a:t>
            </a:r>
            <a:r>
              <a:rPr lang="en-US" sz="1800" u="sng" err="1">
                <a:ea typeface="+mn-lt"/>
                <a:cs typeface="+mn-lt"/>
              </a:rPr>
              <a:t>vuélvele</a:t>
            </a:r>
            <a:r>
              <a:rPr lang="en-US" sz="1800" u="sng">
                <a:ea typeface="+mn-lt"/>
                <a:cs typeface="+mn-lt"/>
              </a:rPr>
              <a:t> </a:t>
            </a:r>
            <a:r>
              <a:rPr lang="en-US" sz="1800" u="sng" err="1">
                <a:ea typeface="+mn-lt"/>
                <a:cs typeface="+mn-lt"/>
              </a:rPr>
              <a:t>también</a:t>
            </a:r>
            <a:r>
              <a:rPr lang="en-US" sz="1800" u="sng">
                <a:ea typeface="+mn-lt"/>
                <a:cs typeface="+mn-lt"/>
              </a:rPr>
              <a:t> la </a:t>
            </a:r>
            <a:r>
              <a:rPr lang="en-US" sz="1800" u="sng" err="1">
                <a:ea typeface="+mn-lt"/>
                <a:cs typeface="+mn-lt"/>
              </a:rPr>
              <a:t>otra</a:t>
            </a:r>
            <a:r>
              <a:rPr lang="en-US" sz="1800">
                <a:ea typeface="+mn-lt"/>
                <a:cs typeface="+mn-lt"/>
              </a:rPr>
              <a:t>". (Mateo 5:39)</a:t>
            </a:r>
          </a:p>
          <a:p>
            <a:r>
              <a:rPr lang="en-US" sz="2150" err="1">
                <a:ea typeface="+mn-lt"/>
                <a:cs typeface="+mn-lt"/>
              </a:rPr>
              <a:t>Desee</a:t>
            </a:r>
            <a:r>
              <a:rPr lang="en-US" sz="2150">
                <a:ea typeface="+mn-lt"/>
                <a:cs typeface="+mn-lt"/>
              </a:rPr>
              <a:t> </a:t>
            </a:r>
            <a:r>
              <a:rPr lang="en-US" sz="2150" err="1">
                <a:ea typeface="+mn-lt"/>
                <a:cs typeface="+mn-lt"/>
              </a:rPr>
              <a:t>justicia</a:t>
            </a:r>
            <a:r>
              <a:rPr lang="en-US" sz="2150">
                <a:ea typeface="+mn-lt"/>
                <a:cs typeface="+mn-lt"/>
              </a:rPr>
              <a:t> </a:t>
            </a:r>
            <a:r>
              <a:rPr lang="en-US" sz="2150" u="sng">
                <a:ea typeface="+mn-lt"/>
                <a:cs typeface="+mn-lt"/>
              </a:rPr>
              <a:t>y</a:t>
            </a:r>
            <a:r>
              <a:rPr lang="en-US" sz="2150">
                <a:ea typeface="+mn-lt"/>
                <a:cs typeface="+mn-lt"/>
              </a:rPr>
              <a:t> misericordia</a:t>
            </a:r>
            <a:endParaRPr lang="en-US" sz="2150"/>
          </a:p>
        </p:txBody>
      </p:sp>
    </p:spTree>
    <p:extLst>
      <p:ext uri="{BB962C8B-B14F-4D97-AF65-F5344CB8AC3E}">
        <p14:creationId xmlns:p14="http://schemas.microsoft.com/office/powerpoint/2010/main" val="360127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9EE5-C9FB-43F3-01AA-743FC8FFA145}"/>
              </a:ext>
            </a:extLst>
          </p:cNvPr>
          <p:cNvSpPr>
            <a:spLocks noGrp="1"/>
          </p:cNvSpPr>
          <p:nvPr>
            <p:ph type="title"/>
          </p:nvPr>
        </p:nvSpPr>
        <p:spPr/>
        <p:txBody>
          <a:bodyPr/>
          <a:lstStyle/>
          <a:p>
            <a:r>
              <a:rPr lang="en-US" dirty="0"/>
              <a:t>Course Goals / Objetivos del curso</a:t>
            </a:r>
          </a:p>
        </p:txBody>
      </p:sp>
      <p:sp>
        <p:nvSpPr>
          <p:cNvPr id="3" name="Content Placeholder 2">
            <a:extLst>
              <a:ext uri="{FF2B5EF4-FFF2-40B4-BE49-F238E27FC236}">
                <a16:creationId xmlns:a16="http://schemas.microsoft.com/office/drawing/2014/main" id="{6F80FB36-0E18-3919-9A1D-222C4E43458B}"/>
              </a:ext>
            </a:extLst>
          </p:cNvPr>
          <p:cNvSpPr>
            <a:spLocks noGrp="1"/>
          </p:cNvSpPr>
          <p:nvPr>
            <p:ph sz="half" idx="1"/>
          </p:nvPr>
        </p:nvSpPr>
        <p:spPr>
          <a:xfrm>
            <a:off x="337625" y="1446028"/>
            <a:ext cx="4234375" cy="4044767"/>
          </a:xfrm>
        </p:spPr>
        <p:txBody>
          <a:bodyPr/>
          <a:lstStyle/>
          <a:p>
            <a:r>
              <a:rPr lang="en-US" dirty="0"/>
              <a:t>To increase our spiritual benefit from reading the psalms</a:t>
            </a:r>
          </a:p>
          <a:p>
            <a:pPr lvl="1"/>
            <a:r>
              <a:rPr lang="en-US" dirty="0"/>
              <a:t>Improve our vocabulary for prayer, praise, and edification</a:t>
            </a:r>
          </a:p>
          <a:p>
            <a:pPr lvl="1"/>
            <a:r>
              <a:rPr lang="en-US" dirty="0"/>
              <a:t>Learn to think like men of approved faith</a:t>
            </a:r>
          </a:p>
          <a:p>
            <a:pPr lvl="1"/>
            <a:r>
              <a:rPr lang="en-US" dirty="0"/>
              <a:t>Understand when and how to read psalms of various types</a:t>
            </a:r>
          </a:p>
          <a:p>
            <a:r>
              <a:rPr lang="en-US" dirty="0"/>
              <a:t>To improve our prayer lives by absorbing and imitating the psalms</a:t>
            </a:r>
          </a:p>
          <a:p>
            <a:r>
              <a:rPr lang="en-US" dirty="0"/>
              <a:t>To understand the structure and integrity of the book of Psalms</a:t>
            </a:r>
          </a:p>
          <a:p>
            <a:endParaRPr lang="en-US" dirty="0"/>
          </a:p>
        </p:txBody>
      </p:sp>
      <p:sp>
        <p:nvSpPr>
          <p:cNvPr id="4" name="Content Placeholder 3">
            <a:extLst>
              <a:ext uri="{FF2B5EF4-FFF2-40B4-BE49-F238E27FC236}">
                <a16:creationId xmlns:a16="http://schemas.microsoft.com/office/drawing/2014/main" id="{D7B1BF7C-F69E-F0D6-18AF-981C39EF7895}"/>
              </a:ext>
            </a:extLst>
          </p:cNvPr>
          <p:cNvSpPr>
            <a:spLocks noGrp="1"/>
          </p:cNvSpPr>
          <p:nvPr>
            <p:ph sz="half" idx="2"/>
          </p:nvPr>
        </p:nvSpPr>
        <p:spPr>
          <a:xfrm>
            <a:off x="4571999" y="1446029"/>
            <a:ext cx="4408967" cy="4044767"/>
          </a:xfrm>
        </p:spPr>
        <p:txBody>
          <a:bodyPr/>
          <a:lstStyle/>
          <a:p>
            <a:r>
              <a:rPr lang="es-ES" dirty="0"/>
              <a:t>Aumentar nuestro beneficio espiritual al leer los salmos</a:t>
            </a:r>
          </a:p>
          <a:p>
            <a:pPr lvl="1"/>
            <a:r>
              <a:rPr lang="es-ES" dirty="0"/>
              <a:t>Mejorar nuestro vocabulario de oración, </a:t>
            </a:r>
            <a:br>
              <a:rPr lang="es-ES" dirty="0"/>
            </a:br>
            <a:r>
              <a:rPr lang="es-ES" dirty="0"/>
              <a:t>alabanza y edificación</a:t>
            </a:r>
          </a:p>
          <a:p>
            <a:pPr lvl="1"/>
            <a:r>
              <a:rPr lang="es-ES" dirty="0"/>
              <a:t>Aprender a pensar como hombres de fe aprobada</a:t>
            </a:r>
          </a:p>
          <a:p>
            <a:pPr lvl="1"/>
            <a:r>
              <a:rPr lang="es-ES" dirty="0"/>
              <a:t>Comprender cuándo y cómo leer salmos de varios géneros</a:t>
            </a:r>
          </a:p>
          <a:p>
            <a:r>
              <a:rPr lang="es-ES" dirty="0"/>
              <a:t>Mejorar nuestra vida de oración absorbiendo </a:t>
            </a:r>
            <a:br>
              <a:rPr lang="es-ES" dirty="0"/>
            </a:br>
            <a:r>
              <a:rPr lang="es-ES" dirty="0"/>
              <a:t>e imitando los salmos</a:t>
            </a:r>
          </a:p>
          <a:p>
            <a:r>
              <a:rPr lang="es-ES" dirty="0"/>
              <a:t>Entender la estructura e integridad del libro </a:t>
            </a:r>
            <a:br>
              <a:rPr lang="es-ES" dirty="0"/>
            </a:br>
            <a:r>
              <a:rPr lang="es-ES" dirty="0"/>
              <a:t>de los Salmos</a:t>
            </a:r>
          </a:p>
          <a:p>
            <a:endParaRPr lang="en-US" dirty="0"/>
          </a:p>
        </p:txBody>
      </p:sp>
    </p:spTree>
    <p:extLst>
      <p:ext uri="{BB962C8B-B14F-4D97-AF65-F5344CB8AC3E}">
        <p14:creationId xmlns:p14="http://schemas.microsoft.com/office/powerpoint/2010/main" val="23407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9468792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70CB-6EAC-66D0-B40D-7EA60777EE93}"/>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What Trust Looks Like / </a:t>
            </a:r>
            <a:r>
              <a:rPr lang="en-US" sz="2800" err="1">
                <a:latin typeface="Malgun Gothic"/>
                <a:ea typeface="Malgun Gothic"/>
              </a:rPr>
              <a:t>Cómo</a:t>
            </a:r>
            <a:r>
              <a:rPr lang="en-US" sz="2800">
                <a:latin typeface="Malgun Gothic"/>
                <a:ea typeface="Malgun Gothic"/>
              </a:rPr>
              <a:t> se </a:t>
            </a:r>
            <a:r>
              <a:rPr lang="en-US" sz="2800" err="1">
                <a:latin typeface="Malgun Gothic"/>
                <a:ea typeface="Malgun Gothic"/>
              </a:rPr>
              <a:t>ve</a:t>
            </a:r>
            <a:r>
              <a:rPr lang="en-US" sz="2800">
                <a:latin typeface="Malgun Gothic"/>
                <a:ea typeface="Malgun Gothic"/>
              </a:rPr>
              <a:t> la </a:t>
            </a:r>
            <a:r>
              <a:rPr lang="en-US" sz="2800" err="1">
                <a:latin typeface="Malgun Gothic"/>
                <a:ea typeface="Malgun Gothic"/>
              </a:rPr>
              <a:t>confianza</a:t>
            </a:r>
            <a:endParaRPr lang="en-US" sz="2800"/>
          </a:p>
        </p:txBody>
      </p:sp>
      <p:sp>
        <p:nvSpPr>
          <p:cNvPr id="3" name="Content Placeholder 2">
            <a:extLst>
              <a:ext uri="{FF2B5EF4-FFF2-40B4-BE49-F238E27FC236}">
                <a16:creationId xmlns:a16="http://schemas.microsoft.com/office/drawing/2014/main" id="{9626F758-2B41-45E0-39DE-DE51F9D70870}"/>
              </a:ext>
            </a:extLst>
          </p:cNvPr>
          <p:cNvSpPr>
            <a:spLocks noGrp="1"/>
          </p:cNvSpPr>
          <p:nvPr>
            <p:ph sz="half" idx="1"/>
          </p:nvPr>
        </p:nvSpPr>
        <p:spPr>
          <a:xfrm>
            <a:off x="337625" y="1041006"/>
            <a:ext cx="4234375" cy="4673994"/>
          </a:xfrm>
        </p:spPr>
        <p:txBody>
          <a:bodyPr>
            <a:normAutofit fontScale="92500"/>
          </a:bodyPr>
          <a:lstStyle/>
          <a:p>
            <a:r>
              <a:rPr lang="en-US"/>
              <a:t>Declare the psalmist’s trust in God (27:2,3,5-6,8,9,10,13; 73:17,18-20,23-28)</a:t>
            </a:r>
          </a:p>
          <a:p>
            <a:pPr lvl="1"/>
            <a:r>
              <a:rPr lang="en-US"/>
              <a:t>Uses positive language (“You will”) to describe the actions God has promised </a:t>
            </a:r>
          </a:p>
          <a:p>
            <a:pPr lvl="1"/>
            <a:r>
              <a:rPr lang="en-US"/>
              <a:t>Note: this requires a detailed knowledge of God’s promises to pray according to His will</a:t>
            </a:r>
          </a:p>
          <a:p>
            <a:r>
              <a:rPr lang="en-US"/>
              <a:t>Describe the basis for the psalmist’s trust (27:1; 73:1)</a:t>
            </a:r>
          </a:p>
          <a:p>
            <a:r>
              <a:rPr lang="en-US"/>
              <a:t>Invite others to trust God also (27:14)</a:t>
            </a:r>
          </a:p>
          <a:p>
            <a:r>
              <a:rPr lang="en-US"/>
              <a:t>Use images of God that answer the crisis the psalmist faces (27:1,5,9; 73:26,27,28)</a:t>
            </a:r>
          </a:p>
          <a:p>
            <a:r>
              <a:rPr lang="en-US"/>
              <a:t>Request help in a way that demonstrates trust, not fear (27:4,7,9,11)</a:t>
            </a:r>
          </a:p>
          <a:p>
            <a:pPr lvl="1"/>
            <a:r>
              <a:rPr lang="en-US"/>
              <a:t>Make specific requests about the situation according to His will</a:t>
            </a:r>
          </a:p>
          <a:p>
            <a:r>
              <a:rPr lang="en-US"/>
              <a:t>Vow to praise God (27:6)</a:t>
            </a:r>
          </a:p>
          <a:p>
            <a:pPr lvl="1"/>
            <a:r>
              <a:rPr lang="en-US"/>
              <a:t>A vow to do more than God commands as an expression of gratitude</a:t>
            </a:r>
          </a:p>
        </p:txBody>
      </p:sp>
      <p:sp>
        <p:nvSpPr>
          <p:cNvPr id="4" name="Content Placeholder 3">
            <a:extLst>
              <a:ext uri="{FF2B5EF4-FFF2-40B4-BE49-F238E27FC236}">
                <a16:creationId xmlns:a16="http://schemas.microsoft.com/office/drawing/2014/main" id="{485D7D9C-E213-072D-1D86-417504190627}"/>
              </a:ext>
            </a:extLst>
          </p:cNvPr>
          <p:cNvSpPr>
            <a:spLocks noGrp="1"/>
          </p:cNvSpPr>
          <p:nvPr>
            <p:ph sz="half" idx="2"/>
          </p:nvPr>
        </p:nvSpPr>
        <p:spPr/>
        <p:txBody>
          <a:bodyPr vert="horz" lIns="91440" tIns="45720" rIns="91440" bIns="45720" rtlCol="0" anchor="t">
            <a:normAutofit fontScale="92500"/>
          </a:bodyPr>
          <a:lstStyle/>
          <a:p>
            <a:r>
              <a:rPr lang="en-US" err="1">
                <a:ea typeface="+mn-lt"/>
                <a:cs typeface="+mn-lt"/>
              </a:rPr>
              <a:t>Declara</a:t>
            </a:r>
            <a:r>
              <a:rPr lang="en-US">
                <a:ea typeface="+mn-lt"/>
                <a:cs typeface="+mn-lt"/>
              </a:rPr>
              <a:t> la </a:t>
            </a:r>
            <a:r>
              <a:rPr lang="en-US" err="1">
                <a:ea typeface="+mn-lt"/>
                <a:cs typeface="+mn-lt"/>
              </a:rPr>
              <a:t>confianza</a:t>
            </a:r>
            <a:r>
              <a:rPr lang="en-US">
                <a:ea typeface="+mn-lt"/>
                <a:cs typeface="+mn-lt"/>
              </a:rPr>
              <a:t> del </a:t>
            </a:r>
            <a:r>
              <a:rPr lang="en-US" err="1">
                <a:ea typeface="+mn-lt"/>
                <a:cs typeface="+mn-lt"/>
              </a:rPr>
              <a:t>salmista</a:t>
            </a:r>
            <a:r>
              <a:rPr lang="en-US">
                <a:ea typeface="+mn-lt"/>
                <a:cs typeface="+mn-lt"/>
              </a:rPr>
              <a:t> </a:t>
            </a:r>
            <a:r>
              <a:rPr lang="en-US" err="1">
                <a:ea typeface="+mn-lt"/>
                <a:cs typeface="+mn-lt"/>
              </a:rPr>
              <a:t>en</a:t>
            </a:r>
            <a:r>
              <a:rPr lang="en-US">
                <a:ea typeface="+mn-lt"/>
                <a:cs typeface="+mn-lt"/>
              </a:rPr>
              <a:t> Dios (27:2,3,5-6,8,9,10,13; 73:17,18-20,23-28)</a:t>
            </a:r>
            <a:endParaRPr lang="en-US"/>
          </a:p>
          <a:p>
            <a:pPr lvl="1"/>
            <a:r>
              <a:rPr lang="en-US" err="1">
                <a:ea typeface="+mn-lt"/>
                <a:cs typeface="+mn-lt"/>
              </a:rPr>
              <a:t>Utiliza</a:t>
            </a:r>
            <a:r>
              <a:rPr lang="en-US">
                <a:ea typeface="+mn-lt"/>
                <a:cs typeface="+mn-lt"/>
              </a:rPr>
              <a:t> un </a:t>
            </a:r>
            <a:r>
              <a:rPr lang="en-US" err="1">
                <a:ea typeface="+mn-lt"/>
                <a:cs typeface="+mn-lt"/>
              </a:rPr>
              <a:t>lenguaje</a:t>
            </a:r>
            <a:r>
              <a:rPr lang="en-US">
                <a:ea typeface="+mn-lt"/>
                <a:cs typeface="+mn-lt"/>
              </a:rPr>
              <a:t> </a:t>
            </a:r>
            <a:r>
              <a:rPr lang="en-US" err="1">
                <a:ea typeface="+mn-lt"/>
                <a:cs typeface="+mn-lt"/>
              </a:rPr>
              <a:t>positivo</a:t>
            </a:r>
            <a:r>
              <a:rPr lang="en-US">
                <a:ea typeface="+mn-lt"/>
                <a:cs typeface="+mn-lt"/>
              </a:rPr>
              <a:t> ("Tú lo </a:t>
            </a:r>
            <a:r>
              <a:rPr lang="en-US" err="1">
                <a:ea typeface="+mn-lt"/>
                <a:cs typeface="+mn-lt"/>
              </a:rPr>
              <a:t>harás</a:t>
            </a:r>
            <a:r>
              <a:rPr lang="en-US">
                <a:ea typeface="+mn-lt"/>
                <a:cs typeface="+mn-lt"/>
              </a:rPr>
              <a:t>") para </a:t>
            </a:r>
            <a:r>
              <a:rPr lang="en-US" err="1">
                <a:ea typeface="+mn-lt"/>
                <a:cs typeface="+mn-lt"/>
              </a:rPr>
              <a:t>describir</a:t>
            </a:r>
            <a:r>
              <a:rPr lang="en-US">
                <a:ea typeface="+mn-lt"/>
                <a:cs typeface="+mn-lt"/>
              </a:rPr>
              <a:t> las </a:t>
            </a:r>
            <a:r>
              <a:rPr lang="en-US" err="1">
                <a:ea typeface="+mn-lt"/>
                <a:cs typeface="+mn-lt"/>
              </a:rPr>
              <a:t>acciones</a:t>
            </a:r>
            <a:r>
              <a:rPr lang="en-US">
                <a:ea typeface="+mn-lt"/>
                <a:cs typeface="+mn-lt"/>
              </a:rPr>
              <a:t> que Dios ha </a:t>
            </a:r>
            <a:r>
              <a:rPr lang="en-US" err="1">
                <a:ea typeface="+mn-lt"/>
                <a:cs typeface="+mn-lt"/>
              </a:rPr>
              <a:t>prometido</a:t>
            </a:r>
            <a:endParaRPr lang="en-US" err="1"/>
          </a:p>
          <a:p>
            <a:pPr lvl="1"/>
            <a:r>
              <a:rPr lang="en-US" err="1">
                <a:ea typeface="+mn-lt"/>
                <a:cs typeface="+mn-lt"/>
              </a:rPr>
              <a:t>Nota</a:t>
            </a:r>
            <a:r>
              <a:rPr lang="en-US">
                <a:ea typeface="+mn-lt"/>
                <a:cs typeface="+mn-lt"/>
              </a:rPr>
              <a:t>: </a:t>
            </a:r>
            <a:r>
              <a:rPr lang="en-US" err="1">
                <a:ea typeface="+mn-lt"/>
                <a:cs typeface="+mn-lt"/>
              </a:rPr>
              <a:t>esto</a:t>
            </a:r>
            <a:r>
              <a:rPr lang="en-US">
                <a:ea typeface="+mn-lt"/>
                <a:cs typeface="+mn-lt"/>
              </a:rPr>
              <a:t> </a:t>
            </a:r>
            <a:r>
              <a:rPr lang="en-US" err="1">
                <a:ea typeface="+mn-lt"/>
                <a:cs typeface="+mn-lt"/>
              </a:rPr>
              <a:t>requiere</a:t>
            </a:r>
            <a:r>
              <a:rPr lang="en-US">
                <a:ea typeface="+mn-lt"/>
                <a:cs typeface="+mn-lt"/>
              </a:rPr>
              <a:t> un </a:t>
            </a:r>
            <a:r>
              <a:rPr lang="en-US" err="1">
                <a:ea typeface="+mn-lt"/>
                <a:cs typeface="+mn-lt"/>
              </a:rPr>
              <a:t>conocimiento</a:t>
            </a:r>
            <a:r>
              <a:rPr lang="en-US">
                <a:ea typeface="+mn-lt"/>
                <a:cs typeface="+mn-lt"/>
              </a:rPr>
              <a:t> </a:t>
            </a:r>
            <a:r>
              <a:rPr lang="en-US" err="1">
                <a:ea typeface="+mn-lt"/>
                <a:cs typeface="+mn-lt"/>
              </a:rPr>
              <a:t>detallado</a:t>
            </a:r>
            <a:r>
              <a:rPr lang="en-US">
                <a:ea typeface="+mn-lt"/>
                <a:cs typeface="+mn-lt"/>
              </a:rPr>
              <a:t> de las </a:t>
            </a:r>
            <a:r>
              <a:rPr lang="en-US" err="1">
                <a:ea typeface="+mn-lt"/>
                <a:cs typeface="+mn-lt"/>
              </a:rPr>
              <a:t>promesas</a:t>
            </a:r>
            <a:r>
              <a:rPr lang="en-US">
                <a:ea typeface="+mn-lt"/>
                <a:cs typeface="+mn-lt"/>
              </a:rPr>
              <a:t> de Dios para </a:t>
            </a:r>
            <a:r>
              <a:rPr lang="en-US" err="1">
                <a:ea typeface="+mn-lt"/>
                <a:cs typeface="+mn-lt"/>
              </a:rPr>
              <a:t>orar</a:t>
            </a:r>
            <a:r>
              <a:rPr lang="en-US">
                <a:ea typeface="+mn-lt"/>
                <a:cs typeface="+mn-lt"/>
              </a:rPr>
              <a:t> </a:t>
            </a:r>
            <a:r>
              <a:rPr lang="en-US" err="1">
                <a:ea typeface="+mn-lt"/>
                <a:cs typeface="+mn-lt"/>
              </a:rPr>
              <a:t>según</a:t>
            </a:r>
            <a:r>
              <a:rPr lang="en-US">
                <a:ea typeface="+mn-lt"/>
                <a:cs typeface="+mn-lt"/>
              </a:rPr>
              <a:t> </a:t>
            </a:r>
            <a:r>
              <a:rPr lang="en-US" err="1">
                <a:ea typeface="+mn-lt"/>
                <a:cs typeface="+mn-lt"/>
              </a:rPr>
              <a:t>Su</a:t>
            </a:r>
            <a:r>
              <a:rPr lang="en-US">
                <a:ea typeface="+mn-lt"/>
                <a:cs typeface="+mn-lt"/>
              </a:rPr>
              <a:t> </a:t>
            </a:r>
            <a:r>
              <a:rPr lang="en-US" err="1">
                <a:ea typeface="+mn-lt"/>
                <a:cs typeface="+mn-lt"/>
              </a:rPr>
              <a:t>voluntad</a:t>
            </a:r>
            <a:endParaRPr lang="en-US" err="1"/>
          </a:p>
          <a:p>
            <a:r>
              <a:rPr lang="en-US">
                <a:ea typeface="+mn-lt"/>
                <a:cs typeface="+mn-lt"/>
              </a:rPr>
              <a:t>Describe la base de la </a:t>
            </a:r>
            <a:r>
              <a:rPr lang="en-US" err="1">
                <a:ea typeface="+mn-lt"/>
                <a:cs typeface="+mn-lt"/>
              </a:rPr>
              <a:t>confianza</a:t>
            </a:r>
            <a:r>
              <a:rPr lang="en-US">
                <a:ea typeface="+mn-lt"/>
                <a:cs typeface="+mn-lt"/>
              </a:rPr>
              <a:t> del </a:t>
            </a:r>
            <a:r>
              <a:rPr lang="en-US" err="1">
                <a:ea typeface="+mn-lt"/>
                <a:cs typeface="+mn-lt"/>
              </a:rPr>
              <a:t>salmista</a:t>
            </a:r>
            <a:r>
              <a:rPr lang="en-US">
                <a:ea typeface="+mn-lt"/>
                <a:cs typeface="+mn-lt"/>
              </a:rPr>
              <a:t> (27:1; 73:1)</a:t>
            </a:r>
            <a:endParaRPr lang="en-US"/>
          </a:p>
          <a:p>
            <a:r>
              <a:rPr lang="en-US" err="1">
                <a:ea typeface="+mn-lt"/>
                <a:cs typeface="+mn-lt"/>
              </a:rPr>
              <a:t>Invita</a:t>
            </a:r>
            <a:r>
              <a:rPr lang="en-US">
                <a:ea typeface="+mn-lt"/>
                <a:cs typeface="+mn-lt"/>
              </a:rPr>
              <a:t> a </a:t>
            </a:r>
            <a:r>
              <a:rPr lang="en-US" err="1">
                <a:ea typeface="+mn-lt"/>
                <a:cs typeface="+mn-lt"/>
              </a:rPr>
              <a:t>otros</a:t>
            </a:r>
            <a:r>
              <a:rPr lang="en-US">
                <a:ea typeface="+mn-lt"/>
                <a:cs typeface="+mn-lt"/>
              </a:rPr>
              <a:t> a </a:t>
            </a:r>
            <a:r>
              <a:rPr lang="en-US" err="1">
                <a:ea typeface="+mn-lt"/>
                <a:cs typeface="+mn-lt"/>
              </a:rPr>
              <a:t>confiar</a:t>
            </a:r>
            <a:r>
              <a:rPr lang="en-US">
                <a:ea typeface="+mn-lt"/>
                <a:cs typeface="+mn-lt"/>
              </a:rPr>
              <a:t> </a:t>
            </a:r>
            <a:r>
              <a:rPr lang="en-US" err="1">
                <a:ea typeface="+mn-lt"/>
                <a:cs typeface="+mn-lt"/>
              </a:rPr>
              <a:t>también</a:t>
            </a:r>
            <a:r>
              <a:rPr lang="en-US">
                <a:ea typeface="+mn-lt"/>
                <a:cs typeface="+mn-lt"/>
              </a:rPr>
              <a:t> </a:t>
            </a:r>
            <a:r>
              <a:rPr lang="en-US" err="1">
                <a:ea typeface="+mn-lt"/>
                <a:cs typeface="+mn-lt"/>
              </a:rPr>
              <a:t>en</a:t>
            </a:r>
            <a:r>
              <a:rPr lang="en-US">
                <a:ea typeface="+mn-lt"/>
                <a:cs typeface="+mn-lt"/>
              </a:rPr>
              <a:t> Dios (27:14)</a:t>
            </a:r>
            <a:endParaRPr lang="en-US"/>
          </a:p>
          <a:p>
            <a:r>
              <a:rPr lang="en-US">
                <a:ea typeface="+mn-lt"/>
                <a:cs typeface="+mn-lt"/>
              </a:rPr>
              <a:t>Usa </a:t>
            </a:r>
            <a:r>
              <a:rPr lang="en-US" err="1">
                <a:ea typeface="+mn-lt"/>
                <a:cs typeface="+mn-lt"/>
              </a:rPr>
              <a:t>imágenes</a:t>
            </a:r>
            <a:r>
              <a:rPr lang="en-US">
                <a:ea typeface="+mn-lt"/>
                <a:cs typeface="+mn-lt"/>
              </a:rPr>
              <a:t> de Dios que </a:t>
            </a:r>
            <a:r>
              <a:rPr lang="en-US" err="1">
                <a:ea typeface="+mn-lt"/>
                <a:cs typeface="+mn-lt"/>
              </a:rPr>
              <a:t>respondan</a:t>
            </a:r>
            <a:r>
              <a:rPr lang="en-US">
                <a:ea typeface="+mn-lt"/>
                <a:cs typeface="+mn-lt"/>
              </a:rPr>
              <a:t> a la crisis que </a:t>
            </a:r>
            <a:r>
              <a:rPr lang="en-US" err="1">
                <a:ea typeface="+mn-lt"/>
                <a:cs typeface="+mn-lt"/>
              </a:rPr>
              <a:t>enfrenta</a:t>
            </a:r>
            <a:r>
              <a:rPr lang="en-US">
                <a:ea typeface="+mn-lt"/>
                <a:cs typeface="+mn-lt"/>
              </a:rPr>
              <a:t> </a:t>
            </a:r>
            <a:r>
              <a:rPr lang="en-US" err="1">
                <a:ea typeface="+mn-lt"/>
                <a:cs typeface="+mn-lt"/>
              </a:rPr>
              <a:t>el</a:t>
            </a:r>
            <a:r>
              <a:rPr lang="en-US">
                <a:ea typeface="+mn-lt"/>
                <a:cs typeface="+mn-lt"/>
              </a:rPr>
              <a:t> </a:t>
            </a:r>
            <a:r>
              <a:rPr lang="en-US" err="1">
                <a:ea typeface="+mn-lt"/>
                <a:cs typeface="+mn-lt"/>
              </a:rPr>
              <a:t>salmista</a:t>
            </a:r>
            <a:r>
              <a:rPr lang="en-US">
                <a:ea typeface="+mn-lt"/>
                <a:cs typeface="+mn-lt"/>
              </a:rPr>
              <a:t> (27:1, 5, 9; 73:26, 27, 28)</a:t>
            </a:r>
            <a:endParaRPr lang="en-US"/>
          </a:p>
          <a:p>
            <a:r>
              <a:rPr lang="en-US" err="1">
                <a:ea typeface="+mn-lt"/>
                <a:cs typeface="+mn-lt"/>
              </a:rPr>
              <a:t>Pide</a:t>
            </a:r>
            <a:r>
              <a:rPr lang="en-US">
                <a:ea typeface="+mn-lt"/>
                <a:cs typeface="+mn-lt"/>
              </a:rPr>
              <a:t> </a:t>
            </a:r>
            <a:r>
              <a:rPr lang="en-US" err="1">
                <a:ea typeface="+mn-lt"/>
                <a:cs typeface="+mn-lt"/>
              </a:rPr>
              <a:t>ayuda</a:t>
            </a:r>
            <a:r>
              <a:rPr lang="en-US">
                <a:ea typeface="+mn-lt"/>
                <a:cs typeface="+mn-lt"/>
              </a:rPr>
              <a:t> de forma que </a:t>
            </a:r>
            <a:r>
              <a:rPr lang="en-US" err="1">
                <a:ea typeface="+mn-lt"/>
                <a:cs typeface="+mn-lt"/>
              </a:rPr>
              <a:t>demuestre</a:t>
            </a:r>
            <a:r>
              <a:rPr lang="en-US">
                <a:ea typeface="+mn-lt"/>
                <a:cs typeface="+mn-lt"/>
              </a:rPr>
              <a:t> </a:t>
            </a:r>
            <a:r>
              <a:rPr lang="en-US" err="1">
                <a:ea typeface="+mn-lt"/>
                <a:cs typeface="+mn-lt"/>
              </a:rPr>
              <a:t>confianza</a:t>
            </a:r>
            <a:r>
              <a:rPr lang="en-US">
                <a:ea typeface="+mn-lt"/>
                <a:cs typeface="+mn-lt"/>
              </a:rPr>
              <a:t>, no </a:t>
            </a:r>
            <a:r>
              <a:rPr lang="en-US" err="1">
                <a:ea typeface="+mn-lt"/>
                <a:cs typeface="+mn-lt"/>
              </a:rPr>
              <a:t>miedo</a:t>
            </a:r>
            <a:r>
              <a:rPr lang="en-US">
                <a:ea typeface="+mn-lt"/>
                <a:cs typeface="+mn-lt"/>
              </a:rPr>
              <a:t> (27:4,7,9,11)</a:t>
            </a:r>
            <a:endParaRPr lang="en-US"/>
          </a:p>
          <a:p>
            <a:pPr lvl="1"/>
            <a:r>
              <a:rPr lang="en-US" err="1">
                <a:ea typeface="+mn-lt"/>
                <a:cs typeface="+mn-lt"/>
              </a:rPr>
              <a:t>Hace</a:t>
            </a:r>
            <a:r>
              <a:rPr lang="en-US">
                <a:ea typeface="+mn-lt"/>
                <a:cs typeface="+mn-lt"/>
              </a:rPr>
              <a:t> </a:t>
            </a:r>
            <a:r>
              <a:rPr lang="en-US" err="1">
                <a:ea typeface="+mn-lt"/>
                <a:cs typeface="+mn-lt"/>
              </a:rPr>
              <a:t>peticiones</a:t>
            </a:r>
            <a:r>
              <a:rPr lang="en-US">
                <a:ea typeface="+mn-lt"/>
                <a:cs typeface="+mn-lt"/>
              </a:rPr>
              <a:t> </a:t>
            </a:r>
            <a:r>
              <a:rPr lang="en-US" err="1">
                <a:ea typeface="+mn-lt"/>
                <a:cs typeface="+mn-lt"/>
              </a:rPr>
              <a:t>específicas</a:t>
            </a:r>
            <a:r>
              <a:rPr lang="en-US">
                <a:ea typeface="+mn-lt"/>
                <a:cs typeface="+mn-lt"/>
              </a:rPr>
              <a:t> </a:t>
            </a:r>
            <a:r>
              <a:rPr lang="en-US" err="1">
                <a:ea typeface="+mn-lt"/>
                <a:cs typeface="+mn-lt"/>
              </a:rPr>
              <a:t>sobre</a:t>
            </a:r>
            <a:r>
              <a:rPr lang="en-US">
                <a:ea typeface="+mn-lt"/>
                <a:cs typeface="+mn-lt"/>
              </a:rPr>
              <a:t> la </a:t>
            </a:r>
            <a:r>
              <a:rPr lang="en-US" err="1">
                <a:ea typeface="+mn-lt"/>
                <a:cs typeface="+mn-lt"/>
              </a:rPr>
              <a:t>situación</a:t>
            </a:r>
            <a:r>
              <a:rPr lang="en-US">
                <a:ea typeface="+mn-lt"/>
                <a:cs typeface="+mn-lt"/>
              </a:rPr>
              <a:t> de </a:t>
            </a:r>
            <a:r>
              <a:rPr lang="en-US" err="1">
                <a:ea typeface="+mn-lt"/>
                <a:cs typeface="+mn-lt"/>
              </a:rPr>
              <a:t>acuerdo</a:t>
            </a:r>
            <a:r>
              <a:rPr lang="en-US">
                <a:ea typeface="+mn-lt"/>
                <a:cs typeface="+mn-lt"/>
              </a:rPr>
              <a:t> con </a:t>
            </a:r>
            <a:r>
              <a:rPr lang="en-US" err="1">
                <a:ea typeface="+mn-lt"/>
                <a:cs typeface="+mn-lt"/>
              </a:rPr>
              <a:t>Su</a:t>
            </a:r>
            <a:r>
              <a:rPr lang="en-US">
                <a:ea typeface="+mn-lt"/>
                <a:cs typeface="+mn-lt"/>
              </a:rPr>
              <a:t> </a:t>
            </a:r>
            <a:r>
              <a:rPr lang="en-US" err="1">
                <a:ea typeface="+mn-lt"/>
                <a:cs typeface="+mn-lt"/>
              </a:rPr>
              <a:t>voluntad</a:t>
            </a:r>
            <a:endParaRPr lang="en-US"/>
          </a:p>
          <a:p>
            <a:r>
              <a:rPr lang="en-US">
                <a:ea typeface="+mn-lt"/>
                <a:cs typeface="+mn-lt"/>
              </a:rPr>
              <a:t>Voto de </a:t>
            </a:r>
            <a:r>
              <a:rPr lang="en-US" err="1">
                <a:ea typeface="+mn-lt"/>
                <a:cs typeface="+mn-lt"/>
              </a:rPr>
              <a:t>alabar</a:t>
            </a:r>
            <a:r>
              <a:rPr lang="en-US">
                <a:ea typeface="+mn-lt"/>
                <a:cs typeface="+mn-lt"/>
              </a:rPr>
              <a:t> a Dios (27:6)</a:t>
            </a:r>
            <a:endParaRPr lang="en-US"/>
          </a:p>
          <a:p>
            <a:pPr lvl="1"/>
            <a:r>
              <a:rPr lang="en-US">
                <a:ea typeface="+mn-lt"/>
                <a:cs typeface="+mn-lt"/>
              </a:rPr>
              <a:t>Voto de </a:t>
            </a:r>
            <a:r>
              <a:rPr lang="en-US" err="1">
                <a:ea typeface="+mn-lt"/>
                <a:cs typeface="+mn-lt"/>
              </a:rPr>
              <a:t>hacer</a:t>
            </a:r>
            <a:r>
              <a:rPr lang="en-US">
                <a:ea typeface="+mn-lt"/>
                <a:cs typeface="+mn-lt"/>
              </a:rPr>
              <a:t> </a:t>
            </a:r>
            <a:r>
              <a:rPr lang="en-US" err="1">
                <a:ea typeface="+mn-lt"/>
                <a:cs typeface="+mn-lt"/>
              </a:rPr>
              <a:t>más</a:t>
            </a:r>
            <a:r>
              <a:rPr lang="en-US">
                <a:ea typeface="+mn-lt"/>
                <a:cs typeface="+mn-lt"/>
              </a:rPr>
              <a:t> de lo que Dios </a:t>
            </a:r>
            <a:r>
              <a:rPr lang="en-US" err="1">
                <a:ea typeface="+mn-lt"/>
                <a:cs typeface="+mn-lt"/>
              </a:rPr>
              <a:t>manda</a:t>
            </a:r>
            <a:r>
              <a:rPr lang="en-US">
                <a:ea typeface="+mn-lt"/>
                <a:cs typeface="+mn-lt"/>
              </a:rPr>
              <a:t> </a:t>
            </a:r>
            <a:r>
              <a:rPr lang="en-US" err="1">
                <a:ea typeface="+mn-lt"/>
                <a:cs typeface="+mn-lt"/>
              </a:rPr>
              <a:t>como</a:t>
            </a:r>
            <a:r>
              <a:rPr lang="en-US">
                <a:ea typeface="+mn-lt"/>
                <a:cs typeface="+mn-lt"/>
              </a:rPr>
              <a:t> </a:t>
            </a:r>
            <a:r>
              <a:rPr lang="en-US" err="1">
                <a:ea typeface="+mn-lt"/>
                <a:cs typeface="+mn-lt"/>
              </a:rPr>
              <a:t>expresión</a:t>
            </a:r>
            <a:r>
              <a:rPr lang="en-US">
                <a:ea typeface="+mn-lt"/>
                <a:cs typeface="+mn-lt"/>
              </a:rPr>
              <a:t> de </a:t>
            </a:r>
            <a:r>
              <a:rPr lang="en-US" err="1">
                <a:ea typeface="+mn-lt"/>
                <a:cs typeface="+mn-lt"/>
              </a:rPr>
              <a:t>gratitud</a:t>
            </a:r>
            <a:endParaRPr lang="en-US" err="1"/>
          </a:p>
        </p:txBody>
      </p:sp>
    </p:spTree>
    <p:extLst>
      <p:ext uri="{BB962C8B-B14F-4D97-AF65-F5344CB8AC3E}">
        <p14:creationId xmlns:p14="http://schemas.microsoft.com/office/powerpoint/2010/main" val="40860120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18649965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4DC5-3A95-C8EA-4AED-150A9C3C0E55}"/>
              </a:ext>
            </a:extLst>
          </p:cNvPr>
          <p:cNvSpPr>
            <a:spLocks noGrp="1"/>
          </p:cNvSpPr>
          <p:nvPr>
            <p:ph type="title"/>
          </p:nvPr>
        </p:nvSpPr>
        <p:spPr/>
        <p:txBody>
          <a:bodyPr/>
          <a:lstStyle/>
          <a:p>
            <a:r>
              <a:rPr lang="en-US">
                <a:latin typeface="Malgun Gothic"/>
                <a:ea typeface="Malgun Gothic"/>
              </a:rPr>
              <a:t>Giving Thanks / Dando las gracias </a:t>
            </a:r>
            <a:endParaRPr lang="en-US"/>
          </a:p>
        </p:txBody>
      </p:sp>
      <p:sp>
        <p:nvSpPr>
          <p:cNvPr id="3" name="Content Placeholder 2">
            <a:extLst>
              <a:ext uri="{FF2B5EF4-FFF2-40B4-BE49-F238E27FC236}">
                <a16:creationId xmlns:a16="http://schemas.microsoft.com/office/drawing/2014/main" id="{747476BD-A9E6-842F-75EB-81FE6BCAB19A}"/>
              </a:ext>
            </a:extLst>
          </p:cNvPr>
          <p:cNvSpPr>
            <a:spLocks noGrp="1"/>
          </p:cNvSpPr>
          <p:nvPr>
            <p:ph sz="half" idx="1"/>
          </p:nvPr>
        </p:nvSpPr>
        <p:spPr/>
        <p:txBody>
          <a:bodyPr>
            <a:normAutofit/>
          </a:bodyPr>
          <a:lstStyle/>
          <a:p>
            <a:r>
              <a:rPr lang="en-US"/>
              <a:t>Recount God’s actions as your deliverer</a:t>
            </a:r>
          </a:p>
          <a:p>
            <a:pPr lvl="1"/>
            <a:r>
              <a:rPr lang="en-US"/>
              <a:t>Be specific: What happened? How did it feel?</a:t>
            </a:r>
          </a:p>
          <a:p>
            <a:pPr lvl="1"/>
            <a:r>
              <a:rPr lang="en-US"/>
              <a:t>Recognize your own actions as part of God’s plan working out</a:t>
            </a:r>
          </a:p>
          <a:p>
            <a:pPr lvl="1"/>
            <a:r>
              <a:rPr lang="en-US"/>
              <a:t>Tell a story, even in private prayer</a:t>
            </a:r>
          </a:p>
          <a:p>
            <a:pPr lvl="1"/>
            <a:r>
              <a:rPr lang="en-US"/>
              <a:t>Describe how this incident increased your faith</a:t>
            </a:r>
          </a:p>
          <a:p>
            <a:r>
              <a:rPr lang="en-US"/>
              <a:t>Promise to give God more thanks and praise</a:t>
            </a:r>
          </a:p>
          <a:p>
            <a:pPr lvl="1"/>
            <a:r>
              <a:rPr lang="en-US"/>
              <a:t>Notice the enhanced meaning of other songs and prayers of thanksgiving</a:t>
            </a:r>
          </a:p>
          <a:p>
            <a:pPr lvl="1"/>
            <a:r>
              <a:rPr lang="en-US"/>
              <a:t>Keep thanking God in the future (Psalm 30:12)</a:t>
            </a:r>
            <a:br>
              <a:rPr lang="en-US"/>
            </a:br>
            <a:endParaRPr lang="en-US"/>
          </a:p>
          <a:p>
            <a:r>
              <a:rPr lang="en-US"/>
              <a:t>Involve other people</a:t>
            </a:r>
          </a:p>
          <a:p>
            <a:pPr lvl="1"/>
            <a:r>
              <a:rPr lang="en-US"/>
              <a:t>Tell others what God has done for you</a:t>
            </a:r>
          </a:p>
          <a:p>
            <a:pPr lvl="1"/>
            <a:r>
              <a:rPr lang="en-US"/>
              <a:t>Invite others to rejoice with you (Luke 1:6,9)</a:t>
            </a:r>
          </a:p>
          <a:p>
            <a:pPr lvl="1"/>
            <a:r>
              <a:rPr lang="en-US"/>
              <a:t>Use your thanksgiving as an opportunity for evangelism (Acts 3:8-12ff)</a:t>
            </a:r>
          </a:p>
        </p:txBody>
      </p:sp>
      <p:sp>
        <p:nvSpPr>
          <p:cNvPr id="4" name="Content Placeholder 3">
            <a:extLst>
              <a:ext uri="{FF2B5EF4-FFF2-40B4-BE49-F238E27FC236}">
                <a16:creationId xmlns:a16="http://schemas.microsoft.com/office/drawing/2014/main" id="{F50F099F-8271-54D3-CB70-3145133AF5B6}"/>
              </a:ext>
            </a:extLst>
          </p:cNvPr>
          <p:cNvSpPr>
            <a:spLocks noGrp="1"/>
          </p:cNvSpPr>
          <p:nvPr>
            <p:ph sz="half" idx="2"/>
          </p:nvPr>
        </p:nvSpPr>
        <p:spPr>
          <a:xfrm>
            <a:off x="4571999" y="1041007"/>
            <a:ext cx="4428877" cy="4449790"/>
          </a:xfrm>
        </p:spPr>
        <p:txBody>
          <a:bodyPr vert="horz" lIns="91440" tIns="45720" rIns="91440" bIns="45720" rtlCol="0" anchor="t">
            <a:normAutofit/>
          </a:bodyPr>
          <a:lstStyle/>
          <a:p>
            <a:r>
              <a:rPr lang="en-US">
                <a:ea typeface="+mn-lt"/>
                <a:cs typeface="+mn-lt"/>
              </a:rPr>
              <a:t>Relate las </a:t>
            </a:r>
            <a:r>
              <a:rPr lang="en-US" err="1">
                <a:ea typeface="+mn-lt"/>
                <a:cs typeface="+mn-lt"/>
              </a:rPr>
              <a:t>acciones</a:t>
            </a:r>
            <a:r>
              <a:rPr lang="en-US">
                <a:ea typeface="+mn-lt"/>
                <a:cs typeface="+mn-lt"/>
              </a:rPr>
              <a:t> de Dios </a:t>
            </a:r>
            <a:r>
              <a:rPr lang="en-US" err="1">
                <a:ea typeface="+mn-lt"/>
                <a:cs typeface="+mn-lt"/>
              </a:rPr>
              <a:t>como</a:t>
            </a:r>
            <a:r>
              <a:rPr lang="en-US">
                <a:ea typeface="+mn-lt"/>
                <a:cs typeface="+mn-lt"/>
              </a:rPr>
              <a:t> </a:t>
            </a:r>
            <a:r>
              <a:rPr lang="en-US" err="1">
                <a:ea typeface="+mn-lt"/>
                <a:cs typeface="+mn-lt"/>
              </a:rPr>
              <a:t>Su</a:t>
            </a:r>
            <a:r>
              <a:rPr lang="en-US">
                <a:ea typeface="+mn-lt"/>
                <a:cs typeface="+mn-lt"/>
              </a:rPr>
              <a:t> Libertador</a:t>
            </a:r>
            <a:endParaRPr lang="en-US" err="1"/>
          </a:p>
          <a:p>
            <a:pPr lvl="1"/>
            <a:r>
              <a:rPr lang="en-US">
                <a:ea typeface="+mn-lt"/>
                <a:cs typeface="+mn-lt"/>
              </a:rPr>
              <a:t>Sea </a:t>
            </a:r>
            <a:r>
              <a:rPr lang="en-US" err="1">
                <a:ea typeface="+mn-lt"/>
                <a:cs typeface="+mn-lt"/>
              </a:rPr>
              <a:t>concreto</a:t>
            </a:r>
            <a:r>
              <a:rPr lang="en-US">
                <a:ea typeface="+mn-lt"/>
                <a:cs typeface="+mn-lt"/>
              </a:rPr>
              <a:t>: ¿</a:t>
            </a:r>
            <a:r>
              <a:rPr lang="en-US" err="1">
                <a:ea typeface="+mn-lt"/>
                <a:cs typeface="+mn-lt"/>
              </a:rPr>
              <a:t>Qué</a:t>
            </a:r>
            <a:r>
              <a:rPr lang="en-US">
                <a:ea typeface="+mn-lt"/>
                <a:cs typeface="+mn-lt"/>
              </a:rPr>
              <a:t> </a:t>
            </a:r>
            <a:r>
              <a:rPr lang="en-US" err="1">
                <a:ea typeface="+mn-lt"/>
                <a:cs typeface="+mn-lt"/>
              </a:rPr>
              <a:t>pasó</a:t>
            </a:r>
            <a:r>
              <a:rPr lang="en-US">
                <a:ea typeface="+mn-lt"/>
                <a:cs typeface="+mn-lt"/>
              </a:rPr>
              <a:t>? ¿</a:t>
            </a:r>
            <a:r>
              <a:rPr lang="en-US" err="1">
                <a:ea typeface="+mn-lt"/>
                <a:cs typeface="+mn-lt"/>
              </a:rPr>
              <a:t>Cómo</a:t>
            </a:r>
            <a:r>
              <a:rPr lang="en-US">
                <a:ea typeface="+mn-lt"/>
                <a:cs typeface="+mn-lt"/>
              </a:rPr>
              <a:t> se </a:t>
            </a:r>
            <a:r>
              <a:rPr lang="en-US" err="1">
                <a:ea typeface="+mn-lt"/>
                <a:cs typeface="+mn-lt"/>
              </a:rPr>
              <a:t>sintió</a:t>
            </a:r>
            <a:r>
              <a:rPr lang="en-US">
                <a:ea typeface="+mn-lt"/>
                <a:cs typeface="+mn-lt"/>
              </a:rPr>
              <a:t>?</a:t>
            </a:r>
            <a:endParaRPr lang="en-US"/>
          </a:p>
          <a:p>
            <a:pPr lvl="1"/>
            <a:r>
              <a:rPr lang="en-US" err="1">
                <a:ea typeface="+mn-lt"/>
                <a:cs typeface="+mn-lt"/>
              </a:rPr>
              <a:t>Reconozca</a:t>
            </a:r>
            <a:r>
              <a:rPr lang="en-US">
                <a:ea typeface="+mn-lt"/>
                <a:cs typeface="+mn-lt"/>
              </a:rPr>
              <a:t> sus </a:t>
            </a:r>
            <a:r>
              <a:rPr lang="en-US" err="1">
                <a:ea typeface="+mn-lt"/>
                <a:cs typeface="+mn-lt"/>
              </a:rPr>
              <a:t>propias</a:t>
            </a:r>
            <a:r>
              <a:rPr lang="en-US">
                <a:ea typeface="+mn-lt"/>
                <a:cs typeface="+mn-lt"/>
              </a:rPr>
              <a:t> </a:t>
            </a:r>
            <a:r>
              <a:rPr lang="en-US" err="1">
                <a:ea typeface="+mn-lt"/>
                <a:cs typeface="+mn-lt"/>
              </a:rPr>
              <a:t>acciones</a:t>
            </a:r>
            <a:r>
              <a:rPr lang="en-US">
                <a:ea typeface="+mn-lt"/>
                <a:cs typeface="+mn-lt"/>
              </a:rPr>
              <a:t> </a:t>
            </a:r>
            <a:r>
              <a:rPr lang="en-US" err="1">
                <a:ea typeface="+mn-lt"/>
                <a:cs typeface="+mn-lt"/>
              </a:rPr>
              <a:t>como</a:t>
            </a:r>
            <a:r>
              <a:rPr lang="en-US">
                <a:ea typeface="+mn-lt"/>
                <a:cs typeface="+mn-lt"/>
              </a:rPr>
              <a:t> </a:t>
            </a:r>
            <a:r>
              <a:rPr lang="en-US" err="1">
                <a:ea typeface="+mn-lt"/>
                <a:cs typeface="+mn-lt"/>
              </a:rPr>
              <a:t>parte</a:t>
            </a:r>
            <a:r>
              <a:rPr lang="en-US">
                <a:ea typeface="+mn-lt"/>
                <a:cs typeface="+mn-lt"/>
              </a:rPr>
              <a:t> del plan de Dios</a:t>
            </a:r>
            <a:endParaRPr lang="en-US"/>
          </a:p>
          <a:p>
            <a:pPr lvl="1"/>
            <a:r>
              <a:rPr lang="en-US" err="1">
                <a:ea typeface="+mn-lt"/>
                <a:cs typeface="+mn-lt"/>
              </a:rPr>
              <a:t>Cuente</a:t>
            </a:r>
            <a:r>
              <a:rPr lang="en-US">
                <a:ea typeface="+mn-lt"/>
                <a:cs typeface="+mn-lt"/>
              </a:rPr>
              <a:t> </a:t>
            </a:r>
            <a:r>
              <a:rPr lang="en-US" err="1">
                <a:ea typeface="+mn-lt"/>
                <a:cs typeface="+mn-lt"/>
              </a:rPr>
              <a:t>una</a:t>
            </a:r>
            <a:r>
              <a:rPr lang="en-US">
                <a:ea typeface="+mn-lt"/>
                <a:cs typeface="+mn-lt"/>
              </a:rPr>
              <a:t> </a:t>
            </a:r>
            <a:r>
              <a:rPr lang="en-US" err="1">
                <a:ea typeface="+mn-lt"/>
                <a:cs typeface="+mn-lt"/>
              </a:rPr>
              <a:t>historia</a:t>
            </a:r>
            <a:r>
              <a:rPr lang="en-US">
                <a:ea typeface="+mn-lt"/>
                <a:cs typeface="+mn-lt"/>
              </a:rPr>
              <a:t>, </a:t>
            </a:r>
            <a:r>
              <a:rPr lang="en-US" err="1">
                <a:ea typeface="+mn-lt"/>
                <a:cs typeface="+mn-lt"/>
              </a:rPr>
              <a:t>incluso</a:t>
            </a:r>
            <a:r>
              <a:rPr lang="en-US">
                <a:ea typeface="+mn-lt"/>
                <a:cs typeface="+mn-lt"/>
              </a:rPr>
              <a:t> </a:t>
            </a:r>
            <a:r>
              <a:rPr lang="en-US" err="1">
                <a:ea typeface="+mn-lt"/>
                <a:cs typeface="+mn-lt"/>
              </a:rPr>
              <a:t>en</a:t>
            </a:r>
            <a:r>
              <a:rPr lang="en-US">
                <a:ea typeface="+mn-lt"/>
                <a:cs typeface="+mn-lt"/>
              </a:rPr>
              <a:t> la </a:t>
            </a:r>
            <a:r>
              <a:rPr lang="en-US" err="1">
                <a:ea typeface="+mn-lt"/>
                <a:cs typeface="+mn-lt"/>
              </a:rPr>
              <a:t>oración</a:t>
            </a:r>
            <a:r>
              <a:rPr lang="en-US">
                <a:ea typeface="+mn-lt"/>
                <a:cs typeface="+mn-lt"/>
              </a:rPr>
              <a:t> </a:t>
            </a:r>
            <a:r>
              <a:rPr lang="en-US" err="1">
                <a:ea typeface="+mn-lt"/>
                <a:cs typeface="+mn-lt"/>
              </a:rPr>
              <a:t>privada</a:t>
            </a:r>
            <a:endParaRPr lang="en-US"/>
          </a:p>
          <a:p>
            <a:pPr lvl="1"/>
            <a:r>
              <a:rPr lang="en-US" err="1">
                <a:ea typeface="+mn-lt"/>
                <a:cs typeface="+mn-lt"/>
              </a:rPr>
              <a:t>Describa</a:t>
            </a:r>
            <a:r>
              <a:rPr lang="en-US">
                <a:ea typeface="+mn-lt"/>
                <a:cs typeface="+mn-lt"/>
              </a:rPr>
              <a:t> </a:t>
            </a:r>
            <a:r>
              <a:rPr lang="en-US" err="1">
                <a:ea typeface="+mn-lt"/>
                <a:cs typeface="+mn-lt"/>
              </a:rPr>
              <a:t>cómo</a:t>
            </a:r>
            <a:r>
              <a:rPr lang="en-US">
                <a:ea typeface="+mn-lt"/>
                <a:cs typeface="+mn-lt"/>
              </a:rPr>
              <a:t> </a:t>
            </a:r>
            <a:r>
              <a:rPr lang="en-US" err="1">
                <a:ea typeface="+mn-lt"/>
                <a:cs typeface="+mn-lt"/>
              </a:rPr>
              <a:t>este</a:t>
            </a:r>
            <a:r>
              <a:rPr lang="en-US">
                <a:ea typeface="+mn-lt"/>
                <a:cs typeface="+mn-lt"/>
              </a:rPr>
              <a:t> </a:t>
            </a:r>
            <a:r>
              <a:rPr lang="en-US" err="1">
                <a:ea typeface="+mn-lt"/>
                <a:cs typeface="+mn-lt"/>
              </a:rPr>
              <a:t>incidente</a:t>
            </a:r>
            <a:r>
              <a:rPr lang="en-US">
                <a:ea typeface="+mn-lt"/>
                <a:cs typeface="+mn-lt"/>
              </a:rPr>
              <a:t> </a:t>
            </a:r>
            <a:r>
              <a:rPr lang="en-US" err="1">
                <a:ea typeface="+mn-lt"/>
                <a:cs typeface="+mn-lt"/>
              </a:rPr>
              <a:t>aumentó</a:t>
            </a:r>
            <a:r>
              <a:rPr lang="en-US">
                <a:ea typeface="+mn-lt"/>
                <a:cs typeface="+mn-lt"/>
              </a:rPr>
              <a:t> </a:t>
            </a:r>
            <a:r>
              <a:rPr lang="en-US" err="1">
                <a:ea typeface="+mn-lt"/>
                <a:cs typeface="+mn-lt"/>
              </a:rPr>
              <a:t>su</a:t>
            </a:r>
            <a:r>
              <a:rPr lang="en-US">
                <a:ea typeface="+mn-lt"/>
                <a:cs typeface="+mn-lt"/>
              </a:rPr>
              <a:t> </a:t>
            </a:r>
            <a:r>
              <a:rPr lang="en-US" err="1">
                <a:ea typeface="+mn-lt"/>
                <a:cs typeface="+mn-lt"/>
              </a:rPr>
              <a:t>fe</a:t>
            </a:r>
            <a:endParaRPr lang="en-US"/>
          </a:p>
          <a:p>
            <a:r>
              <a:rPr lang="en-US" err="1">
                <a:ea typeface="+mn-lt"/>
                <a:cs typeface="+mn-lt"/>
              </a:rPr>
              <a:t>Prometa</a:t>
            </a:r>
            <a:r>
              <a:rPr lang="en-US">
                <a:ea typeface="+mn-lt"/>
                <a:cs typeface="+mn-lt"/>
              </a:rPr>
              <a:t> </a:t>
            </a:r>
            <a:r>
              <a:rPr lang="en-US" err="1">
                <a:ea typeface="+mn-lt"/>
                <a:cs typeface="+mn-lt"/>
              </a:rPr>
              <a:t>dar</a:t>
            </a:r>
            <a:r>
              <a:rPr lang="en-US">
                <a:ea typeface="+mn-lt"/>
                <a:cs typeface="+mn-lt"/>
              </a:rPr>
              <a:t> </a:t>
            </a:r>
            <a:r>
              <a:rPr lang="en-US" err="1">
                <a:ea typeface="+mn-lt"/>
                <a:cs typeface="+mn-lt"/>
              </a:rPr>
              <a:t>más</a:t>
            </a:r>
            <a:r>
              <a:rPr lang="en-US">
                <a:ea typeface="+mn-lt"/>
                <a:cs typeface="+mn-lt"/>
              </a:rPr>
              <a:t> gracias y </a:t>
            </a:r>
            <a:r>
              <a:rPr lang="en-US" err="1">
                <a:ea typeface="+mn-lt"/>
                <a:cs typeface="+mn-lt"/>
              </a:rPr>
              <a:t>alabanzas</a:t>
            </a:r>
            <a:r>
              <a:rPr lang="en-US">
                <a:ea typeface="+mn-lt"/>
                <a:cs typeface="+mn-lt"/>
              </a:rPr>
              <a:t> a Dios</a:t>
            </a:r>
            <a:endParaRPr lang="en-US"/>
          </a:p>
          <a:p>
            <a:pPr lvl="1"/>
            <a:r>
              <a:rPr lang="en-US">
                <a:ea typeface="+mn-lt"/>
                <a:cs typeface="+mn-lt"/>
              </a:rPr>
              <a:t>Observe </a:t>
            </a:r>
            <a:r>
              <a:rPr lang="en-US" err="1">
                <a:ea typeface="+mn-lt"/>
                <a:cs typeface="+mn-lt"/>
              </a:rPr>
              <a:t>el</a:t>
            </a:r>
            <a:r>
              <a:rPr lang="en-US">
                <a:ea typeface="+mn-lt"/>
                <a:cs typeface="+mn-lt"/>
              </a:rPr>
              <a:t> </a:t>
            </a:r>
            <a:r>
              <a:rPr lang="en-US" err="1">
                <a:ea typeface="+mn-lt"/>
                <a:cs typeface="+mn-lt"/>
              </a:rPr>
              <a:t>significado</a:t>
            </a:r>
            <a:r>
              <a:rPr lang="en-US">
                <a:ea typeface="+mn-lt"/>
                <a:cs typeface="+mn-lt"/>
              </a:rPr>
              <a:t> </a:t>
            </a:r>
            <a:r>
              <a:rPr lang="en-US" err="1">
                <a:ea typeface="+mn-lt"/>
                <a:cs typeface="+mn-lt"/>
              </a:rPr>
              <a:t>reforzado</a:t>
            </a:r>
            <a:r>
              <a:rPr lang="en-US">
                <a:ea typeface="+mn-lt"/>
                <a:cs typeface="+mn-lt"/>
              </a:rPr>
              <a:t> de </a:t>
            </a:r>
            <a:r>
              <a:rPr lang="en-US" err="1">
                <a:ea typeface="+mn-lt"/>
                <a:cs typeface="+mn-lt"/>
              </a:rPr>
              <a:t>otras</a:t>
            </a:r>
            <a:r>
              <a:rPr lang="en-US">
                <a:ea typeface="+mn-lt"/>
                <a:cs typeface="+mn-lt"/>
              </a:rPr>
              <a:t> canciones y </a:t>
            </a:r>
            <a:r>
              <a:rPr lang="en-US" err="1">
                <a:ea typeface="+mn-lt"/>
                <a:cs typeface="+mn-lt"/>
              </a:rPr>
              <a:t>oraciones</a:t>
            </a:r>
            <a:r>
              <a:rPr lang="en-US">
                <a:ea typeface="+mn-lt"/>
                <a:cs typeface="+mn-lt"/>
              </a:rPr>
              <a:t> de </a:t>
            </a:r>
            <a:r>
              <a:rPr lang="en-US" err="1">
                <a:ea typeface="+mn-lt"/>
                <a:cs typeface="+mn-lt"/>
              </a:rPr>
              <a:t>acción</a:t>
            </a:r>
            <a:r>
              <a:rPr lang="en-US">
                <a:ea typeface="+mn-lt"/>
                <a:cs typeface="+mn-lt"/>
              </a:rPr>
              <a:t> de gracias</a:t>
            </a:r>
            <a:endParaRPr lang="en-US"/>
          </a:p>
          <a:p>
            <a:pPr lvl="1"/>
            <a:r>
              <a:rPr lang="en-US">
                <a:ea typeface="+mn-lt"/>
                <a:cs typeface="+mn-lt"/>
              </a:rPr>
              <a:t>Siga </a:t>
            </a:r>
            <a:r>
              <a:rPr lang="en-US" err="1">
                <a:ea typeface="+mn-lt"/>
                <a:cs typeface="+mn-lt"/>
              </a:rPr>
              <a:t>dando</a:t>
            </a:r>
            <a:r>
              <a:rPr lang="en-US">
                <a:ea typeface="+mn-lt"/>
                <a:cs typeface="+mn-lt"/>
              </a:rPr>
              <a:t> gracias a Dios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futuro</a:t>
            </a:r>
            <a:r>
              <a:rPr lang="en-US">
                <a:ea typeface="+mn-lt"/>
                <a:cs typeface="+mn-lt"/>
              </a:rPr>
              <a:t> (Salmo 30:12)</a:t>
            </a:r>
            <a:endParaRPr lang="en-US"/>
          </a:p>
          <a:p>
            <a:r>
              <a:rPr lang="en-US">
                <a:ea typeface="+mn-lt"/>
                <a:cs typeface="+mn-lt"/>
              </a:rPr>
              <a:t>Invite a </a:t>
            </a:r>
            <a:r>
              <a:rPr lang="en-US" err="1">
                <a:ea typeface="+mn-lt"/>
                <a:cs typeface="+mn-lt"/>
              </a:rPr>
              <a:t>otros</a:t>
            </a:r>
            <a:r>
              <a:rPr lang="en-US">
                <a:ea typeface="+mn-lt"/>
                <a:cs typeface="+mn-lt"/>
              </a:rPr>
              <a:t> a </a:t>
            </a:r>
            <a:r>
              <a:rPr lang="en-US" err="1">
                <a:ea typeface="+mn-lt"/>
                <a:cs typeface="+mn-lt"/>
              </a:rPr>
              <a:t>participar</a:t>
            </a:r>
            <a:endParaRPr lang="en-US" err="1"/>
          </a:p>
          <a:p>
            <a:pPr lvl="1"/>
            <a:r>
              <a:rPr lang="en-US" err="1">
                <a:ea typeface="+mn-lt"/>
                <a:cs typeface="+mn-lt"/>
              </a:rPr>
              <a:t>Cuente</a:t>
            </a:r>
            <a:r>
              <a:rPr lang="en-US">
                <a:ea typeface="+mn-lt"/>
                <a:cs typeface="+mn-lt"/>
              </a:rPr>
              <a:t> a </a:t>
            </a:r>
            <a:r>
              <a:rPr lang="en-US" err="1">
                <a:ea typeface="+mn-lt"/>
                <a:cs typeface="+mn-lt"/>
              </a:rPr>
              <a:t>otros</a:t>
            </a:r>
            <a:r>
              <a:rPr lang="en-US">
                <a:ea typeface="+mn-lt"/>
                <a:cs typeface="+mn-lt"/>
              </a:rPr>
              <a:t> lo que Dios ha </a:t>
            </a:r>
            <a:r>
              <a:rPr lang="en-US" err="1">
                <a:ea typeface="+mn-lt"/>
                <a:cs typeface="+mn-lt"/>
              </a:rPr>
              <a:t>hecho</a:t>
            </a:r>
            <a:r>
              <a:rPr lang="en-US">
                <a:ea typeface="+mn-lt"/>
                <a:cs typeface="+mn-lt"/>
              </a:rPr>
              <a:t> </a:t>
            </a:r>
            <a:r>
              <a:rPr lang="en-US" err="1">
                <a:ea typeface="+mn-lt"/>
                <a:cs typeface="+mn-lt"/>
              </a:rPr>
              <a:t>por</a:t>
            </a:r>
            <a:r>
              <a:rPr lang="en-US">
                <a:ea typeface="+mn-lt"/>
                <a:cs typeface="+mn-lt"/>
              </a:rPr>
              <a:t> </a:t>
            </a:r>
            <a:r>
              <a:rPr lang="en-US" err="1">
                <a:ea typeface="+mn-lt"/>
                <a:cs typeface="+mn-lt"/>
              </a:rPr>
              <a:t>usted</a:t>
            </a:r>
            <a:endParaRPr lang="en-US"/>
          </a:p>
          <a:p>
            <a:pPr lvl="1"/>
            <a:r>
              <a:rPr lang="en-US">
                <a:ea typeface="+mn-lt"/>
                <a:cs typeface="+mn-lt"/>
              </a:rPr>
              <a:t>Invite a </a:t>
            </a:r>
            <a:r>
              <a:rPr lang="en-US" err="1">
                <a:ea typeface="+mn-lt"/>
                <a:cs typeface="+mn-lt"/>
              </a:rPr>
              <a:t>otros</a:t>
            </a:r>
            <a:r>
              <a:rPr lang="en-US">
                <a:ea typeface="+mn-lt"/>
                <a:cs typeface="+mn-lt"/>
              </a:rPr>
              <a:t> a </a:t>
            </a:r>
            <a:r>
              <a:rPr lang="en-US" err="1">
                <a:ea typeface="+mn-lt"/>
                <a:cs typeface="+mn-lt"/>
              </a:rPr>
              <a:t>alegrarse</a:t>
            </a:r>
            <a:r>
              <a:rPr lang="en-US">
                <a:ea typeface="+mn-lt"/>
                <a:cs typeface="+mn-lt"/>
              </a:rPr>
              <a:t> con </a:t>
            </a:r>
            <a:r>
              <a:rPr lang="en-US" err="1">
                <a:ea typeface="+mn-lt"/>
                <a:cs typeface="+mn-lt"/>
              </a:rPr>
              <a:t>usted</a:t>
            </a:r>
            <a:r>
              <a:rPr lang="en-US">
                <a:ea typeface="+mn-lt"/>
                <a:cs typeface="+mn-lt"/>
              </a:rPr>
              <a:t> (Lucas 1:6,9)</a:t>
            </a:r>
            <a:endParaRPr lang="en-US"/>
          </a:p>
          <a:p>
            <a:pPr lvl="1"/>
            <a:r>
              <a:rPr lang="en-US" err="1">
                <a:ea typeface="+mn-lt"/>
                <a:cs typeface="+mn-lt"/>
              </a:rPr>
              <a:t>Utilice</a:t>
            </a:r>
            <a:r>
              <a:rPr lang="en-US">
                <a:ea typeface="+mn-lt"/>
                <a:cs typeface="+mn-lt"/>
              </a:rPr>
              <a:t> </a:t>
            </a:r>
            <a:r>
              <a:rPr lang="en-US" err="1">
                <a:ea typeface="+mn-lt"/>
                <a:cs typeface="+mn-lt"/>
              </a:rPr>
              <a:t>su</a:t>
            </a:r>
            <a:r>
              <a:rPr lang="en-US">
                <a:ea typeface="+mn-lt"/>
                <a:cs typeface="+mn-lt"/>
              </a:rPr>
              <a:t> </a:t>
            </a:r>
            <a:r>
              <a:rPr lang="en-US" err="1">
                <a:ea typeface="+mn-lt"/>
                <a:cs typeface="+mn-lt"/>
              </a:rPr>
              <a:t>acción</a:t>
            </a:r>
            <a:r>
              <a:rPr lang="en-US">
                <a:ea typeface="+mn-lt"/>
                <a:cs typeface="+mn-lt"/>
              </a:rPr>
              <a:t> de gracias </a:t>
            </a:r>
            <a:r>
              <a:rPr lang="en-US" err="1">
                <a:ea typeface="+mn-lt"/>
                <a:cs typeface="+mn-lt"/>
              </a:rPr>
              <a:t>como</a:t>
            </a:r>
            <a:r>
              <a:rPr lang="en-US">
                <a:ea typeface="+mn-lt"/>
                <a:cs typeface="+mn-lt"/>
              </a:rPr>
              <a:t> </a:t>
            </a:r>
            <a:r>
              <a:rPr lang="en-US" err="1">
                <a:ea typeface="+mn-lt"/>
                <a:cs typeface="+mn-lt"/>
              </a:rPr>
              <a:t>una</a:t>
            </a:r>
            <a:r>
              <a:rPr lang="en-US">
                <a:ea typeface="+mn-lt"/>
                <a:cs typeface="+mn-lt"/>
              </a:rPr>
              <a:t> </a:t>
            </a:r>
            <a:r>
              <a:rPr lang="en-US" err="1">
                <a:ea typeface="+mn-lt"/>
                <a:cs typeface="+mn-lt"/>
              </a:rPr>
              <a:t>oportunidad</a:t>
            </a:r>
            <a:r>
              <a:rPr lang="en-US">
                <a:ea typeface="+mn-lt"/>
                <a:cs typeface="+mn-lt"/>
              </a:rPr>
              <a:t> para </a:t>
            </a:r>
            <a:r>
              <a:rPr lang="en-US" err="1">
                <a:ea typeface="+mn-lt"/>
                <a:cs typeface="+mn-lt"/>
              </a:rPr>
              <a:t>evangelizar</a:t>
            </a:r>
            <a:r>
              <a:rPr lang="en-US">
                <a:ea typeface="+mn-lt"/>
                <a:cs typeface="+mn-lt"/>
              </a:rPr>
              <a:t> (</a:t>
            </a:r>
            <a:r>
              <a:rPr lang="en-US" err="1">
                <a:ea typeface="+mn-lt"/>
                <a:cs typeface="+mn-lt"/>
              </a:rPr>
              <a:t>Hechos</a:t>
            </a:r>
            <a:r>
              <a:rPr lang="en-US">
                <a:ea typeface="+mn-lt"/>
                <a:cs typeface="+mn-lt"/>
              </a:rPr>
              <a:t> 3:8-12ss)</a:t>
            </a:r>
            <a:endParaRPr lang="en-US"/>
          </a:p>
        </p:txBody>
      </p:sp>
    </p:spTree>
    <p:extLst>
      <p:ext uri="{BB962C8B-B14F-4D97-AF65-F5344CB8AC3E}">
        <p14:creationId xmlns:p14="http://schemas.microsoft.com/office/powerpoint/2010/main" val="17541915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13682809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B05E-7A21-8433-E199-08C393A1EDDF}"/>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Praise Reminds Us… / La </a:t>
            </a:r>
            <a:r>
              <a:rPr lang="en-US" sz="2800" err="1">
                <a:latin typeface="Malgun Gothic"/>
                <a:ea typeface="Malgun Gothic"/>
              </a:rPr>
              <a:t>alabanza</a:t>
            </a:r>
            <a:r>
              <a:rPr lang="en-US" sz="2800">
                <a:latin typeface="Malgun Gothic"/>
                <a:ea typeface="Malgun Gothic"/>
              </a:rPr>
              <a:t> </a:t>
            </a:r>
            <a:r>
              <a:rPr lang="en-US" sz="2800" err="1">
                <a:latin typeface="Malgun Gothic"/>
                <a:ea typeface="Malgun Gothic"/>
              </a:rPr>
              <a:t>nos</a:t>
            </a:r>
            <a:r>
              <a:rPr lang="en-US" sz="2800">
                <a:latin typeface="Malgun Gothic"/>
                <a:ea typeface="Malgun Gothic"/>
              </a:rPr>
              <a:t> </a:t>
            </a:r>
            <a:r>
              <a:rPr lang="en-US" sz="2800" err="1">
                <a:latin typeface="Malgun Gothic"/>
                <a:ea typeface="Malgun Gothic"/>
              </a:rPr>
              <a:t>recuerda</a:t>
            </a:r>
            <a:r>
              <a:rPr lang="en-US" sz="2800">
                <a:latin typeface="Malgun Gothic"/>
                <a:ea typeface="Malgun Gothic"/>
              </a:rPr>
              <a:t>...</a:t>
            </a:r>
            <a:endParaRPr lang="en-US" sz="2800"/>
          </a:p>
        </p:txBody>
      </p:sp>
      <p:sp>
        <p:nvSpPr>
          <p:cNvPr id="3" name="Content Placeholder 2">
            <a:extLst>
              <a:ext uri="{FF2B5EF4-FFF2-40B4-BE49-F238E27FC236}">
                <a16:creationId xmlns:a16="http://schemas.microsoft.com/office/drawing/2014/main" id="{3F9325F0-6C99-0FB1-B3BC-A86AE88A5806}"/>
              </a:ext>
            </a:extLst>
          </p:cNvPr>
          <p:cNvSpPr>
            <a:spLocks noGrp="1"/>
          </p:cNvSpPr>
          <p:nvPr>
            <p:ph sz="half" idx="1"/>
          </p:nvPr>
        </p:nvSpPr>
        <p:spPr>
          <a:xfrm>
            <a:off x="337626" y="1041006"/>
            <a:ext cx="3820906" cy="4449790"/>
          </a:xfrm>
        </p:spPr>
        <p:txBody>
          <a:bodyPr>
            <a:normAutofit/>
          </a:bodyPr>
          <a:lstStyle/>
          <a:p>
            <a:r>
              <a:rPr lang="en-US" sz="1800"/>
              <a:t>That God keeps His promises</a:t>
            </a:r>
          </a:p>
          <a:p>
            <a:r>
              <a:rPr lang="en-US" sz="1800"/>
              <a:t>To make God our first priority</a:t>
            </a:r>
          </a:p>
          <a:p>
            <a:r>
              <a:rPr lang="en-US" sz="1800"/>
              <a:t>That God rules over the nations</a:t>
            </a:r>
          </a:p>
          <a:p>
            <a:pPr lvl="1"/>
            <a:r>
              <a:rPr lang="en-US" sz="1600"/>
              <a:t>Psalm 76:10 (Romans 8:31)</a:t>
            </a:r>
          </a:p>
          <a:p>
            <a:r>
              <a:rPr lang="en-US" sz="1800"/>
              <a:t>Of God’s nearness (relationship)</a:t>
            </a:r>
          </a:p>
          <a:p>
            <a:pPr lvl="1"/>
            <a:r>
              <a:rPr lang="en-US" sz="1600"/>
              <a:t>“You are holy, enthroned upon the praises of Israel” (Psalm 22:3)</a:t>
            </a:r>
          </a:p>
          <a:p>
            <a:r>
              <a:rPr lang="en-US" sz="1800"/>
              <a:t>Of God’s care for us</a:t>
            </a:r>
          </a:p>
          <a:p>
            <a:pPr lvl="1"/>
            <a:r>
              <a:rPr lang="en-US" sz="1600"/>
              <a:t>In other words, that we depend on God</a:t>
            </a:r>
          </a:p>
          <a:p>
            <a:r>
              <a:rPr lang="en-US" sz="1800"/>
              <a:t>That our joys are incomplete until we express them</a:t>
            </a:r>
          </a:p>
          <a:p>
            <a:endParaRPr lang="en-US"/>
          </a:p>
        </p:txBody>
      </p:sp>
      <p:sp>
        <p:nvSpPr>
          <p:cNvPr id="4" name="Content Placeholder 3">
            <a:extLst>
              <a:ext uri="{FF2B5EF4-FFF2-40B4-BE49-F238E27FC236}">
                <a16:creationId xmlns:a16="http://schemas.microsoft.com/office/drawing/2014/main" id="{573D308F-FCF5-94F6-79CC-E700E05EA7FB}"/>
              </a:ext>
            </a:extLst>
          </p:cNvPr>
          <p:cNvSpPr>
            <a:spLocks noGrp="1"/>
          </p:cNvSpPr>
          <p:nvPr>
            <p:ph sz="half" idx="2"/>
          </p:nvPr>
        </p:nvSpPr>
        <p:spPr/>
        <p:txBody>
          <a:bodyPr vert="horz" lIns="91440" tIns="45720" rIns="91440" bIns="45720" rtlCol="0" anchor="t">
            <a:normAutofit/>
          </a:bodyPr>
          <a:lstStyle/>
          <a:p>
            <a:r>
              <a:rPr lang="en-US" sz="1800">
                <a:ea typeface="+mn-lt"/>
                <a:cs typeface="+mn-lt"/>
              </a:rPr>
              <a:t>Que Dios </a:t>
            </a:r>
            <a:r>
              <a:rPr lang="en-US" sz="1800" err="1">
                <a:ea typeface="+mn-lt"/>
                <a:cs typeface="+mn-lt"/>
              </a:rPr>
              <a:t>cumple</a:t>
            </a:r>
            <a:r>
              <a:rPr lang="en-US" sz="1800">
                <a:ea typeface="+mn-lt"/>
                <a:cs typeface="+mn-lt"/>
              </a:rPr>
              <a:t> Sus </a:t>
            </a:r>
            <a:r>
              <a:rPr lang="en-US" sz="1800" err="1">
                <a:ea typeface="+mn-lt"/>
                <a:cs typeface="+mn-lt"/>
              </a:rPr>
              <a:t>promesas</a:t>
            </a:r>
            <a:endParaRPr lang="en-US" sz="1800"/>
          </a:p>
          <a:p>
            <a:r>
              <a:rPr lang="en-US" sz="1800" err="1">
                <a:ea typeface="+mn-lt"/>
                <a:cs typeface="+mn-lt"/>
              </a:rPr>
              <a:t>Hacer</a:t>
            </a:r>
            <a:r>
              <a:rPr lang="en-US" sz="1800">
                <a:ea typeface="+mn-lt"/>
                <a:cs typeface="+mn-lt"/>
              </a:rPr>
              <a:t> de Dios </a:t>
            </a:r>
            <a:r>
              <a:rPr lang="en-US" sz="1800" err="1">
                <a:ea typeface="+mn-lt"/>
                <a:cs typeface="+mn-lt"/>
              </a:rPr>
              <a:t>nuestra</a:t>
            </a:r>
            <a:r>
              <a:rPr lang="en-US" sz="1800">
                <a:ea typeface="+mn-lt"/>
                <a:cs typeface="+mn-lt"/>
              </a:rPr>
              <a:t> </a:t>
            </a:r>
            <a:r>
              <a:rPr lang="en-US" sz="1800" err="1">
                <a:ea typeface="+mn-lt"/>
                <a:cs typeface="+mn-lt"/>
              </a:rPr>
              <a:t>primera</a:t>
            </a:r>
            <a:r>
              <a:rPr lang="en-US" sz="1800">
                <a:ea typeface="+mn-lt"/>
                <a:cs typeface="+mn-lt"/>
              </a:rPr>
              <a:t> </a:t>
            </a:r>
            <a:r>
              <a:rPr lang="en-US" sz="1800" err="1">
                <a:ea typeface="+mn-lt"/>
                <a:cs typeface="+mn-lt"/>
              </a:rPr>
              <a:t>prioridad</a:t>
            </a:r>
            <a:endParaRPr lang="en-US" sz="1800"/>
          </a:p>
          <a:p>
            <a:r>
              <a:rPr lang="en-US" sz="1800">
                <a:ea typeface="+mn-lt"/>
                <a:cs typeface="+mn-lt"/>
              </a:rPr>
              <a:t>Que Dios </a:t>
            </a:r>
            <a:r>
              <a:rPr lang="en-US" sz="1800" err="1">
                <a:ea typeface="+mn-lt"/>
                <a:cs typeface="+mn-lt"/>
              </a:rPr>
              <a:t>domina</a:t>
            </a:r>
            <a:r>
              <a:rPr lang="en-US" sz="1800">
                <a:ea typeface="+mn-lt"/>
                <a:cs typeface="+mn-lt"/>
              </a:rPr>
              <a:t> </a:t>
            </a:r>
            <a:r>
              <a:rPr lang="en-US" sz="1800" err="1">
                <a:ea typeface="+mn-lt"/>
                <a:cs typeface="+mn-lt"/>
              </a:rPr>
              <a:t>sobre</a:t>
            </a:r>
            <a:r>
              <a:rPr lang="en-US" sz="1800">
                <a:ea typeface="+mn-lt"/>
                <a:cs typeface="+mn-lt"/>
              </a:rPr>
              <a:t> las </a:t>
            </a:r>
            <a:r>
              <a:rPr lang="en-US" sz="1800" err="1">
                <a:ea typeface="+mn-lt"/>
                <a:cs typeface="+mn-lt"/>
              </a:rPr>
              <a:t>naciones</a:t>
            </a:r>
            <a:endParaRPr lang="en-US">
              <a:ea typeface="+mn-lt"/>
              <a:cs typeface="+mn-lt"/>
            </a:endParaRPr>
          </a:p>
          <a:p>
            <a:pPr lvl="1"/>
            <a:r>
              <a:rPr lang="en-US" sz="1600">
                <a:ea typeface="+mn-lt"/>
                <a:cs typeface="+mn-lt"/>
              </a:rPr>
              <a:t>Salmo 76:10 (</a:t>
            </a:r>
            <a:r>
              <a:rPr lang="en-US" sz="1600" err="1">
                <a:ea typeface="+mn-lt"/>
                <a:cs typeface="+mn-lt"/>
              </a:rPr>
              <a:t>Romanos</a:t>
            </a:r>
            <a:r>
              <a:rPr lang="en-US" sz="1600">
                <a:ea typeface="+mn-lt"/>
                <a:cs typeface="+mn-lt"/>
              </a:rPr>
              <a:t> 8:31)</a:t>
            </a:r>
            <a:endParaRPr lang="en-US" sz="1600"/>
          </a:p>
          <a:p>
            <a:r>
              <a:rPr lang="en-US" sz="1800">
                <a:ea typeface="+mn-lt"/>
                <a:cs typeface="+mn-lt"/>
              </a:rPr>
              <a:t>De la </a:t>
            </a:r>
            <a:r>
              <a:rPr lang="en-US" sz="1800" err="1">
                <a:ea typeface="+mn-lt"/>
                <a:cs typeface="+mn-lt"/>
              </a:rPr>
              <a:t>cercanía</a:t>
            </a:r>
            <a:r>
              <a:rPr lang="en-US" sz="1800">
                <a:ea typeface="+mn-lt"/>
                <a:cs typeface="+mn-lt"/>
              </a:rPr>
              <a:t> de Dios (</a:t>
            </a:r>
            <a:r>
              <a:rPr lang="en-US" sz="1800" err="1">
                <a:ea typeface="+mn-lt"/>
                <a:cs typeface="+mn-lt"/>
              </a:rPr>
              <a:t>relación</a:t>
            </a:r>
            <a:r>
              <a:rPr lang="en-US" sz="1800">
                <a:ea typeface="+mn-lt"/>
                <a:cs typeface="+mn-lt"/>
              </a:rPr>
              <a:t>) </a:t>
            </a:r>
            <a:endParaRPr lang="en-US">
              <a:ea typeface="+mn-lt"/>
              <a:cs typeface="+mn-lt"/>
            </a:endParaRPr>
          </a:p>
          <a:p>
            <a:pPr lvl="1"/>
            <a:r>
              <a:rPr lang="en-US" sz="1600">
                <a:ea typeface="+mn-lt"/>
                <a:cs typeface="+mn-lt"/>
              </a:rPr>
              <a:t>"Tú </a:t>
            </a:r>
            <a:r>
              <a:rPr lang="en-US" sz="1600" err="1">
                <a:ea typeface="+mn-lt"/>
                <a:cs typeface="+mn-lt"/>
              </a:rPr>
              <a:t>eres</a:t>
            </a:r>
            <a:r>
              <a:rPr lang="en-US" sz="1600">
                <a:ea typeface="+mn-lt"/>
                <a:cs typeface="+mn-lt"/>
              </a:rPr>
              <a:t> santo, Que </a:t>
            </a:r>
            <a:r>
              <a:rPr lang="en-US" sz="1600" err="1">
                <a:ea typeface="+mn-lt"/>
                <a:cs typeface="+mn-lt"/>
              </a:rPr>
              <a:t>habitas</a:t>
            </a:r>
            <a:r>
              <a:rPr lang="en-US" sz="1600">
                <a:ea typeface="+mn-lt"/>
                <a:cs typeface="+mn-lt"/>
              </a:rPr>
              <a:t> entre las </a:t>
            </a:r>
            <a:r>
              <a:rPr lang="en-US" sz="1600" err="1">
                <a:ea typeface="+mn-lt"/>
                <a:cs typeface="+mn-lt"/>
              </a:rPr>
              <a:t>alabanzas</a:t>
            </a:r>
            <a:r>
              <a:rPr lang="en-US" sz="1600">
                <a:ea typeface="+mn-lt"/>
                <a:cs typeface="+mn-lt"/>
              </a:rPr>
              <a:t> de Israel" (Salmo 22:3)</a:t>
            </a:r>
            <a:endParaRPr lang="en-US" sz="1600"/>
          </a:p>
          <a:p>
            <a:r>
              <a:rPr lang="en-US" sz="1800">
                <a:ea typeface="+mn-lt"/>
                <a:cs typeface="+mn-lt"/>
              </a:rPr>
              <a:t>Que Dios </a:t>
            </a:r>
            <a:r>
              <a:rPr lang="en-US" sz="1800" err="1">
                <a:ea typeface="+mn-lt"/>
                <a:cs typeface="+mn-lt"/>
              </a:rPr>
              <a:t>nos</a:t>
            </a:r>
            <a:r>
              <a:rPr lang="en-US" sz="1800">
                <a:ea typeface="+mn-lt"/>
                <a:cs typeface="+mn-lt"/>
              </a:rPr>
              <a:t> </a:t>
            </a:r>
            <a:r>
              <a:rPr lang="en-US" sz="1800" err="1">
                <a:ea typeface="+mn-lt"/>
                <a:cs typeface="+mn-lt"/>
              </a:rPr>
              <a:t>cuida</a:t>
            </a:r>
            <a:endParaRPr lang="en-US" err="1">
              <a:ea typeface="+mn-lt"/>
              <a:cs typeface="+mn-lt"/>
            </a:endParaRPr>
          </a:p>
          <a:p>
            <a:pPr lvl="1">
              <a:spcAft>
                <a:spcPts val="0"/>
              </a:spcAft>
            </a:pPr>
            <a:r>
              <a:rPr lang="en-US" sz="1600">
                <a:ea typeface="+mn-lt"/>
                <a:cs typeface="+mn-lt"/>
              </a:rPr>
              <a:t>En </a:t>
            </a:r>
            <a:r>
              <a:rPr lang="en-US" sz="1600" err="1">
                <a:ea typeface="+mn-lt"/>
                <a:cs typeface="+mn-lt"/>
              </a:rPr>
              <a:t>otras</a:t>
            </a:r>
            <a:r>
              <a:rPr lang="en-US" sz="1600">
                <a:ea typeface="+mn-lt"/>
                <a:cs typeface="+mn-lt"/>
              </a:rPr>
              <a:t> palabras, que </a:t>
            </a:r>
            <a:r>
              <a:rPr lang="en-US" sz="1600" err="1">
                <a:ea typeface="+mn-lt"/>
                <a:cs typeface="+mn-lt"/>
              </a:rPr>
              <a:t>dependemos</a:t>
            </a:r>
            <a:r>
              <a:rPr lang="en-US" sz="1600">
                <a:ea typeface="+mn-lt"/>
                <a:cs typeface="+mn-lt"/>
              </a:rPr>
              <a:t> de Dios</a:t>
            </a:r>
            <a:endParaRPr lang="en-US" sz="1600"/>
          </a:p>
          <a:p>
            <a:r>
              <a:rPr lang="en-US" sz="1800">
                <a:ea typeface="+mn-lt"/>
                <a:cs typeface="+mn-lt"/>
              </a:rPr>
              <a:t>Que </a:t>
            </a:r>
            <a:r>
              <a:rPr lang="en-US" sz="1800" err="1">
                <a:ea typeface="+mn-lt"/>
                <a:cs typeface="+mn-lt"/>
              </a:rPr>
              <a:t>nuestras</a:t>
            </a:r>
            <a:r>
              <a:rPr lang="en-US" sz="1800">
                <a:ea typeface="+mn-lt"/>
                <a:cs typeface="+mn-lt"/>
              </a:rPr>
              <a:t> </a:t>
            </a:r>
            <a:r>
              <a:rPr lang="en-US" sz="1800" err="1">
                <a:ea typeface="+mn-lt"/>
                <a:cs typeface="+mn-lt"/>
              </a:rPr>
              <a:t>alegrías</a:t>
            </a:r>
            <a:r>
              <a:rPr lang="en-US" sz="1800">
                <a:ea typeface="+mn-lt"/>
                <a:cs typeface="+mn-lt"/>
              </a:rPr>
              <a:t> </a:t>
            </a:r>
            <a:r>
              <a:rPr lang="en-US" sz="1800" err="1">
                <a:ea typeface="+mn-lt"/>
                <a:cs typeface="+mn-lt"/>
              </a:rPr>
              <a:t>están</a:t>
            </a:r>
            <a:r>
              <a:rPr lang="en-US" sz="1800">
                <a:ea typeface="+mn-lt"/>
                <a:cs typeface="+mn-lt"/>
              </a:rPr>
              <a:t> </a:t>
            </a:r>
            <a:r>
              <a:rPr lang="en-US" sz="1800" err="1">
                <a:ea typeface="+mn-lt"/>
                <a:cs typeface="+mn-lt"/>
              </a:rPr>
              <a:t>incompletas</a:t>
            </a:r>
            <a:r>
              <a:rPr lang="en-US" sz="1800">
                <a:ea typeface="+mn-lt"/>
                <a:cs typeface="+mn-lt"/>
              </a:rPr>
              <a:t> hasta que las </a:t>
            </a:r>
            <a:r>
              <a:rPr lang="en-US" sz="1800" err="1">
                <a:ea typeface="+mn-lt"/>
                <a:cs typeface="+mn-lt"/>
              </a:rPr>
              <a:t>expresamos</a:t>
            </a:r>
            <a:endParaRPr lang="en-US" sz="1800"/>
          </a:p>
          <a:p>
            <a:endParaRPr lang="en-US"/>
          </a:p>
          <a:p>
            <a:endParaRPr lang="en-US"/>
          </a:p>
        </p:txBody>
      </p:sp>
    </p:spTree>
    <p:extLst>
      <p:ext uri="{BB962C8B-B14F-4D97-AF65-F5344CB8AC3E}">
        <p14:creationId xmlns:p14="http://schemas.microsoft.com/office/powerpoint/2010/main" val="20834934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5540066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4D84-2D95-5679-C75F-9F3BFADF9D1E}"/>
              </a:ext>
            </a:extLst>
          </p:cNvPr>
          <p:cNvSpPr>
            <a:spLocks noGrp="1"/>
          </p:cNvSpPr>
          <p:nvPr>
            <p:ph type="title"/>
          </p:nvPr>
        </p:nvSpPr>
        <p:spPr/>
        <p:txBody>
          <a:bodyPr/>
          <a:lstStyle/>
          <a:p>
            <a:r>
              <a:rPr lang="en-US">
                <a:latin typeface="Malgun Gothic"/>
                <a:ea typeface="Malgun Gothic"/>
              </a:rPr>
              <a:t>Sources of Wisdom / Fuentes de </a:t>
            </a:r>
            <a:r>
              <a:rPr lang="en-US" err="1">
                <a:latin typeface="Malgun Gothic"/>
                <a:ea typeface="Malgun Gothic"/>
              </a:rPr>
              <a:t>sabiduría</a:t>
            </a:r>
            <a:r>
              <a:rPr lang="en-US">
                <a:latin typeface="Malgun Gothic"/>
                <a:ea typeface="Malgun Gothic"/>
              </a:rPr>
              <a:t> </a:t>
            </a:r>
            <a:endParaRPr lang="en-US"/>
          </a:p>
        </p:txBody>
      </p:sp>
      <p:sp>
        <p:nvSpPr>
          <p:cNvPr id="15" name="Rectangle 14">
            <a:extLst>
              <a:ext uri="{FF2B5EF4-FFF2-40B4-BE49-F238E27FC236}">
                <a16:creationId xmlns:a16="http://schemas.microsoft.com/office/drawing/2014/main" id="{2E97A794-05EC-A061-774E-BED2DE4BE6F4}"/>
              </a:ext>
            </a:extLst>
          </p:cNvPr>
          <p:cNvSpPr>
            <a:spLocks noChangeAspect="1"/>
          </p:cNvSpPr>
          <p:nvPr/>
        </p:nvSpPr>
        <p:spPr>
          <a:xfrm>
            <a:off x="337625" y="4977746"/>
            <a:ext cx="8448566" cy="393192"/>
          </a:xfrm>
          <a:prstGeom prst="rect">
            <a:avLst/>
          </a:prstGeom>
          <a:solidFill>
            <a:schemeClr val="accent1"/>
          </a:solidFill>
          <a:ln w="25400" cap="flat" cmpd="sng" algn="ctr">
            <a:solidFill>
              <a:schemeClr val="accent1">
                <a:lumMod val="75000"/>
              </a:schemeClr>
            </a:solidFill>
            <a:prstDash val="solid"/>
          </a:ln>
          <a:effectLst/>
        </p:spPr>
        <p:txBody>
          <a:bodyPr lIns="71323" tIns="35662" rIns="71323" bIns="35662" anchor="ctr"/>
          <a:lstStyle/>
          <a:p>
            <a:pPr algn="ctr" defTabSz="914400" fontAlgn="base">
              <a:spcBef>
                <a:spcPct val="0"/>
              </a:spcBef>
              <a:spcAft>
                <a:spcPct val="0"/>
              </a:spcAft>
              <a:defRPr/>
            </a:pPr>
            <a:r>
              <a:rPr kumimoji="0" lang="en-US" b="0" i="0" u="none" strike="noStrike" kern="0" cap="none" spc="0" normalizeH="0" baseline="0" noProof="0">
                <a:ln>
                  <a:noFill/>
                </a:ln>
                <a:solidFill>
                  <a:srgbClr val="000000"/>
                </a:solidFill>
                <a:effectLst/>
                <a:uLnTx/>
                <a:uFillTx/>
                <a:latin typeface="Bell MT" panose="02020503060305020303" pitchFamily="18" charset="0"/>
              </a:rPr>
              <a:t>MAN / </a:t>
            </a:r>
            <a:r>
              <a:rPr lang="en-US" kern="0">
                <a:solidFill>
                  <a:srgbClr val="000000"/>
                </a:solidFill>
                <a:latin typeface="Bell MT" panose="02020503060305020303" pitchFamily="18" charset="0"/>
              </a:rPr>
              <a:t>EL HOMBRE</a:t>
            </a:r>
            <a:endParaRPr kumimoji="0" lang="en-US" b="0" i="0" u="none" strike="noStrike" kern="0" cap="none" spc="0" normalizeH="0" baseline="0" noProof="0">
              <a:ln>
                <a:noFill/>
              </a:ln>
              <a:solidFill>
                <a:srgbClr val="000000"/>
              </a:solidFill>
              <a:effectLst/>
              <a:uLnTx/>
              <a:uFillTx/>
              <a:latin typeface="Bell MT" panose="02020503060305020303" pitchFamily="18" charset="0"/>
            </a:endParaRPr>
          </a:p>
        </p:txBody>
      </p:sp>
      <p:sp>
        <p:nvSpPr>
          <p:cNvPr id="16" name="Down Arrow 8">
            <a:extLst>
              <a:ext uri="{FF2B5EF4-FFF2-40B4-BE49-F238E27FC236}">
                <a16:creationId xmlns:a16="http://schemas.microsoft.com/office/drawing/2014/main" id="{BFDE13D3-27CE-4B29-5AC8-B8598560766B}"/>
              </a:ext>
            </a:extLst>
          </p:cNvPr>
          <p:cNvSpPr>
            <a:spLocks noChangeAspect="1"/>
          </p:cNvSpPr>
          <p:nvPr/>
        </p:nvSpPr>
        <p:spPr>
          <a:xfrm>
            <a:off x="542110" y="1577346"/>
            <a:ext cx="472374" cy="3440430"/>
          </a:xfrm>
          <a:prstGeom prst="downArrow">
            <a:avLst>
              <a:gd name="adj1" fmla="val 50000"/>
              <a:gd name="adj2" fmla="val 129412"/>
            </a:avLst>
          </a:prstGeom>
          <a:solidFill>
            <a:schemeClr val="tx1"/>
          </a:solidFill>
          <a:ln w="25400" cap="flat" cmpd="sng" algn="ctr">
            <a:solidFill>
              <a:schemeClr val="tx1"/>
            </a:solid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a:ea typeface="+mn-ea"/>
                <a:cs typeface="+mn-cs"/>
              </a:rPr>
              <a:t>REVELATION</a:t>
            </a:r>
          </a:p>
        </p:txBody>
      </p:sp>
      <p:sp>
        <p:nvSpPr>
          <p:cNvPr id="18" name="Down Arrow 10">
            <a:extLst>
              <a:ext uri="{FF2B5EF4-FFF2-40B4-BE49-F238E27FC236}">
                <a16:creationId xmlns:a16="http://schemas.microsoft.com/office/drawing/2014/main" id="{F582C489-2A0A-215C-6D14-B605168D9C04}"/>
              </a:ext>
            </a:extLst>
          </p:cNvPr>
          <p:cNvSpPr>
            <a:spLocks noChangeAspect="1"/>
          </p:cNvSpPr>
          <p:nvPr/>
        </p:nvSpPr>
        <p:spPr>
          <a:xfrm>
            <a:off x="3766323" y="1577346"/>
            <a:ext cx="471010" cy="3440430"/>
          </a:xfrm>
          <a:prstGeom prst="downArrow">
            <a:avLst>
              <a:gd name="adj1" fmla="val 50000"/>
              <a:gd name="adj2" fmla="val 127647"/>
            </a:avLst>
          </a:prstGeom>
          <a:solidFill>
            <a:schemeClr val="tx1"/>
          </a:solidFill>
          <a:ln w="25400" cap="flat" cmpd="sng" algn="ctr">
            <a:solidFill>
              <a:schemeClr val="tx1"/>
            </a:solid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kern="0">
                <a:solidFill>
                  <a:srgbClr val="FFFFFF"/>
                </a:solidFill>
                <a:latin typeface="Calibri"/>
              </a:rPr>
              <a:t>REVELACIÓN</a:t>
            </a: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19" name="Down Arrow 11">
            <a:extLst>
              <a:ext uri="{FF2B5EF4-FFF2-40B4-BE49-F238E27FC236}">
                <a16:creationId xmlns:a16="http://schemas.microsoft.com/office/drawing/2014/main" id="{9660A185-0EC7-0C43-9B42-285225BBEF15}"/>
              </a:ext>
            </a:extLst>
          </p:cNvPr>
          <p:cNvSpPr>
            <a:spLocks noChangeAspect="1"/>
          </p:cNvSpPr>
          <p:nvPr/>
        </p:nvSpPr>
        <p:spPr>
          <a:xfrm>
            <a:off x="7811272" y="1577346"/>
            <a:ext cx="472374" cy="3440430"/>
          </a:xfrm>
          <a:prstGeom prst="downArrow">
            <a:avLst>
              <a:gd name="adj1" fmla="val 46471"/>
              <a:gd name="adj2" fmla="val 125882"/>
            </a:avLst>
          </a:prstGeom>
          <a:solidFill>
            <a:schemeClr val="tx1"/>
          </a:solidFill>
          <a:ln w="25400" cap="flat" cmpd="sng" algn="ctr">
            <a:solidFill>
              <a:schemeClr val="tx1"/>
            </a:solid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A5A7874-FDB5-FC4B-769E-3A296FDB64BA}"/>
              </a:ext>
            </a:extLst>
          </p:cNvPr>
          <p:cNvSpPr>
            <a:spLocks noChangeAspect="1"/>
          </p:cNvSpPr>
          <p:nvPr/>
        </p:nvSpPr>
        <p:spPr>
          <a:xfrm>
            <a:off x="347716" y="1105231"/>
            <a:ext cx="8448567" cy="599178"/>
          </a:xfrm>
          <a:prstGeom prst="rect">
            <a:avLst/>
          </a:prstGeom>
          <a:solidFill>
            <a:schemeClr val="accent4"/>
          </a:solidFill>
          <a:ln w="25400" cap="flat" cmpd="sng" algn="ctr">
            <a:solidFill>
              <a:schemeClr val="accent5"/>
            </a:solidFill>
            <a:prstDash val="solid"/>
          </a:ln>
          <a:effectLst/>
        </p:spPr>
        <p:txBody>
          <a:bodyPr lIns="71323" tIns="35662" rIns="71323" bIns="35662" anchor="ctr"/>
          <a:lstStyle/>
          <a:p>
            <a:pPr algn="ctr" defTabSz="914400" fontAlgn="base">
              <a:spcBef>
                <a:spcPct val="0"/>
              </a:spcBef>
              <a:spcAft>
                <a:spcPct val="0"/>
              </a:spcAft>
              <a:defRPr/>
            </a:pPr>
            <a:r>
              <a:rPr kumimoji="0" lang="en-US" sz="3600" b="0" i="0" u="none" strike="noStrike" kern="0" cap="none" spc="0" normalizeH="0" baseline="0" noProof="0">
                <a:ln>
                  <a:noFill/>
                </a:ln>
                <a:solidFill>
                  <a:schemeClr val="bg1"/>
                </a:solidFill>
                <a:effectLst/>
                <a:uLnTx/>
                <a:uFillTx/>
                <a:latin typeface="Bell MT" panose="02020503060305020303" pitchFamily="18" charset="0"/>
              </a:rPr>
              <a:t>GOD /</a:t>
            </a:r>
            <a:r>
              <a:rPr lang="en-US" sz="3600" kern="0">
                <a:solidFill>
                  <a:schemeClr val="bg1"/>
                </a:solidFill>
                <a:latin typeface="Bell MT" panose="02020503060305020303" pitchFamily="18" charset="0"/>
              </a:rPr>
              <a:t> DIOS </a:t>
            </a:r>
            <a:endParaRPr kumimoji="0" lang="en-US" sz="3600" b="0" i="0" u="none" strike="noStrike" kern="0" cap="none" spc="0" normalizeH="0" baseline="0" noProof="0">
              <a:ln>
                <a:noFill/>
              </a:ln>
              <a:solidFill>
                <a:schemeClr val="bg1"/>
              </a:solidFill>
              <a:effectLst/>
              <a:uLnTx/>
              <a:uFillTx/>
              <a:latin typeface="Bell MT" panose="02020503060305020303" pitchFamily="18" charset="0"/>
            </a:endParaRPr>
          </a:p>
        </p:txBody>
      </p:sp>
      <p:sp>
        <p:nvSpPr>
          <p:cNvPr id="21" name="Rectangle 20">
            <a:extLst>
              <a:ext uri="{FF2B5EF4-FFF2-40B4-BE49-F238E27FC236}">
                <a16:creationId xmlns:a16="http://schemas.microsoft.com/office/drawing/2014/main" id="{C1ED6E3E-DDA7-F1D6-1AD5-46B9B6C51142}"/>
              </a:ext>
            </a:extLst>
          </p:cNvPr>
          <p:cNvSpPr>
            <a:spLocks noChangeAspect="1"/>
          </p:cNvSpPr>
          <p:nvPr/>
        </p:nvSpPr>
        <p:spPr>
          <a:xfrm>
            <a:off x="2079507" y="4460754"/>
            <a:ext cx="6706685" cy="327660"/>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THE BIBLE / </a:t>
            </a:r>
            <a:r>
              <a:rPr lang="en-US" sz="1200" kern="0">
                <a:solidFill>
                  <a:srgbClr val="FFFFFF"/>
                </a:solidFill>
                <a:latin typeface="Segoe Print" panose="02000600000000000000" pitchFamily="2" charset="0"/>
              </a:rPr>
              <a:t>LA BIBLIA </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2" name="Rectangle 21">
            <a:extLst>
              <a:ext uri="{FF2B5EF4-FFF2-40B4-BE49-F238E27FC236}">
                <a16:creationId xmlns:a16="http://schemas.microsoft.com/office/drawing/2014/main" id="{1952DBB1-FD5E-3D18-35EA-AD19D216F50A}"/>
              </a:ext>
            </a:extLst>
          </p:cNvPr>
          <p:cNvSpPr>
            <a:spLocks noChangeAspect="1"/>
          </p:cNvSpPr>
          <p:nvPr/>
        </p:nvSpPr>
        <p:spPr>
          <a:xfrm>
            <a:off x="4707063" y="3949238"/>
            <a:ext cx="4079129"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DISCIPLINE</a:t>
            </a:r>
            <a:r>
              <a:rPr kumimoji="0" lang="en-US" sz="1200" b="0" i="0" u="none" strike="noStrike" kern="0" cap="none" spc="0" normalizeH="0" noProof="0">
                <a:ln>
                  <a:noFill/>
                </a:ln>
                <a:solidFill>
                  <a:srgbClr val="FFFFFF"/>
                </a:solidFill>
                <a:effectLst/>
                <a:uLnTx/>
                <a:uFillTx/>
                <a:latin typeface="Segoe Print" panose="02000600000000000000" pitchFamily="2" charset="0"/>
              </a:rPr>
              <a:t> </a:t>
            </a: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a:t>
            </a:r>
            <a:r>
              <a:rPr lang="en-US" sz="1200" kern="0">
                <a:solidFill>
                  <a:srgbClr val="FFFFFF"/>
                </a:solidFill>
                <a:latin typeface="Segoe Print" panose="02000600000000000000" pitchFamily="2" charset="0"/>
              </a:rPr>
              <a:t> DISCIPLINA</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3" name="Rectangle 22">
            <a:extLst>
              <a:ext uri="{FF2B5EF4-FFF2-40B4-BE49-F238E27FC236}">
                <a16:creationId xmlns:a16="http://schemas.microsoft.com/office/drawing/2014/main" id="{610425E1-8236-7457-426D-5B730D10866B}"/>
              </a:ext>
            </a:extLst>
          </p:cNvPr>
          <p:cNvSpPr>
            <a:spLocks noChangeAspect="1"/>
          </p:cNvSpPr>
          <p:nvPr/>
        </p:nvSpPr>
        <p:spPr>
          <a:xfrm>
            <a:off x="5210794" y="3435951"/>
            <a:ext cx="3575398"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MISTAKES / </a:t>
            </a:r>
            <a:r>
              <a:rPr lang="en-US" sz="1200" kern="0">
                <a:solidFill>
                  <a:srgbClr val="FFFFFF"/>
                </a:solidFill>
                <a:latin typeface="Segoe Print" panose="02000600000000000000" pitchFamily="2" charset="0"/>
              </a:rPr>
              <a:t>ERRORES </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4" name="Rectangle 23">
            <a:extLst>
              <a:ext uri="{FF2B5EF4-FFF2-40B4-BE49-F238E27FC236}">
                <a16:creationId xmlns:a16="http://schemas.microsoft.com/office/drawing/2014/main" id="{5A2B53A5-A320-3D43-4B1C-12711334E8A7}"/>
              </a:ext>
            </a:extLst>
          </p:cNvPr>
          <p:cNvSpPr>
            <a:spLocks noChangeAspect="1"/>
          </p:cNvSpPr>
          <p:nvPr/>
        </p:nvSpPr>
        <p:spPr>
          <a:xfrm>
            <a:off x="5697166" y="2921373"/>
            <a:ext cx="3089026"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EXPERIENCES /</a:t>
            </a:r>
            <a:r>
              <a:rPr lang="en-US" sz="1200" kern="0">
                <a:solidFill>
                  <a:srgbClr val="FFFFFF"/>
                </a:solidFill>
                <a:latin typeface="Segoe Print" panose="02000600000000000000" pitchFamily="2" charset="0"/>
              </a:rPr>
              <a:t> EXPERIENCIAS </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5" name="Rectangle 24">
            <a:extLst>
              <a:ext uri="{FF2B5EF4-FFF2-40B4-BE49-F238E27FC236}">
                <a16:creationId xmlns:a16="http://schemas.microsoft.com/office/drawing/2014/main" id="{4C260491-B5AB-1CE5-ECD9-B92E5F6B53F2}"/>
              </a:ext>
            </a:extLst>
          </p:cNvPr>
          <p:cNvSpPr>
            <a:spLocks noChangeAspect="1"/>
          </p:cNvSpPr>
          <p:nvPr/>
        </p:nvSpPr>
        <p:spPr>
          <a:xfrm>
            <a:off x="6177759" y="2406795"/>
            <a:ext cx="2608433" cy="329184"/>
          </a:xfrm>
          <a:prstGeom prst="rect">
            <a:avLst/>
          </a:prstGeom>
          <a:solidFill>
            <a:srgbClr val="C00000"/>
          </a:solidFill>
          <a:ln w="25400" cap="flat" cmpd="sng" algn="ctr">
            <a:no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EDUCATION / </a:t>
            </a:r>
            <a:r>
              <a:rPr lang="en-US" sz="1200" kern="0">
                <a:solidFill>
                  <a:srgbClr val="FFFFFF"/>
                </a:solidFill>
                <a:latin typeface="Segoe Print" panose="02000600000000000000" pitchFamily="2" charset="0"/>
              </a:rPr>
              <a:t>EDUCACIÓN</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6" name="Rectangle 25">
            <a:extLst>
              <a:ext uri="{FF2B5EF4-FFF2-40B4-BE49-F238E27FC236}">
                <a16:creationId xmlns:a16="http://schemas.microsoft.com/office/drawing/2014/main" id="{8D826555-1C00-E33A-47D3-17D1E8895B42}"/>
              </a:ext>
            </a:extLst>
          </p:cNvPr>
          <p:cNvSpPr>
            <a:spLocks noChangeAspect="1"/>
          </p:cNvSpPr>
          <p:nvPr/>
        </p:nvSpPr>
        <p:spPr>
          <a:xfrm>
            <a:off x="6594665" y="1892217"/>
            <a:ext cx="2191527"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100" b="0" i="0" u="none" strike="noStrike" kern="0" cap="none" spc="0" normalizeH="0" baseline="0" noProof="0">
                <a:ln>
                  <a:noFill/>
                </a:ln>
                <a:solidFill>
                  <a:srgbClr val="FFFFFF"/>
                </a:solidFill>
                <a:effectLst/>
                <a:uLnTx/>
                <a:uFillTx/>
                <a:latin typeface="Segoe Print" panose="02000600000000000000" pitchFamily="2" charset="0"/>
              </a:rPr>
              <a:t>NATURE /</a:t>
            </a:r>
            <a:r>
              <a:rPr lang="en-US" sz="1100" kern="0">
                <a:solidFill>
                  <a:srgbClr val="FFFFFF"/>
                </a:solidFill>
                <a:latin typeface="Segoe Print" panose="02000600000000000000" pitchFamily="2" charset="0"/>
              </a:rPr>
              <a:t> NATURALEZA </a:t>
            </a:r>
            <a:endParaRPr lang="en-US" sz="1100" b="0" i="0" u="none" strike="noStrike" kern="0" cap="none" spc="0" normalizeH="0" baseline="0" noProof="0">
              <a:ln>
                <a:noFill/>
              </a:ln>
              <a:solidFill>
                <a:srgbClr val="FFFFFF"/>
              </a:solidFill>
              <a:effectLst/>
              <a:uLnTx/>
              <a:uFillTx/>
              <a:latin typeface="Segoe Print" panose="02000600000000000000" pitchFamily="2" charset="0"/>
              <a:cs typeface="Calibri"/>
            </a:endParaRPr>
          </a:p>
        </p:txBody>
      </p:sp>
    </p:spTree>
    <p:extLst>
      <p:ext uri="{BB962C8B-B14F-4D97-AF65-F5344CB8AC3E}">
        <p14:creationId xmlns:p14="http://schemas.microsoft.com/office/powerpoint/2010/main" val="37241894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4A2F-82C3-59F1-D52D-3DADD867433F}"/>
              </a:ext>
            </a:extLst>
          </p:cNvPr>
          <p:cNvSpPr>
            <a:spLocks noGrp="1"/>
          </p:cNvSpPr>
          <p:nvPr>
            <p:ph type="title"/>
          </p:nvPr>
        </p:nvSpPr>
        <p:spPr/>
        <p:txBody>
          <a:bodyPr vert="horz" lIns="91440" tIns="45720" rIns="91440" bIns="45720" rtlCol="0" anchor="ctr">
            <a:noAutofit/>
          </a:bodyPr>
          <a:lstStyle/>
          <a:p>
            <a:r>
              <a:rPr lang="en-US" sz="2600">
                <a:latin typeface="Malgun Gothic"/>
                <a:ea typeface="Malgun Gothic"/>
              </a:rPr>
              <a:t>Learning and Sharing / </a:t>
            </a:r>
            <a:r>
              <a:rPr lang="en-US" sz="2600" err="1">
                <a:latin typeface="Malgun Gothic"/>
                <a:ea typeface="Malgun Gothic"/>
              </a:rPr>
              <a:t>Aprendiendo</a:t>
            </a:r>
            <a:r>
              <a:rPr lang="en-US" sz="2600">
                <a:latin typeface="Malgun Gothic"/>
                <a:ea typeface="Malgun Gothic"/>
              </a:rPr>
              <a:t> y </a:t>
            </a:r>
            <a:r>
              <a:rPr lang="en-US" sz="2600" err="1">
                <a:latin typeface="Malgun Gothic"/>
                <a:ea typeface="Malgun Gothic"/>
              </a:rPr>
              <a:t>compartiendo</a:t>
            </a:r>
            <a:r>
              <a:rPr lang="en-US" sz="2600">
                <a:latin typeface="Malgun Gothic"/>
                <a:ea typeface="Malgun Gothic"/>
              </a:rPr>
              <a:t> </a:t>
            </a:r>
            <a:endParaRPr lang="en-US" sz="2600"/>
          </a:p>
        </p:txBody>
      </p:sp>
      <p:sp>
        <p:nvSpPr>
          <p:cNvPr id="3" name="Content Placeholder 2">
            <a:extLst>
              <a:ext uri="{FF2B5EF4-FFF2-40B4-BE49-F238E27FC236}">
                <a16:creationId xmlns:a16="http://schemas.microsoft.com/office/drawing/2014/main" id="{AF5B8783-35E0-6A9A-6C6D-56B3C9D69233}"/>
              </a:ext>
            </a:extLst>
          </p:cNvPr>
          <p:cNvSpPr>
            <a:spLocks noGrp="1"/>
          </p:cNvSpPr>
          <p:nvPr>
            <p:ph sz="half" idx="1"/>
          </p:nvPr>
        </p:nvSpPr>
        <p:spPr/>
        <p:txBody>
          <a:bodyPr>
            <a:normAutofit/>
          </a:bodyPr>
          <a:lstStyle/>
          <a:p>
            <a:r>
              <a:rPr lang="en-US" dirty="0"/>
              <a:t>Our life experiences create opportunities to learn</a:t>
            </a:r>
          </a:p>
          <a:p>
            <a:pPr lvl="1"/>
            <a:r>
              <a:rPr lang="en-US" dirty="0"/>
              <a:t>As we reflect on God’s deliverance and sustenance, we should find wisdom</a:t>
            </a:r>
          </a:p>
          <a:p>
            <a:pPr lvl="1"/>
            <a:r>
              <a:rPr lang="en-US" dirty="0"/>
              <a:t>The emotional journey of the Psalms is a method of learning from our life experiences</a:t>
            </a:r>
          </a:p>
          <a:p>
            <a:r>
              <a:rPr lang="en-US" dirty="0"/>
              <a:t>Wisdom in the Bible is meant to be shared</a:t>
            </a:r>
          </a:p>
          <a:p>
            <a:pPr lvl="1"/>
            <a:r>
              <a:rPr lang="en-US" dirty="0"/>
              <a:t>Proverbs is written for a son</a:t>
            </a:r>
          </a:p>
          <a:p>
            <a:pPr lvl="1"/>
            <a:r>
              <a:rPr lang="en-US" dirty="0"/>
              <a:t>Wisdom psalms reinforce obedience to God</a:t>
            </a:r>
          </a:p>
          <a:p>
            <a:pPr lvl="1"/>
            <a:r>
              <a:rPr lang="en-US" dirty="0"/>
              <a:t>Historical psalms remind us how God works</a:t>
            </a:r>
            <a:br>
              <a:rPr lang="en-US" dirty="0"/>
            </a:br>
            <a:br>
              <a:rPr lang="en-US" dirty="0"/>
            </a:br>
            <a:br>
              <a:rPr lang="en-US" dirty="0"/>
            </a:br>
            <a:endParaRPr lang="en-US" dirty="0"/>
          </a:p>
          <a:p>
            <a:r>
              <a:rPr lang="en-US" dirty="0"/>
              <a:t>If we are not growing as a result of our experience of deliverance, we are no better than Israel and Judah, Hosea 8:12-14</a:t>
            </a:r>
          </a:p>
          <a:p>
            <a:pPr lvl="1"/>
            <a:r>
              <a:rPr lang="en-US" dirty="0"/>
              <a:t>If we do not share what we receive, we are poor stewards of God’s grace, Matthew 18:33</a:t>
            </a:r>
          </a:p>
        </p:txBody>
      </p:sp>
      <p:sp>
        <p:nvSpPr>
          <p:cNvPr id="4" name="Content Placeholder 3">
            <a:extLst>
              <a:ext uri="{FF2B5EF4-FFF2-40B4-BE49-F238E27FC236}">
                <a16:creationId xmlns:a16="http://schemas.microsoft.com/office/drawing/2014/main" id="{6B209422-B789-D899-6DB5-3CEF1D86C5A0}"/>
              </a:ext>
            </a:extLst>
          </p:cNvPr>
          <p:cNvSpPr>
            <a:spLocks noGrp="1"/>
          </p:cNvSpPr>
          <p:nvPr>
            <p:ph sz="half" idx="2"/>
          </p:nvPr>
        </p:nvSpPr>
        <p:spPr>
          <a:xfrm>
            <a:off x="4571999" y="1041007"/>
            <a:ext cx="4468633" cy="4449790"/>
          </a:xfrm>
        </p:spPr>
        <p:txBody>
          <a:bodyPr vert="horz" lIns="91440" tIns="45720" rIns="91440" bIns="45720" rtlCol="0" anchor="t">
            <a:normAutofit/>
          </a:bodyPr>
          <a:lstStyle/>
          <a:p>
            <a:r>
              <a:rPr lang="en-US" dirty="0"/>
              <a:t>Las </a:t>
            </a:r>
            <a:r>
              <a:rPr lang="en-US" dirty="0" err="1"/>
              <a:t>experiencias</a:t>
            </a:r>
            <a:r>
              <a:rPr lang="en-US" dirty="0"/>
              <a:t> de </a:t>
            </a:r>
            <a:r>
              <a:rPr lang="en-US" dirty="0" err="1"/>
              <a:t>nuestra</a:t>
            </a:r>
            <a:r>
              <a:rPr lang="en-US" dirty="0"/>
              <a:t> </a:t>
            </a:r>
            <a:r>
              <a:rPr lang="en-US" dirty="0" err="1"/>
              <a:t>vida</a:t>
            </a:r>
            <a:r>
              <a:rPr lang="en-US" dirty="0"/>
              <a:t> </a:t>
            </a:r>
            <a:r>
              <a:rPr lang="en-US" dirty="0" err="1"/>
              <a:t>crean</a:t>
            </a:r>
            <a:r>
              <a:rPr lang="en-US" dirty="0"/>
              <a:t> </a:t>
            </a:r>
            <a:r>
              <a:rPr lang="en-US" dirty="0" err="1"/>
              <a:t>oportunidades</a:t>
            </a:r>
            <a:r>
              <a:rPr lang="en-US" dirty="0"/>
              <a:t> para </a:t>
            </a:r>
            <a:r>
              <a:rPr lang="en-US" dirty="0" err="1"/>
              <a:t>aprender</a:t>
            </a:r>
            <a:r>
              <a:rPr lang="en-US" dirty="0"/>
              <a:t> </a:t>
            </a:r>
          </a:p>
          <a:p>
            <a:pPr lvl="1"/>
            <a:r>
              <a:rPr lang="en-US" dirty="0"/>
              <a:t>Al </a:t>
            </a:r>
            <a:r>
              <a:rPr lang="en-US" dirty="0" err="1"/>
              <a:t>reflexionar</a:t>
            </a:r>
            <a:r>
              <a:rPr lang="en-US" dirty="0"/>
              <a:t> </a:t>
            </a:r>
            <a:r>
              <a:rPr lang="en-US" dirty="0" err="1"/>
              <a:t>sobre</a:t>
            </a:r>
            <a:r>
              <a:rPr lang="en-US" dirty="0"/>
              <a:t> la </a:t>
            </a:r>
            <a:r>
              <a:rPr lang="en-US" dirty="0" err="1"/>
              <a:t>liberación</a:t>
            </a:r>
            <a:r>
              <a:rPr lang="en-US" dirty="0"/>
              <a:t> y </a:t>
            </a:r>
            <a:r>
              <a:rPr lang="en-US" dirty="0" err="1"/>
              <a:t>el</a:t>
            </a:r>
            <a:r>
              <a:rPr lang="en-US" dirty="0"/>
              <a:t> </a:t>
            </a:r>
            <a:r>
              <a:rPr lang="en-US" dirty="0" err="1"/>
              <a:t>sustento</a:t>
            </a:r>
            <a:r>
              <a:rPr lang="en-US" dirty="0"/>
              <a:t> de Dios, </a:t>
            </a:r>
            <a:r>
              <a:rPr lang="en-US" dirty="0" err="1"/>
              <a:t>deberíamos</a:t>
            </a:r>
            <a:r>
              <a:rPr lang="en-US" dirty="0"/>
              <a:t> </a:t>
            </a:r>
            <a:r>
              <a:rPr lang="en-US" dirty="0" err="1"/>
              <a:t>encontrar</a:t>
            </a:r>
            <a:r>
              <a:rPr lang="en-US" dirty="0"/>
              <a:t> </a:t>
            </a:r>
            <a:r>
              <a:rPr lang="en-US" dirty="0" err="1"/>
              <a:t>sabiduría</a:t>
            </a:r>
            <a:r>
              <a:rPr lang="en-US" dirty="0"/>
              <a:t> </a:t>
            </a:r>
          </a:p>
          <a:p>
            <a:pPr lvl="1"/>
            <a:r>
              <a:rPr lang="en-US" dirty="0"/>
              <a:t>El </a:t>
            </a:r>
            <a:r>
              <a:rPr lang="en-US" dirty="0" err="1"/>
              <a:t>viaje</a:t>
            </a:r>
            <a:r>
              <a:rPr lang="en-US" dirty="0"/>
              <a:t> </a:t>
            </a:r>
            <a:r>
              <a:rPr lang="en-US" dirty="0" err="1"/>
              <a:t>emocional</a:t>
            </a:r>
            <a:r>
              <a:rPr lang="en-US" dirty="0"/>
              <a:t> de </a:t>
            </a:r>
            <a:r>
              <a:rPr lang="en-US" dirty="0" err="1"/>
              <a:t>los</a:t>
            </a:r>
            <a:r>
              <a:rPr lang="en-US" dirty="0"/>
              <a:t> </a:t>
            </a:r>
            <a:r>
              <a:rPr lang="en-US" dirty="0" err="1"/>
              <a:t>Salmos</a:t>
            </a:r>
            <a:r>
              <a:rPr lang="en-US" dirty="0"/>
              <a:t> es un </a:t>
            </a:r>
            <a:r>
              <a:rPr lang="en-US" dirty="0" err="1"/>
              <a:t>método</a:t>
            </a:r>
            <a:r>
              <a:rPr lang="en-US" dirty="0"/>
              <a:t> para </a:t>
            </a:r>
            <a:r>
              <a:rPr lang="en-US" dirty="0" err="1"/>
              <a:t>aprender</a:t>
            </a:r>
            <a:r>
              <a:rPr lang="en-US" dirty="0"/>
              <a:t> de </a:t>
            </a:r>
            <a:r>
              <a:rPr lang="en-US" dirty="0" err="1"/>
              <a:t>nuestras</a:t>
            </a:r>
            <a:r>
              <a:rPr lang="en-US" dirty="0"/>
              <a:t> </a:t>
            </a:r>
            <a:r>
              <a:rPr lang="en-US" dirty="0" err="1"/>
              <a:t>experiencias</a:t>
            </a:r>
            <a:r>
              <a:rPr lang="en-US" dirty="0"/>
              <a:t> </a:t>
            </a:r>
            <a:r>
              <a:rPr lang="en-US" dirty="0" err="1"/>
              <a:t>en</a:t>
            </a:r>
            <a:r>
              <a:rPr lang="en-US" dirty="0"/>
              <a:t> la </a:t>
            </a:r>
            <a:r>
              <a:rPr lang="en-US" dirty="0" err="1"/>
              <a:t>vida</a:t>
            </a:r>
            <a:r>
              <a:rPr lang="en-US" dirty="0"/>
              <a:t> </a:t>
            </a:r>
          </a:p>
          <a:p>
            <a:r>
              <a:rPr lang="en-US" dirty="0"/>
              <a:t>La </a:t>
            </a:r>
            <a:r>
              <a:rPr lang="en-US" dirty="0" err="1"/>
              <a:t>sabiduría</a:t>
            </a:r>
            <a:r>
              <a:rPr lang="en-US" dirty="0"/>
              <a:t> de la Biblia </a:t>
            </a:r>
            <a:r>
              <a:rPr lang="en-US" dirty="0" err="1"/>
              <a:t>tiene</a:t>
            </a:r>
            <a:r>
              <a:rPr lang="en-US" dirty="0"/>
              <a:t> la </a:t>
            </a:r>
            <a:r>
              <a:rPr lang="en-US" dirty="0" err="1"/>
              <a:t>intención</a:t>
            </a:r>
            <a:r>
              <a:rPr lang="en-US" dirty="0"/>
              <a:t> de ser </a:t>
            </a:r>
            <a:r>
              <a:rPr lang="en-US" dirty="0" err="1"/>
              <a:t>compartida</a:t>
            </a:r>
            <a:r>
              <a:rPr lang="en-US" dirty="0"/>
              <a:t> </a:t>
            </a:r>
          </a:p>
          <a:p>
            <a:pPr lvl="1"/>
            <a:r>
              <a:rPr lang="en-US" dirty="0" err="1"/>
              <a:t>Proverbios</a:t>
            </a:r>
            <a:r>
              <a:rPr lang="en-US" dirty="0"/>
              <a:t> </a:t>
            </a:r>
            <a:r>
              <a:rPr lang="en-US" dirty="0" err="1"/>
              <a:t>está</a:t>
            </a:r>
            <a:r>
              <a:rPr lang="en-US" dirty="0"/>
              <a:t> </a:t>
            </a:r>
            <a:r>
              <a:rPr lang="en-US" dirty="0" err="1"/>
              <a:t>escrito</a:t>
            </a:r>
            <a:r>
              <a:rPr lang="en-US" dirty="0"/>
              <a:t> para un </a:t>
            </a:r>
            <a:r>
              <a:rPr lang="en-US" dirty="0" err="1"/>
              <a:t>hijo</a:t>
            </a:r>
            <a:r>
              <a:rPr lang="en-US" dirty="0"/>
              <a:t> </a:t>
            </a:r>
          </a:p>
          <a:p>
            <a:pPr lvl="1"/>
            <a:r>
              <a:rPr lang="en-US" dirty="0"/>
              <a:t>Los </a:t>
            </a:r>
            <a:r>
              <a:rPr lang="en-US" dirty="0" err="1"/>
              <a:t>salmos</a:t>
            </a:r>
            <a:r>
              <a:rPr lang="en-US" dirty="0"/>
              <a:t> de </a:t>
            </a:r>
            <a:r>
              <a:rPr lang="en-US" dirty="0" err="1"/>
              <a:t>sabiduría</a:t>
            </a:r>
            <a:r>
              <a:rPr lang="en-US" dirty="0"/>
              <a:t> </a:t>
            </a:r>
            <a:r>
              <a:rPr lang="en-US" dirty="0" err="1"/>
              <a:t>refuerzan</a:t>
            </a:r>
            <a:r>
              <a:rPr lang="en-US" dirty="0"/>
              <a:t> la </a:t>
            </a:r>
            <a:r>
              <a:rPr lang="en-US" dirty="0" err="1"/>
              <a:t>importancia</a:t>
            </a:r>
            <a:r>
              <a:rPr lang="en-US" dirty="0"/>
              <a:t> de </a:t>
            </a:r>
            <a:r>
              <a:rPr lang="en-US" dirty="0" err="1"/>
              <a:t>obedecer</a:t>
            </a:r>
            <a:r>
              <a:rPr lang="en-US" dirty="0"/>
              <a:t> a Dios </a:t>
            </a:r>
          </a:p>
          <a:p>
            <a:pPr lvl="1"/>
            <a:r>
              <a:rPr lang="en-US" dirty="0"/>
              <a:t>Los </a:t>
            </a:r>
            <a:r>
              <a:rPr lang="en-US" dirty="0" err="1"/>
              <a:t>salmos</a:t>
            </a:r>
            <a:r>
              <a:rPr lang="en-US" dirty="0"/>
              <a:t> </a:t>
            </a:r>
            <a:r>
              <a:rPr lang="en-US" dirty="0" err="1"/>
              <a:t>históricos</a:t>
            </a:r>
            <a:r>
              <a:rPr lang="en-US" dirty="0"/>
              <a:t> </a:t>
            </a:r>
            <a:r>
              <a:rPr lang="en-US" dirty="0" err="1"/>
              <a:t>nos</a:t>
            </a:r>
            <a:r>
              <a:rPr lang="en-US" dirty="0"/>
              <a:t> </a:t>
            </a:r>
            <a:r>
              <a:rPr lang="en-US" dirty="0" err="1"/>
              <a:t>recuerdan</a:t>
            </a:r>
            <a:r>
              <a:rPr lang="en-US" dirty="0"/>
              <a:t> </a:t>
            </a:r>
            <a:r>
              <a:rPr lang="en-US" dirty="0" err="1"/>
              <a:t>cómo</a:t>
            </a:r>
            <a:r>
              <a:rPr lang="en-US" dirty="0"/>
              <a:t> </a:t>
            </a:r>
            <a:r>
              <a:rPr lang="en-US" dirty="0" err="1"/>
              <a:t>obra</a:t>
            </a:r>
            <a:r>
              <a:rPr lang="en-US" dirty="0"/>
              <a:t> Dios </a:t>
            </a:r>
          </a:p>
          <a:p>
            <a:r>
              <a:rPr lang="en-US" dirty="0"/>
              <a:t>Si no </a:t>
            </a:r>
            <a:r>
              <a:rPr lang="en-US" dirty="0" err="1"/>
              <a:t>crecemos</a:t>
            </a:r>
            <a:r>
              <a:rPr lang="en-US" dirty="0"/>
              <a:t> </a:t>
            </a:r>
            <a:r>
              <a:rPr lang="en-US" dirty="0" err="1"/>
              <a:t>como</a:t>
            </a:r>
            <a:r>
              <a:rPr lang="en-US" dirty="0"/>
              <a:t> </a:t>
            </a:r>
            <a:r>
              <a:rPr lang="en-US" dirty="0" err="1"/>
              <a:t>resultado</a:t>
            </a:r>
            <a:r>
              <a:rPr lang="en-US" dirty="0"/>
              <a:t> de </a:t>
            </a:r>
            <a:r>
              <a:rPr lang="en-US" dirty="0" err="1"/>
              <a:t>nuestra</a:t>
            </a:r>
            <a:r>
              <a:rPr lang="en-US" dirty="0"/>
              <a:t> </a:t>
            </a:r>
            <a:r>
              <a:rPr lang="en-US" dirty="0" err="1"/>
              <a:t>experiencia</a:t>
            </a:r>
            <a:r>
              <a:rPr lang="en-US" dirty="0"/>
              <a:t> de </a:t>
            </a:r>
            <a:r>
              <a:rPr lang="en-US" dirty="0" err="1"/>
              <a:t>liberación</a:t>
            </a:r>
            <a:r>
              <a:rPr lang="en-US" dirty="0"/>
              <a:t>, no </a:t>
            </a:r>
            <a:r>
              <a:rPr lang="en-US" dirty="0" err="1"/>
              <a:t>somos</a:t>
            </a:r>
            <a:r>
              <a:rPr lang="en-US" dirty="0"/>
              <a:t> </a:t>
            </a:r>
            <a:r>
              <a:rPr lang="en-US" dirty="0" err="1"/>
              <a:t>mejores</a:t>
            </a:r>
            <a:r>
              <a:rPr lang="en-US" dirty="0"/>
              <a:t> que Israel y </a:t>
            </a:r>
            <a:r>
              <a:rPr lang="en-US" dirty="0" err="1"/>
              <a:t>Judá</a:t>
            </a:r>
            <a:r>
              <a:rPr lang="en-US" dirty="0"/>
              <a:t>, </a:t>
            </a:r>
            <a:r>
              <a:rPr lang="en-US" dirty="0" err="1"/>
              <a:t>Oseas</a:t>
            </a:r>
            <a:r>
              <a:rPr lang="en-US" dirty="0"/>
              <a:t> 8:12-14 </a:t>
            </a:r>
          </a:p>
          <a:p>
            <a:pPr lvl="1"/>
            <a:r>
              <a:rPr lang="en-US" dirty="0"/>
              <a:t>Si no </a:t>
            </a:r>
            <a:r>
              <a:rPr lang="en-US" dirty="0" err="1"/>
              <a:t>compartimos</a:t>
            </a:r>
            <a:r>
              <a:rPr lang="en-US" dirty="0"/>
              <a:t> lo que </a:t>
            </a:r>
            <a:r>
              <a:rPr lang="en-US" dirty="0" err="1"/>
              <a:t>recibimos</a:t>
            </a:r>
            <a:r>
              <a:rPr lang="en-US" dirty="0"/>
              <a:t>, </a:t>
            </a:r>
            <a:r>
              <a:rPr lang="en-US" dirty="0" err="1"/>
              <a:t>somos</a:t>
            </a:r>
            <a:r>
              <a:rPr lang="en-US" dirty="0"/>
              <a:t> </a:t>
            </a:r>
            <a:r>
              <a:rPr lang="en-US" dirty="0" err="1"/>
              <a:t>malos</a:t>
            </a:r>
            <a:r>
              <a:rPr lang="en-US" dirty="0"/>
              <a:t> </a:t>
            </a:r>
            <a:r>
              <a:rPr lang="en-US" dirty="0" err="1"/>
              <a:t>administradores</a:t>
            </a:r>
            <a:r>
              <a:rPr lang="en-US" dirty="0"/>
              <a:t> de la </a:t>
            </a:r>
            <a:r>
              <a:rPr lang="en-US" dirty="0" err="1"/>
              <a:t>gracia</a:t>
            </a:r>
            <a:r>
              <a:rPr lang="en-US" dirty="0"/>
              <a:t> de Dios, Mateo 18:33</a:t>
            </a:r>
          </a:p>
        </p:txBody>
      </p:sp>
    </p:spTree>
    <p:extLst>
      <p:ext uri="{BB962C8B-B14F-4D97-AF65-F5344CB8AC3E}">
        <p14:creationId xmlns:p14="http://schemas.microsoft.com/office/powerpoint/2010/main" val="32189769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4800">
                <a:effectLst/>
              </a:rPr>
              <a:t>Special Topics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4800">
                <a:latin typeface="Malgun Gothic"/>
                <a:ea typeface="Malgun Gothic"/>
              </a:rPr>
              <a:t>Temas especiales</a:t>
            </a:r>
            <a:endParaRPr lang="en-US" sz="4800"/>
          </a:p>
        </p:txBody>
      </p:sp>
      <p:sp>
        <p:nvSpPr>
          <p:cNvPr id="6" name="Text Placeholder 5">
            <a:extLst>
              <a:ext uri="{FF2B5EF4-FFF2-40B4-BE49-F238E27FC236}">
                <a16:creationId xmlns:a16="http://schemas.microsoft.com/office/drawing/2014/main" id="{EDA9999C-11F0-DBCE-6893-F5CE095107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15376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dirty="0"/>
              <a:t>Identify 4 authors of the psalms</a:t>
            </a:r>
          </a:p>
          <a:p>
            <a:endParaRPr lang="en-US" dirty="0"/>
          </a:p>
          <a:p>
            <a:r>
              <a:rPr lang="en-US" dirty="0"/>
              <a:t>Explain how parallelism is different from repetition</a:t>
            </a:r>
          </a:p>
          <a:p>
            <a:endParaRPr lang="en-US" dirty="0"/>
          </a:p>
          <a:p>
            <a:r>
              <a:rPr lang="en-US" dirty="0"/>
              <a:t>Name two ways parallelism helps us to understand an idea better</a:t>
            </a:r>
          </a:p>
          <a:p>
            <a:endParaRPr lang="en-US" dirty="0"/>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dirty="0"/>
              <a:t>Identificar 4 autores de los salmos</a:t>
            </a:r>
          </a:p>
          <a:p>
            <a:endParaRPr lang="es-ES" dirty="0"/>
          </a:p>
          <a:p>
            <a:r>
              <a:rPr lang="es-ES" dirty="0"/>
              <a:t>Explicar en qué se diferencia el paralelismo de la repetición</a:t>
            </a:r>
          </a:p>
          <a:p>
            <a:endParaRPr lang="es-ES" dirty="0"/>
          </a:p>
          <a:p>
            <a:r>
              <a:rPr lang="es-ES" dirty="0"/>
              <a:t>Nombrar dos formas en que el paralelismo nos ayuda a comprender mejor una idea</a:t>
            </a:r>
          </a:p>
          <a:p>
            <a:endParaRPr lang="en-US" dirty="0"/>
          </a:p>
        </p:txBody>
      </p:sp>
    </p:spTree>
    <p:extLst>
      <p:ext uri="{BB962C8B-B14F-4D97-AF65-F5344CB8AC3E}">
        <p14:creationId xmlns:p14="http://schemas.microsoft.com/office/powerpoint/2010/main" val="18243430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F13B-40B6-08FA-0E3F-81A03265D8B7}"/>
              </a:ext>
            </a:extLst>
          </p:cNvPr>
          <p:cNvSpPr>
            <a:spLocks noGrp="1"/>
          </p:cNvSpPr>
          <p:nvPr>
            <p:ph type="title"/>
          </p:nvPr>
        </p:nvSpPr>
        <p:spPr/>
        <p:txBody>
          <a:bodyPr>
            <a:normAutofit fontScale="90000"/>
          </a:bodyPr>
          <a:lstStyle/>
          <a:p>
            <a:r>
              <a:rPr lang="en-US">
                <a:latin typeface="Malgun Gothic"/>
                <a:ea typeface="Malgun Gothic"/>
              </a:rPr>
              <a:t>Lessons for Singing / </a:t>
            </a:r>
            <a:r>
              <a:rPr lang="en-US" err="1">
                <a:latin typeface="Malgun Gothic"/>
                <a:ea typeface="Malgun Gothic"/>
              </a:rPr>
              <a:t>Lecciones</a:t>
            </a:r>
            <a:r>
              <a:rPr lang="en-US">
                <a:latin typeface="Malgun Gothic"/>
                <a:ea typeface="Malgun Gothic"/>
              </a:rPr>
              <a:t> para </a:t>
            </a:r>
            <a:r>
              <a:rPr lang="en-US" err="1">
                <a:latin typeface="Malgun Gothic"/>
                <a:ea typeface="Malgun Gothic"/>
              </a:rPr>
              <a:t>el</a:t>
            </a:r>
            <a:r>
              <a:rPr lang="en-US">
                <a:latin typeface="Malgun Gothic"/>
                <a:ea typeface="Malgun Gothic"/>
              </a:rPr>
              <a:t> </a:t>
            </a:r>
            <a:r>
              <a:rPr lang="en-US" err="1">
                <a:latin typeface="Malgun Gothic"/>
                <a:ea typeface="Malgun Gothic"/>
              </a:rPr>
              <a:t>cantar</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16B1399F-701F-DBCC-B91E-AC0805475FDC}"/>
              </a:ext>
            </a:extLst>
          </p:cNvPr>
          <p:cNvSpPr>
            <a:spLocks noGrp="1"/>
          </p:cNvSpPr>
          <p:nvPr>
            <p:ph sz="half" idx="1"/>
          </p:nvPr>
        </p:nvSpPr>
        <p:spPr>
          <a:xfrm>
            <a:off x="337625" y="1041006"/>
            <a:ext cx="4136939" cy="4673994"/>
          </a:xfrm>
        </p:spPr>
        <p:txBody>
          <a:bodyPr>
            <a:normAutofit/>
          </a:bodyPr>
          <a:lstStyle/>
          <a:p>
            <a:r>
              <a:rPr lang="en-US"/>
              <a:t>Focus on scriptural content</a:t>
            </a:r>
          </a:p>
          <a:p>
            <a:pPr lvl="1"/>
            <a:r>
              <a:rPr lang="en-US"/>
              <a:t>Stories of God’s work</a:t>
            </a:r>
          </a:p>
          <a:p>
            <a:pPr lvl="1"/>
            <a:r>
              <a:rPr lang="en-US"/>
              <a:t>God’s character and faithfulness</a:t>
            </a:r>
          </a:p>
          <a:p>
            <a:r>
              <a:rPr lang="en-US"/>
              <a:t>Encourage moral behavior</a:t>
            </a:r>
          </a:p>
          <a:p>
            <a:pPr lvl="1"/>
            <a:r>
              <a:rPr lang="en-US"/>
              <a:t>Warn against sin and its consequences</a:t>
            </a:r>
          </a:p>
          <a:p>
            <a:pPr lvl="1"/>
            <a:r>
              <a:rPr lang="en-US"/>
              <a:t>Remind us of God’s mercy and love</a:t>
            </a:r>
          </a:p>
          <a:p>
            <a:r>
              <a:rPr lang="en-US"/>
              <a:t>Express God’s authority and our dependence</a:t>
            </a:r>
          </a:p>
          <a:p>
            <a:pPr lvl="1"/>
            <a:r>
              <a:rPr lang="en-US"/>
              <a:t>Praise and thank God for His work</a:t>
            </a:r>
          </a:p>
          <a:p>
            <a:pPr lvl="1"/>
            <a:r>
              <a:rPr lang="en-US"/>
              <a:t>Acknowledge God as the source of all blessings</a:t>
            </a:r>
          </a:p>
          <a:p>
            <a:r>
              <a:rPr lang="en-US"/>
              <a:t>Exemplify proper worship, which:</a:t>
            </a:r>
          </a:p>
          <a:p>
            <a:pPr lvl="1"/>
            <a:r>
              <a:rPr lang="en-US"/>
              <a:t>Focuses on God</a:t>
            </a:r>
          </a:p>
          <a:p>
            <a:pPr lvl="1"/>
            <a:r>
              <a:rPr lang="en-US"/>
              <a:t>Benefits the worshipers spiritually</a:t>
            </a:r>
          </a:p>
          <a:p>
            <a:pPr lvl="1"/>
            <a:r>
              <a:rPr lang="en-US"/>
              <a:t>Follows the revealed ordinances</a:t>
            </a:r>
          </a:p>
          <a:p>
            <a:endParaRPr lang="en-US"/>
          </a:p>
        </p:txBody>
      </p:sp>
      <p:sp>
        <p:nvSpPr>
          <p:cNvPr id="4" name="Content Placeholder 3">
            <a:extLst>
              <a:ext uri="{FF2B5EF4-FFF2-40B4-BE49-F238E27FC236}">
                <a16:creationId xmlns:a16="http://schemas.microsoft.com/office/drawing/2014/main" id="{45D5FB17-460E-BEB9-B00A-D576DA95586A}"/>
              </a:ext>
            </a:extLst>
          </p:cNvPr>
          <p:cNvSpPr>
            <a:spLocks noGrp="1"/>
          </p:cNvSpPr>
          <p:nvPr>
            <p:ph sz="half" idx="2"/>
          </p:nvPr>
        </p:nvSpPr>
        <p:spPr>
          <a:xfrm>
            <a:off x="4572000" y="1041006"/>
            <a:ext cx="4339882" cy="4673993"/>
          </a:xfrm>
        </p:spPr>
        <p:txBody>
          <a:bodyPr vert="horz" lIns="91440" tIns="45720" rIns="91440" bIns="45720" rtlCol="0" anchor="t">
            <a:normAutofit/>
          </a:bodyPr>
          <a:lstStyle/>
          <a:p>
            <a:r>
              <a:rPr lang="en-US" err="1">
                <a:ea typeface="+mn-lt"/>
                <a:cs typeface="+mn-lt"/>
              </a:rPr>
              <a:t>Centrarnos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contenido</a:t>
            </a:r>
            <a:r>
              <a:rPr lang="en-US">
                <a:ea typeface="+mn-lt"/>
                <a:cs typeface="+mn-lt"/>
              </a:rPr>
              <a:t> </a:t>
            </a:r>
            <a:r>
              <a:rPr lang="en-US" err="1">
                <a:ea typeface="+mn-lt"/>
                <a:cs typeface="+mn-lt"/>
              </a:rPr>
              <a:t>bíblico</a:t>
            </a:r>
            <a:endParaRPr lang="en-US"/>
          </a:p>
          <a:p>
            <a:pPr lvl="1"/>
            <a:r>
              <a:rPr lang="en-US">
                <a:ea typeface="+mn-lt"/>
                <a:cs typeface="+mn-lt"/>
              </a:rPr>
              <a:t>Las </a:t>
            </a:r>
            <a:r>
              <a:rPr lang="en-US" err="1">
                <a:ea typeface="+mn-lt"/>
                <a:cs typeface="+mn-lt"/>
              </a:rPr>
              <a:t>historias</a:t>
            </a:r>
            <a:r>
              <a:rPr lang="en-US">
                <a:ea typeface="+mn-lt"/>
                <a:cs typeface="+mn-lt"/>
              </a:rPr>
              <a:t> de la </a:t>
            </a:r>
            <a:r>
              <a:rPr lang="en-US" err="1">
                <a:ea typeface="+mn-lt"/>
                <a:cs typeface="+mn-lt"/>
              </a:rPr>
              <a:t>obra</a:t>
            </a:r>
            <a:r>
              <a:rPr lang="en-US">
                <a:ea typeface="+mn-lt"/>
                <a:cs typeface="+mn-lt"/>
              </a:rPr>
              <a:t> de Dios</a:t>
            </a:r>
            <a:endParaRPr lang="en-US"/>
          </a:p>
          <a:p>
            <a:pPr lvl="1"/>
            <a:r>
              <a:rPr lang="en-US">
                <a:ea typeface="+mn-lt"/>
                <a:cs typeface="+mn-lt"/>
              </a:rPr>
              <a:t>El </a:t>
            </a:r>
            <a:r>
              <a:rPr lang="en-US" err="1">
                <a:ea typeface="+mn-lt"/>
                <a:cs typeface="+mn-lt"/>
              </a:rPr>
              <a:t>carácter</a:t>
            </a:r>
            <a:r>
              <a:rPr lang="en-US">
                <a:ea typeface="+mn-lt"/>
                <a:cs typeface="+mn-lt"/>
              </a:rPr>
              <a:t> y la </a:t>
            </a:r>
            <a:r>
              <a:rPr lang="en-US" err="1">
                <a:ea typeface="+mn-lt"/>
                <a:cs typeface="+mn-lt"/>
              </a:rPr>
              <a:t>fidelidad</a:t>
            </a:r>
            <a:r>
              <a:rPr lang="en-US">
                <a:ea typeface="+mn-lt"/>
                <a:cs typeface="+mn-lt"/>
              </a:rPr>
              <a:t> de Dios</a:t>
            </a:r>
            <a:endParaRPr lang="en-US"/>
          </a:p>
          <a:p>
            <a:r>
              <a:rPr lang="en-US" err="1">
                <a:ea typeface="+mn-lt"/>
                <a:cs typeface="+mn-lt"/>
              </a:rPr>
              <a:t>Fomentar</a:t>
            </a:r>
            <a:r>
              <a:rPr lang="en-US">
                <a:ea typeface="+mn-lt"/>
                <a:cs typeface="+mn-lt"/>
              </a:rPr>
              <a:t> la </a:t>
            </a:r>
            <a:r>
              <a:rPr lang="en-US" err="1">
                <a:ea typeface="+mn-lt"/>
                <a:cs typeface="+mn-lt"/>
              </a:rPr>
              <a:t>conducta</a:t>
            </a:r>
            <a:r>
              <a:rPr lang="en-US">
                <a:ea typeface="+mn-lt"/>
                <a:cs typeface="+mn-lt"/>
              </a:rPr>
              <a:t> moral</a:t>
            </a:r>
            <a:endParaRPr lang="en-US"/>
          </a:p>
          <a:p>
            <a:pPr lvl="1"/>
            <a:r>
              <a:rPr lang="en-US" err="1">
                <a:ea typeface="+mn-lt"/>
                <a:cs typeface="+mn-lt"/>
              </a:rPr>
              <a:t>Advertir</a:t>
            </a:r>
            <a:r>
              <a:rPr lang="en-US">
                <a:ea typeface="+mn-lt"/>
                <a:cs typeface="+mn-lt"/>
              </a:rPr>
              <a:t> contra </a:t>
            </a:r>
            <a:r>
              <a:rPr lang="en-US" err="1">
                <a:ea typeface="+mn-lt"/>
                <a:cs typeface="+mn-lt"/>
              </a:rPr>
              <a:t>el</a:t>
            </a:r>
            <a:r>
              <a:rPr lang="en-US">
                <a:ea typeface="+mn-lt"/>
                <a:cs typeface="+mn-lt"/>
              </a:rPr>
              <a:t> </a:t>
            </a:r>
            <a:r>
              <a:rPr lang="en-US" err="1">
                <a:ea typeface="+mn-lt"/>
                <a:cs typeface="+mn-lt"/>
              </a:rPr>
              <a:t>pecado</a:t>
            </a:r>
            <a:r>
              <a:rPr lang="en-US">
                <a:ea typeface="+mn-lt"/>
                <a:cs typeface="+mn-lt"/>
              </a:rPr>
              <a:t> y sus </a:t>
            </a:r>
            <a:r>
              <a:rPr lang="en-US" err="1">
                <a:ea typeface="+mn-lt"/>
                <a:cs typeface="+mn-lt"/>
              </a:rPr>
              <a:t>consecuencias</a:t>
            </a:r>
            <a:endParaRPr lang="en-US"/>
          </a:p>
          <a:p>
            <a:pPr lvl="1"/>
            <a:r>
              <a:rPr lang="en-US" err="1">
                <a:ea typeface="+mn-lt"/>
                <a:cs typeface="+mn-lt"/>
              </a:rPr>
              <a:t>Recordarnos</a:t>
            </a:r>
            <a:r>
              <a:rPr lang="en-US">
                <a:ea typeface="+mn-lt"/>
                <a:cs typeface="+mn-lt"/>
              </a:rPr>
              <a:t> la misericordia y </a:t>
            </a:r>
            <a:r>
              <a:rPr lang="en-US" err="1">
                <a:ea typeface="+mn-lt"/>
                <a:cs typeface="+mn-lt"/>
              </a:rPr>
              <a:t>el</a:t>
            </a:r>
            <a:r>
              <a:rPr lang="en-US">
                <a:ea typeface="+mn-lt"/>
                <a:cs typeface="+mn-lt"/>
              </a:rPr>
              <a:t> amor de Dios</a:t>
            </a:r>
            <a:endParaRPr lang="en-US"/>
          </a:p>
          <a:p>
            <a:r>
              <a:rPr lang="en-US" err="1">
                <a:ea typeface="+mn-lt"/>
                <a:cs typeface="+mn-lt"/>
              </a:rPr>
              <a:t>Expresar</a:t>
            </a:r>
            <a:r>
              <a:rPr lang="en-US">
                <a:ea typeface="+mn-lt"/>
                <a:cs typeface="+mn-lt"/>
              </a:rPr>
              <a:t> la </a:t>
            </a:r>
            <a:r>
              <a:rPr lang="en-US" err="1">
                <a:ea typeface="+mn-lt"/>
                <a:cs typeface="+mn-lt"/>
              </a:rPr>
              <a:t>autoridad</a:t>
            </a:r>
            <a:r>
              <a:rPr lang="en-US">
                <a:ea typeface="+mn-lt"/>
                <a:cs typeface="+mn-lt"/>
              </a:rPr>
              <a:t> de Dios y </a:t>
            </a:r>
            <a:r>
              <a:rPr lang="en-US" err="1">
                <a:ea typeface="+mn-lt"/>
                <a:cs typeface="+mn-lt"/>
              </a:rPr>
              <a:t>nuestra</a:t>
            </a:r>
            <a:r>
              <a:rPr lang="en-US">
                <a:ea typeface="+mn-lt"/>
                <a:cs typeface="+mn-lt"/>
              </a:rPr>
              <a:t> </a:t>
            </a:r>
            <a:r>
              <a:rPr lang="en-US" err="1">
                <a:ea typeface="+mn-lt"/>
                <a:cs typeface="+mn-lt"/>
              </a:rPr>
              <a:t>dependencia</a:t>
            </a:r>
            <a:endParaRPr lang="en-US"/>
          </a:p>
          <a:p>
            <a:pPr lvl="1"/>
            <a:r>
              <a:rPr lang="en-US" err="1">
                <a:ea typeface="+mn-lt"/>
                <a:cs typeface="+mn-lt"/>
              </a:rPr>
              <a:t>Alabar</a:t>
            </a:r>
            <a:r>
              <a:rPr lang="en-US">
                <a:ea typeface="+mn-lt"/>
                <a:cs typeface="+mn-lt"/>
              </a:rPr>
              <a:t> y </a:t>
            </a:r>
            <a:r>
              <a:rPr lang="en-US" err="1">
                <a:ea typeface="+mn-lt"/>
                <a:cs typeface="+mn-lt"/>
              </a:rPr>
              <a:t>dar</a:t>
            </a:r>
            <a:r>
              <a:rPr lang="en-US">
                <a:ea typeface="+mn-lt"/>
                <a:cs typeface="+mn-lt"/>
              </a:rPr>
              <a:t> gracias a Dios </a:t>
            </a:r>
            <a:r>
              <a:rPr lang="en-US" err="1">
                <a:ea typeface="+mn-lt"/>
                <a:cs typeface="+mn-lt"/>
              </a:rPr>
              <a:t>por</a:t>
            </a:r>
            <a:r>
              <a:rPr lang="en-US">
                <a:ea typeface="+mn-lt"/>
                <a:cs typeface="+mn-lt"/>
              </a:rPr>
              <a:t> </a:t>
            </a:r>
            <a:r>
              <a:rPr lang="en-US" err="1">
                <a:ea typeface="+mn-lt"/>
                <a:cs typeface="+mn-lt"/>
              </a:rPr>
              <a:t>Su</a:t>
            </a:r>
            <a:r>
              <a:rPr lang="en-US">
                <a:ea typeface="+mn-lt"/>
                <a:cs typeface="+mn-lt"/>
              </a:rPr>
              <a:t> </a:t>
            </a:r>
            <a:r>
              <a:rPr lang="en-US" err="1">
                <a:ea typeface="+mn-lt"/>
                <a:cs typeface="+mn-lt"/>
              </a:rPr>
              <a:t>obra</a:t>
            </a:r>
            <a:endParaRPr lang="en-US"/>
          </a:p>
          <a:p>
            <a:pPr lvl="1"/>
            <a:r>
              <a:rPr lang="en-US" err="1">
                <a:ea typeface="+mn-lt"/>
                <a:cs typeface="+mn-lt"/>
              </a:rPr>
              <a:t>Reconocer</a:t>
            </a:r>
            <a:r>
              <a:rPr lang="en-US">
                <a:ea typeface="+mn-lt"/>
                <a:cs typeface="+mn-lt"/>
              </a:rPr>
              <a:t> a Dios </a:t>
            </a:r>
            <a:r>
              <a:rPr lang="en-US" err="1">
                <a:ea typeface="+mn-lt"/>
                <a:cs typeface="+mn-lt"/>
              </a:rPr>
              <a:t>como</a:t>
            </a:r>
            <a:r>
              <a:rPr lang="en-US">
                <a:ea typeface="+mn-lt"/>
                <a:cs typeface="+mn-lt"/>
              </a:rPr>
              <a:t> la </a:t>
            </a:r>
            <a:r>
              <a:rPr lang="en-US" err="1">
                <a:ea typeface="+mn-lt"/>
                <a:cs typeface="+mn-lt"/>
              </a:rPr>
              <a:t>fuente</a:t>
            </a:r>
            <a:r>
              <a:rPr lang="en-US">
                <a:ea typeface="+mn-lt"/>
                <a:cs typeface="+mn-lt"/>
              </a:rPr>
              <a:t> de </a:t>
            </a:r>
            <a:r>
              <a:rPr lang="en-US" err="1">
                <a:ea typeface="+mn-lt"/>
                <a:cs typeface="+mn-lt"/>
              </a:rPr>
              <a:t>todas</a:t>
            </a:r>
            <a:r>
              <a:rPr lang="en-US">
                <a:ea typeface="+mn-lt"/>
                <a:cs typeface="+mn-lt"/>
              </a:rPr>
              <a:t> las </a:t>
            </a:r>
            <a:r>
              <a:rPr lang="en-US" err="1">
                <a:ea typeface="+mn-lt"/>
                <a:cs typeface="+mn-lt"/>
              </a:rPr>
              <a:t>bendiciones</a:t>
            </a:r>
            <a:endParaRPr lang="en-US"/>
          </a:p>
          <a:p>
            <a:r>
              <a:rPr lang="en-US" err="1">
                <a:ea typeface="+mn-lt"/>
                <a:cs typeface="+mn-lt"/>
              </a:rPr>
              <a:t>Ejemplificar</a:t>
            </a:r>
            <a:r>
              <a:rPr lang="en-US">
                <a:ea typeface="+mn-lt"/>
                <a:cs typeface="+mn-lt"/>
              </a:rPr>
              <a:t> </a:t>
            </a:r>
            <a:r>
              <a:rPr lang="en-US" err="1">
                <a:ea typeface="+mn-lt"/>
                <a:cs typeface="+mn-lt"/>
              </a:rPr>
              <a:t>el</a:t>
            </a:r>
            <a:r>
              <a:rPr lang="en-US">
                <a:ea typeface="+mn-lt"/>
                <a:cs typeface="+mn-lt"/>
              </a:rPr>
              <a:t> </a:t>
            </a:r>
            <a:r>
              <a:rPr lang="en-US" err="1">
                <a:ea typeface="+mn-lt"/>
                <a:cs typeface="+mn-lt"/>
              </a:rPr>
              <a:t>culto</a:t>
            </a:r>
            <a:r>
              <a:rPr lang="en-US">
                <a:ea typeface="+mn-lt"/>
                <a:cs typeface="+mn-lt"/>
              </a:rPr>
              <a:t> </a:t>
            </a:r>
            <a:r>
              <a:rPr lang="en-US" err="1">
                <a:ea typeface="+mn-lt"/>
                <a:cs typeface="+mn-lt"/>
              </a:rPr>
              <a:t>apropiado</a:t>
            </a:r>
            <a:r>
              <a:rPr lang="en-US">
                <a:ea typeface="+mn-lt"/>
                <a:cs typeface="+mn-lt"/>
              </a:rPr>
              <a:t>, que:</a:t>
            </a:r>
            <a:endParaRPr lang="en-US"/>
          </a:p>
          <a:p>
            <a:pPr lvl="1"/>
            <a:r>
              <a:rPr lang="en-US">
                <a:ea typeface="+mn-lt"/>
                <a:cs typeface="+mn-lt"/>
              </a:rPr>
              <a:t>Se centra </a:t>
            </a:r>
            <a:r>
              <a:rPr lang="en-US" err="1">
                <a:ea typeface="+mn-lt"/>
                <a:cs typeface="+mn-lt"/>
              </a:rPr>
              <a:t>en</a:t>
            </a:r>
            <a:r>
              <a:rPr lang="en-US">
                <a:ea typeface="+mn-lt"/>
                <a:cs typeface="+mn-lt"/>
              </a:rPr>
              <a:t> Dios</a:t>
            </a:r>
            <a:endParaRPr lang="en-US"/>
          </a:p>
          <a:p>
            <a:pPr lvl="1"/>
            <a:r>
              <a:rPr lang="en-US">
                <a:ea typeface="+mn-lt"/>
                <a:cs typeface="+mn-lt"/>
              </a:rPr>
              <a:t>Beneficia </a:t>
            </a:r>
            <a:r>
              <a:rPr lang="en-US" err="1">
                <a:ea typeface="+mn-lt"/>
                <a:cs typeface="+mn-lt"/>
              </a:rPr>
              <a:t>espiritualmente</a:t>
            </a:r>
            <a:r>
              <a:rPr lang="en-US">
                <a:ea typeface="+mn-lt"/>
                <a:cs typeface="+mn-lt"/>
              </a:rPr>
              <a:t> a </a:t>
            </a:r>
            <a:r>
              <a:rPr lang="en-US" err="1">
                <a:ea typeface="+mn-lt"/>
                <a:cs typeface="+mn-lt"/>
              </a:rPr>
              <a:t>los</a:t>
            </a:r>
            <a:r>
              <a:rPr lang="en-US">
                <a:ea typeface="+mn-lt"/>
                <a:cs typeface="+mn-lt"/>
              </a:rPr>
              <a:t> </a:t>
            </a:r>
            <a:r>
              <a:rPr lang="en-US" err="1">
                <a:ea typeface="+mn-lt"/>
                <a:cs typeface="+mn-lt"/>
              </a:rPr>
              <a:t>adoradores</a:t>
            </a:r>
            <a:endParaRPr lang="en-US"/>
          </a:p>
          <a:p>
            <a:pPr lvl="1"/>
            <a:r>
              <a:rPr lang="en-US" err="1">
                <a:ea typeface="+mn-lt"/>
                <a:cs typeface="+mn-lt"/>
              </a:rPr>
              <a:t>Sigue</a:t>
            </a:r>
            <a:r>
              <a:rPr lang="en-US">
                <a:ea typeface="+mn-lt"/>
                <a:cs typeface="+mn-lt"/>
              </a:rPr>
              <a:t> las </a:t>
            </a:r>
            <a:r>
              <a:rPr lang="en-US" err="1">
                <a:ea typeface="+mn-lt"/>
                <a:cs typeface="+mn-lt"/>
              </a:rPr>
              <a:t>ordenanzas</a:t>
            </a:r>
            <a:r>
              <a:rPr lang="en-US">
                <a:ea typeface="+mn-lt"/>
                <a:cs typeface="+mn-lt"/>
              </a:rPr>
              <a:t> </a:t>
            </a:r>
            <a:r>
              <a:rPr lang="en-US" err="1">
                <a:ea typeface="+mn-lt"/>
                <a:cs typeface="+mn-lt"/>
              </a:rPr>
              <a:t>reveladas</a:t>
            </a:r>
            <a:endParaRPr lang="en-US"/>
          </a:p>
        </p:txBody>
      </p:sp>
    </p:spTree>
    <p:extLst>
      <p:ext uri="{BB962C8B-B14F-4D97-AF65-F5344CB8AC3E}">
        <p14:creationId xmlns:p14="http://schemas.microsoft.com/office/powerpoint/2010/main" val="28246034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F43C-FA09-4AAA-A3C5-5F5BCC61217E}"/>
              </a:ext>
            </a:extLst>
          </p:cNvPr>
          <p:cNvSpPr>
            <a:spLocks noGrp="1"/>
          </p:cNvSpPr>
          <p:nvPr>
            <p:ph type="title"/>
          </p:nvPr>
        </p:nvSpPr>
        <p:spPr/>
        <p:txBody>
          <a:bodyPr>
            <a:noAutofit/>
          </a:bodyPr>
          <a:lstStyle/>
          <a:p>
            <a:r>
              <a:rPr lang="en-US" sz="2600">
                <a:latin typeface="Malgun Gothic"/>
                <a:ea typeface="Malgun Gothic"/>
              </a:rPr>
              <a:t>Improving Our Prayers / </a:t>
            </a:r>
            <a:r>
              <a:rPr lang="en-US" sz="2600" err="1">
                <a:latin typeface="Malgun Gothic"/>
                <a:ea typeface="Malgun Gothic"/>
              </a:rPr>
              <a:t>Mejorando</a:t>
            </a:r>
            <a:r>
              <a:rPr lang="en-US" sz="2600">
                <a:latin typeface="Malgun Gothic"/>
                <a:ea typeface="Malgun Gothic"/>
              </a:rPr>
              <a:t> </a:t>
            </a:r>
            <a:r>
              <a:rPr lang="en-US" sz="2600" err="1">
                <a:latin typeface="Malgun Gothic"/>
                <a:ea typeface="Malgun Gothic"/>
              </a:rPr>
              <a:t>nuestras</a:t>
            </a:r>
            <a:r>
              <a:rPr lang="en-US" sz="2600">
                <a:latin typeface="Malgun Gothic"/>
                <a:ea typeface="Malgun Gothic"/>
              </a:rPr>
              <a:t> </a:t>
            </a:r>
            <a:r>
              <a:rPr lang="en-US" sz="2600" err="1">
                <a:latin typeface="Malgun Gothic"/>
                <a:ea typeface="Malgun Gothic"/>
              </a:rPr>
              <a:t>oraciones</a:t>
            </a:r>
            <a:endParaRPr lang="en-US" sz="2600"/>
          </a:p>
        </p:txBody>
      </p:sp>
      <p:sp>
        <p:nvSpPr>
          <p:cNvPr id="3" name="Content Placeholder 2">
            <a:extLst>
              <a:ext uri="{FF2B5EF4-FFF2-40B4-BE49-F238E27FC236}">
                <a16:creationId xmlns:a16="http://schemas.microsoft.com/office/drawing/2014/main" id="{B91D4E0A-5777-49C2-AED2-8F20F8CC2B3E}"/>
              </a:ext>
            </a:extLst>
          </p:cNvPr>
          <p:cNvSpPr>
            <a:spLocks noGrp="1"/>
          </p:cNvSpPr>
          <p:nvPr>
            <p:ph sz="half" idx="1"/>
          </p:nvPr>
        </p:nvSpPr>
        <p:spPr/>
        <p:txBody>
          <a:bodyPr/>
          <a:lstStyle/>
          <a:p>
            <a:r>
              <a:rPr lang="en-US"/>
              <a:t>We can pray the psalms (with some adaptation)</a:t>
            </a:r>
          </a:p>
          <a:p>
            <a:r>
              <a:rPr lang="en-US"/>
              <a:t>The psalms teach us how prayer works (what we do and what God does)</a:t>
            </a:r>
          </a:p>
          <a:p>
            <a:r>
              <a:rPr lang="en-US"/>
              <a:t>The psalms address all the major challenges God’s people face</a:t>
            </a:r>
          </a:p>
          <a:p>
            <a:r>
              <a:rPr lang="en-US"/>
              <a:t>The psalms teach us what to pray for</a:t>
            </a:r>
          </a:p>
          <a:p>
            <a:r>
              <a:rPr lang="en-US"/>
              <a:t>The psalms teach us what to say in our prayers</a:t>
            </a:r>
          </a:p>
          <a:p>
            <a:endParaRPr lang="en-US"/>
          </a:p>
        </p:txBody>
      </p:sp>
      <p:sp>
        <p:nvSpPr>
          <p:cNvPr id="4" name="Content Placeholder 3">
            <a:extLst>
              <a:ext uri="{FF2B5EF4-FFF2-40B4-BE49-F238E27FC236}">
                <a16:creationId xmlns:a16="http://schemas.microsoft.com/office/drawing/2014/main" id="{3A243EC6-1E99-0A6C-8A10-0E5C5A3E8456}"/>
              </a:ext>
            </a:extLst>
          </p:cNvPr>
          <p:cNvSpPr>
            <a:spLocks noGrp="1"/>
          </p:cNvSpPr>
          <p:nvPr>
            <p:ph sz="half" idx="2"/>
          </p:nvPr>
        </p:nvSpPr>
        <p:spPr>
          <a:xfrm>
            <a:off x="4571999" y="1041007"/>
            <a:ext cx="4346457" cy="4449790"/>
          </a:xfrm>
        </p:spPr>
        <p:txBody>
          <a:bodyPr vert="horz" lIns="91440" tIns="45720" rIns="91440" bIns="45720" rtlCol="0" anchor="t">
            <a:normAutofit/>
          </a:bodyPr>
          <a:lstStyle/>
          <a:p>
            <a:r>
              <a:rPr lang="en-US">
                <a:ea typeface="+mn-lt"/>
                <a:cs typeface="+mn-lt"/>
              </a:rPr>
              <a:t>Podemos </a:t>
            </a:r>
            <a:r>
              <a:rPr lang="en-US" err="1">
                <a:ea typeface="+mn-lt"/>
                <a:cs typeface="+mn-lt"/>
              </a:rPr>
              <a:t>orar</a:t>
            </a:r>
            <a:r>
              <a:rPr lang="en-US">
                <a:ea typeface="+mn-lt"/>
                <a:cs typeface="+mn-lt"/>
              </a:rPr>
              <a:t> </a:t>
            </a:r>
            <a:r>
              <a:rPr lang="en-US" err="1">
                <a:ea typeface="+mn-lt"/>
                <a:cs typeface="+mn-lt"/>
              </a:rPr>
              <a:t>los</a:t>
            </a:r>
            <a:r>
              <a:rPr lang="en-US">
                <a:ea typeface="+mn-lt"/>
                <a:cs typeface="+mn-lt"/>
              </a:rPr>
              <a:t> </a:t>
            </a:r>
            <a:r>
              <a:rPr lang="en-US" err="1">
                <a:ea typeface="+mn-lt"/>
                <a:cs typeface="+mn-lt"/>
              </a:rPr>
              <a:t>salmos</a:t>
            </a:r>
            <a:r>
              <a:rPr lang="en-US">
                <a:ea typeface="+mn-lt"/>
                <a:cs typeface="+mn-lt"/>
              </a:rPr>
              <a:t> (con algo de </a:t>
            </a:r>
            <a:r>
              <a:rPr lang="en-US" err="1">
                <a:ea typeface="+mn-lt"/>
                <a:cs typeface="+mn-lt"/>
              </a:rPr>
              <a:t>adaptación</a:t>
            </a:r>
            <a:r>
              <a:rPr lang="en-US">
                <a:ea typeface="+mn-lt"/>
                <a:cs typeface="+mn-lt"/>
              </a:rPr>
              <a:t>)</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cómo</a:t>
            </a:r>
            <a:r>
              <a:rPr lang="en-US">
                <a:ea typeface="+mn-lt"/>
                <a:cs typeface="+mn-lt"/>
              </a:rPr>
              <a:t> </a:t>
            </a:r>
            <a:r>
              <a:rPr lang="en-US" err="1">
                <a:ea typeface="+mn-lt"/>
                <a:cs typeface="+mn-lt"/>
              </a:rPr>
              <a:t>funciona</a:t>
            </a:r>
            <a:r>
              <a:rPr lang="en-US">
                <a:ea typeface="+mn-lt"/>
                <a:cs typeface="+mn-lt"/>
              </a:rPr>
              <a:t> la </a:t>
            </a:r>
            <a:r>
              <a:rPr lang="en-US" err="1">
                <a:ea typeface="+mn-lt"/>
                <a:cs typeface="+mn-lt"/>
              </a:rPr>
              <a:t>ora-ción</a:t>
            </a:r>
            <a:r>
              <a:rPr lang="en-US">
                <a:ea typeface="+mn-lt"/>
                <a:cs typeface="+mn-lt"/>
              </a:rPr>
              <a:t> (</a:t>
            </a:r>
            <a:r>
              <a:rPr lang="en-US" err="1">
                <a:ea typeface="+mn-lt"/>
                <a:cs typeface="+mn-lt"/>
              </a:rPr>
              <a:t>qué</a:t>
            </a:r>
            <a:r>
              <a:rPr lang="en-US">
                <a:ea typeface="+mn-lt"/>
                <a:cs typeface="+mn-lt"/>
              </a:rPr>
              <a:t> </a:t>
            </a:r>
            <a:r>
              <a:rPr lang="en-US" err="1">
                <a:ea typeface="+mn-lt"/>
                <a:cs typeface="+mn-lt"/>
              </a:rPr>
              <a:t>hacemos</a:t>
            </a:r>
            <a:r>
              <a:rPr lang="en-US">
                <a:ea typeface="+mn-lt"/>
                <a:cs typeface="+mn-lt"/>
              </a:rPr>
              <a:t> </a:t>
            </a:r>
            <a:r>
              <a:rPr lang="en-US" err="1">
                <a:ea typeface="+mn-lt"/>
                <a:cs typeface="+mn-lt"/>
              </a:rPr>
              <a:t>nosotros</a:t>
            </a:r>
            <a:r>
              <a:rPr lang="en-US">
                <a:ea typeface="+mn-lt"/>
                <a:cs typeface="+mn-lt"/>
              </a:rPr>
              <a:t> y </a:t>
            </a:r>
            <a:r>
              <a:rPr lang="en-US" err="1">
                <a:ea typeface="+mn-lt"/>
                <a:cs typeface="+mn-lt"/>
              </a:rPr>
              <a:t>qué</a:t>
            </a:r>
            <a:r>
              <a:rPr lang="en-US">
                <a:ea typeface="+mn-lt"/>
                <a:cs typeface="+mn-lt"/>
              </a:rPr>
              <a:t> </a:t>
            </a:r>
            <a:r>
              <a:rPr lang="en-US" err="1">
                <a:ea typeface="+mn-lt"/>
                <a:cs typeface="+mn-lt"/>
              </a:rPr>
              <a:t>hace</a:t>
            </a:r>
            <a:r>
              <a:rPr lang="en-US">
                <a:ea typeface="+mn-lt"/>
                <a:cs typeface="+mn-lt"/>
              </a:rPr>
              <a:t> Dios)</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tratan</a:t>
            </a:r>
            <a:r>
              <a:rPr lang="en-US">
                <a:ea typeface="+mn-lt"/>
                <a:cs typeface="+mn-lt"/>
              </a:rPr>
              <a:t> </a:t>
            </a:r>
            <a:r>
              <a:rPr lang="en-US" err="1">
                <a:ea typeface="+mn-lt"/>
                <a:cs typeface="+mn-lt"/>
              </a:rPr>
              <a:t>los</a:t>
            </a:r>
            <a:r>
              <a:rPr lang="en-US">
                <a:ea typeface="+mn-lt"/>
                <a:cs typeface="+mn-lt"/>
              </a:rPr>
              <a:t> </a:t>
            </a:r>
            <a:r>
              <a:rPr lang="en-US" err="1">
                <a:ea typeface="+mn-lt"/>
                <a:cs typeface="+mn-lt"/>
              </a:rPr>
              <a:t>principales</a:t>
            </a:r>
            <a:r>
              <a:rPr lang="en-US">
                <a:ea typeface="+mn-lt"/>
                <a:cs typeface="+mn-lt"/>
              </a:rPr>
              <a:t> </a:t>
            </a:r>
            <a:r>
              <a:rPr lang="en-US" err="1">
                <a:ea typeface="+mn-lt"/>
                <a:cs typeface="+mn-lt"/>
              </a:rPr>
              <a:t>desafíos</a:t>
            </a:r>
            <a:r>
              <a:rPr lang="en-US">
                <a:ea typeface="+mn-lt"/>
                <a:cs typeface="+mn-lt"/>
              </a:rPr>
              <a:t> a </a:t>
            </a:r>
            <a:r>
              <a:rPr lang="en-US" err="1">
                <a:ea typeface="+mn-lt"/>
                <a:cs typeface="+mn-lt"/>
              </a:rPr>
              <a:t>los</a:t>
            </a:r>
            <a:r>
              <a:rPr lang="en-US">
                <a:ea typeface="+mn-lt"/>
                <a:cs typeface="+mn-lt"/>
              </a:rPr>
              <a:t> que se </a:t>
            </a:r>
            <a:r>
              <a:rPr lang="en-US" err="1">
                <a:ea typeface="+mn-lt"/>
                <a:cs typeface="+mn-lt"/>
              </a:rPr>
              <a:t>enfrenta</a:t>
            </a:r>
            <a:r>
              <a:rPr lang="en-US">
                <a:ea typeface="+mn-lt"/>
                <a:cs typeface="+mn-lt"/>
              </a:rPr>
              <a:t> </a:t>
            </a:r>
            <a:r>
              <a:rPr lang="en-US" err="1">
                <a:ea typeface="+mn-lt"/>
                <a:cs typeface="+mn-lt"/>
              </a:rPr>
              <a:t>el</a:t>
            </a:r>
            <a:r>
              <a:rPr lang="en-US">
                <a:ea typeface="+mn-lt"/>
                <a:cs typeface="+mn-lt"/>
              </a:rPr>
              <a:t> pueblo de Dios.</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por</a:t>
            </a:r>
            <a:r>
              <a:rPr lang="en-US">
                <a:ea typeface="+mn-lt"/>
                <a:cs typeface="+mn-lt"/>
              </a:rPr>
              <a:t> </a:t>
            </a:r>
            <a:r>
              <a:rPr lang="en-US" err="1">
                <a:ea typeface="+mn-lt"/>
                <a:cs typeface="+mn-lt"/>
              </a:rPr>
              <a:t>qué</a:t>
            </a:r>
            <a:r>
              <a:rPr lang="en-US">
                <a:ea typeface="+mn-lt"/>
                <a:cs typeface="+mn-lt"/>
              </a:rPr>
              <a:t> </a:t>
            </a:r>
            <a:r>
              <a:rPr lang="en-US" err="1">
                <a:ea typeface="+mn-lt"/>
                <a:cs typeface="+mn-lt"/>
              </a:rPr>
              <a:t>cosas</a:t>
            </a:r>
            <a:r>
              <a:rPr lang="en-US">
                <a:ea typeface="+mn-lt"/>
                <a:cs typeface="+mn-lt"/>
              </a:rPr>
              <a:t> </a:t>
            </a:r>
            <a:r>
              <a:rPr lang="en-US" err="1">
                <a:ea typeface="+mn-lt"/>
                <a:cs typeface="+mn-lt"/>
              </a:rPr>
              <a:t>orar</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qué</a:t>
            </a:r>
            <a:r>
              <a:rPr lang="en-US">
                <a:ea typeface="+mn-lt"/>
                <a:cs typeface="+mn-lt"/>
              </a:rPr>
              <a:t> </a:t>
            </a:r>
            <a:r>
              <a:rPr lang="en-US" err="1">
                <a:ea typeface="+mn-lt"/>
                <a:cs typeface="+mn-lt"/>
              </a:rPr>
              <a:t>decir</a:t>
            </a:r>
            <a:r>
              <a:rPr lang="en-US">
                <a:ea typeface="+mn-lt"/>
                <a:cs typeface="+mn-lt"/>
              </a:rPr>
              <a:t> </a:t>
            </a:r>
            <a:r>
              <a:rPr lang="en-US" err="1">
                <a:ea typeface="+mn-lt"/>
                <a:cs typeface="+mn-lt"/>
              </a:rPr>
              <a:t>en</a:t>
            </a:r>
            <a:r>
              <a:rPr lang="en-US">
                <a:ea typeface="+mn-lt"/>
                <a:cs typeface="+mn-lt"/>
              </a:rPr>
              <a:t> </a:t>
            </a:r>
            <a:r>
              <a:rPr lang="en-US" err="1">
                <a:ea typeface="+mn-lt"/>
                <a:cs typeface="+mn-lt"/>
              </a:rPr>
              <a:t>nuestras</a:t>
            </a:r>
            <a:r>
              <a:rPr lang="en-US">
                <a:ea typeface="+mn-lt"/>
                <a:cs typeface="+mn-lt"/>
              </a:rPr>
              <a:t> </a:t>
            </a:r>
            <a:r>
              <a:rPr lang="en-US" err="1">
                <a:ea typeface="+mn-lt"/>
                <a:cs typeface="+mn-lt"/>
              </a:rPr>
              <a:t>oraciones</a:t>
            </a:r>
            <a:endParaRPr lang="en-US"/>
          </a:p>
        </p:txBody>
      </p:sp>
      <p:sp>
        <p:nvSpPr>
          <p:cNvPr id="6" name="Rectangle 5">
            <a:extLst>
              <a:ext uri="{FF2B5EF4-FFF2-40B4-BE49-F238E27FC236}">
                <a16:creationId xmlns:a16="http://schemas.microsoft.com/office/drawing/2014/main" id="{1BE8D3ED-006C-492C-5536-EAA354283690}"/>
              </a:ext>
            </a:extLst>
          </p:cNvPr>
          <p:cNvSpPr/>
          <p:nvPr/>
        </p:nvSpPr>
        <p:spPr>
          <a:xfrm>
            <a:off x="431284" y="3807502"/>
            <a:ext cx="8386938" cy="14165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0" rIns="82296" rtlCol="0" anchor="ctr"/>
          <a:lstStyle/>
          <a:p>
            <a:pPr marL="130810" lvl="1" algn="ctr"/>
            <a:r>
              <a:rPr lang="en-US">
                <a:solidFill>
                  <a:schemeClr val="bg1"/>
                </a:solidFill>
              </a:rPr>
              <a:t>When we pray the words of Scripture, we conform our thoughts and feelings to the words of God. We train ourselves to pray by imitating men of great faith.</a:t>
            </a:r>
            <a:br>
              <a:rPr lang="en-US">
                <a:solidFill>
                  <a:schemeClr val="bg1"/>
                </a:solidFill>
              </a:rPr>
            </a:br>
            <a:endParaRPr lang="en-US" sz="600">
              <a:solidFill>
                <a:schemeClr val="bg1"/>
              </a:solidFill>
            </a:endParaRPr>
          </a:p>
          <a:p>
            <a:pPr marL="130810" lvl="1" algn="ctr"/>
            <a:r>
              <a:rPr lang="en-US" i="1">
                <a:solidFill>
                  <a:schemeClr val="bg1"/>
                </a:solidFill>
              </a:rPr>
              <a:t>Al </a:t>
            </a:r>
            <a:r>
              <a:rPr lang="en-US" i="1" err="1">
                <a:solidFill>
                  <a:schemeClr val="bg1"/>
                </a:solidFill>
              </a:rPr>
              <a:t>orar</a:t>
            </a:r>
            <a:r>
              <a:rPr lang="en-US" i="1">
                <a:solidFill>
                  <a:schemeClr val="bg1"/>
                </a:solidFill>
              </a:rPr>
              <a:t> las palabras de las </a:t>
            </a:r>
            <a:r>
              <a:rPr lang="en-US" i="1" err="1">
                <a:solidFill>
                  <a:schemeClr val="bg1"/>
                </a:solidFill>
              </a:rPr>
              <a:t>escrituras</a:t>
            </a:r>
            <a:r>
              <a:rPr lang="en-US" i="1">
                <a:solidFill>
                  <a:schemeClr val="bg1"/>
                </a:solidFill>
              </a:rPr>
              <a:t>, </a:t>
            </a:r>
            <a:r>
              <a:rPr lang="en-US" i="1" err="1">
                <a:solidFill>
                  <a:schemeClr val="bg1"/>
                </a:solidFill>
              </a:rPr>
              <a:t>conformamos</a:t>
            </a:r>
            <a:r>
              <a:rPr lang="en-US" i="1">
                <a:solidFill>
                  <a:schemeClr val="bg1"/>
                </a:solidFill>
              </a:rPr>
              <a:t> </a:t>
            </a:r>
            <a:r>
              <a:rPr lang="en-US" i="1" err="1">
                <a:solidFill>
                  <a:schemeClr val="bg1"/>
                </a:solidFill>
              </a:rPr>
              <a:t>nuestros</a:t>
            </a:r>
            <a:r>
              <a:rPr lang="en-US" i="1">
                <a:solidFill>
                  <a:schemeClr val="bg1"/>
                </a:solidFill>
              </a:rPr>
              <a:t> </a:t>
            </a:r>
            <a:r>
              <a:rPr lang="en-US" i="1" err="1">
                <a:solidFill>
                  <a:schemeClr val="bg1"/>
                </a:solidFill>
              </a:rPr>
              <a:t>pensamientos</a:t>
            </a:r>
            <a:r>
              <a:rPr lang="en-US" i="1">
                <a:solidFill>
                  <a:schemeClr val="bg1"/>
                </a:solidFill>
              </a:rPr>
              <a:t> y </a:t>
            </a:r>
            <a:r>
              <a:rPr lang="en-US" i="1" err="1">
                <a:solidFill>
                  <a:schemeClr val="bg1"/>
                </a:solidFill>
              </a:rPr>
              <a:t>sentimientos</a:t>
            </a:r>
            <a:r>
              <a:rPr lang="en-US" i="1">
                <a:solidFill>
                  <a:schemeClr val="bg1"/>
                </a:solidFill>
              </a:rPr>
              <a:t> a las palabras de Dios.  Nos </a:t>
            </a:r>
            <a:r>
              <a:rPr lang="en-US" i="1" err="1">
                <a:solidFill>
                  <a:schemeClr val="bg1"/>
                </a:solidFill>
              </a:rPr>
              <a:t>entrenamos</a:t>
            </a:r>
            <a:r>
              <a:rPr lang="en-US" i="1">
                <a:solidFill>
                  <a:schemeClr val="bg1"/>
                </a:solidFill>
              </a:rPr>
              <a:t> para </a:t>
            </a:r>
            <a:r>
              <a:rPr lang="en-US" i="1" err="1">
                <a:solidFill>
                  <a:schemeClr val="bg1"/>
                </a:solidFill>
              </a:rPr>
              <a:t>orar</a:t>
            </a:r>
            <a:r>
              <a:rPr lang="en-US" i="1">
                <a:solidFill>
                  <a:schemeClr val="bg1"/>
                </a:solidFill>
              </a:rPr>
              <a:t> al </a:t>
            </a:r>
            <a:r>
              <a:rPr lang="en-US" i="1" err="1">
                <a:solidFill>
                  <a:schemeClr val="bg1"/>
                </a:solidFill>
              </a:rPr>
              <a:t>imitar</a:t>
            </a:r>
            <a:r>
              <a:rPr lang="en-US" i="1">
                <a:solidFill>
                  <a:schemeClr val="bg1"/>
                </a:solidFill>
              </a:rPr>
              <a:t> a </a:t>
            </a:r>
            <a:r>
              <a:rPr lang="en-US" i="1" err="1">
                <a:solidFill>
                  <a:schemeClr val="bg1"/>
                </a:solidFill>
              </a:rPr>
              <a:t>los</a:t>
            </a:r>
            <a:r>
              <a:rPr lang="en-US" i="1">
                <a:solidFill>
                  <a:schemeClr val="bg1"/>
                </a:solidFill>
              </a:rPr>
              <a:t> hombres de gran </a:t>
            </a:r>
            <a:r>
              <a:rPr lang="en-US" i="1" err="1">
                <a:solidFill>
                  <a:schemeClr val="bg1"/>
                </a:solidFill>
              </a:rPr>
              <a:t>fe</a:t>
            </a:r>
            <a:r>
              <a:rPr lang="en-US" i="1">
                <a:solidFill>
                  <a:schemeClr val="bg1"/>
                </a:solidFill>
              </a:rPr>
              <a:t>.</a:t>
            </a:r>
          </a:p>
        </p:txBody>
      </p:sp>
    </p:spTree>
    <p:extLst>
      <p:ext uri="{BB962C8B-B14F-4D97-AF65-F5344CB8AC3E}">
        <p14:creationId xmlns:p14="http://schemas.microsoft.com/office/powerpoint/2010/main" val="203704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F314-CAE1-6623-E05A-B6F071638B33}"/>
              </a:ext>
            </a:extLst>
          </p:cNvPr>
          <p:cNvSpPr>
            <a:spLocks noGrp="1"/>
          </p:cNvSpPr>
          <p:nvPr>
            <p:ph type="title"/>
          </p:nvPr>
        </p:nvSpPr>
        <p:spPr/>
        <p:txBody>
          <a:bodyPr/>
          <a:lstStyle/>
          <a:p>
            <a:r>
              <a:rPr lang="en-US">
                <a:latin typeface="Malgun Gothic"/>
                <a:ea typeface="Malgun Gothic"/>
              </a:rPr>
              <a:t>The Messianic Proof / La </a:t>
            </a:r>
            <a:r>
              <a:rPr lang="en-US" err="1">
                <a:latin typeface="Malgun Gothic"/>
                <a:ea typeface="Malgun Gothic"/>
              </a:rPr>
              <a:t>prueba</a:t>
            </a:r>
            <a:r>
              <a:rPr lang="en-US">
                <a:latin typeface="Malgun Gothic"/>
                <a:ea typeface="Malgun Gothic"/>
              </a:rPr>
              <a:t> </a:t>
            </a:r>
            <a:r>
              <a:rPr lang="en-US" err="1">
                <a:latin typeface="Malgun Gothic"/>
                <a:ea typeface="Malgun Gothic"/>
              </a:rPr>
              <a:t>mesiánica</a:t>
            </a:r>
            <a:r>
              <a:rPr lang="en-US">
                <a:latin typeface="Malgun Gothic"/>
                <a:ea typeface="Malgun Gothic"/>
              </a:rPr>
              <a:t> </a:t>
            </a:r>
            <a:endParaRPr lang="en-US"/>
          </a:p>
        </p:txBody>
      </p:sp>
      <p:sp>
        <p:nvSpPr>
          <p:cNvPr id="3" name="Text Placeholder 2">
            <a:extLst>
              <a:ext uri="{FF2B5EF4-FFF2-40B4-BE49-F238E27FC236}">
                <a16:creationId xmlns:a16="http://schemas.microsoft.com/office/drawing/2014/main" id="{F5349A2B-87EB-B90E-F6B3-BB399B705FFB}"/>
              </a:ext>
            </a:extLst>
          </p:cNvPr>
          <p:cNvSpPr>
            <a:spLocks noGrp="1"/>
          </p:cNvSpPr>
          <p:nvPr>
            <p:ph type="body" idx="1"/>
          </p:nvPr>
        </p:nvSpPr>
        <p:spPr>
          <a:xfrm>
            <a:off x="337627" y="1144114"/>
            <a:ext cx="4234372" cy="402095"/>
          </a:xfrm>
        </p:spPr>
        <p:txBody>
          <a:bodyPr>
            <a:noAutofit/>
          </a:bodyPr>
          <a:lstStyle/>
          <a:p>
            <a:r>
              <a:rPr lang="en-US" sz="1400"/>
              <a:t>The Christ had to suffer and rise again from the dead.</a:t>
            </a:r>
          </a:p>
        </p:txBody>
      </p:sp>
      <p:sp>
        <p:nvSpPr>
          <p:cNvPr id="4" name="Content Placeholder 3">
            <a:extLst>
              <a:ext uri="{FF2B5EF4-FFF2-40B4-BE49-F238E27FC236}">
                <a16:creationId xmlns:a16="http://schemas.microsoft.com/office/drawing/2014/main" id="{14FA0E95-2757-59DA-3B0E-FDB797975BC0}"/>
              </a:ext>
            </a:extLst>
          </p:cNvPr>
          <p:cNvSpPr>
            <a:spLocks noGrp="1"/>
          </p:cNvSpPr>
          <p:nvPr>
            <p:ph sz="half" idx="2"/>
          </p:nvPr>
        </p:nvSpPr>
        <p:spPr>
          <a:xfrm>
            <a:off x="337624" y="1559429"/>
            <a:ext cx="4234375" cy="1242130"/>
          </a:xfrm>
        </p:spPr>
        <p:txBody>
          <a:bodyPr/>
          <a:lstStyle/>
          <a:p>
            <a:r>
              <a:rPr lang="en-US"/>
              <a:t>The Messiah and the “Suffering Servant” are the same person</a:t>
            </a:r>
          </a:p>
          <a:p>
            <a:r>
              <a:rPr lang="en-US"/>
              <a:t>The Messiah’s suffering and resurrection was God’s plan for inaugurating the kingdom</a:t>
            </a:r>
          </a:p>
          <a:p>
            <a:endParaRPr lang="en-US"/>
          </a:p>
        </p:txBody>
      </p:sp>
      <p:sp>
        <p:nvSpPr>
          <p:cNvPr id="5" name="Text Placeholder 4">
            <a:extLst>
              <a:ext uri="{FF2B5EF4-FFF2-40B4-BE49-F238E27FC236}">
                <a16:creationId xmlns:a16="http://schemas.microsoft.com/office/drawing/2014/main" id="{D7B22A1E-4BB6-BAC7-8A1A-15E8B6A53E0C}"/>
              </a:ext>
            </a:extLst>
          </p:cNvPr>
          <p:cNvSpPr>
            <a:spLocks noGrp="1"/>
          </p:cNvSpPr>
          <p:nvPr>
            <p:ph type="body" sz="quarter" idx="3"/>
          </p:nvPr>
        </p:nvSpPr>
        <p:spPr>
          <a:xfrm>
            <a:off x="337624" y="3631316"/>
            <a:ext cx="4339880" cy="396223"/>
          </a:xfrm>
        </p:spPr>
        <p:txBody>
          <a:bodyPr>
            <a:noAutofit/>
          </a:bodyPr>
          <a:lstStyle/>
          <a:p>
            <a:r>
              <a:rPr lang="en-US" sz="1400"/>
              <a:t>This Jesus whom I am proclaiming to you is the Christ.</a:t>
            </a:r>
          </a:p>
        </p:txBody>
      </p:sp>
      <p:sp>
        <p:nvSpPr>
          <p:cNvPr id="6" name="Content Placeholder 5">
            <a:extLst>
              <a:ext uri="{FF2B5EF4-FFF2-40B4-BE49-F238E27FC236}">
                <a16:creationId xmlns:a16="http://schemas.microsoft.com/office/drawing/2014/main" id="{F31FD293-3EB1-12EF-A7CA-3FE00532A59E}"/>
              </a:ext>
            </a:extLst>
          </p:cNvPr>
          <p:cNvSpPr>
            <a:spLocks noGrp="1"/>
          </p:cNvSpPr>
          <p:nvPr>
            <p:ph sz="quarter" idx="4"/>
          </p:nvPr>
        </p:nvSpPr>
        <p:spPr>
          <a:xfrm>
            <a:off x="337624" y="4040759"/>
            <a:ext cx="4339880" cy="1242130"/>
          </a:xfrm>
        </p:spPr>
        <p:txBody>
          <a:bodyPr>
            <a:normAutofit lnSpcReduction="10000"/>
          </a:bodyPr>
          <a:lstStyle/>
          <a:p>
            <a:r>
              <a:rPr lang="en-US"/>
              <a:t>Jesus of Nazareth died and was raised in fulfillment of the prophecies about the Messiah</a:t>
            </a:r>
          </a:p>
          <a:p>
            <a:r>
              <a:rPr lang="en-US"/>
              <a:t>Jesus rules in Heaven and on earth and the kingdom is open to all</a:t>
            </a:r>
          </a:p>
        </p:txBody>
      </p:sp>
      <p:sp>
        <p:nvSpPr>
          <p:cNvPr id="7" name="Text Placeholder 6">
            <a:extLst>
              <a:ext uri="{FF2B5EF4-FFF2-40B4-BE49-F238E27FC236}">
                <a16:creationId xmlns:a16="http://schemas.microsoft.com/office/drawing/2014/main" id="{7DC4E664-7A0F-F8D9-6F02-D7F8EA90F949}"/>
              </a:ext>
            </a:extLst>
          </p:cNvPr>
          <p:cNvSpPr>
            <a:spLocks noGrp="1"/>
          </p:cNvSpPr>
          <p:nvPr>
            <p:ph type="body" idx="10"/>
          </p:nvPr>
        </p:nvSpPr>
        <p:spPr>
          <a:xfrm>
            <a:off x="4677504" y="1086034"/>
            <a:ext cx="4058529" cy="518253"/>
          </a:xfrm>
        </p:spPr>
        <p:txBody>
          <a:bodyPr>
            <a:normAutofit/>
          </a:bodyPr>
          <a:lstStyle/>
          <a:p>
            <a:r>
              <a:rPr lang="en-US" sz="1400"/>
              <a:t>Era </a:t>
            </a:r>
            <a:r>
              <a:rPr lang="en-US" sz="1400" err="1"/>
              <a:t>necesario</a:t>
            </a:r>
            <a:r>
              <a:rPr lang="en-US" sz="1400"/>
              <a:t> que </a:t>
            </a:r>
            <a:r>
              <a:rPr lang="en-US" sz="1400" err="1"/>
              <a:t>el</a:t>
            </a:r>
            <a:r>
              <a:rPr lang="en-US" sz="1400"/>
              <a:t> Cristo </a:t>
            </a:r>
            <a:r>
              <a:rPr lang="en-US" sz="1400" err="1"/>
              <a:t>padeciera</a:t>
            </a:r>
            <a:r>
              <a:rPr lang="en-US" sz="1400"/>
              <a:t> y </a:t>
            </a:r>
            <a:r>
              <a:rPr lang="en-US" sz="1400" err="1"/>
              <a:t>resucitara</a:t>
            </a:r>
            <a:r>
              <a:rPr lang="en-US" sz="1400"/>
              <a:t> de entre </a:t>
            </a:r>
            <a:r>
              <a:rPr lang="en-US" sz="1400" err="1"/>
              <a:t>los</a:t>
            </a:r>
            <a:r>
              <a:rPr lang="en-US" sz="1400"/>
              <a:t> </a:t>
            </a:r>
            <a:r>
              <a:rPr lang="en-US" sz="1400" err="1"/>
              <a:t>muertos</a:t>
            </a:r>
            <a:r>
              <a:rPr lang="en-US" sz="1400"/>
              <a:t>.</a:t>
            </a:r>
          </a:p>
        </p:txBody>
      </p:sp>
      <p:sp>
        <p:nvSpPr>
          <p:cNvPr id="8" name="Content Placeholder 7">
            <a:extLst>
              <a:ext uri="{FF2B5EF4-FFF2-40B4-BE49-F238E27FC236}">
                <a16:creationId xmlns:a16="http://schemas.microsoft.com/office/drawing/2014/main" id="{2D14559F-EC1B-3CD9-954C-FEE5C81F91A0}"/>
              </a:ext>
            </a:extLst>
          </p:cNvPr>
          <p:cNvSpPr>
            <a:spLocks noGrp="1"/>
          </p:cNvSpPr>
          <p:nvPr>
            <p:ph sz="half" idx="11"/>
          </p:nvPr>
        </p:nvSpPr>
        <p:spPr>
          <a:xfrm>
            <a:off x="4677504" y="1558875"/>
            <a:ext cx="4309099" cy="1274478"/>
          </a:xfrm>
        </p:spPr>
        <p:txBody>
          <a:bodyPr vert="horz" lIns="91440" tIns="45720" rIns="91440" bIns="45720" rtlCol="0" anchor="t">
            <a:normAutofit/>
          </a:bodyPr>
          <a:lstStyle/>
          <a:p>
            <a:r>
              <a:rPr lang="en-US"/>
              <a:t>El Mesías y </a:t>
            </a:r>
            <a:r>
              <a:rPr lang="en-US" err="1"/>
              <a:t>el</a:t>
            </a:r>
            <a:r>
              <a:rPr lang="en-US"/>
              <a:t> "</a:t>
            </a:r>
            <a:r>
              <a:rPr lang="en-US" err="1"/>
              <a:t>Siervo</a:t>
            </a:r>
            <a:r>
              <a:rPr lang="en-US"/>
              <a:t> </a:t>
            </a:r>
            <a:r>
              <a:rPr lang="en-US" err="1"/>
              <a:t>Sufriente</a:t>
            </a:r>
            <a:r>
              <a:rPr lang="en-US"/>
              <a:t>" son la </a:t>
            </a:r>
            <a:r>
              <a:rPr lang="en-US" err="1"/>
              <a:t>misma</a:t>
            </a:r>
            <a:r>
              <a:rPr lang="en-US"/>
              <a:t> persona</a:t>
            </a:r>
          </a:p>
          <a:p>
            <a:r>
              <a:rPr lang="en-US"/>
              <a:t>El </a:t>
            </a:r>
            <a:r>
              <a:rPr lang="en-US" err="1"/>
              <a:t>sufrimiento</a:t>
            </a:r>
            <a:r>
              <a:rPr lang="en-US"/>
              <a:t> y la </a:t>
            </a:r>
            <a:r>
              <a:rPr lang="en-US" err="1"/>
              <a:t>resurrección</a:t>
            </a:r>
            <a:r>
              <a:rPr lang="en-US"/>
              <a:t> del Mesías era </a:t>
            </a:r>
            <a:r>
              <a:rPr lang="en-US" err="1"/>
              <a:t>el</a:t>
            </a:r>
            <a:r>
              <a:rPr lang="en-US"/>
              <a:t> plan de Dios para </a:t>
            </a:r>
            <a:r>
              <a:rPr lang="en-US" err="1"/>
              <a:t>inaugurar</a:t>
            </a:r>
            <a:r>
              <a:rPr lang="en-US"/>
              <a:t> </a:t>
            </a:r>
            <a:r>
              <a:rPr lang="en-US" err="1"/>
              <a:t>el</a:t>
            </a:r>
            <a:r>
              <a:rPr lang="en-US"/>
              <a:t> </a:t>
            </a:r>
            <a:r>
              <a:rPr lang="en-US" err="1"/>
              <a:t>reino</a:t>
            </a:r>
          </a:p>
        </p:txBody>
      </p:sp>
      <p:sp>
        <p:nvSpPr>
          <p:cNvPr id="9" name="Text Placeholder 8">
            <a:extLst>
              <a:ext uri="{FF2B5EF4-FFF2-40B4-BE49-F238E27FC236}">
                <a16:creationId xmlns:a16="http://schemas.microsoft.com/office/drawing/2014/main" id="{0CEE5293-B52E-CFF6-DC33-8050E5F55AE6}"/>
              </a:ext>
            </a:extLst>
          </p:cNvPr>
          <p:cNvSpPr>
            <a:spLocks noGrp="1"/>
          </p:cNvSpPr>
          <p:nvPr>
            <p:ph type="body" sz="quarter" idx="12"/>
          </p:nvPr>
        </p:nvSpPr>
        <p:spPr>
          <a:xfrm>
            <a:off x="4677504" y="3631317"/>
            <a:ext cx="4058529" cy="396223"/>
          </a:xfrm>
        </p:spPr>
        <p:txBody>
          <a:bodyPr>
            <a:normAutofit/>
          </a:bodyPr>
          <a:lstStyle/>
          <a:p>
            <a:r>
              <a:rPr lang="en-US" sz="1400"/>
              <a:t>Este Jesús, a </a:t>
            </a:r>
            <a:r>
              <a:rPr lang="en-US" sz="1400" err="1"/>
              <a:t>quien</a:t>
            </a:r>
            <a:r>
              <a:rPr lang="en-US" sz="1400"/>
              <a:t> </a:t>
            </a:r>
            <a:r>
              <a:rPr lang="en-US" sz="1400" err="1"/>
              <a:t>yo</a:t>
            </a:r>
            <a:r>
              <a:rPr lang="en-US" sz="1400"/>
              <a:t> les </a:t>
            </a:r>
            <a:r>
              <a:rPr lang="en-US" sz="1400" err="1"/>
              <a:t>anuncio</a:t>
            </a:r>
            <a:r>
              <a:rPr lang="en-US" sz="1400"/>
              <a:t>, es </a:t>
            </a:r>
            <a:r>
              <a:rPr lang="en-US" sz="1400" err="1"/>
              <a:t>el</a:t>
            </a:r>
            <a:r>
              <a:rPr lang="en-US" sz="1400"/>
              <a:t> Cristo. </a:t>
            </a:r>
          </a:p>
        </p:txBody>
      </p:sp>
      <p:sp>
        <p:nvSpPr>
          <p:cNvPr id="10" name="Content Placeholder 9">
            <a:extLst>
              <a:ext uri="{FF2B5EF4-FFF2-40B4-BE49-F238E27FC236}">
                <a16:creationId xmlns:a16="http://schemas.microsoft.com/office/drawing/2014/main" id="{A78C3AC4-C159-BFBE-1F9A-4329A06E907C}"/>
              </a:ext>
            </a:extLst>
          </p:cNvPr>
          <p:cNvSpPr>
            <a:spLocks noGrp="1"/>
          </p:cNvSpPr>
          <p:nvPr>
            <p:ph sz="quarter" idx="13"/>
          </p:nvPr>
        </p:nvSpPr>
        <p:spPr>
          <a:xfrm>
            <a:off x="4677504" y="4040760"/>
            <a:ext cx="4309099" cy="1274478"/>
          </a:xfrm>
        </p:spPr>
        <p:txBody>
          <a:bodyPr vert="horz" lIns="91440" tIns="45720" rIns="91440" bIns="45720" rtlCol="0" anchor="t">
            <a:normAutofit/>
          </a:bodyPr>
          <a:lstStyle/>
          <a:p>
            <a:r>
              <a:rPr lang="en-US"/>
              <a:t>Jesús de Nazaret </a:t>
            </a:r>
            <a:r>
              <a:rPr lang="en-US" err="1"/>
              <a:t>murió</a:t>
            </a:r>
            <a:r>
              <a:rPr lang="en-US"/>
              <a:t> y </a:t>
            </a:r>
            <a:r>
              <a:rPr lang="en-US" err="1"/>
              <a:t>resucitó</a:t>
            </a:r>
            <a:r>
              <a:rPr lang="en-US"/>
              <a:t>, </a:t>
            </a:r>
            <a:r>
              <a:rPr lang="en-US" err="1"/>
              <a:t>cumpliendo</a:t>
            </a:r>
            <a:r>
              <a:rPr lang="en-US"/>
              <a:t> las </a:t>
            </a:r>
            <a:r>
              <a:rPr lang="en-US" err="1"/>
              <a:t>profecías</a:t>
            </a:r>
            <a:r>
              <a:rPr lang="en-US"/>
              <a:t> </a:t>
            </a:r>
            <a:r>
              <a:rPr lang="en-US" err="1"/>
              <a:t>sobre</a:t>
            </a:r>
            <a:r>
              <a:rPr lang="en-US"/>
              <a:t> </a:t>
            </a:r>
            <a:r>
              <a:rPr lang="en-US" err="1"/>
              <a:t>el</a:t>
            </a:r>
            <a:r>
              <a:rPr lang="en-US"/>
              <a:t> Mesías</a:t>
            </a:r>
          </a:p>
          <a:p>
            <a:r>
              <a:rPr lang="en-US"/>
              <a:t>Jesús </a:t>
            </a:r>
            <a:r>
              <a:rPr lang="en-US" err="1"/>
              <a:t>reina</a:t>
            </a:r>
            <a:r>
              <a:rPr lang="en-US"/>
              <a:t> </a:t>
            </a:r>
            <a:r>
              <a:rPr lang="en-US" err="1"/>
              <a:t>en</a:t>
            </a:r>
            <a:r>
              <a:rPr lang="en-US"/>
              <a:t> </a:t>
            </a:r>
            <a:r>
              <a:rPr lang="en-US" err="1"/>
              <a:t>los</a:t>
            </a:r>
            <a:r>
              <a:rPr lang="en-US"/>
              <a:t> </a:t>
            </a:r>
            <a:r>
              <a:rPr lang="en-US" err="1"/>
              <a:t>cielos</a:t>
            </a:r>
            <a:r>
              <a:rPr lang="en-US"/>
              <a:t> y </a:t>
            </a:r>
            <a:r>
              <a:rPr lang="en-US" err="1"/>
              <a:t>en</a:t>
            </a:r>
            <a:r>
              <a:rPr lang="en-US"/>
              <a:t> la tierra y </a:t>
            </a:r>
            <a:r>
              <a:rPr lang="en-US" err="1"/>
              <a:t>el</a:t>
            </a:r>
            <a:r>
              <a:rPr lang="en-US"/>
              <a:t> </a:t>
            </a:r>
            <a:r>
              <a:rPr lang="en-US" err="1"/>
              <a:t>reino</a:t>
            </a:r>
            <a:r>
              <a:rPr lang="en-US"/>
              <a:t> </a:t>
            </a:r>
            <a:r>
              <a:rPr lang="en-US" err="1"/>
              <a:t>está</a:t>
            </a:r>
            <a:r>
              <a:rPr lang="en-US"/>
              <a:t> </a:t>
            </a:r>
            <a:r>
              <a:rPr lang="en-US" err="1"/>
              <a:t>abierto</a:t>
            </a:r>
            <a:r>
              <a:rPr lang="en-US"/>
              <a:t> a </a:t>
            </a:r>
            <a:r>
              <a:rPr lang="en-US" err="1"/>
              <a:t>todos</a:t>
            </a:r>
            <a:endParaRPr lang="en-US"/>
          </a:p>
        </p:txBody>
      </p:sp>
      <p:sp>
        <p:nvSpPr>
          <p:cNvPr id="11" name="Rectangle 10">
            <a:extLst>
              <a:ext uri="{FF2B5EF4-FFF2-40B4-BE49-F238E27FC236}">
                <a16:creationId xmlns:a16="http://schemas.microsoft.com/office/drawing/2014/main" id="{CBA5C2DD-2522-C4E7-475C-582379EB0DEE}"/>
              </a:ext>
            </a:extLst>
          </p:cNvPr>
          <p:cNvSpPr/>
          <p:nvPr/>
        </p:nvSpPr>
        <p:spPr>
          <a:xfrm>
            <a:off x="3140439" y="2917368"/>
            <a:ext cx="2863121" cy="457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Acts 17:2-3 / </a:t>
            </a:r>
            <a:r>
              <a:rPr lang="en-US" err="1">
                <a:ln w="0"/>
                <a:solidFill>
                  <a:schemeClr val="tx1"/>
                </a:solidFill>
                <a:effectLst>
                  <a:outerShdw blurRad="38100" dist="19050" dir="2700000" algn="tl" rotWithShape="0">
                    <a:schemeClr val="dk1">
                      <a:alpha val="40000"/>
                    </a:schemeClr>
                  </a:outerShdw>
                </a:effectLst>
              </a:rPr>
              <a:t>Hechos</a:t>
            </a:r>
            <a:r>
              <a:rPr lang="en-US">
                <a:ln w="0"/>
                <a:solidFill>
                  <a:schemeClr val="tx1"/>
                </a:solidFill>
                <a:effectLst>
                  <a:outerShdw blurRad="38100" dist="19050" dir="2700000" algn="tl" rotWithShape="0">
                    <a:schemeClr val="dk1">
                      <a:alpha val="40000"/>
                    </a:schemeClr>
                  </a:outerShdw>
                </a:effectLst>
              </a:rPr>
              <a:t> 17:2-3</a:t>
            </a:r>
          </a:p>
        </p:txBody>
      </p:sp>
    </p:spTree>
    <p:extLst>
      <p:ext uri="{BB962C8B-B14F-4D97-AF65-F5344CB8AC3E}">
        <p14:creationId xmlns:p14="http://schemas.microsoft.com/office/powerpoint/2010/main" val="12719475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0832-BB4D-8D32-A235-5762A49B72F6}"/>
              </a:ext>
            </a:extLst>
          </p:cNvPr>
          <p:cNvSpPr>
            <a:spLocks noGrp="1"/>
          </p:cNvSpPr>
          <p:nvPr>
            <p:ph type="title"/>
          </p:nvPr>
        </p:nvSpPr>
        <p:spPr/>
        <p:txBody>
          <a:bodyPr/>
          <a:lstStyle/>
          <a:p>
            <a:r>
              <a:rPr lang="en-US" dirty="0">
                <a:latin typeface="Malgun Gothic"/>
                <a:ea typeface="Malgun Gothic"/>
              </a:rPr>
              <a:t>Kingship Themes / </a:t>
            </a:r>
            <a:r>
              <a:rPr lang="en-US" dirty="0" err="1">
                <a:latin typeface="Malgun Gothic"/>
                <a:ea typeface="Malgun Gothic"/>
              </a:rPr>
              <a:t>Temas</a:t>
            </a:r>
            <a:r>
              <a:rPr lang="en-US" dirty="0">
                <a:latin typeface="Malgun Gothic"/>
                <a:ea typeface="Malgun Gothic"/>
              </a:rPr>
              <a:t> de </a:t>
            </a:r>
            <a:r>
              <a:rPr lang="en-US" dirty="0" err="1">
                <a:latin typeface="Malgun Gothic"/>
                <a:ea typeface="Malgun Gothic"/>
              </a:rPr>
              <a:t>realeza</a:t>
            </a:r>
            <a:endParaRPr lang="en-US" dirty="0"/>
          </a:p>
        </p:txBody>
      </p:sp>
      <p:sp>
        <p:nvSpPr>
          <p:cNvPr id="3" name="Content Placeholder 2">
            <a:extLst>
              <a:ext uri="{FF2B5EF4-FFF2-40B4-BE49-F238E27FC236}">
                <a16:creationId xmlns:a16="http://schemas.microsoft.com/office/drawing/2014/main" id="{98E2B768-D0DD-5EF9-CD94-911F86889E09}"/>
              </a:ext>
            </a:extLst>
          </p:cNvPr>
          <p:cNvSpPr>
            <a:spLocks noGrp="1"/>
          </p:cNvSpPr>
          <p:nvPr>
            <p:ph sz="half" idx="1"/>
          </p:nvPr>
        </p:nvSpPr>
        <p:spPr>
          <a:xfrm>
            <a:off x="337625" y="1041006"/>
            <a:ext cx="4181909" cy="4673994"/>
          </a:xfrm>
        </p:spPr>
        <p:txBody>
          <a:bodyPr>
            <a:normAutofit/>
          </a:bodyPr>
          <a:lstStyle/>
          <a:p>
            <a:r>
              <a:rPr lang="en-US"/>
              <a:t>The King and Kingship Perfected</a:t>
            </a:r>
          </a:p>
          <a:p>
            <a:pPr lvl="1"/>
            <a:r>
              <a:rPr lang="en-US"/>
              <a:t>All the best attributes from Israel’s historical kings</a:t>
            </a:r>
          </a:p>
          <a:p>
            <a:pPr lvl="2"/>
            <a:r>
              <a:rPr lang="en-US"/>
              <a:t>God calls him His son (2:8; 89:26-27, cf. 2 Samuel 7:14)</a:t>
            </a:r>
          </a:p>
          <a:p>
            <a:pPr lvl="2"/>
            <a:r>
              <a:rPr lang="en-US"/>
              <a:t>He would fulfill the promise to Abraham (2:8-9; 18:43-44)</a:t>
            </a:r>
          </a:p>
          <a:p>
            <a:pPr lvl="1"/>
            <a:r>
              <a:rPr lang="en-US"/>
              <a:t>He is called “David” (89:20), but David’s reign perfected (89:22-23)</a:t>
            </a:r>
            <a:br>
              <a:rPr lang="en-US"/>
            </a:br>
            <a:endParaRPr lang="en-US"/>
          </a:p>
          <a:p>
            <a:r>
              <a:rPr lang="en-US"/>
              <a:t>God is the Ultimate King</a:t>
            </a:r>
          </a:p>
          <a:p>
            <a:pPr lvl="1"/>
            <a:r>
              <a:rPr lang="en-US"/>
              <a:t>The King derives his power from God (18:43; 89:4)</a:t>
            </a:r>
          </a:p>
          <a:p>
            <a:pPr lvl="1"/>
            <a:r>
              <a:rPr lang="en-US"/>
              <a:t>He is accountable to God for his actions (89:28-30)</a:t>
            </a:r>
          </a:p>
          <a:p>
            <a:pPr lvl="1"/>
            <a:r>
              <a:rPr lang="en-US"/>
              <a:t>1 Corinthians 15:24-28—Christ derives authority from and will return authority to </a:t>
            </a:r>
            <a:br>
              <a:rPr lang="en-US"/>
            </a:br>
            <a:r>
              <a:rPr lang="en-US"/>
              <a:t>God after all things are subjected to Him</a:t>
            </a:r>
          </a:p>
        </p:txBody>
      </p:sp>
      <p:sp>
        <p:nvSpPr>
          <p:cNvPr id="4" name="Content Placeholder 3">
            <a:extLst>
              <a:ext uri="{FF2B5EF4-FFF2-40B4-BE49-F238E27FC236}">
                <a16:creationId xmlns:a16="http://schemas.microsoft.com/office/drawing/2014/main" id="{DC393465-F7A3-61B7-1735-F390DD37E108}"/>
              </a:ext>
            </a:extLst>
          </p:cNvPr>
          <p:cNvSpPr>
            <a:spLocks noGrp="1"/>
          </p:cNvSpPr>
          <p:nvPr>
            <p:ph sz="half" idx="2"/>
          </p:nvPr>
        </p:nvSpPr>
        <p:spPr>
          <a:xfrm>
            <a:off x="4572000" y="1041006"/>
            <a:ext cx="4339882" cy="4673993"/>
          </a:xfrm>
        </p:spPr>
        <p:txBody>
          <a:bodyPr vert="horz" lIns="91440" tIns="45720" rIns="91440" bIns="45720" rtlCol="0" anchor="t">
            <a:normAutofit/>
          </a:bodyPr>
          <a:lstStyle/>
          <a:p>
            <a:r>
              <a:rPr lang="en-US">
                <a:ea typeface="+mn-lt"/>
                <a:cs typeface="+mn-lt"/>
              </a:rPr>
              <a:t>El </a:t>
            </a:r>
            <a:r>
              <a:rPr lang="en-US" err="1">
                <a:ea typeface="+mn-lt"/>
                <a:cs typeface="+mn-lt"/>
              </a:rPr>
              <a:t>rey</a:t>
            </a:r>
            <a:r>
              <a:rPr lang="en-US">
                <a:ea typeface="+mn-lt"/>
                <a:cs typeface="+mn-lt"/>
              </a:rPr>
              <a:t> y la </a:t>
            </a:r>
            <a:r>
              <a:rPr lang="en-US" err="1">
                <a:ea typeface="+mn-lt"/>
                <a:cs typeface="+mn-lt"/>
              </a:rPr>
              <a:t>realeza</a:t>
            </a:r>
            <a:r>
              <a:rPr lang="en-US">
                <a:ea typeface="+mn-lt"/>
                <a:cs typeface="+mn-lt"/>
              </a:rPr>
              <a:t> </a:t>
            </a:r>
            <a:r>
              <a:rPr lang="en-US" err="1">
                <a:ea typeface="+mn-lt"/>
                <a:cs typeface="+mn-lt"/>
              </a:rPr>
              <a:t>perfeccionados</a:t>
            </a:r>
            <a:endParaRPr lang="en-US">
              <a:ea typeface="+mn-lt"/>
              <a:cs typeface="+mn-lt"/>
            </a:endParaRPr>
          </a:p>
          <a:p>
            <a:pPr lvl="1"/>
            <a:r>
              <a:rPr lang="en-US"/>
              <a:t>Todos </a:t>
            </a:r>
            <a:r>
              <a:rPr lang="en-US" err="1"/>
              <a:t>los</a:t>
            </a:r>
            <a:r>
              <a:rPr lang="en-US"/>
              <a:t> </a:t>
            </a:r>
            <a:r>
              <a:rPr lang="en-US" err="1"/>
              <a:t>mejores</a:t>
            </a:r>
            <a:r>
              <a:rPr lang="en-US"/>
              <a:t> </a:t>
            </a:r>
            <a:r>
              <a:rPr lang="en-US" err="1"/>
              <a:t>atributos</a:t>
            </a:r>
            <a:r>
              <a:rPr lang="en-US"/>
              <a:t> de </a:t>
            </a:r>
            <a:r>
              <a:rPr lang="en-US" err="1"/>
              <a:t>los</a:t>
            </a:r>
            <a:r>
              <a:rPr lang="en-US"/>
              <a:t> </a:t>
            </a:r>
            <a:r>
              <a:rPr lang="en-US" err="1"/>
              <a:t>reyes</a:t>
            </a:r>
            <a:r>
              <a:rPr lang="en-US"/>
              <a:t> </a:t>
            </a:r>
            <a:r>
              <a:rPr lang="en-US" err="1"/>
              <a:t>históricos</a:t>
            </a:r>
            <a:r>
              <a:rPr lang="en-US"/>
              <a:t> de Israel</a:t>
            </a:r>
          </a:p>
          <a:p>
            <a:pPr lvl="2"/>
            <a:r>
              <a:rPr lang="en-US"/>
              <a:t>Dios lo llama </a:t>
            </a:r>
            <a:r>
              <a:rPr lang="en-US" err="1"/>
              <a:t>Su</a:t>
            </a:r>
            <a:r>
              <a:rPr lang="en-US"/>
              <a:t> </a:t>
            </a:r>
            <a:r>
              <a:rPr lang="en-US" err="1"/>
              <a:t>hijo</a:t>
            </a:r>
            <a:r>
              <a:rPr lang="en-US"/>
              <a:t> (2:8; 89:26-27, cf. 2 Samuel 7:14)</a:t>
            </a:r>
          </a:p>
          <a:p>
            <a:pPr lvl="2"/>
            <a:r>
              <a:rPr lang="en-US" err="1"/>
              <a:t>Él</a:t>
            </a:r>
            <a:r>
              <a:rPr lang="en-US"/>
              <a:t> </a:t>
            </a:r>
            <a:r>
              <a:rPr lang="en-US" err="1"/>
              <a:t>iba</a:t>
            </a:r>
            <a:r>
              <a:rPr lang="en-US"/>
              <a:t> a </a:t>
            </a:r>
            <a:r>
              <a:rPr lang="en-US" err="1"/>
              <a:t>cumplir</a:t>
            </a:r>
            <a:r>
              <a:rPr lang="en-US"/>
              <a:t> la </a:t>
            </a:r>
            <a:r>
              <a:rPr lang="en-US" err="1"/>
              <a:t>promesa</a:t>
            </a:r>
            <a:r>
              <a:rPr lang="en-US"/>
              <a:t> a Abraham (2:8-9; 18:43-44)</a:t>
            </a:r>
          </a:p>
          <a:p>
            <a:pPr lvl="1"/>
            <a:r>
              <a:rPr lang="en-US">
                <a:ea typeface="+mn-lt"/>
                <a:cs typeface="+mn-lt"/>
              </a:rPr>
              <a:t>Se le llama "David" (89:20), </a:t>
            </a:r>
            <a:r>
              <a:rPr lang="en-US" err="1">
                <a:ea typeface="+mn-lt"/>
                <a:cs typeface="+mn-lt"/>
              </a:rPr>
              <a:t>pero</a:t>
            </a:r>
            <a:r>
              <a:rPr lang="en-US">
                <a:ea typeface="+mn-lt"/>
                <a:cs typeface="+mn-lt"/>
              </a:rPr>
              <a:t> es </a:t>
            </a:r>
            <a:r>
              <a:rPr lang="en-US" err="1">
                <a:ea typeface="+mn-lt"/>
                <a:cs typeface="+mn-lt"/>
              </a:rPr>
              <a:t>el</a:t>
            </a:r>
            <a:r>
              <a:rPr lang="en-US">
                <a:ea typeface="+mn-lt"/>
                <a:cs typeface="+mn-lt"/>
              </a:rPr>
              <a:t> </a:t>
            </a:r>
            <a:r>
              <a:rPr lang="en-US" err="1">
                <a:ea typeface="+mn-lt"/>
                <a:cs typeface="+mn-lt"/>
              </a:rPr>
              <a:t>reinado</a:t>
            </a:r>
            <a:r>
              <a:rPr lang="en-US">
                <a:ea typeface="+mn-lt"/>
                <a:cs typeface="+mn-lt"/>
              </a:rPr>
              <a:t> de David </a:t>
            </a:r>
            <a:r>
              <a:rPr lang="en-US" err="1">
                <a:ea typeface="+mn-lt"/>
                <a:cs typeface="+mn-lt"/>
              </a:rPr>
              <a:t>perfeccionado</a:t>
            </a:r>
            <a:r>
              <a:rPr lang="en-US">
                <a:ea typeface="+mn-lt"/>
                <a:cs typeface="+mn-lt"/>
              </a:rPr>
              <a:t> (89:22-23)</a:t>
            </a:r>
            <a:br>
              <a:rPr lang="en-US">
                <a:ea typeface="+mn-lt"/>
                <a:cs typeface="+mn-lt"/>
              </a:rPr>
            </a:br>
            <a:endParaRPr lang="en-US">
              <a:ea typeface="+mn-lt"/>
              <a:cs typeface="+mn-lt"/>
            </a:endParaRPr>
          </a:p>
          <a:p>
            <a:r>
              <a:rPr lang="en-US">
                <a:ea typeface="+mn-lt"/>
                <a:cs typeface="+mn-lt"/>
              </a:rPr>
              <a:t>Dios es </a:t>
            </a:r>
            <a:r>
              <a:rPr lang="en-US" err="1">
                <a:ea typeface="+mn-lt"/>
                <a:cs typeface="+mn-lt"/>
              </a:rPr>
              <a:t>el</a:t>
            </a:r>
            <a:r>
              <a:rPr lang="en-US">
                <a:ea typeface="+mn-lt"/>
                <a:cs typeface="+mn-lt"/>
              </a:rPr>
              <a:t> Rey Supremo</a:t>
            </a:r>
            <a:endParaRPr lang="en-US"/>
          </a:p>
          <a:p>
            <a:pPr lvl="1"/>
            <a:r>
              <a:rPr lang="en-US"/>
              <a:t>El Rey </a:t>
            </a:r>
            <a:r>
              <a:rPr lang="en-US" err="1"/>
              <a:t>recibe</a:t>
            </a:r>
            <a:r>
              <a:rPr lang="en-US"/>
              <a:t> </a:t>
            </a:r>
            <a:r>
              <a:rPr lang="en-US" err="1"/>
              <a:t>su</a:t>
            </a:r>
            <a:r>
              <a:rPr lang="en-US"/>
              <a:t> </a:t>
            </a:r>
            <a:r>
              <a:rPr lang="en-US" err="1"/>
              <a:t>poder</a:t>
            </a:r>
            <a:r>
              <a:rPr lang="en-US"/>
              <a:t> de Dios (18:43; 89:4)</a:t>
            </a:r>
          </a:p>
          <a:p>
            <a:pPr lvl="1"/>
            <a:r>
              <a:rPr lang="en-US"/>
              <a:t>Es </a:t>
            </a:r>
            <a:r>
              <a:rPr lang="en-US" err="1"/>
              <a:t>responsable</a:t>
            </a:r>
            <a:r>
              <a:rPr lang="en-US"/>
              <a:t> ante Dios de sus </a:t>
            </a:r>
            <a:r>
              <a:rPr lang="en-US" err="1"/>
              <a:t>actos</a:t>
            </a:r>
            <a:r>
              <a:rPr lang="en-US"/>
              <a:t> (89:28-30)</a:t>
            </a:r>
          </a:p>
          <a:p>
            <a:pPr lvl="1"/>
            <a:r>
              <a:rPr lang="en-US">
                <a:ea typeface="+mn-lt"/>
                <a:cs typeface="+mn-lt"/>
              </a:rPr>
              <a:t>1 </a:t>
            </a:r>
            <a:r>
              <a:rPr lang="en-US" err="1">
                <a:ea typeface="+mn-lt"/>
                <a:cs typeface="+mn-lt"/>
              </a:rPr>
              <a:t>Corintios</a:t>
            </a:r>
            <a:r>
              <a:rPr lang="en-US">
                <a:ea typeface="+mn-lt"/>
                <a:cs typeface="+mn-lt"/>
              </a:rPr>
              <a:t> 15:24-28—Cristo </a:t>
            </a:r>
            <a:r>
              <a:rPr lang="en-US" err="1">
                <a:ea typeface="+mn-lt"/>
                <a:cs typeface="+mn-lt"/>
              </a:rPr>
              <a:t>recibe</a:t>
            </a:r>
            <a:r>
              <a:rPr lang="en-US">
                <a:ea typeface="+mn-lt"/>
                <a:cs typeface="+mn-lt"/>
              </a:rPr>
              <a:t> </a:t>
            </a:r>
            <a:r>
              <a:rPr lang="en-US" err="1">
                <a:ea typeface="+mn-lt"/>
                <a:cs typeface="+mn-lt"/>
              </a:rPr>
              <a:t>autoridad</a:t>
            </a:r>
            <a:r>
              <a:rPr lang="en-US">
                <a:ea typeface="+mn-lt"/>
                <a:cs typeface="+mn-lt"/>
              </a:rPr>
              <a:t> de Dios y se la </a:t>
            </a:r>
            <a:r>
              <a:rPr lang="en-US" err="1">
                <a:ea typeface="+mn-lt"/>
                <a:cs typeface="+mn-lt"/>
              </a:rPr>
              <a:t>devolverá</a:t>
            </a:r>
            <a:r>
              <a:rPr lang="en-US">
                <a:ea typeface="+mn-lt"/>
                <a:cs typeface="+mn-lt"/>
              </a:rPr>
              <a:t> </a:t>
            </a:r>
            <a:r>
              <a:rPr lang="en-US" err="1">
                <a:ea typeface="+mn-lt"/>
                <a:cs typeface="+mn-lt"/>
              </a:rPr>
              <a:t>después</a:t>
            </a:r>
            <a:r>
              <a:rPr lang="en-US">
                <a:ea typeface="+mn-lt"/>
                <a:cs typeface="+mn-lt"/>
              </a:rPr>
              <a:t> de que </a:t>
            </a:r>
            <a:r>
              <a:rPr lang="en-US" err="1">
                <a:ea typeface="+mn-lt"/>
                <a:cs typeface="+mn-lt"/>
              </a:rPr>
              <a:t>todas</a:t>
            </a:r>
            <a:r>
              <a:rPr lang="en-US">
                <a:ea typeface="+mn-lt"/>
                <a:cs typeface="+mn-lt"/>
              </a:rPr>
              <a:t> las </a:t>
            </a:r>
            <a:r>
              <a:rPr lang="en-US" err="1">
                <a:ea typeface="+mn-lt"/>
                <a:cs typeface="+mn-lt"/>
              </a:rPr>
              <a:t>cosas</a:t>
            </a:r>
            <a:r>
              <a:rPr lang="en-US">
                <a:ea typeface="+mn-lt"/>
                <a:cs typeface="+mn-lt"/>
              </a:rPr>
              <a:t> </a:t>
            </a:r>
            <a:r>
              <a:rPr lang="en-US" err="1">
                <a:ea typeface="+mn-lt"/>
                <a:cs typeface="+mn-lt"/>
              </a:rPr>
              <a:t>sean</a:t>
            </a:r>
            <a:r>
              <a:rPr lang="en-US">
                <a:ea typeface="+mn-lt"/>
                <a:cs typeface="+mn-lt"/>
              </a:rPr>
              <a:t> </a:t>
            </a:r>
            <a:r>
              <a:rPr lang="en-US" err="1">
                <a:ea typeface="+mn-lt"/>
                <a:cs typeface="+mn-lt"/>
              </a:rPr>
              <a:t>sujetadas</a:t>
            </a:r>
            <a:r>
              <a:rPr lang="en-US">
                <a:ea typeface="+mn-lt"/>
                <a:cs typeface="+mn-lt"/>
              </a:rPr>
              <a:t> a </a:t>
            </a:r>
            <a:r>
              <a:rPr lang="en-US" err="1">
                <a:ea typeface="+mn-lt"/>
                <a:cs typeface="+mn-lt"/>
              </a:rPr>
              <a:t>Él</a:t>
            </a:r>
            <a:endParaRPr lang="en-US"/>
          </a:p>
        </p:txBody>
      </p:sp>
    </p:spTree>
    <p:extLst>
      <p:ext uri="{BB962C8B-B14F-4D97-AF65-F5344CB8AC3E}">
        <p14:creationId xmlns:p14="http://schemas.microsoft.com/office/powerpoint/2010/main" val="40148899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9EE5-C9FB-43F3-01AA-743FC8FFA145}"/>
              </a:ext>
            </a:extLst>
          </p:cNvPr>
          <p:cNvSpPr>
            <a:spLocks noGrp="1"/>
          </p:cNvSpPr>
          <p:nvPr>
            <p:ph type="title"/>
          </p:nvPr>
        </p:nvSpPr>
        <p:spPr/>
        <p:txBody>
          <a:bodyPr/>
          <a:lstStyle/>
          <a:p>
            <a:r>
              <a:rPr lang="en-US"/>
              <a:t>Course Goals / </a:t>
            </a:r>
            <a:r>
              <a:rPr lang="en-US" err="1"/>
              <a:t>Objetivos</a:t>
            </a:r>
            <a:r>
              <a:rPr lang="en-US"/>
              <a:t> del </a:t>
            </a:r>
            <a:r>
              <a:rPr lang="en-US" err="1"/>
              <a:t>curso</a:t>
            </a:r>
            <a:endParaRPr lang="en-US"/>
          </a:p>
        </p:txBody>
      </p:sp>
      <p:sp>
        <p:nvSpPr>
          <p:cNvPr id="3" name="Content Placeholder 2">
            <a:extLst>
              <a:ext uri="{FF2B5EF4-FFF2-40B4-BE49-F238E27FC236}">
                <a16:creationId xmlns:a16="http://schemas.microsoft.com/office/drawing/2014/main" id="{6F80FB36-0E18-3919-9A1D-222C4E43458B}"/>
              </a:ext>
            </a:extLst>
          </p:cNvPr>
          <p:cNvSpPr>
            <a:spLocks noGrp="1"/>
          </p:cNvSpPr>
          <p:nvPr>
            <p:ph sz="half" idx="1"/>
          </p:nvPr>
        </p:nvSpPr>
        <p:spPr>
          <a:xfrm>
            <a:off x="337625" y="1446028"/>
            <a:ext cx="4234375" cy="4044767"/>
          </a:xfrm>
        </p:spPr>
        <p:txBody>
          <a:bodyPr/>
          <a:lstStyle/>
          <a:p>
            <a:r>
              <a:rPr lang="en-US"/>
              <a:t>To increase our spiritual benefit from reading the psalms</a:t>
            </a:r>
          </a:p>
          <a:p>
            <a:pPr lvl="1"/>
            <a:r>
              <a:rPr lang="en-US"/>
              <a:t>Improve our vocabulary for prayer, praise, and edification</a:t>
            </a:r>
          </a:p>
          <a:p>
            <a:pPr lvl="1"/>
            <a:r>
              <a:rPr lang="en-US"/>
              <a:t>Learn to think like men of approved faith</a:t>
            </a:r>
          </a:p>
          <a:p>
            <a:pPr lvl="1"/>
            <a:r>
              <a:rPr lang="en-US"/>
              <a:t>Understand when and how to read psalms of various genres</a:t>
            </a:r>
          </a:p>
          <a:p>
            <a:r>
              <a:rPr lang="en-US"/>
              <a:t>To improve our prayer lives by absorbing and imitating the psalms</a:t>
            </a:r>
          </a:p>
          <a:p>
            <a:r>
              <a:rPr lang="en-US"/>
              <a:t>To understand the structure and integrity of the book of Psalms</a:t>
            </a:r>
          </a:p>
          <a:p>
            <a:endParaRPr lang="en-US"/>
          </a:p>
        </p:txBody>
      </p:sp>
      <p:sp>
        <p:nvSpPr>
          <p:cNvPr id="4" name="Content Placeholder 3">
            <a:extLst>
              <a:ext uri="{FF2B5EF4-FFF2-40B4-BE49-F238E27FC236}">
                <a16:creationId xmlns:a16="http://schemas.microsoft.com/office/drawing/2014/main" id="{D7B1BF7C-F69E-F0D6-18AF-981C39EF7895}"/>
              </a:ext>
            </a:extLst>
          </p:cNvPr>
          <p:cNvSpPr>
            <a:spLocks noGrp="1"/>
          </p:cNvSpPr>
          <p:nvPr>
            <p:ph sz="half" idx="2"/>
          </p:nvPr>
        </p:nvSpPr>
        <p:spPr>
          <a:xfrm>
            <a:off x="4571999" y="1446029"/>
            <a:ext cx="4408967" cy="4044767"/>
          </a:xfrm>
        </p:spPr>
        <p:txBody>
          <a:bodyPr/>
          <a:lstStyle/>
          <a:p>
            <a:r>
              <a:rPr lang="es-ES"/>
              <a:t>Aumentar nuestro beneficio espiritual al leer los salmos</a:t>
            </a:r>
          </a:p>
          <a:p>
            <a:pPr lvl="1"/>
            <a:r>
              <a:rPr lang="es-ES"/>
              <a:t>Mejorar nuestro vocabulario de oración, </a:t>
            </a:r>
            <a:br>
              <a:rPr lang="es-ES"/>
            </a:br>
            <a:r>
              <a:rPr lang="es-ES"/>
              <a:t>alabanza y edificación</a:t>
            </a:r>
          </a:p>
          <a:p>
            <a:pPr lvl="1"/>
            <a:r>
              <a:rPr lang="es-ES"/>
              <a:t>Aprender a pensar como hombres de fe aprobada</a:t>
            </a:r>
          </a:p>
          <a:p>
            <a:pPr lvl="1"/>
            <a:r>
              <a:rPr lang="es-ES"/>
              <a:t>Comprender cuándo y cómo leer salmos de varios géneros</a:t>
            </a:r>
          </a:p>
          <a:p>
            <a:r>
              <a:rPr lang="es-ES"/>
              <a:t>Mejorar nuestra vida de oración absorbiendo </a:t>
            </a:r>
            <a:br>
              <a:rPr lang="es-ES"/>
            </a:br>
            <a:r>
              <a:rPr lang="es-ES"/>
              <a:t>e imitando los salmos</a:t>
            </a:r>
          </a:p>
          <a:p>
            <a:r>
              <a:rPr lang="es-ES"/>
              <a:t>Entender la estructura e integridad del libro </a:t>
            </a:r>
            <a:br>
              <a:rPr lang="es-ES"/>
            </a:br>
            <a:r>
              <a:rPr lang="es-ES"/>
              <a:t>de los Salmos</a:t>
            </a:r>
          </a:p>
          <a:p>
            <a:endParaRPr lang="en-US"/>
          </a:p>
        </p:txBody>
      </p:sp>
    </p:spTree>
    <p:extLst>
      <p:ext uri="{BB962C8B-B14F-4D97-AF65-F5344CB8AC3E}">
        <p14:creationId xmlns:p14="http://schemas.microsoft.com/office/powerpoint/2010/main" val="32023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B099-78D0-D7AE-8AA5-0420439C2270}"/>
              </a:ext>
            </a:extLst>
          </p:cNvPr>
          <p:cNvSpPr>
            <a:spLocks noGrp="1"/>
          </p:cNvSpPr>
          <p:nvPr>
            <p:ph type="title"/>
          </p:nvPr>
        </p:nvSpPr>
        <p:spPr/>
        <p:txBody>
          <a:bodyPr>
            <a:normAutofit/>
          </a:bodyPr>
          <a:lstStyle/>
          <a:p>
            <a:r>
              <a:rPr lang="en-US" sz="2800">
                <a:latin typeface="Malgun Gothic"/>
                <a:ea typeface="Malgun Gothic"/>
              </a:rPr>
              <a:t>Authors of the Psalms / Los </a:t>
            </a:r>
            <a:r>
              <a:rPr lang="en-US" sz="2800" err="1">
                <a:latin typeface="Malgun Gothic"/>
                <a:ea typeface="Malgun Gothic"/>
              </a:rPr>
              <a:t>autores</a:t>
            </a:r>
            <a:r>
              <a:rPr lang="en-US" sz="2800">
                <a:latin typeface="Malgun Gothic"/>
                <a:ea typeface="Malgun Gothic"/>
              </a:rPr>
              <a:t> de </a:t>
            </a:r>
            <a:r>
              <a:rPr lang="en-US" sz="2800" err="1">
                <a:latin typeface="Malgun Gothic"/>
                <a:ea typeface="Malgun Gothic"/>
              </a:rPr>
              <a:t>los</a:t>
            </a:r>
            <a:r>
              <a:rPr lang="en-US" sz="2800">
                <a:latin typeface="Malgun Gothic"/>
                <a:ea typeface="Malgun Gothic"/>
              </a:rPr>
              <a:t> </a:t>
            </a:r>
            <a:r>
              <a:rPr lang="en-US" sz="2800" err="1">
                <a:latin typeface="Malgun Gothic"/>
                <a:ea typeface="Malgun Gothic"/>
              </a:rPr>
              <a:t>Salmos</a:t>
            </a:r>
            <a:endParaRPr lang="en-US" sz="2800"/>
          </a:p>
        </p:txBody>
      </p:sp>
      <p:sp>
        <p:nvSpPr>
          <p:cNvPr id="3" name="Content Placeholder 2">
            <a:extLst>
              <a:ext uri="{FF2B5EF4-FFF2-40B4-BE49-F238E27FC236}">
                <a16:creationId xmlns:a16="http://schemas.microsoft.com/office/drawing/2014/main" id="{CC6C858C-AAC1-6FBB-0AE9-E449F62B799A}"/>
              </a:ext>
            </a:extLst>
          </p:cNvPr>
          <p:cNvSpPr>
            <a:spLocks noGrp="1"/>
          </p:cNvSpPr>
          <p:nvPr>
            <p:ph sz="half" idx="1"/>
          </p:nvPr>
        </p:nvSpPr>
        <p:spPr>
          <a:xfrm>
            <a:off x="337625" y="1041006"/>
            <a:ext cx="4234375" cy="4673994"/>
          </a:xfrm>
        </p:spPr>
        <p:txBody>
          <a:bodyPr>
            <a:normAutofit/>
          </a:bodyPr>
          <a:lstStyle/>
          <a:p>
            <a:r>
              <a:rPr lang="en-US" dirty="0"/>
              <a:t>David (73+ psalms) </a:t>
            </a:r>
          </a:p>
          <a:p>
            <a:pPr lvl="1"/>
            <a:r>
              <a:rPr lang="en-US" dirty="0"/>
              <a:t>Emotional: vivid images, outpouring of heart; focus on personal relationship with God</a:t>
            </a:r>
          </a:p>
          <a:p>
            <a:r>
              <a:rPr lang="en-US" dirty="0"/>
              <a:t>Asaph (12 psalms)</a:t>
            </a:r>
          </a:p>
          <a:p>
            <a:pPr lvl="1"/>
            <a:r>
              <a:rPr lang="en-US" dirty="0"/>
              <a:t>Worship leader appointed by David (2 Chr 5:12)</a:t>
            </a:r>
          </a:p>
          <a:p>
            <a:pPr lvl="1"/>
            <a:r>
              <a:rPr lang="en-US" dirty="0"/>
              <a:t>Philosophical: asks hard questions, seeks deep answers; national scope; God often speaks</a:t>
            </a:r>
          </a:p>
          <a:p>
            <a:r>
              <a:rPr lang="en-US" dirty="0"/>
              <a:t>Sons of Korah (12 psalms)</a:t>
            </a:r>
          </a:p>
          <a:p>
            <a:pPr lvl="1"/>
            <a:r>
              <a:rPr lang="en-US" dirty="0"/>
              <a:t>Gatekeepers in the temple (1 Chr 26:19)</a:t>
            </a:r>
          </a:p>
          <a:p>
            <a:pPr lvl="1"/>
            <a:r>
              <a:rPr lang="en-US" dirty="0"/>
              <a:t>Liturgical: sound like public prayers/hymns; focus on temple/worship; national scope; optimistic </a:t>
            </a:r>
          </a:p>
          <a:p>
            <a:r>
              <a:rPr lang="en-US" dirty="0"/>
              <a:t>Solomon (2 psalms)</a:t>
            </a:r>
          </a:p>
          <a:p>
            <a:pPr lvl="1"/>
            <a:r>
              <a:rPr lang="en-US" dirty="0"/>
              <a:t>Didactic/Instructional</a:t>
            </a:r>
          </a:p>
          <a:p>
            <a:r>
              <a:rPr lang="en-US" dirty="0"/>
              <a:t>Others (Moses – 1; Ethan – 1; Heman – 1)</a:t>
            </a:r>
          </a:p>
          <a:p>
            <a:r>
              <a:rPr lang="en-US" dirty="0"/>
              <a:t>Unknown - 48</a:t>
            </a:r>
          </a:p>
          <a:p>
            <a:endParaRPr lang="en-US" dirty="0"/>
          </a:p>
        </p:txBody>
      </p:sp>
      <p:sp>
        <p:nvSpPr>
          <p:cNvPr id="4" name="Content Placeholder 3">
            <a:extLst>
              <a:ext uri="{FF2B5EF4-FFF2-40B4-BE49-F238E27FC236}">
                <a16:creationId xmlns:a16="http://schemas.microsoft.com/office/drawing/2014/main" id="{B11176A6-3340-9CE3-A527-174A94DBDE5F}"/>
              </a:ext>
            </a:extLst>
          </p:cNvPr>
          <p:cNvSpPr>
            <a:spLocks noGrp="1"/>
          </p:cNvSpPr>
          <p:nvPr>
            <p:ph sz="half" idx="2"/>
          </p:nvPr>
        </p:nvSpPr>
        <p:spPr>
          <a:xfrm>
            <a:off x="4621618" y="1041006"/>
            <a:ext cx="4439879" cy="4673993"/>
          </a:xfrm>
        </p:spPr>
        <p:txBody>
          <a:bodyPr vert="horz" lIns="91440" tIns="45720" rIns="91440" bIns="45720" rtlCol="0" anchor="t">
            <a:normAutofit/>
          </a:bodyPr>
          <a:lstStyle/>
          <a:p>
            <a:r>
              <a:rPr lang="en-US" dirty="0">
                <a:ea typeface="+mn-lt"/>
                <a:cs typeface="+mn-lt"/>
              </a:rPr>
              <a:t>David (73+ </a:t>
            </a:r>
            <a:r>
              <a:rPr lang="en-US" dirty="0" err="1">
                <a:ea typeface="+mn-lt"/>
                <a:cs typeface="+mn-lt"/>
              </a:rPr>
              <a:t>salmos</a:t>
            </a:r>
            <a:r>
              <a:rPr lang="en-US" dirty="0">
                <a:ea typeface="+mn-lt"/>
                <a:cs typeface="+mn-lt"/>
              </a:rPr>
              <a:t>) </a:t>
            </a:r>
          </a:p>
          <a:p>
            <a:pPr lvl="1"/>
            <a:r>
              <a:rPr lang="en-US" dirty="0" err="1">
                <a:ea typeface="+mn-lt"/>
                <a:cs typeface="+mn-lt"/>
              </a:rPr>
              <a:t>Emocional</a:t>
            </a:r>
            <a:r>
              <a:rPr lang="en-US" dirty="0">
                <a:ea typeface="+mn-lt"/>
                <a:cs typeface="+mn-lt"/>
              </a:rPr>
              <a:t>: </a:t>
            </a:r>
            <a:r>
              <a:rPr lang="en-US" dirty="0" err="1">
                <a:ea typeface="+mn-lt"/>
                <a:cs typeface="+mn-lt"/>
              </a:rPr>
              <a:t>imagenes</a:t>
            </a:r>
            <a:r>
              <a:rPr lang="en-US" dirty="0">
                <a:ea typeface="+mn-lt"/>
                <a:cs typeface="+mn-lt"/>
              </a:rPr>
              <a:t> </a:t>
            </a:r>
            <a:r>
              <a:rPr lang="en-US" dirty="0" err="1">
                <a:ea typeface="+mn-lt"/>
                <a:cs typeface="+mn-lt"/>
              </a:rPr>
              <a:t>vívidas</a:t>
            </a:r>
            <a:r>
              <a:rPr lang="en-US" dirty="0">
                <a:ea typeface="+mn-lt"/>
                <a:cs typeface="+mn-lt"/>
              </a:rPr>
              <a:t>, </a:t>
            </a:r>
            <a:r>
              <a:rPr lang="en-US" dirty="0" err="1">
                <a:ea typeface="+mn-lt"/>
                <a:cs typeface="+mn-lt"/>
              </a:rPr>
              <a:t>derramiento</a:t>
            </a:r>
            <a:r>
              <a:rPr lang="en-US" dirty="0">
                <a:ea typeface="+mn-lt"/>
                <a:cs typeface="+mn-lt"/>
              </a:rPr>
              <a:t> del </a:t>
            </a:r>
            <a:r>
              <a:rPr lang="en-US" dirty="0" err="1">
                <a:ea typeface="+mn-lt"/>
                <a:cs typeface="+mn-lt"/>
              </a:rPr>
              <a:t>corazón</a:t>
            </a:r>
            <a:r>
              <a:rPr lang="en-US" dirty="0">
                <a:ea typeface="+mn-lt"/>
                <a:cs typeface="+mn-lt"/>
              </a:rPr>
              <a:t>; </a:t>
            </a:r>
            <a:r>
              <a:rPr lang="en-US" dirty="0" err="1">
                <a:ea typeface="+mn-lt"/>
                <a:cs typeface="+mn-lt"/>
              </a:rPr>
              <a:t>enfoque</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relación</a:t>
            </a:r>
            <a:r>
              <a:rPr lang="en-US" dirty="0">
                <a:ea typeface="+mn-lt"/>
                <a:cs typeface="+mn-lt"/>
              </a:rPr>
              <a:t> personal con Dios</a:t>
            </a:r>
          </a:p>
          <a:p>
            <a:r>
              <a:rPr lang="en-US" dirty="0">
                <a:ea typeface="+mn-lt"/>
                <a:cs typeface="+mn-lt"/>
              </a:rPr>
              <a:t>Asaf (12 </a:t>
            </a:r>
            <a:r>
              <a:rPr lang="en-US" dirty="0" err="1">
                <a:ea typeface="+mn-lt"/>
                <a:cs typeface="+mn-lt"/>
              </a:rPr>
              <a:t>salmos</a:t>
            </a:r>
            <a:r>
              <a:rPr lang="en-US" dirty="0">
                <a:ea typeface="+mn-lt"/>
                <a:cs typeface="+mn-lt"/>
              </a:rPr>
              <a:t>)</a:t>
            </a:r>
            <a:endParaRPr lang="en-US" dirty="0"/>
          </a:p>
          <a:p>
            <a:pPr lvl="1"/>
            <a:r>
              <a:rPr lang="en-US" dirty="0">
                <a:ea typeface="+mn-lt"/>
                <a:cs typeface="+mn-lt"/>
              </a:rPr>
              <a:t>Director de </a:t>
            </a:r>
            <a:r>
              <a:rPr lang="en-US" dirty="0" err="1">
                <a:ea typeface="+mn-lt"/>
                <a:cs typeface="+mn-lt"/>
              </a:rPr>
              <a:t>adoración</a:t>
            </a:r>
            <a:r>
              <a:rPr lang="en-US" dirty="0">
                <a:ea typeface="+mn-lt"/>
                <a:cs typeface="+mn-lt"/>
              </a:rPr>
              <a:t> </a:t>
            </a:r>
            <a:r>
              <a:rPr lang="en-US" dirty="0" err="1">
                <a:ea typeface="+mn-lt"/>
                <a:cs typeface="+mn-lt"/>
              </a:rPr>
              <a:t>designado</a:t>
            </a:r>
            <a:r>
              <a:rPr lang="en-US" dirty="0">
                <a:ea typeface="+mn-lt"/>
                <a:cs typeface="+mn-lt"/>
              </a:rPr>
              <a:t> </a:t>
            </a:r>
            <a:r>
              <a:rPr lang="en-US" dirty="0" err="1">
                <a:ea typeface="+mn-lt"/>
                <a:cs typeface="+mn-lt"/>
              </a:rPr>
              <a:t>por</a:t>
            </a:r>
            <a:r>
              <a:rPr lang="en-US" dirty="0">
                <a:ea typeface="+mn-lt"/>
                <a:cs typeface="+mn-lt"/>
              </a:rPr>
              <a:t> David  (2 </a:t>
            </a:r>
            <a:r>
              <a:rPr lang="en-US" dirty="0" err="1">
                <a:ea typeface="+mn-lt"/>
                <a:cs typeface="+mn-lt"/>
              </a:rPr>
              <a:t>Crón</a:t>
            </a:r>
            <a:r>
              <a:rPr lang="en-US" dirty="0">
                <a:ea typeface="+mn-lt"/>
                <a:cs typeface="+mn-lt"/>
              </a:rPr>
              <a:t> 5:12)</a:t>
            </a:r>
          </a:p>
          <a:p>
            <a:pPr lvl="1"/>
            <a:r>
              <a:rPr lang="en-US" dirty="0" err="1">
                <a:ea typeface="+mn-lt"/>
                <a:cs typeface="+mn-lt"/>
              </a:rPr>
              <a:t>Filosófico</a:t>
            </a:r>
            <a:r>
              <a:rPr lang="en-US" dirty="0">
                <a:ea typeface="+mn-lt"/>
                <a:cs typeface="+mn-lt"/>
              </a:rPr>
              <a:t>: </a:t>
            </a:r>
            <a:r>
              <a:rPr lang="en-US" dirty="0" err="1">
                <a:ea typeface="+mn-lt"/>
                <a:cs typeface="+mn-lt"/>
              </a:rPr>
              <a:t>hace</a:t>
            </a:r>
            <a:r>
              <a:rPr lang="en-US" dirty="0">
                <a:ea typeface="+mn-lt"/>
                <a:cs typeface="+mn-lt"/>
              </a:rPr>
              <a:t> </a:t>
            </a:r>
            <a:r>
              <a:rPr lang="en-US" dirty="0" err="1">
                <a:ea typeface="+mn-lt"/>
                <a:cs typeface="+mn-lt"/>
              </a:rPr>
              <a:t>preguntas</a:t>
            </a:r>
            <a:r>
              <a:rPr lang="en-US" dirty="0">
                <a:ea typeface="+mn-lt"/>
                <a:cs typeface="+mn-lt"/>
              </a:rPr>
              <a:t> </a:t>
            </a:r>
            <a:r>
              <a:rPr lang="en-US" dirty="0" err="1">
                <a:ea typeface="+mn-lt"/>
                <a:cs typeface="+mn-lt"/>
              </a:rPr>
              <a:t>difíciles</a:t>
            </a:r>
            <a:r>
              <a:rPr lang="en-US" dirty="0">
                <a:ea typeface="+mn-lt"/>
                <a:cs typeface="+mn-lt"/>
              </a:rPr>
              <a:t>, </a:t>
            </a:r>
            <a:r>
              <a:rPr lang="en-US" dirty="0" err="1">
                <a:ea typeface="+mn-lt"/>
                <a:cs typeface="+mn-lt"/>
              </a:rPr>
              <a:t>busca</a:t>
            </a:r>
            <a:r>
              <a:rPr lang="en-US" dirty="0">
                <a:ea typeface="+mn-lt"/>
                <a:cs typeface="+mn-lt"/>
              </a:rPr>
              <a:t> </a:t>
            </a:r>
            <a:r>
              <a:rPr lang="en-US" dirty="0" err="1">
                <a:ea typeface="+mn-lt"/>
                <a:cs typeface="+mn-lt"/>
              </a:rPr>
              <a:t>respuestas</a:t>
            </a:r>
            <a:r>
              <a:rPr lang="en-US" dirty="0">
                <a:ea typeface="+mn-lt"/>
                <a:cs typeface="+mn-lt"/>
              </a:rPr>
              <a:t> </a:t>
            </a:r>
            <a:r>
              <a:rPr lang="en-US" dirty="0" err="1">
                <a:ea typeface="+mn-lt"/>
                <a:cs typeface="+mn-lt"/>
              </a:rPr>
              <a:t>profundas</a:t>
            </a:r>
            <a:r>
              <a:rPr lang="en-US" dirty="0">
                <a:ea typeface="+mn-lt"/>
                <a:cs typeface="+mn-lt"/>
              </a:rPr>
              <a:t>; </a:t>
            </a:r>
            <a:r>
              <a:rPr lang="en-US" dirty="0" err="1">
                <a:ea typeface="+mn-lt"/>
                <a:cs typeface="+mn-lt"/>
              </a:rPr>
              <a:t>alcance</a:t>
            </a:r>
            <a:r>
              <a:rPr lang="en-US" dirty="0">
                <a:ea typeface="+mn-lt"/>
                <a:cs typeface="+mn-lt"/>
              </a:rPr>
              <a:t> </a:t>
            </a:r>
            <a:r>
              <a:rPr lang="en-US" dirty="0" err="1">
                <a:ea typeface="+mn-lt"/>
                <a:cs typeface="+mn-lt"/>
              </a:rPr>
              <a:t>nacional</a:t>
            </a:r>
            <a:r>
              <a:rPr lang="en-US" dirty="0">
                <a:ea typeface="+mn-lt"/>
                <a:cs typeface="+mn-lt"/>
              </a:rPr>
              <a:t>; Dios a menudo </a:t>
            </a:r>
            <a:r>
              <a:rPr lang="en-US" dirty="0" err="1">
                <a:ea typeface="+mn-lt"/>
                <a:cs typeface="+mn-lt"/>
              </a:rPr>
              <a:t>habla</a:t>
            </a:r>
            <a:r>
              <a:rPr lang="en-US" dirty="0">
                <a:ea typeface="+mn-lt"/>
                <a:cs typeface="+mn-lt"/>
              </a:rPr>
              <a:t> </a:t>
            </a:r>
          </a:p>
          <a:p>
            <a:r>
              <a:rPr lang="en-US" dirty="0" err="1">
                <a:ea typeface="+mn-lt"/>
                <a:cs typeface="+mn-lt"/>
              </a:rPr>
              <a:t>Hijos</a:t>
            </a:r>
            <a:r>
              <a:rPr lang="en-US" dirty="0">
                <a:ea typeface="+mn-lt"/>
                <a:cs typeface="+mn-lt"/>
              </a:rPr>
              <a:t> de </a:t>
            </a:r>
            <a:r>
              <a:rPr lang="en-US" dirty="0" err="1">
                <a:ea typeface="+mn-lt"/>
                <a:cs typeface="+mn-lt"/>
              </a:rPr>
              <a:t>Coré</a:t>
            </a:r>
            <a:r>
              <a:rPr lang="en-US" dirty="0">
                <a:ea typeface="+mn-lt"/>
                <a:cs typeface="+mn-lt"/>
              </a:rPr>
              <a:t> (12 </a:t>
            </a:r>
            <a:r>
              <a:rPr lang="en-US" dirty="0" err="1">
                <a:ea typeface="+mn-lt"/>
                <a:cs typeface="+mn-lt"/>
              </a:rPr>
              <a:t>salmos</a:t>
            </a:r>
            <a:r>
              <a:rPr lang="en-US" dirty="0">
                <a:ea typeface="+mn-lt"/>
                <a:cs typeface="+mn-lt"/>
              </a:rPr>
              <a:t>)</a:t>
            </a:r>
            <a:endParaRPr lang="en-US" dirty="0"/>
          </a:p>
          <a:p>
            <a:pPr lvl="1"/>
            <a:r>
              <a:rPr lang="en-US" dirty="0" err="1">
                <a:ea typeface="+mn-lt"/>
                <a:cs typeface="+mn-lt"/>
              </a:rPr>
              <a:t>Porteros</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templo</a:t>
            </a:r>
            <a:r>
              <a:rPr lang="en-US" dirty="0">
                <a:ea typeface="+mn-lt"/>
                <a:cs typeface="+mn-lt"/>
              </a:rPr>
              <a:t> (1 </a:t>
            </a:r>
            <a:r>
              <a:rPr lang="en-US" dirty="0" err="1">
                <a:ea typeface="+mn-lt"/>
                <a:cs typeface="+mn-lt"/>
              </a:rPr>
              <a:t>Crón</a:t>
            </a:r>
            <a:r>
              <a:rPr lang="en-US" dirty="0">
                <a:ea typeface="+mn-lt"/>
                <a:cs typeface="+mn-lt"/>
              </a:rPr>
              <a:t> 26:19)</a:t>
            </a:r>
          </a:p>
          <a:p>
            <a:pPr lvl="1"/>
            <a:r>
              <a:rPr lang="en-US" dirty="0" err="1">
                <a:ea typeface="+mn-lt"/>
                <a:cs typeface="+mn-lt"/>
              </a:rPr>
              <a:t>Litúrgicos</a:t>
            </a:r>
            <a:r>
              <a:rPr lang="en-US" dirty="0">
                <a:ea typeface="+mn-lt"/>
                <a:cs typeface="+mn-lt"/>
              </a:rPr>
              <a:t>: </a:t>
            </a:r>
            <a:r>
              <a:rPr lang="en-US" dirty="0" err="1">
                <a:ea typeface="+mn-lt"/>
                <a:cs typeface="+mn-lt"/>
              </a:rPr>
              <a:t>suenan</a:t>
            </a:r>
            <a:r>
              <a:rPr lang="en-US" dirty="0">
                <a:ea typeface="+mn-lt"/>
                <a:cs typeface="+mn-lt"/>
              </a:rPr>
              <a:t> </a:t>
            </a:r>
            <a:r>
              <a:rPr lang="en-US" dirty="0" err="1">
                <a:ea typeface="+mn-lt"/>
                <a:cs typeface="+mn-lt"/>
              </a:rPr>
              <a:t>como</a:t>
            </a:r>
            <a:r>
              <a:rPr lang="en-US" dirty="0">
                <a:ea typeface="+mn-lt"/>
                <a:cs typeface="+mn-lt"/>
              </a:rPr>
              <a:t> </a:t>
            </a:r>
            <a:r>
              <a:rPr lang="en-US" dirty="0" err="1">
                <a:ea typeface="+mn-lt"/>
                <a:cs typeface="+mn-lt"/>
              </a:rPr>
              <a:t>oraciones</a:t>
            </a:r>
            <a:r>
              <a:rPr lang="en-US" dirty="0">
                <a:ea typeface="+mn-lt"/>
                <a:cs typeface="+mn-lt"/>
              </a:rPr>
              <a:t>/</a:t>
            </a:r>
            <a:r>
              <a:rPr lang="en-US" dirty="0" err="1">
                <a:ea typeface="+mn-lt"/>
                <a:cs typeface="+mn-lt"/>
              </a:rPr>
              <a:t>himnos</a:t>
            </a:r>
            <a:r>
              <a:rPr lang="en-US" dirty="0">
                <a:ea typeface="+mn-lt"/>
                <a:cs typeface="+mn-lt"/>
              </a:rPr>
              <a:t> </a:t>
            </a:r>
            <a:r>
              <a:rPr lang="en-US" dirty="0" err="1">
                <a:ea typeface="+mn-lt"/>
                <a:cs typeface="+mn-lt"/>
              </a:rPr>
              <a:t>públicos</a:t>
            </a:r>
            <a:r>
              <a:rPr lang="en-US" dirty="0">
                <a:ea typeface="+mn-lt"/>
                <a:cs typeface="+mn-lt"/>
              </a:rPr>
              <a:t>; </a:t>
            </a:r>
            <a:r>
              <a:rPr lang="en-US" dirty="0" err="1">
                <a:ea typeface="+mn-lt"/>
                <a:cs typeface="+mn-lt"/>
              </a:rPr>
              <a:t>enfoque</a:t>
            </a:r>
            <a:r>
              <a:rPr lang="en-US" dirty="0">
                <a:ea typeface="+mn-lt"/>
                <a:cs typeface="+mn-lt"/>
              </a:rPr>
              <a:t> </a:t>
            </a:r>
            <a:r>
              <a:rPr lang="en-US" dirty="0" err="1">
                <a:ea typeface="+mn-lt"/>
                <a:cs typeface="+mn-lt"/>
              </a:rPr>
              <a:t>en</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templo</a:t>
            </a:r>
            <a:r>
              <a:rPr lang="en-US" dirty="0">
                <a:ea typeface="+mn-lt"/>
                <a:cs typeface="+mn-lt"/>
              </a:rPr>
              <a:t>/la </a:t>
            </a:r>
            <a:r>
              <a:rPr lang="en-US" dirty="0" err="1">
                <a:ea typeface="+mn-lt"/>
                <a:cs typeface="+mn-lt"/>
              </a:rPr>
              <a:t>adoración</a:t>
            </a:r>
            <a:r>
              <a:rPr lang="en-US" dirty="0">
                <a:ea typeface="+mn-lt"/>
                <a:cs typeface="+mn-lt"/>
              </a:rPr>
              <a:t>; </a:t>
            </a:r>
            <a:r>
              <a:rPr lang="en-US" dirty="0" err="1">
                <a:ea typeface="+mn-lt"/>
                <a:cs typeface="+mn-lt"/>
              </a:rPr>
              <a:t>alcance</a:t>
            </a:r>
            <a:r>
              <a:rPr lang="en-US" dirty="0">
                <a:ea typeface="+mn-lt"/>
                <a:cs typeface="+mn-lt"/>
              </a:rPr>
              <a:t> </a:t>
            </a:r>
            <a:r>
              <a:rPr lang="en-US" dirty="0" err="1">
                <a:ea typeface="+mn-lt"/>
                <a:cs typeface="+mn-lt"/>
              </a:rPr>
              <a:t>nacional</a:t>
            </a:r>
            <a:r>
              <a:rPr lang="en-US" dirty="0">
                <a:ea typeface="+mn-lt"/>
                <a:cs typeface="+mn-lt"/>
              </a:rPr>
              <a:t>; </a:t>
            </a:r>
            <a:r>
              <a:rPr lang="en-US" dirty="0" err="1">
                <a:ea typeface="+mn-lt"/>
                <a:cs typeface="+mn-lt"/>
              </a:rPr>
              <a:t>optimistas</a:t>
            </a:r>
            <a:r>
              <a:rPr lang="en-US" dirty="0">
                <a:ea typeface="+mn-lt"/>
                <a:cs typeface="+mn-lt"/>
              </a:rPr>
              <a:t>  </a:t>
            </a:r>
          </a:p>
          <a:p>
            <a:r>
              <a:rPr lang="en-US" dirty="0" err="1">
                <a:ea typeface="+mn-lt"/>
                <a:cs typeface="+mn-lt"/>
              </a:rPr>
              <a:t>Salomón</a:t>
            </a:r>
            <a:r>
              <a:rPr lang="en-US" dirty="0">
                <a:ea typeface="+mn-lt"/>
                <a:cs typeface="+mn-lt"/>
              </a:rPr>
              <a:t> (2 </a:t>
            </a:r>
            <a:r>
              <a:rPr lang="en-US" dirty="0" err="1">
                <a:ea typeface="+mn-lt"/>
                <a:cs typeface="+mn-lt"/>
              </a:rPr>
              <a:t>salmos</a:t>
            </a:r>
            <a:r>
              <a:rPr lang="en-US" dirty="0">
                <a:ea typeface="+mn-lt"/>
                <a:cs typeface="+mn-lt"/>
              </a:rPr>
              <a:t>)</a:t>
            </a:r>
          </a:p>
          <a:p>
            <a:pPr lvl="1"/>
            <a:r>
              <a:rPr lang="en-US" dirty="0" err="1">
                <a:ea typeface="+mn-lt"/>
                <a:cs typeface="+mn-lt"/>
              </a:rPr>
              <a:t>Didácticos</a:t>
            </a:r>
            <a:r>
              <a:rPr lang="en-US" dirty="0">
                <a:ea typeface="+mn-lt"/>
                <a:cs typeface="+mn-lt"/>
              </a:rPr>
              <a:t>/</a:t>
            </a:r>
            <a:r>
              <a:rPr lang="en-US" dirty="0" err="1">
                <a:ea typeface="+mn-lt"/>
                <a:cs typeface="+mn-lt"/>
              </a:rPr>
              <a:t>intructivos</a:t>
            </a:r>
            <a:endParaRPr lang="en-US" dirty="0">
              <a:ea typeface="+mn-lt"/>
              <a:cs typeface="+mn-lt"/>
            </a:endParaRPr>
          </a:p>
          <a:p>
            <a:r>
              <a:rPr lang="en-US" dirty="0" err="1"/>
              <a:t>Otros</a:t>
            </a:r>
            <a:r>
              <a:rPr lang="en-US" dirty="0"/>
              <a:t> (</a:t>
            </a:r>
            <a:r>
              <a:rPr lang="en-US" dirty="0" err="1"/>
              <a:t>Moisés</a:t>
            </a:r>
            <a:r>
              <a:rPr lang="en-US" dirty="0"/>
              <a:t> – 1; </a:t>
            </a:r>
            <a:r>
              <a:rPr lang="en-US" dirty="0" err="1"/>
              <a:t>Etán</a:t>
            </a:r>
            <a:r>
              <a:rPr lang="en-US" dirty="0"/>
              <a:t> – 1; </a:t>
            </a:r>
            <a:r>
              <a:rPr lang="en-US" dirty="0" err="1"/>
              <a:t>Hemán</a:t>
            </a:r>
            <a:r>
              <a:rPr lang="en-US" dirty="0"/>
              <a:t> – 1)</a:t>
            </a:r>
          </a:p>
        </p:txBody>
      </p:sp>
    </p:spTree>
    <p:extLst>
      <p:ext uri="{BB962C8B-B14F-4D97-AF65-F5344CB8AC3E}">
        <p14:creationId xmlns:p14="http://schemas.microsoft.com/office/powerpoint/2010/main" val="345291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8CD2-2AF3-D571-C057-14074F21E23B}"/>
              </a:ext>
            </a:extLst>
          </p:cNvPr>
          <p:cNvSpPr>
            <a:spLocks noGrp="1"/>
          </p:cNvSpPr>
          <p:nvPr>
            <p:ph type="title"/>
          </p:nvPr>
        </p:nvSpPr>
        <p:spPr/>
        <p:txBody>
          <a:bodyPr/>
          <a:lstStyle/>
          <a:p>
            <a:r>
              <a:rPr lang="en-US" dirty="0">
                <a:latin typeface="Malgun Gothic"/>
                <a:ea typeface="Malgun Gothic"/>
              </a:rPr>
              <a:t>Parallelism / </a:t>
            </a:r>
            <a:r>
              <a:rPr lang="en-US" dirty="0" err="1">
                <a:latin typeface="Malgun Gothic"/>
                <a:ea typeface="Malgun Gothic"/>
              </a:rPr>
              <a:t>Paralelismo</a:t>
            </a:r>
            <a:r>
              <a:rPr lang="en-US" dirty="0">
                <a:latin typeface="Malgun Gothic"/>
                <a:ea typeface="Malgun Gothic"/>
              </a:rPr>
              <a:t> </a:t>
            </a:r>
            <a:endParaRPr lang="en-US" dirty="0"/>
          </a:p>
        </p:txBody>
      </p:sp>
      <p:sp>
        <p:nvSpPr>
          <p:cNvPr id="3" name="Content Placeholder 2">
            <a:extLst>
              <a:ext uri="{FF2B5EF4-FFF2-40B4-BE49-F238E27FC236}">
                <a16:creationId xmlns:a16="http://schemas.microsoft.com/office/drawing/2014/main" id="{90F9F67C-7DE3-83C6-2C18-1F054D71D086}"/>
              </a:ext>
            </a:extLst>
          </p:cNvPr>
          <p:cNvSpPr>
            <a:spLocks noGrp="1"/>
          </p:cNvSpPr>
          <p:nvPr>
            <p:ph sz="half" idx="1"/>
          </p:nvPr>
        </p:nvSpPr>
        <p:spPr>
          <a:xfrm>
            <a:off x="337625" y="1041006"/>
            <a:ext cx="3775771" cy="4673994"/>
          </a:xfrm>
        </p:spPr>
        <p:txBody>
          <a:bodyPr>
            <a:normAutofit/>
          </a:bodyPr>
          <a:lstStyle/>
          <a:p>
            <a:pPr marL="171450" indent="-137160">
              <a:lnSpc>
                <a:spcPct val="100000"/>
              </a:lnSpc>
              <a:buFont typeface="Corbel" pitchFamily="34" charset="0"/>
              <a:buChar char="•"/>
            </a:pPr>
            <a:r>
              <a:rPr lang="en-US" dirty="0"/>
              <a:t>Definition: “a literary pattern that states an idea in one line and focuses more closely on the same idea in the following line”</a:t>
            </a:r>
          </a:p>
          <a:p>
            <a:pPr marL="171450" indent="-137160">
              <a:lnSpc>
                <a:spcPct val="100000"/>
              </a:lnSpc>
              <a:buFont typeface="Corbel" pitchFamily="34" charset="0"/>
              <a:buChar char="•"/>
            </a:pPr>
            <a:r>
              <a:rPr lang="en-US" dirty="0"/>
              <a:t>Parallelism develops a thought, and does not simply repeat or restate it</a:t>
            </a:r>
          </a:p>
          <a:p>
            <a:pPr marL="227013" indent="-193675">
              <a:buNone/>
            </a:pPr>
            <a:endParaRPr lang="en-US" dirty="0"/>
          </a:p>
          <a:p>
            <a:pPr marL="227013" indent="-193675">
              <a:buNone/>
            </a:pPr>
            <a:endParaRPr lang="en-US" dirty="0"/>
          </a:p>
          <a:p>
            <a:pPr>
              <a:lnSpc>
                <a:spcPct val="100000"/>
              </a:lnSpc>
            </a:pPr>
            <a:r>
              <a:rPr lang="en-US" sz="1400" dirty="0">
                <a:ea typeface="+mn-lt"/>
                <a:cs typeface="+mn-lt"/>
              </a:rPr>
              <a:t>1  Oh, give thanks to the LORD, for He is good! </a:t>
            </a:r>
            <a:br>
              <a:rPr lang="en-US" sz="1400" dirty="0">
                <a:ea typeface="+mn-lt"/>
                <a:cs typeface="+mn-lt"/>
              </a:rPr>
            </a:br>
            <a:r>
              <a:rPr lang="en-US" sz="1400" dirty="0">
                <a:ea typeface="+mn-lt"/>
                <a:cs typeface="+mn-lt"/>
              </a:rPr>
              <a:t>For His lovingkindness is everlasting.</a:t>
            </a:r>
          </a:p>
          <a:p>
            <a:pPr>
              <a:lnSpc>
                <a:spcPct val="100000"/>
              </a:lnSpc>
            </a:pPr>
            <a:r>
              <a:rPr lang="en-US" sz="1400" dirty="0">
                <a:ea typeface="+mn-lt"/>
                <a:cs typeface="+mn-lt"/>
              </a:rPr>
              <a:t> 2  Oh, give thanks to the God of gods!</a:t>
            </a:r>
            <a:br>
              <a:rPr lang="en-US" sz="1400" dirty="0">
                <a:ea typeface="+mn-lt"/>
                <a:cs typeface="+mn-lt"/>
              </a:rPr>
            </a:br>
            <a:r>
              <a:rPr lang="en-US" sz="1400" dirty="0">
                <a:ea typeface="+mn-lt"/>
                <a:cs typeface="+mn-lt"/>
              </a:rPr>
              <a:t>For His lovingkindness is everlasting.</a:t>
            </a:r>
          </a:p>
          <a:p>
            <a:pPr>
              <a:lnSpc>
                <a:spcPct val="100000"/>
              </a:lnSpc>
            </a:pPr>
            <a:r>
              <a:rPr lang="en-US" sz="1400" dirty="0">
                <a:ea typeface="+mn-lt"/>
                <a:cs typeface="+mn-lt"/>
              </a:rPr>
              <a:t> 3  Oh, give thanks to the Lord of lords! </a:t>
            </a:r>
            <a:br>
              <a:rPr lang="en-US" sz="1400" dirty="0">
                <a:ea typeface="+mn-lt"/>
                <a:cs typeface="+mn-lt"/>
              </a:rPr>
            </a:br>
            <a:r>
              <a:rPr lang="en-US" sz="1400" dirty="0">
                <a:ea typeface="+mn-lt"/>
                <a:cs typeface="+mn-lt"/>
              </a:rPr>
              <a:t>For His lovingkindness is everlasting.</a:t>
            </a:r>
          </a:p>
        </p:txBody>
      </p:sp>
      <p:sp>
        <p:nvSpPr>
          <p:cNvPr id="4" name="Content Placeholder 3">
            <a:extLst>
              <a:ext uri="{FF2B5EF4-FFF2-40B4-BE49-F238E27FC236}">
                <a16:creationId xmlns:a16="http://schemas.microsoft.com/office/drawing/2014/main" id="{B8FC2289-8ECC-F9A5-9E98-B40158519F6B}"/>
              </a:ext>
            </a:extLst>
          </p:cNvPr>
          <p:cNvSpPr>
            <a:spLocks noGrp="1"/>
          </p:cNvSpPr>
          <p:nvPr>
            <p:ph sz="half" idx="2"/>
          </p:nvPr>
        </p:nvSpPr>
        <p:spPr>
          <a:xfrm>
            <a:off x="4635371" y="980531"/>
            <a:ext cx="3892753" cy="4449790"/>
          </a:xfrm>
        </p:spPr>
        <p:txBody>
          <a:bodyPr vert="horz" lIns="91440" tIns="45720" rIns="91440" bIns="45720" rtlCol="0" anchor="t">
            <a:normAutofit/>
          </a:bodyPr>
          <a:lstStyle/>
          <a:p>
            <a:pPr marL="171450" indent="-137160">
              <a:lnSpc>
                <a:spcPct val="100000"/>
              </a:lnSpc>
              <a:buFont typeface="Corbel,Sans-Serif"/>
              <a:buChar char="•"/>
            </a:pPr>
            <a:r>
              <a:rPr lang="en-US" err="1">
                <a:ea typeface="+mn-lt"/>
                <a:cs typeface="+mn-lt"/>
              </a:rPr>
              <a:t>Definición</a:t>
            </a:r>
            <a:r>
              <a:rPr lang="en-US">
                <a:ea typeface="+mn-lt"/>
                <a:cs typeface="+mn-lt"/>
              </a:rPr>
              <a:t>: "un </a:t>
            </a:r>
            <a:r>
              <a:rPr lang="en-US" err="1">
                <a:ea typeface="+mn-lt"/>
                <a:cs typeface="+mn-lt"/>
              </a:rPr>
              <a:t>patrón</a:t>
            </a:r>
            <a:r>
              <a:rPr lang="en-US">
                <a:ea typeface="+mn-lt"/>
                <a:cs typeface="+mn-lt"/>
              </a:rPr>
              <a:t> </a:t>
            </a:r>
            <a:r>
              <a:rPr lang="en-US" err="1">
                <a:ea typeface="+mn-lt"/>
                <a:cs typeface="+mn-lt"/>
              </a:rPr>
              <a:t>literario</a:t>
            </a:r>
            <a:r>
              <a:rPr lang="en-US">
                <a:ea typeface="+mn-lt"/>
                <a:cs typeface="+mn-lt"/>
              </a:rPr>
              <a:t> que </a:t>
            </a:r>
            <a:r>
              <a:rPr lang="en-US" err="1">
                <a:ea typeface="+mn-lt"/>
                <a:cs typeface="+mn-lt"/>
              </a:rPr>
              <a:t>afirma</a:t>
            </a:r>
            <a:r>
              <a:rPr lang="en-US">
                <a:ea typeface="+mn-lt"/>
                <a:cs typeface="+mn-lt"/>
              </a:rPr>
              <a:t> </a:t>
            </a:r>
            <a:r>
              <a:rPr lang="en-US" err="1">
                <a:ea typeface="+mn-lt"/>
                <a:cs typeface="+mn-lt"/>
              </a:rPr>
              <a:t>una</a:t>
            </a:r>
            <a:r>
              <a:rPr lang="en-US">
                <a:ea typeface="+mn-lt"/>
                <a:cs typeface="+mn-lt"/>
              </a:rPr>
              <a:t> idea </a:t>
            </a:r>
            <a:r>
              <a:rPr lang="en-US" err="1">
                <a:ea typeface="+mn-lt"/>
                <a:cs typeface="+mn-lt"/>
              </a:rPr>
              <a:t>en</a:t>
            </a:r>
            <a:r>
              <a:rPr lang="en-US">
                <a:ea typeface="+mn-lt"/>
                <a:cs typeface="+mn-lt"/>
              </a:rPr>
              <a:t> </a:t>
            </a:r>
            <a:r>
              <a:rPr lang="en-US" err="1">
                <a:ea typeface="+mn-lt"/>
                <a:cs typeface="+mn-lt"/>
              </a:rPr>
              <a:t>una</a:t>
            </a:r>
            <a:r>
              <a:rPr lang="en-US">
                <a:ea typeface="+mn-lt"/>
                <a:cs typeface="+mn-lt"/>
              </a:rPr>
              <a:t> </a:t>
            </a:r>
            <a:r>
              <a:rPr lang="en-US" err="1">
                <a:ea typeface="+mn-lt"/>
                <a:cs typeface="+mn-lt"/>
              </a:rPr>
              <a:t>línea</a:t>
            </a:r>
            <a:r>
              <a:rPr lang="en-US">
                <a:ea typeface="+mn-lt"/>
                <a:cs typeface="+mn-lt"/>
              </a:rPr>
              <a:t> y se </a:t>
            </a:r>
            <a:r>
              <a:rPr lang="en-US" err="1">
                <a:ea typeface="+mn-lt"/>
                <a:cs typeface="+mn-lt"/>
              </a:rPr>
              <a:t>enfoca</a:t>
            </a:r>
            <a:r>
              <a:rPr lang="en-US">
                <a:ea typeface="+mn-lt"/>
                <a:cs typeface="+mn-lt"/>
              </a:rPr>
              <a:t> </a:t>
            </a:r>
            <a:r>
              <a:rPr lang="en-US" err="1">
                <a:ea typeface="+mn-lt"/>
                <a:cs typeface="+mn-lt"/>
              </a:rPr>
              <a:t>más</a:t>
            </a:r>
            <a:r>
              <a:rPr lang="en-US">
                <a:ea typeface="+mn-lt"/>
                <a:cs typeface="+mn-lt"/>
              </a:rPr>
              <a:t> de </a:t>
            </a:r>
            <a:r>
              <a:rPr lang="en-US" err="1">
                <a:ea typeface="+mn-lt"/>
                <a:cs typeface="+mn-lt"/>
              </a:rPr>
              <a:t>cerca</a:t>
            </a:r>
            <a:r>
              <a:rPr lang="en-US">
                <a:ea typeface="+mn-lt"/>
                <a:cs typeface="+mn-lt"/>
              </a:rPr>
              <a:t> </a:t>
            </a:r>
            <a:r>
              <a:rPr lang="en-US" err="1">
                <a:ea typeface="+mn-lt"/>
                <a:cs typeface="+mn-lt"/>
              </a:rPr>
              <a:t>en</a:t>
            </a:r>
            <a:r>
              <a:rPr lang="en-US">
                <a:ea typeface="+mn-lt"/>
                <a:cs typeface="+mn-lt"/>
              </a:rPr>
              <a:t> la </a:t>
            </a:r>
            <a:r>
              <a:rPr lang="en-US" err="1">
                <a:ea typeface="+mn-lt"/>
                <a:cs typeface="+mn-lt"/>
              </a:rPr>
              <a:t>misma</a:t>
            </a:r>
            <a:r>
              <a:rPr lang="en-US">
                <a:ea typeface="+mn-lt"/>
                <a:cs typeface="+mn-lt"/>
              </a:rPr>
              <a:t> idea </a:t>
            </a:r>
            <a:r>
              <a:rPr lang="en-US" err="1">
                <a:ea typeface="+mn-lt"/>
                <a:cs typeface="+mn-lt"/>
              </a:rPr>
              <a:t>en</a:t>
            </a:r>
            <a:r>
              <a:rPr lang="en-US">
                <a:ea typeface="+mn-lt"/>
                <a:cs typeface="+mn-lt"/>
              </a:rPr>
              <a:t> la </a:t>
            </a:r>
            <a:r>
              <a:rPr lang="en-US" err="1">
                <a:ea typeface="+mn-lt"/>
                <a:cs typeface="+mn-lt"/>
              </a:rPr>
              <a:t>línea</a:t>
            </a:r>
            <a:r>
              <a:rPr lang="en-US">
                <a:ea typeface="+mn-lt"/>
                <a:cs typeface="+mn-lt"/>
              </a:rPr>
              <a:t> </a:t>
            </a:r>
            <a:r>
              <a:rPr lang="en-US" err="1">
                <a:ea typeface="+mn-lt"/>
                <a:cs typeface="+mn-lt"/>
              </a:rPr>
              <a:t>siguiente</a:t>
            </a:r>
            <a:r>
              <a:rPr lang="en-US">
                <a:ea typeface="+mn-lt"/>
                <a:cs typeface="+mn-lt"/>
              </a:rPr>
              <a:t>"</a:t>
            </a:r>
          </a:p>
          <a:p>
            <a:pPr marL="171450" indent="-137160">
              <a:lnSpc>
                <a:spcPct val="100000"/>
              </a:lnSpc>
              <a:buFont typeface="Corbel,Sans-Serif"/>
              <a:buChar char="•"/>
            </a:pPr>
            <a:r>
              <a:rPr lang="en-US">
                <a:ea typeface="+mn-lt"/>
                <a:cs typeface="+mn-lt"/>
              </a:rPr>
              <a:t>El </a:t>
            </a:r>
            <a:r>
              <a:rPr lang="en-US" err="1">
                <a:ea typeface="+mn-lt"/>
                <a:cs typeface="+mn-lt"/>
              </a:rPr>
              <a:t>paralelismo</a:t>
            </a:r>
            <a:r>
              <a:rPr lang="en-US">
                <a:ea typeface="+mn-lt"/>
                <a:cs typeface="+mn-lt"/>
              </a:rPr>
              <a:t> </a:t>
            </a:r>
            <a:r>
              <a:rPr lang="en-US" err="1">
                <a:ea typeface="+mn-lt"/>
                <a:cs typeface="+mn-lt"/>
              </a:rPr>
              <a:t>elabora</a:t>
            </a:r>
            <a:r>
              <a:rPr lang="en-US">
                <a:ea typeface="+mn-lt"/>
                <a:cs typeface="+mn-lt"/>
              </a:rPr>
              <a:t> un </a:t>
            </a:r>
            <a:r>
              <a:rPr lang="en-US" err="1">
                <a:ea typeface="+mn-lt"/>
                <a:cs typeface="+mn-lt"/>
              </a:rPr>
              <a:t>pensamiento</a:t>
            </a:r>
            <a:r>
              <a:rPr lang="en-US">
                <a:ea typeface="+mn-lt"/>
                <a:cs typeface="+mn-lt"/>
              </a:rPr>
              <a:t>, y no </a:t>
            </a:r>
            <a:r>
              <a:rPr lang="en-US" err="1">
                <a:ea typeface="+mn-lt"/>
                <a:cs typeface="+mn-lt"/>
              </a:rPr>
              <a:t>simplemente</a:t>
            </a:r>
            <a:r>
              <a:rPr lang="en-US">
                <a:ea typeface="+mn-lt"/>
                <a:cs typeface="+mn-lt"/>
              </a:rPr>
              <a:t> lo </a:t>
            </a:r>
            <a:r>
              <a:rPr lang="en-US" err="1">
                <a:ea typeface="+mn-lt"/>
                <a:cs typeface="+mn-lt"/>
              </a:rPr>
              <a:t>repite</a:t>
            </a:r>
            <a:r>
              <a:rPr lang="en-US">
                <a:ea typeface="+mn-lt"/>
                <a:cs typeface="+mn-lt"/>
              </a:rPr>
              <a:t> o lo </a:t>
            </a:r>
            <a:r>
              <a:rPr lang="en-US" err="1">
                <a:ea typeface="+mn-lt"/>
                <a:cs typeface="+mn-lt"/>
              </a:rPr>
              <a:t>reafirma</a:t>
            </a:r>
            <a:r>
              <a:rPr lang="en-US">
                <a:ea typeface="+mn-lt"/>
                <a:cs typeface="+mn-lt"/>
              </a:rPr>
              <a:t> </a:t>
            </a:r>
          </a:p>
          <a:p>
            <a:pPr>
              <a:lnSpc>
                <a:spcPct val="100000"/>
              </a:lnSpc>
            </a:pPr>
            <a:endParaRPr lang="en-US">
              <a:ea typeface="+mn-lt"/>
              <a:cs typeface="+mn-lt"/>
            </a:endParaRPr>
          </a:p>
          <a:p>
            <a:pPr>
              <a:lnSpc>
                <a:spcPct val="100000"/>
              </a:lnSpc>
            </a:pPr>
            <a:endParaRPr lang="en-US">
              <a:ea typeface="+mn-lt"/>
              <a:cs typeface="+mn-lt"/>
            </a:endParaRPr>
          </a:p>
          <a:p>
            <a:pPr>
              <a:lnSpc>
                <a:spcPct val="100000"/>
              </a:lnSpc>
            </a:pPr>
            <a:r>
              <a:rPr lang="en-US" sz="1400">
                <a:ea typeface="+mn-lt"/>
                <a:cs typeface="+mn-lt"/>
              </a:rPr>
              <a:t>1  Den gracias al SEÑOR </a:t>
            </a:r>
            <a:r>
              <a:rPr lang="en-US" sz="1400" err="1">
                <a:ea typeface="+mn-lt"/>
                <a:cs typeface="+mn-lt"/>
              </a:rPr>
              <a:t>porque</a:t>
            </a:r>
            <a:r>
              <a:rPr lang="en-US" sz="1400">
                <a:ea typeface="+mn-lt"/>
                <a:cs typeface="+mn-lt"/>
              </a:rPr>
              <a:t> </a:t>
            </a:r>
            <a:r>
              <a:rPr lang="en-US" sz="1400" err="1">
                <a:ea typeface="+mn-lt"/>
                <a:cs typeface="+mn-lt"/>
              </a:rPr>
              <a:t>Él</a:t>
            </a:r>
            <a:r>
              <a:rPr lang="en-US" sz="1400">
                <a:ea typeface="+mn-lt"/>
                <a:cs typeface="+mn-lt"/>
              </a:rPr>
              <a:t> es bueno, </a:t>
            </a:r>
            <a:br>
              <a:rPr lang="en-US" sz="1400">
                <a:ea typeface="+mn-lt"/>
                <a:cs typeface="+mn-lt"/>
              </a:rPr>
            </a:br>
            <a:r>
              <a:rPr lang="en-US" sz="1400" err="1">
                <a:ea typeface="+mn-lt"/>
                <a:cs typeface="+mn-lt"/>
              </a:rPr>
              <a:t>Porque</a:t>
            </a:r>
            <a:r>
              <a:rPr lang="en-US" sz="1400">
                <a:ea typeface="+mn-lt"/>
                <a:cs typeface="+mn-lt"/>
              </a:rPr>
              <a:t> para </a:t>
            </a:r>
            <a:r>
              <a:rPr lang="en-US" sz="1400" err="1">
                <a:ea typeface="+mn-lt"/>
                <a:cs typeface="+mn-lt"/>
              </a:rPr>
              <a:t>siempre</a:t>
            </a:r>
            <a:r>
              <a:rPr lang="en-US" sz="1400">
                <a:ea typeface="+mn-lt"/>
                <a:cs typeface="+mn-lt"/>
              </a:rPr>
              <a:t> es </a:t>
            </a:r>
            <a:r>
              <a:rPr lang="en-US" sz="1400" err="1">
                <a:ea typeface="+mn-lt"/>
                <a:cs typeface="+mn-lt"/>
              </a:rPr>
              <a:t>Su</a:t>
            </a:r>
            <a:r>
              <a:rPr lang="en-US" sz="1400">
                <a:ea typeface="+mn-lt"/>
                <a:cs typeface="+mn-lt"/>
              </a:rPr>
              <a:t> misericordia.  </a:t>
            </a:r>
            <a:endParaRPr lang="en-US">
              <a:ea typeface="+mn-lt"/>
              <a:cs typeface="+mn-lt"/>
            </a:endParaRPr>
          </a:p>
          <a:p>
            <a:pPr>
              <a:lnSpc>
                <a:spcPct val="100000"/>
              </a:lnSpc>
            </a:pPr>
            <a:r>
              <a:rPr lang="en-US" sz="1400">
                <a:ea typeface="+mn-lt"/>
                <a:cs typeface="+mn-lt"/>
              </a:rPr>
              <a:t>2  Den gracias al Dios de dioses, </a:t>
            </a:r>
            <a:br>
              <a:rPr lang="en-US" sz="1400">
                <a:ea typeface="+mn-lt"/>
                <a:cs typeface="+mn-lt"/>
              </a:rPr>
            </a:br>
            <a:r>
              <a:rPr lang="en-US" sz="1400" err="1">
                <a:ea typeface="+mn-lt"/>
                <a:cs typeface="+mn-lt"/>
              </a:rPr>
              <a:t>Porque</a:t>
            </a:r>
            <a:r>
              <a:rPr lang="en-US" sz="1400">
                <a:ea typeface="+mn-lt"/>
                <a:cs typeface="+mn-lt"/>
              </a:rPr>
              <a:t> para </a:t>
            </a:r>
            <a:r>
              <a:rPr lang="en-US" sz="1400" err="1">
                <a:ea typeface="+mn-lt"/>
                <a:cs typeface="+mn-lt"/>
              </a:rPr>
              <a:t>siempre</a:t>
            </a:r>
            <a:r>
              <a:rPr lang="en-US" sz="1400">
                <a:ea typeface="+mn-lt"/>
                <a:cs typeface="+mn-lt"/>
              </a:rPr>
              <a:t> es </a:t>
            </a:r>
            <a:r>
              <a:rPr lang="en-US" sz="1400" err="1">
                <a:ea typeface="+mn-lt"/>
                <a:cs typeface="+mn-lt"/>
              </a:rPr>
              <a:t>Su</a:t>
            </a:r>
            <a:r>
              <a:rPr lang="en-US" sz="1400">
                <a:ea typeface="+mn-lt"/>
                <a:cs typeface="+mn-lt"/>
              </a:rPr>
              <a:t> misericordia.  </a:t>
            </a:r>
            <a:endParaRPr lang="en-US">
              <a:ea typeface="+mn-lt"/>
              <a:cs typeface="+mn-lt"/>
            </a:endParaRPr>
          </a:p>
          <a:p>
            <a:pPr>
              <a:lnSpc>
                <a:spcPct val="100000"/>
              </a:lnSpc>
            </a:pPr>
            <a:r>
              <a:rPr lang="en-US" sz="1400">
                <a:ea typeface="+mn-lt"/>
                <a:cs typeface="+mn-lt"/>
              </a:rPr>
              <a:t>3  Den gracias al </a:t>
            </a:r>
            <a:r>
              <a:rPr lang="en-US" sz="1400" err="1">
                <a:ea typeface="+mn-lt"/>
                <a:cs typeface="+mn-lt"/>
              </a:rPr>
              <a:t>Señor</a:t>
            </a:r>
            <a:r>
              <a:rPr lang="en-US" sz="1400">
                <a:ea typeface="+mn-lt"/>
                <a:cs typeface="+mn-lt"/>
              </a:rPr>
              <a:t> de </a:t>
            </a:r>
            <a:r>
              <a:rPr lang="en-US" sz="1400" err="1">
                <a:ea typeface="+mn-lt"/>
                <a:cs typeface="+mn-lt"/>
              </a:rPr>
              <a:t>señores</a:t>
            </a:r>
            <a:r>
              <a:rPr lang="en-US" sz="1400">
                <a:ea typeface="+mn-lt"/>
                <a:cs typeface="+mn-lt"/>
              </a:rPr>
              <a:t>, </a:t>
            </a:r>
            <a:br>
              <a:rPr lang="en-US" sz="1400">
                <a:ea typeface="+mn-lt"/>
                <a:cs typeface="+mn-lt"/>
              </a:rPr>
            </a:br>
            <a:r>
              <a:rPr lang="en-US" sz="1400" err="1">
                <a:ea typeface="+mn-lt"/>
                <a:cs typeface="+mn-lt"/>
              </a:rPr>
              <a:t>Porque</a:t>
            </a:r>
            <a:r>
              <a:rPr lang="en-US" sz="1400">
                <a:ea typeface="+mn-lt"/>
                <a:cs typeface="+mn-lt"/>
              </a:rPr>
              <a:t> para </a:t>
            </a:r>
            <a:r>
              <a:rPr lang="en-US" sz="1400" err="1">
                <a:ea typeface="+mn-lt"/>
                <a:cs typeface="+mn-lt"/>
              </a:rPr>
              <a:t>siempre</a:t>
            </a:r>
            <a:r>
              <a:rPr lang="en-US" sz="1400">
                <a:ea typeface="+mn-lt"/>
                <a:cs typeface="+mn-lt"/>
              </a:rPr>
              <a:t> es </a:t>
            </a:r>
            <a:r>
              <a:rPr lang="en-US" sz="1400" err="1">
                <a:ea typeface="+mn-lt"/>
                <a:cs typeface="+mn-lt"/>
              </a:rPr>
              <a:t>Su</a:t>
            </a:r>
            <a:r>
              <a:rPr lang="en-US" sz="1400">
                <a:ea typeface="+mn-lt"/>
                <a:cs typeface="+mn-lt"/>
              </a:rPr>
              <a:t> misericordia.</a:t>
            </a:r>
            <a:endParaRPr lang="en-US"/>
          </a:p>
          <a:p>
            <a:pPr marL="171450" indent="-137160">
              <a:lnSpc>
                <a:spcPct val="100000"/>
              </a:lnSpc>
              <a:buFont typeface="Corbel,Sans-Serif"/>
              <a:buChar char="•"/>
            </a:pPr>
            <a:endParaRPr lang="en-US"/>
          </a:p>
        </p:txBody>
      </p:sp>
      <p:grpSp>
        <p:nvGrpSpPr>
          <p:cNvPr id="50" name="Group 49">
            <a:extLst>
              <a:ext uri="{FF2B5EF4-FFF2-40B4-BE49-F238E27FC236}">
                <a16:creationId xmlns:a16="http://schemas.microsoft.com/office/drawing/2014/main" id="{62C6EAE7-54E5-C9CF-5E94-6F13402145DC}"/>
              </a:ext>
            </a:extLst>
          </p:cNvPr>
          <p:cNvGrpSpPr/>
          <p:nvPr/>
        </p:nvGrpSpPr>
        <p:grpSpPr>
          <a:xfrm>
            <a:off x="2561039" y="2898506"/>
            <a:ext cx="2345494" cy="1640955"/>
            <a:chOff x="2561039" y="2898506"/>
            <a:chExt cx="2345494" cy="1640955"/>
          </a:xfrm>
        </p:grpSpPr>
        <p:cxnSp>
          <p:nvCxnSpPr>
            <p:cNvPr id="18" name="Straight Arrow Connector 17">
              <a:extLst>
                <a:ext uri="{FF2B5EF4-FFF2-40B4-BE49-F238E27FC236}">
                  <a16:creationId xmlns:a16="http://schemas.microsoft.com/office/drawing/2014/main" id="{79DB65FF-6BB9-1FC9-3F42-B16F6E052DE8}"/>
                </a:ext>
              </a:extLst>
            </p:cNvPr>
            <p:cNvCxnSpPr>
              <a:cxnSpLocks/>
              <a:stCxn id="21" idx="1"/>
            </p:cNvCxnSpPr>
            <p:nvPr/>
          </p:nvCxnSpPr>
          <p:spPr>
            <a:xfrm flipH="1">
              <a:off x="2561039" y="3083172"/>
              <a:ext cx="1050094" cy="3693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528ED4-7597-6CF7-6E10-39CCA826442B}"/>
                </a:ext>
              </a:extLst>
            </p:cNvPr>
            <p:cNvCxnSpPr>
              <a:cxnSpLocks/>
              <a:stCxn id="21" idx="1"/>
            </p:cNvCxnSpPr>
            <p:nvPr/>
          </p:nvCxnSpPr>
          <p:spPr>
            <a:xfrm flipH="1">
              <a:off x="2802871" y="3083172"/>
              <a:ext cx="808262" cy="145628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02C6DA2-C97E-8C23-22FD-F8761D573FA8}"/>
                </a:ext>
              </a:extLst>
            </p:cNvPr>
            <p:cNvCxnSpPr>
              <a:cxnSpLocks/>
              <a:stCxn id="21" idx="1"/>
            </p:cNvCxnSpPr>
            <p:nvPr/>
          </p:nvCxnSpPr>
          <p:spPr>
            <a:xfrm flipH="1">
              <a:off x="2667512" y="3083172"/>
              <a:ext cx="943621" cy="95651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C8ADAB-BD95-FC29-4345-D9FD4936DC85}"/>
                </a:ext>
              </a:extLst>
            </p:cNvPr>
            <p:cNvSpPr txBox="1"/>
            <p:nvPr/>
          </p:nvSpPr>
          <p:spPr>
            <a:xfrm>
              <a:off x="3611133" y="2898506"/>
              <a:ext cx="1295400" cy="369332"/>
            </a:xfrm>
            <a:prstGeom prst="rect">
              <a:avLst/>
            </a:prstGeom>
            <a:noFill/>
            <a:ln>
              <a:noFill/>
            </a:ln>
          </p:spPr>
          <p:txBody>
            <a:bodyPr wrap="square" lIns="91440" tIns="45720" rIns="91440" bIns="45720" rtlCol="0" anchor="t">
              <a:spAutoFit/>
            </a:bodyPr>
            <a:lstStyle/>
            <a:p>
              <a:r>
                <a:rPr lang="en-US" b="1">
                  <a:solidFill>
                    <a:srgbClr val="C00000"/>
                  </a:solidFill>
                </a:rPr>
                <a:t>Parallel</a:t>
              </a:r>
              <a:endParaRPr lang="en-US"/>
            </a:p>
          </p:txBody>
        </p:sp>
      </p:grpSp>
      <p:grpSp>
        <p:nvGrpSpPr>
          <p:cNvPr id="53" name="Group 52">
            <a:extLst>
              <a:ext uri="{FF2B5EF4-FFF2-40B4-BE49-F238E27FC236}">
                <a16:creationId xmlns:a16="http://schemas.microsoft.com/office/drawing/2014/main" id="{B83BC655-1DDB-8639-B999-5173A106C3B7}"/>
              </a:ext>
            </a:extLst>
          </p:cNvPr>
          <p:cNvGrpSpPr/>
          <p:nvPr/>
        </p:nvGrpSpPr>
        <p:grpSpPr>
          <a:xfrm>
            <a:off x="2675048" y="3782572"/>
            <a:ext cx="1896952" cy="1609504"/>
            <a:chOff x="2675048" y="3782572"/>
            <a:chExt cx="1896952" cy="1609504"/>
          </a:xfrm>
        </p:grpSpPr>
        <p:cxnSp>
          <p:nvCxnSpPr>
            <p:cNvPr id="23" name="Straight Arrow Connector 22">
              <a:extLst>
                <a:ext uri="{FF2B5EF4-FFF2-40B4-BE49-F238E27FC236}">
                  <a16:creationId xmlns:a16="http://schemas.microsoft.com/office/drawing/2014/main" id="{3E21A324-EC46-8FD2-458C-237A7384A753}"/>
                </a:ext>
              </a:extLst>
            </p:cNvPr>
            <p:cNvCxnSpPr>
              <a:cxnSpLocks/>
              <a:stCxn id="26" idx="0"/>
            </p:cNvCxnSpPr>
            <p:nvPr/>
          </p:nvCxnSpPr>
          <p:spPr>
            <a:xfrm flipH="1" flipV="1">
              <a:off x="2694016" y="3782572"/>
              <a:ext cx="1306484" cy="12401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6AB06C-E0D1-9D82-8FFF-F5CFB0A9AA88}"/>
                </a:ext>
              </a:extLst>
            </p:cNvPr>
            <p:cNvCxnSpPr>
              <a:cxnSpLocks/>
              <a:stCxn id="26" idx="0"/>
            </p:cNvCxnSpPr>
            <p:nvPr/>
          </p:nvCxnSpPr>
          <p:spPr>
            <a:xfrm flipH="1" flipV="1">
              <a:off x="2694016" y="4290306"/>
              <a:ext cx="1306484" cy="7324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948BF6-A976-9682-4E32-9BF11C21C95B}"/>
                </a:ext>
              </a:extLst>
            </p:cNvPr>
            <p:cNvCxnSpPr>
              <a:cxnSpLocks/>
              <a:stCxn id="26" idx="0"/>
            </p:cNvCxnSpPr>
            <p:nvPr/>
          </p:nvCxnSpPr>
          <p:spPr>
            <a:xfrm flipH="1" flipV="1">
              <a:off x="2675048" y="4858018"/>
              <a:ext cx="1325452" cy="1647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CEACB2-2FF6-2AD0-B299-2E94B9EB8446}"/>
                </a:ext>
              </a:extLst>
            </p:cNvPr>
            <p:cNvSpPr txBox="1"/>
            <p:nvPr/>
          </p:nvSpPr>
          <p:spPr>
            <a:xfrm>
              <a:off x="3429000" y="5022744"/>
              <a:ext cx="1143000" cy="369332"/>
            </a:xfrm>
            <a:prstGeom prst="rect">
              <a:avLst/>
            </a:prstGeom>
            <a:noFill/>
          </p:spPr>
          <p:txBody>
            <a:bodyPr wrap="square" rtlCol="0">
              <a:spAutoFit/>
            </a:bodyPr>
            <a:lstStyle/>
            <a:p>
              <a:r>
                <a:rPr lang="en-US" b="1"/>
                <a:t>Repeated</a:t>
              </a:r>
            </a:p>
          </p:txBody>
        </p:sp>
      </p:grpSp>
      <p:grpSp>
        <p:nvGrpSpPr>
          <p:cNvPr id="51" name="Group 50">
            <a:extLst>
              <a:ext uri="{FF2B5EF4-FFF2-40B4-BE49-F238E27FC236}">
                <a16:creationId xmlns:a16="http://schemas.microsoft.com/office/drawing/2014/main" id="{46F9B905-F546-C10E-6066-F234F1623AE2}"/>
              </a:ext>
            </a:extLst>
          </p:cNvPr>
          <p:cNvGrpSpPr/>
          <p:nvPr/>
        </p:nvGrpSpPr>
        <p:grpSpPr>
          <a:xfrm>
            <a:off x="6336810" y="2898506"/>
            <a:ext cx="2811046" cy="1652541"/>
            <a:chOff x="6336810" y="2898506"/>
            <a:chExt cx="2811046" cy="1652541"/>
          </a:xfrm>
        </p:grpSpPr>
        <p:sp>
          <p:nvSpPr>
            <p:cNvPr id="6" name="TextBox 5">
              <a:extLst>
                <a:ext uri="{FF2B5EF4-FFF2-40B4-BE49-F238E27FC236}">
                  <a16:creationId xmlns:a16="http://schemas.microsoft.com/office/drawing/2014/main" id="{54BF3FD4-5679-CF88-76BF-DCDDB901E0D7}"/>
                </a:ext>
              </a:extLst>
            </p:cNvPr>
            <p:cNvSpPr txBox="1"/>
            <p:nvPr/>
          </p:nvSpPr>
          <p:spPr>
            <a:xfrm>
              <a:off x="7852456" y="2898506"/>
              <a:ext cx="1295400" cy="369332"/>
            </a:xfrm>
            <a:prstGeom prst="rect">
              <a:avLst/>
            </a:prstGeom>
            <a:noFill/>
            <a:ln>
              <a:noFill/>
            </a:ln>
          </p:spPr>
          <p:txBody>
            <a:bodyPr wrap="square" lIns="91440" tIns="45720" rIns="91440" bIns="45720" rtlCol="0" anchor="t">
              <a:spAutoFit/>
            </a:bodyPr>
            <a:lstStyle/>
            <a:p>
              <a:r>
                <a:rPr lang="en-US" b="1" err="1">
                  <a:solidFill>
                    <a:srgbClr val="C00000"/>
                  </a:solidFill>
                </a:rPr>
                <a:t>Paralelos</a:t>
              </a:r>
              <a:endParaRPr lang="en-US" err="1"/>
            </a:p>
          </p:txBody>
        </p:sp>
        <p:cxnSp>
          <p:nvCxnSpPr>
            <p:cNvPr id="14" name="Straight Arrow Connector 13">
              <a:extLst>
                <a:ext uri="{FF2B5EF4-FFF2-40B4-BE49-F238E27FC236}">
                  <a16:creationId xmlns:a16="http://schemas.microsoft.com/office/drawing/2014/main" id="{9CE6324E-6A95-54F1-1957-A7DA67341192}"/>
                </a:ext>
              </a:extLst>
            </p:cNvPr>
            <p:cNvCxnSpPr>
              <a:cxnSpLocks/>
              <a:stCxn id="6" idx="1"/>
            </p:cNvCxnSpPr>
            <p:nvPr/>
          </p:nvCxnSpPr>
          <p:spPr>
            <a:xfrm flipH="1">
              <a:off x="6336810" y="3083172"/>
              <a:ext cx="1515646" cy="3693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6C85CD-FAAA-C506-CA84-CD877DDC81F0}"/>
                </a:ext>
              </a:extLst>
            </p:cNvPr>
            <p:cNvCxnSpPr>
              <a:cxnSpLocks/>
              <a:stCxn id="6" idx="1"/>
            </p:cNvCxnSpPr>
            <p:nvPr/>
          </p:nvCxnSpPr>
          <p:spPr>
            <a:xfrm flipH="1">
              <a:off x="6568418" y="3083172"/>
              <a:ext cx="1284038" cy="14678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4810E74-1872-D94F-CCE0-D8ECEB4154C1}"/>
                </a:ext>
              </a:extLst>
            </p:cNvPr>
            <p:cNvCxnSpPr>
              <a:cxnSpLocks/>
              <a:stCxn id="6" idx="1"/>
            </p:cNvCxnSpPr>
            <p:nvPr/>
          </p:nvCxnSpPr>
          <p:spPr>
            <a:xfrm flipH="1">
              <a:off x="6478390" y="3083172"/>
              <a:ext cx="1374066" cy="93689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D288ACAE-650C-8636-9889-3A6FF150527E}"/>
              </a:ext>
            </a:extLst>
          </p:cNvPr>
          <p:cNvGrpSpPr/>
          <p:nvPr/>
        </p:nvGrpSpPr>
        <p:grpSpPr>
          <a:xfrm>
            <a:off x="7594561" y="3841955"/>
            <a:ext cx="1490447" cy="1595675"/>
            <a:chOff x="7594561" y="3841955"/>
            <a:chExt cx="1490447" cy="1595675"/>
          </a:xfrm>
        </p:grpSpPr>
        <p:sp>
          <p:nvSpPr>
            <p:cNvPr id="7" name="TextBox 6">
              <a:extLst>
                <a:ext uri="{FF2B5EF4-FFF2-40B4-BE49-F238E27FC236}">
                  <a16:creationId xmlns:a16="http://schemas.microsoft.com/office/drawing/2014/main" id="{7E1BD357-3360-7B0D-240F-F02C624DEC34}"/>
                </a:ext>
              </a:extLst>
            </p:cNvPr>
            <p:cNvSpPr txBox="1"/>
            <p:nvPr/>
          </p:nvSpPr>
          <p:spPr>
            <a:xfrm>
              <a:off x="7770622" y="5068298"/>
              <a:ext cx="1314386" cy="369332"/>
            </a:xfrm>
            <a:prstGeom prst="rect">
              <a:avLst/>
            </a:prstGeom>
            <a:noFill/>
          </p:spPr>
          <p:txBody>
            <a:bodyPr wrap="square" lIns="91440" tIns="45720" rIns="91440" bIns="45720" rtlCol="0" anchor="t">
              <a:spAutoFit/>
            </a:bodyPr>
            <a:lstStyle/>
            <a:p>
              <a:r>
                <a:rPr lang="en-US" b="1" err="1"/>
                <a:t>Repetidos</a:t>
              </a:r>
            </a:p>
          </p:txBody>
        </p:sp>
        <p:cxnSp>
          <p:nvCxnSpPr>
            <p:cNvPr id="17" name="Straight Arrow Connector 16">
              <a:extLst>
                <a:ext uri="{FF2B5EF4-FFF2-40B4-BE49-F238E27FC236}">
                  <a16:creationId xmlns:a16="http://schemas.microsoft.com/office/drawing/2014/main" id="{B83F3FC9-5056-E5CB-2494-F8F3683A0601}"/>
                </a:ext>
              </a:extLst>
            </p:cNvPr>
            <p:cNvCxnSpPr>
              <a:cxnSpLocks/>
              <a:stCxn id="7" idx="0"/>
            </p:cNvCxnSpPr>
            <p:nvPr/>
          </p:nvCxnSpPr>
          <p:spPr>
            <a:xfrm flipH="1" flipV="1">
              <a:off x="7624916" y="3841955"/>
              <a:ext cx="802899" cy="12263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604B2C1-9218-0715-9A72-FE79CC5B8CE1}"/>
                </a:ext>
              </a:extLst>
            </p:cNvPr>
            <p:cNvCxnSpPr>
              <a:cxnSpLocks/>
              <a:stCxn id="7" idx="0"/>
            </p:cNvCxnSpPr>
            <p:nvPr/>
          </p:nvCxnSpPr>
          <p:spPr>
            <a:xfrm flipH="1" flipV="1">
              <a:off x="7594561" y="4367265"/>
              <a:ext cx="833254" cy="7010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084304-9CC6-1CA3-89F2-3B2F20962457}"/>
                </a:ext>
              </a:extLst>
            </p:cNvPr>
            <p:cNvCxnSpPr>
              <a:cxnSpLocks/>
              <a:stCxn id="7" idx="0"/>
            </p:cNvCxnSpPr>
            <p:nvPr/>
          </p:nvCxnSpPr>
          <p:spPr>
            <a:xfrm flipH="1" flipV="1">
              <a:off x="7671921" y="4857916"/>
              <a:ext cx="755894" cy="2103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262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9596" y="0"/>
            <a:ext cx="10099497" cy="5856270"/>
          </a:xfrm>
          <a:custGeom>
            <a:avLst/>
            <a:gdLst/>
            <a:ahLst/>
            <a:cxnLst/>
            <a:rect l="l" t="t" r="r" b="b"/>
            <a:pathLst>
              <a:path w="16165286" h="10287000">
                <a:moveTo>
                  <a:pt x="0" y="0"/>
                </a:moveTo>
                <a:lnTo>
                  <a:pt x="16165286" y="0"/>
                </a:lnTo>
                <a:lnTo>
                  <a:pt x="16165286" y="10287000"/>
                </a:lnTo>
                <a:lnTo>
                  <a:pt x="0" y="10287000"/>
                </a:lnTo>
                <a:lnTo>
                  <a:pt x="0" y="0"/>
                </a:lnTo>
                <a:close/>
              </a:path>
            </a:pathLst>
          </a:custGeom>
          <a:blipFill>
            <a:blip r:embed="rId3"/>
            <a:stretch>
              <a:fillRect/>
            </a:stretch>
          </a:blipFill>
        </p:spPr>
        <p:txBody>
          <a:bodyPr/>
          <a:lstStyle/>
          <a:p>
            <a:endParaRPr lang="en-US" sz="900" dirty="0"/>
          </a:p>
        </p:txBody>
      </p:sp>
      <p:sp>
        <p:nvSpPr>
          <p:cNvPr id="3" name="TextBox 3"/>
          <p:cNvSpPr txBox="1"/>
          <p:nvPr/>
        </p:nvSpPr>
        <p:spPr>
          <a:xfrm>
            <a:off x="530678" y="534256"/>
            <a:ext cx="8082644" cy="4548298"/>
          </a:xfrm>
          <a:prstGeom prst="rect">
            <a:avLst/>
          </a:prstGeom>
        </p:spPr>
        <p:txBody>
          <a:bodyPr wrap="square" lIns="0" tIns="0" rIns="0" bIns="0" rtlCol="0" anchor="t">
            <a:spAutoFit/>
          </a:bodyPr>
          <a:lstStyle/>
          <a:p>
            <a:pPr algn="ctr">
              <a:lnSpc>
                <a:spcPts val="10080"/>
              </a:lnSpc>
            </a:pPr>
            <a:r>
              <a:rPr lang="en-US" sz="7200" dirty="0">
                <a:solidFill>
                  <a:srgbClr val="FFFFFF"/>
                </a:solidFill>
                <a:latin typeface="Georgia Pro"/>
              </a:rPr>
              <a:t>For His Lovingkindness is everlasting... </a:t>
            </a:r>
          </a:p>
          <a:p>
            <a:pPr algn="ctr">
              <a:lnSpc>
                <a:spcPts val="5600"/>
              </a:lnSpc>
              <a:spcBef>
                <a:spcPct val="0"/>
              </a:spcBef>
            </a:pPr>
            <a:r>
              <a:rPr lang="en-US" sz="4000" dirty="0">
                <a:solidFill>
                  <a:srgbClr val="FFFFFF"/>
                </a:solidFill>
                <a:latin typeface="Georgia Pro"/>
              </a:rPr>
              <a:t>Psalm 136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7288-BE9E-292C-2F87-62E80E5DAF4E}"/>
              </a:ext>
            </a:extLst>
          </p:cNvPr>
          <p:cNvSpPr>
            <a:spLocks noGrp="1"/>
          </p:cNvSpPr>
          <p:nvPr>
            <p:ph type="title"/>
          </p:nvPr>
        </p:nvSpPr>
        <p:spPr/>
        <p:txBody>
          <a:bodyPr/>
          <a:lstStyle/>
          <a:p>
            <a:r>
              <a:rPr lang="en-US"/>
              <a:t>Psalm 136:10-25 / Salmo 136:10-25</a:t>
            </a:r>
          </a:p>
        </p:txBody>
      </p:sp>
      <p:sp>
        <p:nvSpPr>
          <p:cNvPr id="3" name="Content Placeholder 2">
            <a:extLst>
              <a:ext uri="{FF2B5EF4-FFF2-40B4-BE49-F238E27FC236}">
                <a16:creationId xmlns:a16="http://schemas.microsoft.com/office/drawing/2014/main" id="{B86E7BA0-445E-DA86-2292-7F512D254A7E}"/>
              </a:ext>
            </a:extLst>
          </p:cNvPr>
          <p:cNvSpPr>
            <a:spLocks noGrp="1"/>
          </p:cNvSpPr>
          <p:nvPr>
            <p:ph sz="half" idx="1"/>
          </p:nvPr>
        </p:nvSpPr>
        <p:spPr>
          <a:xfrm>
            <a:off x="337625" y="1041006"/>
            <a:ext cx="4422098" cy="4449790"/>
          </a:xfrm>
        </p:spPr>
        <p:txBody>
          <a:bodyPr>
            <a:normAutofit fontScale="85000" lnSpcReduction="10000"/>
          </a:bodyPr>
          <a:lstStyle/>
          <a:p>
            <a:pPr marL="34290" indent="0">
              <a:buNone/>
            </a:pPr>
            <a:r>
              <a:rPr lang="en-US"/>
              <a:t>10 To Him who smote the Egyptians in their firstborn…</a:t>
            </a:r>
          </a:p>
          <a:p>
            <a:pPr marL="34290" indent="0">
              <a:buNone/>
            </a:pPr>
            <a:r>
              <a:rPr lang="en-US"/>
              <a:t>11 And brought Israel out from their midst… </a:t>
            </a:r>
          </a:p>
          <a:p>
            <a:pPr marL="34290" indent="0">
              <a:buNone/>
            </a:pPr>
            <a:r>
              <a:rPr lang="en-US"/>
              <a:t>12 With a strong hand and an outstretched arm. </a:t>
            </a:r>
          </a:p>
          <a:p>
            <a:pPr marL="34290" indent="0">
              <a:buNone/>
            </a:pPr>
            <a:r>
              <a:rPr lang="en-US"/>
              <a:t>13 To Him who divided the Red Sea asunder…</a:t>
            </a:r>
          </a:p>
          <a:p>
            <a:pPr marL="34290" indent="0">
              <a:buNone/>
            </a:pPr>
            <a:r>
              <a:rPr lang="en-US"/>
              <a:t>14 And made Israel pass through the midst of it… </a:t>
            </a:r>
          </a:p>
          <a:p>
            <a:pPr marL="34290" indent="0">
              <a:buNone/>
            </a:pPr>
            <a:r>
              <a:rPr lang="en-US" sz="1600"/>
              <a:t>15</a:t>
            </a:r>
            <a:r>
              <a:rPr lang="en-US" sz="1500"/>
              <a:t> But He overthrew Pharaoh and his army in the Red Sea.</a:t>
            </a:r>
          </a:p>
          <a:p>
            <a:pPr marL="34290" indent="0">
              <a:buNone/>
            </a:pPr>
            <a:r>
              <a:rPr lang="en-US"/>
              <a:t>16 To Him who led His people through the wilderness…</a:t>
            </a:r>
          </a:p>
          <a:p>
            <a:pPr marL="34290" indent="0">
              <a:buNone/>
            </a:pPr>
            <a:r>
              <a:rPr lang="en-US"/>
              <a:t>17 To Him who smote great kings…</a:t>
            </a:r>
          </a:p>
          <a:p>
            <a:pPr marL="34290" indent="0">
              <a:buNone/>
            </a:pPr>
            <a:r>
              <a:rPr lang="en-US"/>
              <a:t>18 And slew mighty kings… </a:t>
            </a:r>
          </a:p>
          <a:p>
            <a:pPr marL="34290" indent="0">
              <a:buNone/>
            </a:pPr>
            <a:r>
              <a:rPr lang="en-US"/>
              <a:t>19 </a:t>
            </a:r>
            <a:r>
              <a:rPr lang="en-US" err="1"/>
              <a:t>Sihon</a:t>
            </a:r>
            <a:r>
              <a:rPr lang="en-US"/>
              <a:t>, king of the Amorites…</a:t>
            </a:r>
          </a:p>
          <a:p>
            <a:pPr marL="34290" indent="0">
              <a:buNone/>
            </a:pPr>
            <a:r>
              <a:rPr lang="en-US"/>
              <a:t>20 And </a:t>
            </a:r>
            <a:r>
              <a:rPr lang="en-US" err="1"/>
              <a:t>Og</a:t>
            </a:r>
            <a:r>
              <a:rPr lang="en-US"/>
              <a:t>, king of Bashan…</a:t>
            </a:r>
          </a:p>
          <a:p>
            <a:pPr marL="34290" indent="0">
              <a:buNone/>
            </a:pPr>
            <a:r>
              <a:rPr lang="en-US"/>
              <a:t>21 And gave their land as a heritage…</a:t>
            </a:r>
          </a:p>
          <a:p>
            <a:pPr marL="34290" indent="0">
              <a:buNone/>
            </a:pPr>
            <a:r>
              <a:rPr lang="en-US"/>
              <a:t>22 Even a heritage to Israel His servant.</a:t>
            </a:r>
          </a:p>
          <a:p>
            <a:pPr marL="34290" indent="0">
              <a:buNone/>
            </a:pPr>
            <a:r>
              <a:rPr lang="en-US"/>
              <a:t>23 Who remembered us in our low estate…</a:t>
            </a:r>
          </a:p>
          <a:p>
            <a:pPr marL="34290" indent="0">
              <a:buNone/>
            </a:pPr>
            <a:r>
              <a:rPr lang="en-US"/>
              <a:t>24 And has rescued us from our adversaries.</a:t>
            </a:r>
          </a:p>
          <a:p>
            <a:pPr marL="34290" indent="0">
              <a:buNone/>
            </a:pPr>
            <a:r>
              <a:rPr lang="en-US"/>
              <a:t>25 Who gives food to all flesh.</a:t>
            </a:r>
          </a:p>
        </p:txBody>
      </p:sp>
      <p:sp>
        <p:nvSpPr>
          <p:cNvPr id="4" name="Content Placeholder 3">
            <a:extLst>
              <a:ext uri="{FF2B5EF4-FFF2-40B4-BE49-F238E27FC236}">
                <a16:creationId xmlns:a16="http://schemas.microsoft.com/office/drawing/2014/main" id="{C2625C82-2F07-14C5-019C-F284E71A55DE}"/>
              </a:ext>
            </a:extLst>
          </p:cNvPr>
          <p:cNvSpPr>
            <a:spLocks noGrp="1"/>
          </p:cNvSpPr>
          <p:nvPr>
            <p:ph sz="half" idx="2"/>
          </p:nvPr>
        </p:nvSpPr>
        <p:spPr>
          <a:xfrm>
            <a:off x="4616970" y="1041007"/>
            <a:ext cx="4422098" cy="4449790"/>
          </a:xfrm>
        </p:spPr>
        <p:txBody>
          <a:bodyPr>
            <a:normAutofit fontScale="85000" lnSpcReduction="10000"/>
          </a:bodyPr>
          <a:lstStyle/>
          <a:p>
            <a:pPr marL="34290" indent="0" algn="l">
              <a:buNone/>
            </a:pPr>
            <a:r>
              <a:rPr lang="es-ES" sz="1600"/>
              <a:t>10 Al que hirió a Egipto en sus primogénitos…</a:t>
            </a:r>
          </a:p>
          <a:p>
            <a:pPr marL="34290" indent="0" algn="l">
              <a:buNone/>
            </a:pPr>
            <a:r>
              <a:rPr lang="es-ES" sz="1600"/>
              <a:t>11 y sacó a Israel de en medio de ellos…</a:t>
            </a:r>
          </a:p>
          <a:p>
            <a:pPr marL="34290" indent="0" algn="l">
              <a:buNone/>
            </a:pPr>
            <a:r>
              <a:rPr lang="es-ES" sz="1600"/>
              <a:t>12 con mano fuerte y brazo extendido.</a:t>
            </a:r>
          </a:p>
          <a:p>
            <a:pPr marL="34290" indent="0" algn="l">
              <a:buNone/>
            </a:pPr>
            <a:r>
              <a:rPr lang="es-ES" sz="1600"/>
              <a:t>13 Al que dividió en dos partes el mar Rojo…</a:t>
            </a:r>
          </a:p>
          <a:p>
            <a:pPr marL="34290" indent="0" algn="l">
              <a:buNone/>
            </a:pPr>
            <a:r>
              <a:rPr lang="es-ES" sz="1600"/>
              <a:t>14 e hizo pasar a Israel por en medio de él…</a:t>
            </a:r>
          </a:p>
          <a:p>
            <a:pPr marL="34290" indent="0" algn="l">
              <a:buNone/>
            </a:pPr>
            <a:r>
              <a:rPr lang="es-ES" sz="1600"/>
              <a:t>15 mas a Faraón y a su ejército destruyó en el mar Rojo.</a:t>
            </a:r>
          </a:p>
          <a:p>
            <a:pPr marL="34290" indent="0" algn="l">
              <a:buNone/>
            </a:pPr>
            <a:r>
              <a:rPr lang="es-ES" sz="1600"/>
              <a:t>16 Al que condujo a su pueblo por el desierto…</a:t>
            </a:r>
          </a:p>
          <a:p>
            <a:pPr marL="34290" indent="0" algn="l">
              <a:buNone/>
            </a:pPr>
            <a:r>
              <a:rPr lang="es-ES" sz="1600"/>
              <a:t>17 al que hirió a grandes reyes…</a:t>
            </a:r>
          </a:p>
          <a:p>
            <a:pPr marL="34290" indent="0" algn="l">
              <a:buNone/>
            </a:pPr>
            <a:r>
              <a:rPr lang="es-ES" sz="1600"/>
              <a:t>18 y mató a reyes poderosos…</a:t>
            </a:r>
          </a:p>
          <a:p>
            <a:pPr marL="34290" indent="0" algn="l">
              <a:buNone/>
            </a:pPr>
            <a:r>
              <a:rPr lang="es-ES" sz="1600"/>
              <a:t>19 a </a:t>
            </a:r>
            <a:r>
              <a:rPr lang="es-ES" sz="1600" err="1"/>
              <a:t>Sehón</a:t>
            </a:r>
            <a:r>
              <a:rPr lang="es-ES" sz="1600"/>
              <a:t>, rey de los amorreos…</a:t>
            </a:r>
          </a:p>
          <a:p>
            <a:pPr marL="34290" indent="0" algn="l">
              <a:buNone/>
            </a:pPr>
            <a:r>
              <a:rPr lang="es-ES" sz="1600"/>
              <a:t>20 y a </a:t>
            </a:r>
            <a:r>
              <a:rPr lang="es-ES" sz="1600" err="1"/>
              <a:t>Og</a:t>
            </a:r>
            <a:r>
              <a:rPr lang="es-ES" sz="1600"/>
              <a:t>, rey de </a:t>
            </a:r>
            <a:r>
              <a:rPr lang="es-ES" sz="1600" err="1"/>
              <a:t>Basán</a:t>
            </a:r>
            <a:r>
              <a:rPr lang="es-ES" sz="1600"/>
              <a:t>…</a:t>
            </a:r>
          </a:p>
          <a:p>
            <a:pPr marL="34290" indent="0" algn="l">
              <a:buNone/>
            </a:pPr>
            <a:r>
              <a:rPr lang="es-ES" sz="1600"/>
              <a:t>21 y dio la tierra de ellos en heredad…</a:t>
            </a:r>
          </a:p>
          <a:p>
            <a:pPr marL="34290" indent="0" algn="l">
              <a:buNone/>
            </a:pPr>
            <a:r>
              <a:rPr lang="es-ES" sz="1600"/>
              <a:t>22 en heredad a Israel su siervo.</a:t>
            </a:r>
          </a:p>
          <a:p>
            <a:pPr marL="34290" indent="0" algn="l">
              <a:buNone/>
            </a:pPr>
            <a:r>
              <a:rPr lang="es-ES" sz="1600"/>
              <a:t>23 El que se acordó de nosotros en nuestra humillación…</a:t>
            </a:r>
          </a:p>
          <a:p>
            <a:pPr marL="34290" indent="0" algn="l">
              <a:buNone/>
            </a:pPr>
            <a:r>
              <a:rPr lang="es-ES" sz="1600"/>
              <a:t>24 y nos rescató de nuestros adversarios.</a:t>
            </a:r>
          </a:p>
          <a:p>
            <a:pPr marL="34290" indent="0" algn="l">
              <a:buNone/>
            </a:pPr>
            <a:r>
              <a:rPr lang="es-ES" sz="1600"/>
              <a:t>25 El que da sustento a toda carne.</a:t>
            </a:r>
          </a:p>
        </p:txBody>
      </p:sp>
    </p:spTree>
    <p:extLst>
      <p:ext uri="{BB962C8B-B14F-4D97-AF65-F5344CB8AC3E}">
        <p14:creationId xmlns:p14="http://schemas.microsoft.com/office/powerpoint/2010/main" val="248510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35B6-9FB6-EDF3-8AB7-203E70BC022C}"/>
              </a:ext>
            </a:extLst>
          </p:cNvPr>
          <p:cNvSpPr>
            <a:spLocks noGrp="1"/>
          </p:cNvSpPr>
          <p:nvPr>
            <p:ph type="title"/>
          </p:nvPr>
        </p:nvSpPr>
        <p:spPr/>
        <p:txBody>
          <a:bodyPr/>
          <a:lstStyle/>
          <a:p>
            <a:r>
              <a:rPr lang="en-US" dirty="0"/>
              <a:t>Why do you want </a:t>
            </a:r>
            <a:br>
              <a:rPr lang="en-US" dirty="0"/>
            </a:br>
            <a:r>
              <a:rPr lang="en-US" dirty="0"/>
              <a:t>to study the psalms?</a:t>
            </a:r>
          </a:p>
        </p:txBody>
      </p:sp>
      <p:sp>
        <p:nvSpPr>
          <p:cNvPr id="4" name="Title 1">
            <a:extLst>
              <a:ext uri="{FF2B5EF4-FFF2-40B4-BE49-F238E27FC236}">
                <a16:creationId xmlns:a16="http://schemas.microsoft.com/office/drawing/2014/main" id="{AD011582-FE0F-6A10-AC92-8B15EA317546}"/>
              </a:ext>
            </a:extLst>
          </p:cNvPr>
          <p:cNvSpPr txBox="1">
            <a:spLocks/>
          </p:cNvSpPr>
          <p:nvPr/>
        </p:nvSpPr>
        <p:spPr>
          <a:xfrm>
            <a:off x="182880" y="3056207"/>
            <a:ext cx="8778240"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dirty="0"/>
              <a:t>¿Por qué </a:t>
            </a:r>
            <a:r>
              <a:rPr lang="es-ES" dirty="0" err="1"/>
              <a:t>quiereN</a:t>
            </a:r>
            <a:r>
              <a:rPr lang="es-ES"/>
              <a:t> </a:t>
            </a:r>
            <a:br>
              <a:rPr lang="es-ES"/>
            </a:br>
            <a:r>
              <a:rPr lang="es-ES"/>
              <a:t>estudiar los salmos?</a:t>
            </a:r>
            <a:endParaRPr lang="en-US"/>
          </a:p>
        </p:txBody>
      </p:sp>
    </p:spTree>
    <p:extLst>
      <p:ext uri="{BB962C8B-B14F-4D97-AF65-F5344CB8AC3E}">
        <p14:creationId xmlns:p14="http://schemas.microsoft.com/office/powerpoint/2010/main" val="148306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3AAE-6876-6091-17A5-47E5C2995DD9}"/>
              </a:ext>
            </a:extLst>
          </p:cNvPr>
          <p:cNvSpPr>
            <a:spLocks noGrp="1"/>
          </p:cNvSpPr>
          <p:nvPr>
            <p:ph type="title"/>
          </p:nvPr>
        </p:nvSpPr>
        <p:spPr/>
        <p:txBody>
          <a:bodyPr/>
          <a:lstStyle/>
          <a:p>
            <a:r>
              <a:rPr lang="en-US">
                <a:latin typeface="Malgun Gothic"/>
                <a:ea typeface="Malgun Gothic"/>
              </a:rPr>
              <a:t>Types of Parallelism / </a:t>
            </a:r>
            <a:r>
              <a:rPr lang="en-US" err="1">
                <a:latin typeface="Malgun Gothic"/>
                <a:ea typeface="Malgun Gothic"/>
              </a:rPr>
              <a:t>Tipos</a:t>
            </a:r>
            <a:r>
              <a:rPr lang="en-US">
                <a:latin typeface="Malgun Gothic"/>
                <a:ea typeface="Malgun Gothic"/>
              </a:rPr>
              <a:t> de </a:t>
            </a:r>
            <a:r>
              <a:rPr lang="en-US" err="1">
                <a:latin typeface="Malgun Gothic"/>
                <a:ea typeface="Malgun Gothic"/>
              </a:rPr>
              <a:t>Paralelismo</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33E5114D-83AD-3EC1-D48B-01D437B68523}"/>
              </a:ext>
            </a:extLst>
          </p:cNvPr>
          <p:cNvSpPr>
            <a:spLocks noGrp="1"/>
          </p:cNvSpPr>
          <p:nvPr>
            <p:ph sz="half" idx="1"/>
          </p:nvPr>
        </p:nvSpPr>
        <p:spPr/>
        <p:txBody>
          <a:bodyPr>
            <a:normAutofit/>
          </a:bodyPr>
          <a:lstStyle/>
          <a:p>
            <a:r>
              <a:rPr lang="en-US" dirty="0"/>
              <a:t>Synonymous: stating the same idea in new words</a:t>
            </a:r>
          </a:p>
          <a:p>
            <a:pPr lvl="1"/>
            <a:r>
              <a:rPr lang="en-US" dirty="0"/>
              <a:t>The most common form in Psalms</a:t>
            </a:r>
          </a:p>
          <a:p>
            <a:pPr lvl="1"/>
            <a:r>
              <a:rPr lang="en-US" dirty="0"/>
              <a:t>Gives us another look at the same idea</a:t>
            </a:r>
          </a:p>
          <a:p>
            <a:r>
              <a:rPr lang="en-US" dirty="0"/>
              <a:t>Antithetic: stating the opposite of the first idea</a:t>
            </a:r>
          </a:p>
          <a:p>
            <a:pPr lvl="1"/>
            <a:r>
              <a:rPr lang="en-US" dirty="0"/>
              <a:t>The most common form in Proverbs</a:t>
            </a:r>
          </a:p>
          <a:p>
            <a:pPr lvl="1"/>
            <a:r>
              <a:rPr lang="en-US" dirty="0"/>
              <a:t>Often includes a contrast word: </a:t>
            </a:r>
            <a:r>
              <a:rPr lang="en-US" i="1" dirty="0"/>
              <a:t>but, however, yet</a:t>
            </a:r>
          </a:p>
          <a:p>
            <a:pPr lvl="1"/>
            <a:r>
              <a:rPr lang="en-US" dirty="0"/>
              <a:t>Offers a contrast to better define an idea</a:t>
            </a:r>
          </a:p>
          <a:p>
            <a:r>
              <a:rPr lang="en-US" dirty="0"/>
              <a:t>Climactic: stating an idea through a series of increasingly forceful thoughts</a:t>
            </a:r>
          </a:p>
          <a:p>
            <a:pPr lvl="1"/>
            <a:r>
              <a:rPr lang="en-US" dirty="0"/>
              <a:t>Often features repetitive structure (Syntactic parallel.)</a:t>
            </a:r>
          </a:p>
          <a:p>
            <a:pPr lvl="1"/>
            <a:r>
              <a:rPr lang="en-US" dirty="0"/>
              <a:t>Intensifies a thought or idea (and its emotional impact)</a:t>
            </a:r>
          </a:p>
          <a:p>
            <a:endParaRPr lang="en-US" dirty="0"/>
          </a:p>
        </p:txBody>
      </p:sp>
      <p:sp>
        <p:nvSpPr>
          <p:cNvPr id="4" name="Content Placeholder 3">
            <a:extLst>
              <a:ext uri="{FF2B5EF4-FFF2-40B4-BE49-F238E27FC236}">
                <a16:creationId xmlns:a16="http://schemas.microsoft.com/office/drawing/2014/main" id="{09456740-0FB7-C3BC-877D-BFCD1608DC75}"/>
              </a:ext>
            </a:extLst>
          </p:cNvPr>
          <p:cNvSpPr>
            <a:spLocks noGrp="1"/>
          </p:cNvSpPr>
          <p:nvPr>
            <p:ph sz="half" idx="2"/>
          </p:nvPr>
        </p:nvSpPr>
        <p:spPr/>
        <p:txBody>
          <a:bodyPr vert="horz" lIns="91440" tIns="45720" rIns="91440" bIns="45720" rtlCol="0" anchor="t">
            <a:normAutofit/>
          </a:bodyPr>
          <a:lstStyle/>
          <a:p>
            <a:r>
              <a:rPr lang="en-US" err="1">
                <a:ea typeface="+mn-lt"/>
                <a:cs typeface="+mn-lt"/>
              </a:rPr>
              <a:t>Sinónimo</a:t>
            </a:r>
            <a:r>
              <a:rPr lang="en-US">
                <a:ea typeface="+mn-lt"/>
                <a:cs typeface="+mn-lt"/>
              </a:rPr>
              <a:t>: </a:t>
            </a:r>
            <a:r>
              <a:rPr lang="en-US" err="1">
                <a:ea typeface="+mn-lt"/>
                <a:cs typeface="+mn-lt"/>
              </a:rPr>
              <a:t>declara</a:t>
            </a:r>
            <a:r>
              <a:rPr lang="en-US">
                <a:ea typeface="+mn-lt"/>
                <a:cs typeface="+mn-lt"/>
              </a:rPr>
              <a:t> la </a:t>
            </a:r>
            <a:r>
              <a:rPr lang="en-US" err="1">
                <a:ea typeface="+mn-lt"/>
                <a:cs typeface="+mn-lt"/>
              </a:rPr>
              <a:t>misma</a:t>
            </a:r>
            <a:r>
              <a:rPr lang="en-US">
                <a:ea typeface="+mn-lt"/>
                <a:cs typeface="+mn-lt"/>
              </a:rPr>
              <a:t> idea </a:t>
            </a:r>
            <a:r>
              <a:rPr lang="en-US" err="1">
                <a:ea typeface="+mn-lt"/>
                <a:cs typeface="+mn-lt"/>
              </a:rPr>
              <a:t>en</a:t>
            </a:r>
            <a:r>
              <a:rPr lang="en-US">
                <a:ea typeface="+mn-lt"/>
                <a:cs typeface="+mn-lt"/>
              </a:rPr>
              <a:t> palabras </a:t>
            </a:r>
            <a:r>
              <a:rPr lang="en-US" err="1">
                <a:ea typeface="+mn-lt"/>
                <a:cs typeface="+mn-lt"/>
              </a:rPr>
              <a:t>nuevas</a:t>
            </a:r>
            <a:endParaRPr lang="en-US">
              <a:ea typeface="+mn-lt"/>
              <a:cs typeface="+mn-lt"/>
            </a:endParaRPr>
          </a:p>
          <a:p>
            <a:pPr lvl="1"/>
            <a:r>
              <a:rPr lang="en-US">
                <a:ea typeface="+mn-lt"/>
                <a:cs typeface="+mn-lt"/>
              </a:rPr>
              <a:t>La forma </a:t>
            </a:r>
            <a:r>
              <a:rPr lang="en-US" err="1">
                <a:ea typeface="+mn-lt"/>
                <a:cs typeface="+mn-lt"/>
              </a:rPr>
              <a:t>más</a:t>
            </a:r>
            <a:r>
              <a:rPr lang="en-US">
                <a:ea typeface="+mn-lt"/>
                <a:cs typeface="+mn-lt"/>
              </a:rPr>
              <a:t> </a:t>
            </a:r>
            <a:r>
              <a:rPr lang="en-US" err="1">
                <a:ea typeface="+mn-lt"/>
                <a:cs typeface="+mn-lt"/>
              </a:rPr>
              <a:t>común</a:t>
            </a:r>
            <a:r>
              <a:rPr lang="en-US">
                <a:ea typeface="+mn-lt"/>
                <a:cs typeface="+mn-lt"/>
              </a:rPr>
              <a:t> </a:t>
            </a:r>
            <a:r>
              <a:rPr lang="en-US" err="1">
                <a:ea typeface="+mn-lt"/>
                <a:cs typeface="+mn-lt"/>
              </a:rPr>
              <a:t>en</a:t>
            </a:r>
            <a:r>
              <a:rPr lang="en-US">
                <a:ea typeface="+mn-lt"/>
                <a:cs typeface="+mn-lt"/>
              </a:rPr>
              <a:t> </a:t>
            </a:r>
            <a:r>
              <a:rPr lang="en-US" err="1">
                <a:ea typeface="+mn-lt"/>
                <a:cs typeface="+mn-lt"/>
              </a:rPr>
              <a:t>los</a:t>
            </a:r>
            <a:r>
              <a:rPr lang="en-US">
                <a:ea typeface="+mn-lt"/>
                <a:cs typeface="+mn-lt"/>
              </a:rPr>
              <a:t> </a:t>
            </a:r>
            <a:r>
              <a:rPr lang="en-US" err="1">
                <a:ea typeface="+mn-lt"/>
                <a:cs typeface="+mn-lt"/>
              </a:rPr>
              <a:t>Salmos</a:t>
            </a:r>
          </a:p>
          <a:p>
            <a:pPr lvl="1"/>
            <a:r>
              <a:rPr lang="en-US">
                <a:ea typeface="+mn-lt"/>
                <a:cs typeface="+mn-lt"/>
              </a:rPr>
              <a:t>Nos da </a:t>
            </a:r>
            <a:r>
              <a:rPr lang="en-US" err="1">
                <a:ea typeface="+mn-lt"/>
                <a:cs typeface="+mn-lt"/>
              </a:rPr>
              <a:t>otra</a:t>
            </a:r>
            <a:r>
              <a:rPr lang="en-US">
                <a:ea typeface="+mn-lt"/>
                <a:cs typeface="+mn-lt"/>
              </a:rPr>
              <a:t> forma de </a:t>
            </a:r>
            <a:r>
              <a:rPr lang="en-US" err="1">
                <a:ea typeface="+mn-lt"/>
                <a:cs typeface="+mn-lt"/>
              </a:rPr>
              <a:t>ver</a:t>
            </a:r>
            <a:r>
              <a:rPr lang="en-US">
                <a:ea typeface="+mn-lt"/>
                <a:cs typeface="+mn-lt"/>
              </a:rPr>
              <a:t> la </a:t>
            </a:r>
            <a:r>
              <a:rPr lang="en-US" err="1">
                <a:ea typeface="+mn-lt"/>
                <a:cs typeface="+mn-lt"/>
              </a:rPr>
              <a:t>misma</a:t>
            </a:r>
            <a:r>
              <a:rPr lang="en-US">
                <a:ea typeface="+mn-lt"/>
                <a:cs typeface="+mn-lt"/>
              </a:rPr>
              <a:t> idea</a:t>
            </a:r>
          </a:p>
          <a:p>
            <a:r>
              <a:rPr lang="en-US" err="1">
                <a:ea typeface="+mn-lt"/>
                <a:cs typeface="+mn-lt"/>
              </a:rPr>
              <a:t>Antitético</a:t>
            </a:r>
            <a:r>
              <a:rPr lang="en-US">
                <a:ea typeface="+mn-lt"/>
                <a:cs typeface="+mn-lt"/>
              </a:rPr>
              <a:t>: </a:t>
            </a:r>
            <a:r>
              <a:rPr lang="en-US" err="1">
                <a:ea typeface="+mn-lt"/>
                <a:cs typeface="+mn-lt"/>
              </a:rPr>
              <a:t>declara</a:t>
            </a:r>
            <a:r>
              <a:rPr lang="en-US">
                <a:ea typeface="+mn-lt"/>
                <a:cs typeface="+mn-lt"/>
              </a:rPr>
              <a:t> </a:t>
            </a:r>
            <a:r>
              <a:rPr lang="en-US" err="1">
                <a:ea typeface="+mn-lt"/>
                <a:cs typeface="+mn-lt"/>
              </a:rPr>
              <a:t>el</a:t>
            </a:r>
            <a:r>
              <a:rPr lang="en-US">
                <a:ea typeface="+mn-lt"/>
                <a:cs typeface="+mn-lt"/>
              </a:rPr>
              <a:t> </a:t>
            </a:r>
            <a:r>
              <a:rPr lang="en-US" err="1">
                <a:ea typeface="+mn-lt"/>
                <a:cs typeface="+mn-lt"/>
              </a:rPr>
              <a:t>opuesto</a:t>
            </a:r>
            <a:r>
              <a:rPr lang="en-US">
                <a:ea typeface="+mn-lt"/>
                <a:cs typeface="+mn-lt"/>
              </a:rPr>
              <a:t> de la </a:t>
            </a:r>
            <a:r>
              <a:rPr lang="en-US" err="1">
                <a:ea typeface="+mn-lt"/>
                <a:cs typeface="+mn-lt"/>
              </a:rPr>
              <a:t>primera</a:t>
            </a:r>
            <a:r>
              <a:rPr lang="en-US">
                <a:ea typeface="+mn-lt"/>
                <a:cs typeface="+mn-lt"/>
              </a:rPr>
              <a:t> idea</a:t>
            </a:r>
          </a:p>
          <a:p>
            <a:pPr lvl="1"/>
            <a:r>
              <a:rPr lang="en-US">
                <a:ea typeface="+mn-lt"/>
                <a:cs typeface="+mn-lt"/>
              </a:rPr>
              <a:t>La forma </a:t>
            </a:r>
            <a:r>
              <a:rPr lang="en-US" err="1">
                <a:ea typeface="+mn-lt"/>
                <a:cs typeface="+mn-lt"/>
              </a:rPr>
              <a:t>más</a:t>
            </a:r>
            <a:r>
              <a:rPr lang="en-US">
                <a:ea typeface="+mn-lt"/>
                <a:cs typeface="+mn-lt"/>
              </a:rPr>
              <a:t> </a:t>
            </a:r>
            <a:r>
              <a:rPr lang="en-US" err="1">
                <a:ea typeface="+mn-lt"/>
                <a:cs typeface="+mn-lt"/>
              </a:rPr>
              <a:t>común</a:t>
            </a:r>
            <a:r>
              <a:rPr lang="en-US">
                <a:ea typeface="+mn-lt"/>
                <a:cs typeface="+mn-lt"/>
              </a:rPr>
              <a:t> </a:t>
            </a:r>
            <a:r>
              <a:rPr lang="en-US" err="1">
                <a:ea typeface="+mn-lt"/>
                <a:cs typeface="+mn-lt"/>
              </a:rPr>
              <a:t>en</a:t>
            </a:r>
            <a:r>
              <a:rPr lang="en-US">
                <a:ea typeface="+mn-lt"/>
                <a:cs typeface="+mn-lt"/>
              </a:rPr>
              <a:t> </a:t>
            </a:r>
            <a:r>
              <a:rPr lang="en-US" err="1">
                <a:ea typeface="+mn-lt"/>
                <a:cs typeface="+mn-lt"/>
              </a:rPr>
              <a:t>los</a:t>
            </a:r>
            <a:r>
              <a:rPr lang="en-US">
                <a:ea typeface="+mn-lt"/>
                <a:cs typeface="+mn-lt"/>
              </a:rPr>
              <a:t> </a:t>
            </a:r>
            <a:r>
              <a:rPr lang="en-US" err="1">
                <a:ea typeface="+mn-lt"/>
                <a:cs typeface="+mn-lt"/>
              </a:rPr>
              <a:t>Proverbios</a:t>
            </a:r>
          </a:p>
          <a:p>
            <a:pPr lvl="1"/>
            <a:r>
              <a:rPr lang="en-US">
                <a:ea typeface="+mn-lt"/>
                <a:cs typeface="+mn-lt"/>
              </a:rPr>
              <a:t>A menudo </a:t>
            </a:r>
            <a:r>
              <a:rPr lang="en-US" err="1">
                <a:ea typeface="+mn-lt"/>
                <a:cs typeface="+mn-lt"/>
              </a:rPr>
              <a:t>incluye</a:t>
            </a:r>
            <a:r>
              <a:rPr lang="en-US">
                <a:ea typeface="+mn-lt"/>
                <a:cs typeface="+mn-lt"/>
              </a:rPr>
              <a:t> </a:t>
            </a:r>
            <a:r>
              <a:rPr lang="en-US" err="1">
                <a:ea typeface="+mn-lt"/>
                <a:cs typeface="+mn-lt"/>
              </a:rPr>
              <a:t>una</a:t>
            </a:r>
            <a:r>
              <a:rPr lang="en-US">
                <a:ea typeface="+mn-lt"/>
                <a:cs typeface="+mn-lt"/>
              </a:rPr>
              <a:t> palabra de </a:t>
            </a:r>
            <a:r>
              <a:rPr lang="en-US" err="1">
                <a:ea typeface="+mn-lt"/>
                <a:cs typeface="+mn-lt"/>
              </a:rPr>
              <a:t>contraste</a:t>
            </a:r>
            <a:r>
              <a:rPr lang="en-US">
                <a:ea typeface="+mn-lt"/>
                <a:cs typeface="+mn-lt"/>
              </a:rPr>
              <a:t>: </a:t>
            </a:r>
            <a:r>
              <a:rPr lang="en-US" i="1" err="1">
                <a:ea typeface="+mn-lt"/>
                <a:cs typeface="+mn-lt"/>
              </a:rPr>
              <a:t>pero</a:t>
            </a:r>
            <a:r>
              <a:rPr lang="en-US" i="1">
                <a:ea typeface="+mn-lt"/>
                <a:cs typeface="+mn-lt"/>
              </a:rPr>
              <a:t>, sin embargo, mas </a:t>
            </a:r>
          </a:p>
          <a:p>
            <a:pPr lvl="1"/>
            <a:r>
              <a:rPr lang="en-US" err="1">
                <a:ea typeface="+mn-lt"/>
                <a:cs typeface="+mn-lt"/>
              </a:rPr>
              <a:t>Provee</a:t>
            </a:r>
            <a:r>
              <a:rPr lang="en-US">
                <a:ea typeface="+mn-lt"/>
                <a:cs typeface="+mn-lt"/>
              </a:rPr>
              <a:t> un </a:t>
            </a:r>
            <a:r>
              <a:rPr lang="en-US" err="1">
                <a:ea typeface="+mn-lt"/>
                <a:cs typeface="+mn-lt"/>
              </a:rPr>
              <a:t>contraste</a:t>
            </a:r>
            <a:r>
              <a:rPr lang="en-US">
                <a:ea typeface="+mn-lt"/>
                <a:cs typeface="+mn-lt"/>
              </a:rPr>
              <a:t> para </a:t>
            </a:r>
            <a:r>
              <a:rPr lang="en-US" err="1">
                <a:ea typeface="+mn-lt"/>
                <a:cs typeface="+mn-lt"/>
              </a:rPr>
              <a:t>mejor</a:t>
            </a:r>
            <a:r>
              <a:rPr lang="en-US">
                <a:ea typeface="+mn-lt"/>
                <a:cs typeface="+mn-lt"/>
              </a:rPr>
              <a:t> </a:t>
            </a:r>
            <a:r>
              <a:rPr lang="en-US" err="1">
                <a:ea typeface="+mn-lt"/>
                <a:cs typeface="+mn-lt"/>
              </a:rPr>
              <a:t>definir</a:t>
            </a:r>
            <a:r>
              <a:rPr lang="en-US">
                <a:ea typeface="+mn-lt"/>
                <a:cs typeface="+mn-lt"/>
              </a:rPr>
              <a:t> </a:t>
            </a:r>
            <a:r>
              <a:rPr lang="en-US" err="1">
                <a:ea typeface="+mn-lt"/>
                <a:cs typeface="+mn-lt"/>
              </a:rPr>
              <a:t>una</a:t>
            </a:r>
            <a:r>
              <a:rPr lang="en-US">
                <a:ea typeface="+mn-lt"/>
                <a:cs typeface="+mn-lt"/>
              </a:rPr>
              <a:t> idea</a:t>
            </a:r>
          </a:p>
          <a:p>
            <a:r>
              <a:rPr lang="en-US" err="1">
                <a:ea typeface="+mn-lt"/>
                <a:cs typeface="+mn-lt"/>
              </a:rPr>
              <a:t>Culminante</a:t>
            </a:r>
            <a:r>
              <a:rPr lang="en-US">
                <a:ea typeface="+mn-lt"/>
                <a:cs typeface="+mn-lt"/>
              </a:rPr>
              <a:t>: </a:t>
            </a:r>
            <a:r>
              <a:rPr lang="en-US" err="1">
                <a:ea typeface="+mn-lt"/>
                <a:cs typeface="+mn-lt"/>
              </a:rPr>
              <a:t>Declara</a:t>
            </a:r>
            <a:r>
              <a:rPr lang="en-US">
                <a:ea typeface="+mn-lt"/>
                <a:cs typeface="+mn-lt"/>
              </a:rPr>
              <a:t> </a:t>
            </a:r>
            <a:r>
              <a:rPr lang="en-US" err="1">
                <a:ea typeface="+mn-lt"/>
                <a:cs typeface="+mn-lt"/>
              </a:rPr>
              <a:t>una</a:t>
            </a:r>
            <a:r>
              <a:rPr lang="en-US">
                <a:ea typeface="+mn-lt"/>
                <a:cs typeface="+mn-lt"/>
              </a:rPr>
              <a:t> idea </a:t>
            </a:r>
            <a:r>
              <a:rPr lang="en-US" err="1">
                <a:ea typeface="+mn-lt"/>
                <a:cs typeface="+mn-lt"/>
              </a:rPr>
              <a:t>por</a:t>
            </a:r>
            <a:r>
              <a:rPr lang="en-US">
                <a:ea typeface="+mn-lt"/>
                <a:cs typeface="+mn-lt"/>
              </a:rPr>
              <a:t> medio de </a:t>
            </a:r>
            <a:r>
              <a:rPr lang="en-US" err="1">
                <a:ea typeface="+mn-lt"/>
                <a:cs typeface="+mn-lt"/>
              </a:rPr>
              <a:t>una</a:t>
            </a:r>
            <a:r>
              <a:rPr lang="en-US">
                <a:ea typeface="+mn-lt"/>
                <a:cs typeface="+mn-lt"/>
              </a:rPr>
              <a:t> </a:t>
            </a:r>
            <a:r>
              <a:rPr lang="en-US" err="1">
                <a:ea typeface="+mn-lt"/>
                <a:cs typeface="+mn-lt"/>
              </a:rPr>
              <a:t>serie</a:t>
            </a:r>
            <a:r>
              <a:rPr lang="en-US">
                <a:ea typeface="+mn-lt"/>
                <a:cs typeface="+mn-lt"/>
              </a:rPr>
              <a:t> de </a:t>
            </a:r>
            <a:r>
              <a:rPr lang="en-US" err="1">
                <a:ea typeface="+mn-lt"/>
                <a:cs typeface="+mn-lt"/>
              </a:rPr>
              <a:t>pensamientos</a:t>
            </a:r>
            <a:r>
              <a:rPr lang="en-US">
                <a:ea typeface="+mn-lt"/>
                <a:cs typeface="+mn-lt"/>
              </a:rPr>
              <a:t> </a:t>
            </a:r>
            <a:r>
              <a:rPr lang="en-US" err="1">
                <a:ea typeface="+mn-lt"/>
                <a:cs typeface="+mn-lt"/>
              </a:rPr>
              <a:t>cada</a:t>
            </a:r>
            <a:r>
              <a:rPr lang="en-US">
                <a:ea typeface="+mn-lt"/>
                <a:cs typeface="+mn-lt"/>
              </a:rPr>
              <a:t> </a:t>
            </a:r>
            <a:r>
              <a:rPr lang="en-US" err="1">
                <a:ea typeface="+mn-lt"/>
                <a:cs typeface="+mn-lt"/>
              </a:rPr>
              <a:t>vez</a:t>
            </a:r>
            <a:r>
              <a:rPr lang="en-US">
                <a:ea typeface="+mn-lt"/>
                <a:cs typeface="+mn-lt"/>
              </a:rPr>
              <a:t> </a:t>
            </a:r>
            <a:r>
              <a:rPr lang="en-US" err="1">
                <a:ea typeface="+mn-lt"/>
                <a:cs typeface="+mn-lt"/>
              </a:rPr>
              <a:t>más</a:t>
            </a:r>
            <a:r>
              <a:rPr lang="en-US">
                <a:ea typeface="+mn-lt"/>
                <a:cs typeface="+mn-lt"/>
              </a:rPr>
              <a:t> </a:t>
            </a:r>
            <a:r>
              <a:rPr lang="en-US" err="1">
                <a:ea typeface="+mn-lt"/>
                <a:cs typeface="+mn-lt"/>
              </a:rPr>
              <a:t>fuertes</a:t>
            </a:r>
          </a:p>
          <a:p>
            <a:pPr lvl="1"/>
            <a:r>
              <a:rPr lang="en-US" err="1">
                <a:ea typeface="+mn-lt"/>
                <a:cs typeface="+mn-lt"/>
              </a:rPr>
              <a:t>Muchas</a:t>
            </a:r>
            <a:r>
              <a:rPr lang="en-US">
                <a:ea typeface="+mn-lt"/>
                <a:cs typeface="+mn-lt"/>
              </a:rPr>
              <a:t> </a:t>
            </a:r>
            <a:r>
              <a:rPr lang="en-US" err="1">
                <a:ea typeface="+mn-lt"/>
                <a:cs typeface="+mn-lt"/>
              </a:rPr>
              <a:t>veces</a:t>
            </a:r>
            <a:r>
              <a:rPr lang="en-US">
                <a:ea typeface="+mn-lt"/>
                <a:cs typeface="+mn-lt"/>
              </a:rPr>
              <a:t> </a:t>
            </a:r>
            <a:r>
              <a:rPr lang="en-US" err="1">
                <a:ea typeface="+mn-lt"/>
                <a:cs typeface="+mn-lt"/>
              </a:rPr>
              <a:t>presenta</a:t>
            </a:r>
            <a:r>
              <a:rPr lang="en-US">
                <a:ea typeface="+mn-lt"/>
                <a:cs typeface="+mn-lt"/>
              </a:rPr>
              <a:t> </a:t>
            </a:r>
            <a:r>
              <a:rPr lang="en-US" err="1">
                <a:ea typeface="+mn-lt"/>
                <a:cs typeface="+mn-lt"/>
              </a:rPr>
              <a:t>estructura</a:t>
            </a:r>
            <a:r>
              <a:rPr lang="en-US">
                <a:ea typeface="+mn-lt"/>
                <a:cs typeface="+mn-lt"/>
              </a:rPr>
              <a:t> </a:t>
            </a:r>
            <a:r>
              <a:rPr lang="en-US" err="1">
                <a:ea typeface="+mn-lt"/>
                <a:cs typeface="+mn-lt"/>
              </a:rPr>
              <a:t>repetitiva</a:t>
            </a:r>
            <a:r>
              <a:rPr lang="en-US">
                <a:ea typeface="+mn-lt"/>
                <a:cs typeface="+mn-lt"/>
              </a:rPr>
              <a:t> (</a:t>
            </a:r>
            <a:r>
              <a:rPr lang="en-US" err="1">
                <a:ea typeface="+mn-lt"/>
                <a:cs typeface="+mn-lt"/>
              </a:rPr>
              <a:t>paralelo</a:t>
            </a:r>
            <a:r>
              <a:rPr lang="en-US">
                <a:ea typeface="+mn-lt"/>
                <a:cs typeface="+mn-lt"/>
              </a:rPr>
              <a:t> </a:t>
            </a:r>
            <a:r>
              <a:rPr lang="en-US" err="1">
                <a:ea typeface="+mn-lt"/>
                <a:cs typeface="+mn-lt"/>
              </a:rPr>
              <a:t>sintáctico</a:t>
            </a:r>
            <a:r>
              <a:rPr lang="en-US">
                <a:ea typeface="+mn-lt"/>
                <a:cs typeface="+mn-lt"/>
              </a:rPr>
              <a:t>)</a:t>
            </a:r>
          </a:p>
          <a:p>
            <a:pPr lvl="1"/>
            <a:r>
              <a:rPr lang="en-US" err="1">
                <a:ea typeface="+mn-lt"/>
                <a:cs typeface="+mn-lt"/>
              </a:rPr>
              <a:t>Intensifica</a:t>
            </a:r>
            <a:r>
              <a:rPr lang="en-US">
                <a:ea typeface="+mn-lt"/>
                <a:cs typeface="+mn-lt"/>
              </a:rPr>
              <a:t> un </a:t>
            </a:r>
            <a:r>
              <a:rPr lang="en-US" err="1">
                <a:ea typeface="+mn-lt"/>
                <a:cs typeface="+mn-lt"/>
              </a:rPr>
              <a:t>pensamiento</a:t>
            </a:r>
            <a:r>
              <a:rPr lang="en-US">
                <a:ea typeface="+mn-lt"/>
                <a:cs typeface="+mn-lt"/>
              </a:rPr>
              <a:t> o idea (y </a:t>
            </a:r>
            <a:r>
              <a:rPr lang="en-US" err="1">
                <a:ea typeface="+mn-lt"/>
                <a:cs typeface="+mn-lt"/>
              </a:rPr>
              <a:t>su</a:t>
            </a:r>
            <a:r>
              <a:rPr lang="en-US">
                <a:ea typeface="+mn-lt"/>
                <a:cs typeface="+mn-lt"/>
              </a:rPr>
              <a:t> </a:t>
            </a:r>
            <a:r>
              <a:rPr lang="en-US" err="1">
                <a:ea typeface="+mn-lt"/>
                <a:cs typeface="+mn-lt"/>
              </a:rPr>
              <a:t>impacto</a:t>
            </a:r>
            <a:r>
              <a:rPr lang="en-US">
                <a:ea typeface="+mn-lt"/>
                <a:cs typeface="+mn-lt"/>
              </a:rPr>
              <a:t> </a:t>
            </a:r>
            <a:r>
              <a:rPr lang="en-US" err="1">
                <a:ea typeface="+mn-lt"/>
                <a:cs typeface="+mn-lt"/>
              </a:rPr>
              <a:t>emocional</a:t>
            </a:r>
            <a:r>
              <a:rPr lang="en-US">
                <a:ea typeface="+mn-lt"/>
                <a:cs typeface="+mn-lt"/>
              </a:rPr>
              <a:t>) </a:t>
            </a:r>
            <a:endParaRPr lang="en-US"/>
          </a:p>
        </p:txBody>
      </p:sp>
    </p:spTree>
    <p:extLst>
      <p:ext uri="{BB962C8B-B14F-4D97-AF65-F5344CB8AC3E}">
        <p14:creationId xmlns:p14="http://schemas.microsoft.com/office/powerpoint/2010/main" val="27534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F103-B7D6-10DE-0E47-EB52651A176B}"/>
              </a:ext>
            </a:extLst>
          </p:cNvPr>
          <p:cNvSpPr>
            <a:spLocks noGrp="1"/>
          </p:cNvSpPr>
          <p:nvPr>
            <p:ph type="title"/>
          </p:nvPr>
        </p:nvSpPr>
        <p:spPr/>
        <p:txBody>
          <a:bodyPr/>
          <a:lstStyle/>
          <a:p>
            <a:r>
              <a:rPr lang="en-US">
                <a:latin typeface="Malgun Gothic"/>
                <a:ea typeface="Malgun Gothic"/>
              </a:rPr>
              <a:t>Types of Parallelism / </a:t>
            </a:r>
            <a:r>
              <a:rPr lang="en-US" err="1">
                <a:latin typeface="Malgun Gothic"/>
                <a:ea typeface="Malgun Gothic"/>
              </a:rPr>
              <a:t>Tipos</a:t>
            </a:r>
            <a:r>
              <a:rPr lang="en-US">
                <a:latin typeface="Malgun Gothic"/>
                <a:ea typeface="Malgun Gothic"/>
              </a:rPr>
              <a:t> de </a:t>
            </a:r>
            <a:r>
              <a:rPr lang="en-US" err="1">
                <a:latin typeface="Malgun Gothic"/>
                <a:ea typeface="Malgun Gothic"/>
              </a:rPr>
              <a:t>Paralelismo</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CD1645DA-6DAD-09D8-E3AB-0B5DB02E490B}"/>
              </a:ext>
            </a:extLst>
          </p:cNvPr>
          <p:cNvSpPr>
            <a:spLocks noGrp="1"/>
          </p:cNvSpPr>
          <p:nvPr>
            <p:ph sz="half" idx="1"/>
          </p:nvPr>
        </p:nvSpPr>
        <p:spPr/>
        <p:txBody>
          <a:bodyPr>
            <a:normAutofit/>
          </a:bodyPr>
          <a:lstStyle/>
          <a:p>
            <a:r>
              <a:rPr lang="en-US" dirty="0"/>
              <a:t>Comparison: using an image to describe an object or idea</a:t>
            </a:r>
          </a:p>
          <a:p>
            <a:pPr lvl="1"/>
            <a:r>
              <a:rPr lang="en-US" dirty="0"/>
              <a:t>Through simile (a comparison using </a:t>
            </a:r>
            <a:r>
              <a:rPr lang="en-US" i="1" dirty="0"/>
              <a:t>like</a:t>
            </a:r>
            <a:r>
              <a:rPr lang="en-US" dirty="0"/>
              <a:t> or </a:t>
            </a:r>
            <a:r>
              <a:rPr lang="en-US" i="1" dirty="0"/>
              <a:t>as</a:t>
            </a:r>
            <a:r>
              <a:rPr lang="en-US" dirty="0"/>
              <a:t>)</a:t>
            </a:r>
          </a:p>
          <a:p>
            <a:pPr lvl="1"/>
            <a:r>
              <a:rPr lang="en-US" dirty="0"/>
              <a:t>Through metaphor (a comparison without </a:t>
            </a:r>
            <a:r>
              <a:rPr lang="en-US" i="1" dirty="0"/>
              <a:t>like</a:t>
            </a:r>
            <a:r>
              <a:rPr lang="en-US" dirty="0"/>
              <a:t> or </a:t>
            </a:r>
            <a:r>
              <a:rPr lang="en-US" i="1" dirty="0"/>
              <a:t>as</a:t>
            </a:r>
            <a:r>
              <a:rPr lang="en-US" dirty="0"/>
              <a:t>)</a:t>
            </a:r>
          </a:p>
          <a:p>
            <a:pPr lvl="1"/>
            <a:r>
              <a:rPr lang="en-US" dirty="0"/>
              <a:t>Paints a picture of an abstract idea</a:t>
            </a:r>
            <a:br>
              <a:rPr lang="en-US" dirty="0"/>
            </a:br>
            <a:endParaRPr lang="en-US" dirty="0"/>
          </a:p>
          <a:p>
            <a:r>
              <a:rPr lang="en-US" dirty="0"/>
              <a:t>Helpful thoughts for Bible students:</a:t>
            </a:r>
          </a:p>
          <a:p>
            <a:pPr lvl="1"/>
            <a:r>
              <a:rPr lang="en-US" dirty="0"/>
              <a:t>Parallelism is “thought-rhyme”—the ideas in both (or all) of the lines are similar</a:t>
            </a:r>
          </a:p>
          <a:p>
            <a:pPr lvl="1"/>
            <a:r>
              <a:rPr lang="en-US" dirty="0"/>
              <a:t>Parallelism is an easier poetic device to translate than rhymes or other features</a:t>
            </a:r>
          </a:p>
          <a:p>
            <a:pPr lvl="1"/>
            <a:r>
              <a:rPr lang="en-US" dirty="0"/>
              <a:t>We can benefit greatly from the psalms without mastering these literary terms—don’t let this intimidate you!</a:t>
            </a:r>
          </a:p>
          <a:p>
            <a:pPr lvl="1"/>
            <a:endParaRPr lang="en-US" dirty="0"/>
          </a:p>
          <a:p>
            <a:endParaRPr lang="en-US" dirty="0"/>
          </a:p>
          <a:p>
            <a:endParaRPr lang="en-US" dirty="0"/>
          </a:p>
        </p:txBody>
      </p:sp>
      <p:sp>
        <p:nvSpPr>
          <p:cNvPr id="4" name="Content Placeholder 3">
            <a:extLst>
              <a:ext uri="{FF2B5EF4-FFF2-40B4-BE49-F238E27FC236}">
                <a16:creationId xmlns:a16="http://schemas.microsoft.com/office/drawing/2014/main" id="{B64F8AC4-9E56-13C2-E32D-F3E49CF4B1E7}"/>
              </a:ext>
            </a:extLst>
          </p:cNvPr>
          <p:cNvSpPr>
            <a:spLocks noGrp="1"/>
          </p:cNvSpPr>
          <p:nvPr>
            <p:ph sz="half" idx="2"/>
          </p:nvPr>
        </p:nvSpPr>
        <p:spPr/>
        <p:txBody>
          <a:bodyPr vert="horz" lIns="91440" tIns="45720" rIns="91440" bIns="45720" rtlCol="0" anchor="t">
            <a:normAutofit/>
          </a:bodyPr>
          <a:lstStyle/>
          <a:p>
            <a:r>
              <a:rPr lang="en-US" err="1">
                <a:ea typeface="+mn-lt"/>
                <a:cs typeface="+mn-lt"/>
              </a:rPr>
              <a:t>Comparación</a:t>
            </a:r>
            <a:r>
              <a:rPr lang="en-US">
                <a:ea typeface="+mn-lt"/>
                <a:cs typeface="+mn-lt"/>
              </a:rPr>
              <a:t>: </a:t>
            </a:r>
            <a:r>
              <a:rPr lang="en-US" err="1">
                <a:ea typeface="+mn-lt"/>
                <a:cs typeface="+mn-lt"/>
              </a:rPr>
              <a:t>usa</a:t>
            </a:r>
            <a:r>
              <a:rPr lang="en-US">
                <a:ea typeface="+mn-lt"/>
                <a:cs typeface="+mn-lt"/>
              </a:rPr>
              <a:t> </a:t>
            </a:r>
            <a:r>
              <a:rPr lang="en-US" err="1">
                <a:ea typeface="+mn-lt"/>
                <a:cs typeface="+mn-lt"/>
              </a:rPr>
              <a:t>una</a:t>
            </a:r>
            <a:r>
              <a:rPr lang="en-US">
                <a:ea typeface="+mn-lt"/>
                <a:cs typeface="+mn-lt"/>
              </a:rPr>
              <a:t> imagen para </a:t>
            </a:r>
            <a:r>
              <a:rPr lang="en-US" err="1">
                <a:ea typeface="+mn-lt"/>
                <a:cs typeface="+mn-lt"/>
              </a:rPr>
              <a:t>describir</a:t>
            </a:r>
            <a:r>
              <a:rPr lang="en-US">
                <a:ea typeface="+mn-lt"/>
                <a:cs typeface="+mn-lt"/>
              </a:rPr>
              <a:t> un </a:t>
            </a:r>
            <a:r>
              <a:rPr lang="en-US" err="1">
                <a:ea typeface="+mn-lt"/>
                <a:cs typeface="+mn-lt"/>
              </a:rPr>
              <a:t>objeto</a:t>
            </a:r>
            <a:r>
              <a:rPr lang="en-US">
                <a:ea typeface="+mn-lt"/>
                <a:cs typeface="+mn-lt"/>
              </a:rPr>
              <a:t> o </a:t>
            </a:r>
            <a:r>
              <a:rPr lang="en-US" err="1">
                <a:ea typeface="+mn-lt"/>
                <a:cs typeface="+mn-lt"/>
              </a:rPr>
              <a:t>una</a:t>
            </a:r>
            <a:r>
              <a:rPr lang="en-US">
                <a:ea typeface="+mn-lt"/>
                <a:cs typeface="+mn-lt"/>
              </a:rPr>
              <a:t> idea </a:t>
            </a:r>
            <a:endParaRPr lang="en-US"/>
          </a:p>
          <a:p>
            <a:pPr lvl="1"/>
            <a:r>
              <a:rPr lang="en-US">
                <a:ea typeface="+mn-lt"/>
                <a:cs typeface="+mn-lt"/>
              </a:rPr>
              <a:t>Por medio de </a:t>
            </a:r>
            <a:r>
              <a:rPr lang="en-US" err="1">
                <a:ea typeface="+mn-lt"/>
                <a:cs typeface="+mn-lt"/>
              </a:rPr>
              <a:t>símil</a:t>
            </a:r>
            <a:r>
              <a:rPr lang="en-US">
                <a:ea typeface="+mn-lt"/>
                <a:cs typeface="+mn-lt"/>
              </a:rPr>
              <a:t> (</a:t>
            </a:r>
            <a:r>
              <a:rPr lang="en-US" err="1">
                <a:ea typeface="+mn-lt"/>
                <a:cs typeface="+mn-lt"/>
              </a:rPr>
              <a:t>una</a:t>
            </a:r>
            <a:r>
              <a:rPr lang="en-US">
                <a:ea typeface="+mn-lt"/>
                <a:cs typeface="+mn-lt"/>
              </a:rPr>
              <a:t> </a:t>
            </a:r>
            <a:r>
              <a:rPr lang="en-US" err="1">
                <a:ea typeface="+mn-lt"/>
                <a:cs typeface="+mn-lt"/>
              </a:rPr>
              <a:t>comparación</a:t>
            </a:r>
            <a:r>
              <a:rPr lang="en-US">
                <a:ea typeface="+mn-lt"/>
                <a:cs typeface="+mn-lt"/>
              </a:rPr>
              <a:t> que </a:t>
            </a:r>
            <a:r>
              <a:rPr lang="en-US" err="1">
                <a:ea typeface="+mn-lt"/>
                <a:cs typeface="+mn-lt"/>
              </a:rPr>
              <a:t>utiliza</a:t>
            </a:r>
            <a:r>
              <a:rPr lang="en-US">
                <a:ea typeface="+mn-lt"/>
                <a:cs typeface="+mn-lt"/>
              </a:rPr>
              <a:t> </a:t>
            </a:r>
            <a:r>
              <a:rPr lang="en-US" i="1" err="1">
                <a:ea typeface="+mn-lt"/>
                <a:cs typeface="+mn-lt"/>
              </a:rPr>
              <a:t>como</a:t>
            </a:r>
            <a:r>
              <a:rPr lang="en-US" i="1">
                <a:ea typeface="+mn-lt"/>
                <a:cs typeface="+mn-lt"/>
              </a:rPr>
              <a:t> </a:t>
            </a:r>
            <a:r>
              <a:rPr lang="en-US">
                <a:ea typeface="+mn-lt"/>
                <a:cs typeface="+mn-lt"/>
              </a:rPr>
              <a:t>o </a:t>
            </a:r>
            <a:r>
              <a:rPr lang="en-US" i="1" err="1">
                <a:ea typeface="+mn-lt"/>
                <a:cs typeface="+mn-lt"/>
              </a:rPr>
              <a:t>cual</a:t>
            </a:r>
            <a:r>
              <a:rPr lang="en-US">
                <a:ea typeface="+mn-lt"/>
                <a:cs typeface="+mn-lt"/>
              </a:rPr>
              <a:t>) </a:t>
            </a:r>
            <a:endParaRPr lang="en-US"/>
          </a:p>
          <a:p>
            <a:pPr lvl="1"/>
            <a:r>
              <a:rPr lang="en-US">
                <a:ea typeface="+mn-lt"/>
                <a:cs typeface="+mn-lt"/>
              </a:rPr>
              <a:t>Por medio de </a:t>
            </a:r>
            <a:r>
              <a:rPr lang="en-US" err="1">
                <a:ea typeface="+mn-lt"/>
                <a:cs typeface="+mn-lt"/>
              </a:rPr>
              <a:t>metáfora</a:t>
            </a:r>
            <a:r>
              <a:rPr lang="en-US">
                <a:ea typeface="+mn-lt"/>
                <a:cs typeface="+mn-lt"/>
              </a:rPr>
              <a:t> (</a:t>
            </a:r>
            <a:r>
              <a:rPr lang="en-US" err="1">
                <a:ea typeface="+mn-lt"/>
                <a:cs typeface="+mn-lt"/>
              </a:rPr>
              <a:t>una</a:t>
            </a:r>
            <a:r>
              <a:rPr lang="en-US">
                <a:ea typeface="+mn-lt"/>
                <a:cs typeface="+mn-lt"/>
              </a:rPr>
              <a:t> </a:t>
            </a:r>
            <a:r>
              <a:rPr lang="en-US" err="1">
                <a:ea typeface="+mn-lt"/>
                <a:cs typeface="+mn-lt"/>
              </a:rPr>
              <a:t>comparación</a:t>
            </a:r>
            <a:r>
              <a:rPr lang="en-US">
                <a:ea typeface="+mn-lt"/>
                <a:cs typeface="+mn-lt"/>
              </a:rPr>
              <a:t> sin </a:t>
            </a:r>
            <a:r>
              <a:rPr lang="en-US" i="1" err="1">
                <a:ea typeface="+mn-lt"/>
                <a:cs typeface="+mn-lt"/>
              </a:rPr>
              <a:t>como</a:t>
            </a:r>
            <a:r>
              <a:rPr lang="en-US" i="1">
                <a:ea typeface="+mn-lt"/>
                <a:cs typeface="+mn-lt"/>
              </a:rPr>
              <a:t> </a:t>
            </a:r>
            <a:r>
              <a:rPr lang="en-US">
                <a:ea typeface="+mn-lt"/>
                <a:cs typeface="+mn-lt"/>
              </a:rPr>
              <a:t>o </a:t>
            </a:r>
            <a:r>
              <a:rPr lang="en-US" i="1" err="1">
                <a:ea typeface="+mn-lt"/>
                <a:cs typeface="+mn-lt"/>
              </a:rPr>
              <a:t>cual</a:t>
            </a:r>
            <a:r>
              <a:rPr lang="en-US">
                <a:ea typeface="+mn-lt"/>
                <a:cs typeface="+mn-lt"/>
              </a:rPr>
              <a:t>)</a:t>
            </a:r>
          </a:p>
          <a:p>
            <a:pPr lvl="1"/>
            <a:r>
              <a:rPr lang="en-US">
                <a:ea typeface="+mn-lt"/>
                <a:cs typeface="+mn-lt"/>
              </a:rPr>
              <a:t>Pinta un </a:t>
            </a:r>
            <a:r>
              <a:rPr lang="en-US" err="1">
                <a:ea typeface="+mn-lt"/>
                <a:cs typeface="+mn-lt"/>
              </a:rPr>
              <a:t>cuadro</a:t>
            </a:r>
            <a:r>
              <a:rPr lang="en-US">
                <a:ea typeface="+mn-lt"/>
                <a:cs typeface="+mn-lt"/>
              </a:rPr>
              <a:t> de </a:t>
            </a:r>
            <a:r>
              <a:rPr lang="en-US" err="1">
                <a:ea typeface="+mn-lt"/>
                <a:cs typeface="+mn-lt"/>
              </a:rPr>
              <a:t>una</a:t>
            </a:r>
            <a:r>
              <a:rPr lang="en-US">
                <a:ea typeface="+mn-lt"/>
                <a:cs typeface="+mn-lt"/>
              </a:rPr>
              <a:t> idea abstracta </a:t>
            </a:r>
          </a:p>
          <a:p>
            <a:r>
              <a:rPr lang="en-US">
                <a:ea typeface="+mn-lt"/>
                <a:cs typeface="+mn-lt"/>
              </a:rPr>
              <a:t>Pensamientos que </a:t>
            </a:r>
            <a:r>
              <a:rPr lang="en-US" err="1">
                <a:ea typeface="+mn-lt"/>
                <a:cs typeface="+mn-lt"/>
              </a:rPr>
              <a:t>podrían</a:t>
            </a:r>
            <a:r>
              <a:rPr lang="en-US">
                <a:ea typeface="+mn-lt"/>
                <a:cs typeface="+mn-lt"/>
              </a:rPr>
              <a:t> </a:t>
            </a:r>
            <a:r>
              <a:rPr lang="en-US" err="1">
                <a:ea typeface="+mn-lt"/>
                <a:cs typeface="+mn-lt"/>
              </a:rPr>
              <a:t>ayudar</a:t>
            </a:r>
            <a:r>
              <a:rPr lang="en-US">
                <a:ea typeface="+mn-lt"/>
                <a:cs typeface="+mn-lt"/>
              </a:rPr>
              <a:t> a </a:t>
            </a:r>
            <a:r>
              <a:rPr lang="en-US" err="1">
                <a:ea typeface="+mn-lt"/>
                <a:cs typeface="+mn-lt"/>
              </a:rPr>
              <a:t>los</a:t>
            </a:r>
            <a:r>
              <a:rPr lang="en-US">
                <a:ea typeface="+mn-lt"/>
                <a:cs typeface="+mn-lt"/>
              </a:rPr>
              <a:t> </a:t>
            </a:r>
            <a:r>
              <a:rPr lang="en-US" err="1">
                <a:ea typeface="+mn-lt"/>
                <a:cs typeface="+mn-lt"/>
              </a:rPr>
              <a:t>estudiantes</a:t>
            </a:r>
            <a:r>
              <a:rPr lang="en-US">
                <a:ea typeface="+mn-lt"/>
                <a:cs typeface="+mn-lt"/>
              </a:rPr>
              <a:t> de la Biblia:</a:t>
            </a:r>
          </a:p>
          <a:p>
            <a:pPr lvl="1"/>
            <a:r>
              <a:rPr lang="en-US">
                <a:ea typeface="+mn-lt"/>
                <a:cs typeface="+mn-lt"/>
              </a:rPr>
              <a:t>El </a:t>
            </a:r>
            <a:r>
              <a:rPr lang="en-US" err="1">
                <a:ea typeface="+mn-lt"/>
                <a:cs typeface="+mn-lt"/>
              </a:rPr>
              <a:t>paralelismo</a:t>
            </a:r>
            <a:r>
              <a:rPr lang="en-US">
                <a:ea typeface="+mn-lt"/>
                <a:cs typeface="+mn-lt"/>
              </a:rPr>
              <a:t> es "la </a:t>
            </a:r>
            <a:r>
              <a:rPr lang="en-US" err="1">
                <a:ea typeface="+mn-lt"/>
                <a:cs typeface="+mn-lt"/>
              </a:rPr>
              <a:t>rima</a:t>
            </a:r>
            <a:r>
              <a:rPr lang="en-US">
                <a:ea typeface="+mn-lt"/>
                <a:cs typeface="+mn-lt"/>
              </a:rPr>
              <a:t> de </a:t>
            </a:r>
            <a:r>
              <a:rPr lang="en-US" err="1">
                <a:ea typeface="+mn-lt"/>
                <a:cs typeface="+mn-lt"/>
              </a:rPr>
              <a:t>pensamientos</a:t>
            </a:r>
            <a:r>
              <a:rPr lang="en-US">
                <a:ea typeface="+mn-lt"/>
                <a:cs typeface="+mn-lt"/>
              </a:rPr>
              <a:t>" —las ideas </a:t>
            </a:r>
            <a:r>
              <a:rPr lang="en-US" err="1">
                <a:ea typeface="+mn-lt"/>
                <a:cs typeface="+mn-lt"/>
              </a:rPr>
              <a:t>en</a:t>
            </a:r>
            <a:r>
              <a:rPr lang="en-US">
                <a:ea typeface="+mn-lt"/>
                <a:cs typeface="+mn-lt"/>
              </a:rPr>
              <a:t> las dos (o </a:t>
            </a:r>
            <a:r>
              <a:rPr lang="en-US" err="1">
                <a:ea typeface="+mn-lt"/>
                <a:cs typeface="+mn-lt"/>
              </a:rPr>
              <a:t>todas</a:t>
            </a:r>
            <a:r>
              <a:rPr lang="en-US">
                <a:ea typeface="+mn-lt"/>
                <a:cs typeface="+mn-lt"/>
              </a:rPr>
              <a:t> las) </a:t>
            </a:r>
            <a:r>
              <a:rPr lang="en-US" err="1">
                <a:ea typeface="+mn-lt"/>
                <a:cs typeface="+mn-lt"/>
              </a:rPr>
              <a:t>líneas</a:t>
            </a:r>
            <a:r>
              <a:rPr lang="en-US">
                <a:ea typeface="+mn-lt"/>
                <a:cs typeface="+mn-lt"/>
              </a:rPr>
              <a:t> son </a:t>
            </a:r>
            <a:r>
              <a:rPr lang="en-US" err="1">
                <a:ea typeface="+mn-lt"/>
                <a:cs typeface="+mn-lt"/>
              </a:rPr>
              <a:t>parecidas</a:t>
            </a:r>
            <a:r>
              <a:rPr lang="en-US">
                <a:ea typeface="+mn-lt"/>
                <a:cs typeface="+mn-lt"/>
              </a:rPr>
              <a:t> </a:t>
            </a:r>
          </a:p>
          <a:p>
            <a:pPr lvl="1"/>
            <a:r>
              <a:rPr lang="en-US">
                <a:ea typeface="+mn-lt"/>
                <a:cs typeface="+mn-lt"/>
              </a:rPr>
              <a:t>El </a:t>
            </a:r>
            <a:r>
              <a:rPr lang="en-US" err="1">
                <a:ea typeface="+mn-lt"/>
                <a:cs typeface="+mn-lt"/>
              </a:rPr>
              <a:t>paralelismo</a:t>
            </a:r>
            <a:r>
              <a:rPr lang="en-US">
                <a:ea typeface="+mn-lt"/>
                <a:cs typeface="+mn-lt"/>
              </a:rPr>
              <a:t> es un </a:t>
            </a:r>
            <a:r>
              <a:rPr lang="en-US" err="1">
                <a:ea typeface="+mn-lt"/>
                <a:cs typeface="+mn-lt"/>
              </a:rPr>
              <a:t>recurso</a:t>
            </a:r>
            <a:r>
              <a:rPr lang="en-US">
                <a:ea typeface="+mn-lt"/>
                <a:cs typeface="+mn-lt"/>
              </a:rPr>
              <a:t> </a:t>
            </a:r>
            <a:r>
              <a:rPr lang="en-US" err="1">
                <a:ea typeface="+mn-lt"/>
                <a:cs typeface="+mn-lt"/>
              </a:rPr>
              <a:t>poético</a:t>
            </a:r>
            <a:r>
              <a:rPr lang="en-US">
                <a:ea typeface="+mn-lt"/>
                <a:cs typeface="+mn-lt"/>
              </a:rPr>
              <a:t> </a:t>
            </a:r>
            <a:r>
              <a:rPr lang="en-US" err="1">
                <a:ea typeface="+mn-lt"/>
                <a:cs typeface="+mn-lt"/>
              </a:rPr>
              <a:t>más</a:t>
            </a:r>
            <a:r>
              <a:rPr lang="en-US">
                <a:ea typeface="+mn-lt"/>
                <a:cs typeface="+mn-lt"/>
              </a:rPr>
              <a:t> </a:t>
            </a:r>
            <a:r>
              <a:rPr lang="en-US" err="1">
                <a:ea typeface="+mn-lt"/>
                <a:cs typeface="+mn-lt"/>
              </a:rPr>
              <a:t>fácil</a:t>
            </a:r>
            <a:r>
              <a:rPr lang="en-US">
                <a:ea typeface="+mn-lt"/>
                <a:cs typeface="+mn-lt"/>
              </a:rPr>
              <a:t> de </a:t>
            </a:r>
            <a:r>
              <a:rPr lang="en-US" err="1">
                <a:ea typeface="+mn-lt"/>
                <a:cs typeface="+mn-lt"/>
              </a:rPr>
              <a:t>traducir</a:t>
            </a:r>
            <a:r>
              <a:rPr lang="en-US">
                <a:ea typeface="+mn-lt"/>
                <a:cs typeface="+mn-lt"/>
              </a:rPr>
              <a:t> que las </a:t>
            </a:r>
            <a:r>
              <a:rPr lang="en-US" err="1">
                <a:ea typeface="+mn-lt"/>
                <a:cs typeface="+mn-lt"/>
              </a:rPr>
              <a:t>rimas</a:t>
            </a:r>
            <a:r>
              <a:rPr lang="en-US">
                <a:ea typeface="+mn-lt"/>
                <a:cs typeface="+mn-lt"/>
              </a:rPr>
              <a:t> u </a:t>
            </a:r>
            <a:r>
              <a:rPr lang="en-US" err="1">
                <a:ea typeface="+mn-lt"/>
                <a:cs typeface="+mn-lt"/>
              </a:rPr>
              <a:t>otras</a:t>
            </a:r>
            <a:r>
              <a:rPr lang="en-US">
                <a:ea typeface="+mn-lt"/>
                <a:cs typeface="+mn-lt"/>
              </a:rPr>
              <a:t> </a:t>
            </a:r>
            <a:r>
              <a:rPr lang="en-US" err="1">
                <a:ea typeface="+mn-lt"/>
                <a:cs typeface="+mn-lt"/>
              </a:rPr>
              <a:t>características</a:t>
            </a:r>
            <a:r>
              <a:rPr lang="en-US">
                <a:ea typeface="+mn-lt"/>
                <a:cs typeface="+mn-lt"/>
              </a:rPr>
              <a:t> </a:t>
            </a:r>
            <a:r>
              <a:rPr lang="en-US" err="1">
                <a:ea typeface="+mn-lt"/>
                <a:cs typeface="+mn-lt"/>
              </a:rPr>
              <a:t>auditivas</a:t>
            </a:r>
            <a:r>
              <a:rPr lang="en-US">
                <a:ea typeface="+mn-lt"/>
                <a:cs typeface="+mn-lt"/>
              </a:rPr>
              <a:t> </a:t>
            </a:r>
          </a:p>
          <a:p>
            <a:pPr lvl="1"/>
            <a:r>
              <a:rPr lang="en-US">
                <a:ea typeface="+mn-lt"/>
                <a:cs typeface="+mn-lt"/>
              </a:rPr>
              <a:t>Podemos </a:t>
            </a:r>
            <a:r>
              <a:rPr lang="en-US" err="1">
                <a:ea typeface="+mn-lt"/>
                <a:cs typeface="+mn-lt"/>
              </a:rPr>
              <a:t>beneficiarnos</a:t>
            </a:r>
            <a:r>
              <a:rPr lang="en-US">
                <a:ea typeface="+mn-lt"/>
                <a:cs typeface="+mn-lt"/>
              </a:rPr>
              <a:t> </a:t>
            </a:r>
            <a:r>
              <a:rPr lang="en-US" err="1">
                <a:ea typeface="+mn-lt"/>
                <a:cs typeface="+mn-lt"/>
              </a:rPr>
              <a:t>mucho</a:t>
            </a:r>
            <a:r>
              <a:rPr lang="en-US">
                <a:ea typeface="+mn-lt"/>
                <a:cs typeface="+mn-lt"/>
              </a:rPr>
              <a:t> de </a:t>
            </a:r>
            <a:r>
              <a:rPr lang="en-US" err="1">
                <a:ea typeface="+mn-lt"/>
                <a:cs typeface="+mn-lt"/>
              </a:rPr>
              <a:t>los</a:t>
            </a:r>
            <a:r>
              <a:rPr lang="en-US">
                <a:ea typeface="+mn-lt"/>
                <a:cs typeface="+mn-lt"/>
              </a:rPr>
              <a:t> </a:t>
            </a:r>
            <a:r>
              <a:rPr lang="en-US" err="1">
                <a:ea typeface="+mn-lt"/>
                <a:cs typeface="+mn-lt"/>
              </a:rPr>
              <a:t>salmos</a:t>
            </a:r>
            <a:r>
              <a:rPr lang="en-US">
                <a:ea typeface="+mn-lt"/>
                <a:cs typeface="+mn-lt"/>
              </a:rPr>
              <a:t> sin ser </a:t>
            </a:r>
            <a:r>
              <a:rPr lang="en-US" err="1">
                <a:ea typeface="+mn-lt"/>
                <a:cs typeface="+mn-lt"/>
              </a:rPr>
              <a:t>expertos</a:t>
            </a:r>
            <a:r>
              <a:rPr lang="en-US">
                <a:ea typeface="+mn-lt"/>
                <a:cs typeface="+mn-lt"/>
              </a:rPr>
              <a:t> </a:t>
            </a:r>
            <a:r>
              <a:rPr lang="en-US" err="1">
                <a:ea typeface="+mn-lt"/>
                <a:cs typeface="+mn-lt"/>
              </a:rPr>
              <a:t>en</a:t>
            </a:r>
            <a:r>
              <a:rPr lang="en-US">
                <a:ea typeface="+mn-lt"/>
                <a:cs typeface="+mn-lt"/>
              </a:rPr>
              <a:t> </a:t>
            </a:r>
            <a:r>
              <a:rPr lang="en-US" err="1">
                <a:ea typeface="+mn-lt"/>
                <a:cs typeface="+mn-lt"/>
              </a:rPr>
              <a:t>estos</a:t>
            </a:r>
            <a:r>
              <a:rPr lang="en-US">
                <a:ea typeface="+mn-lt"/>
                <a:cs typeface="+mn-lt"/>
              </a:rPr>
              <a:t> </a:t>
            </a:r>
            <a:r>
              <a:rPr lang="en-US" err="1">
                <a:ea typeface="+mn-lt"/>
                <a:cs typeface="+mn-lt"/>
              </a:rPr>
              <a:t>términos</a:t>
            </a:r>
            <a:r>
              <a:rPr lang="en-US">
                <a:ea typeface="+mn-lt"/>
                <a:cs typeface="+mn-lt"/>
              </a:rPr>
              <a:t> </a:t>
            </a:r>
            <a:r>
              <a:rPr lang="en-US" err="1">
                <a:ea typeface="+mn-lt"/>
                <a:cs typeface="+mn-lt"/>
              </a:rPr>
              <a:t>literarios</a:t>
            </a:r>
            <a:r>
              <a:rPr lang="en-US">
                <a:ea typeface="+mn-lt"/>
                <a:cs typeface="+mn-lt"/>
              </a:rPr>
              <a:t>— ¡no </a:t>
            </a:r>
            <a:r>
              <a:rPr lang="en-US" err="1">
                <a:ea typeface="+mn-lt"/>
                <a:cs typeface="+mn-lt"/>
              </a:rPr>
              <a:t>permita</a:t>
            </a:r>
            <a:r>
              <a:rPr lang="en-US">
                <a:ea typeface="+mn-lt"/>
                <a:cs typeface="+mn-lt"/>
              </a:rPr>
              <a:t> que </a:t>
            </a:r>
            <a:r>
              <a:rPr lang="en-US" err="1">
                <a:ea typeface="+mn-lt"/>
                <a:cs typeface="+mn-lt"/>
              </a:rPr>
              <a:t>esto</a:t>
            </a:r>
            <a:r>
              <a:rPr lang="en-US">
                <a:ea typeface="+mn-lt"/>
                <a:cs typeface="+mn-lt"/>
              </a:rPr>
              <a:t> le </a:t>
            </a:r>
            <a:r>
              <a:rPr lang="en-US" err="1">
                <a:ea typeface="+mn-lt"/>
                <a:cs typeface="+mn-lt"/>
              </a:rPr>
              <a:t>intimide</a:t>
            </a:r>
            <a:r>
              <a:rPr lang="en-US">
                <a:ea typeface="+mn-lt"/>
                <a:cs typeface="+mn-lt"/>
              </a:rPr>
              <a:t>! </a:t>
            </a:r>
          </a:p>
          <a:p>
            <a:endParaRPr lang="en-US"/>
          </a:p>
        </p:txBody>
      </p:sp>
    </p:spTree>
    <p:extLst>
      <p:ext uri="{BB962C8B-B14F-4D97-AF65-F5344CB8AC3E}">
        <p14:creationId xmlns:p14="http://schemas.microsoft.com/office/powerpoint/2010/main" val="377975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94689"/>
            <a:ext cx="7620000" cy="4585871"/>
          </a:xfrm>
          <a:prstGeom prst="rect">
            <a:avLst/>
          </a:prstGeom>
        </p:spPr>
        <p:txBody>
          <a:bodyPr wrap="square">
            <a:spAutoFit/>
          </a:bodyPr>
          <a:lstStyle/>
          <a:p>
            <a:pPr>
              <a:spcAft>
                <a:spcPts val="583"/>
              </a:spcAft>
            </a:pPr>
            <a:r>
              <a:rPr lang="en-US" sz="2800" dirty="0">
                <a:solidFill>
                  <a:srgbClr val="00B050"/>
                </a:solidFill>
                <a:latin typeface="Rockwell" panose="02060603020205020403" pitchFamily="18" charset="0"/>
                <a:ea typeface="Calibri" panose="020F0502020204030204" pitchFamily="34" charset="0"/>
                <a:cs typeface="Times New Roman" panose="02020603050405020304" pitchFamily="18" charset="0"/>
              </a:rPr>
              <a:t>A. Cry for help: no answer (1-2)</a:t>
            </a:r>
            <a:endParaRPr lang="es-GT" sz="2800" dirty="0">
              <a:solidFill>
                <a:srgbClr val="00B050"/>
              </a:solidFill>
              <a:latin typeface="Rockwell" panose="02060603020205020403" pitchFamily="18" charset="0"/>
              <a:ea typeface="Calibri" panose="020F0502020204030204" pitchFamily="34" charset="0"/>
              <a:cs typeface="Times New Roman" panose="02020603050405020304" pitchFamily="18" charset="0"/>
            </a:endParaRP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FFC000"/>
                </a:solidFill>
                <a:latin typeface="Rockwell" panose="02060603020205020403" pitchFamily="18" charset="0"/>
                <a:ea typeface="Calibri" panose="020F0502020204030204" pitchFamily="34" charset="0"/>
                <a:cs typeface="Times New Roman" panose="02020603050405020304" pitchFamily="18" charset="0"/>
              </a:rPr>
              <a:t>B. Israel’s Past Trust (3-5)</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00B0F0"/>
                </a:solidFill>
                <a:latin typeface="Rockwell" panose="02060603020205020403" pitchFamily="18" charset="0"/>
                <a:ea typeface="Calibri" panose="020F0502020204030204" pitchFamily="34" charset="0"/>
                <a:cs typeface="Times New Roman" panose="02020603050405020304" pitchFamily="18" charset="0"/>
              </a:rPr>
              <a:t>C. Personal Anguish (6-11)</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7030A0"/>
                </a:solidFill>
                <a:latin typeface="Rockwell" panose="02060603020205020403" pitchFamily="18" charset="0"/>
                <a:ea typeface="Calibri" panose="020F0502020204030204" pitchFamily="34" charset="0"/>
                <a:cs typeface="Times New Roman" panose="02020603050405020304" pitchFamily="18" charset="0"/>
              </a:rPr>
              <a:t>D. Scorned By Man (12-18)</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b="1" dirty="0">
                <a:solidFill>
                  <a:srgbClr val="FF0000"/>
                </a:solidFill>
                <a:latin typeface="Rockwell" panose="02060603020205020403" pitchFamily="18" charset="0"/>
                <a:ea typeface="Calibri" panose="020F0502020204030204" pitchFamily="34" charset="0"/>
                <a:cs typeface="Times New Roman" panose="02020603050405020304" pitchFamily="18" charset="0"/>
              </a:rPr>
              <a:t>X. Prayer for God’s help (19)</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7030A0"/>
                </a:solidFill>
                <a:latin typeface="Rockwell" panose="02060603020205020403" pitchFamily="18" charset="0"/>
                <a:ea typeface="Calibri" panose="020F0502020204030204" pitchFamily="34" charset="0"/>
                <a:cs typeface="Times New Roman" panose="02020603050405020304" pitchFamily="18" charset="0"/>
              </a:rPr>
              <a:t>D’. Delivered By Man (20-21)</a:t>
            </a:r>
          </a:p>
          <a:p>
            <a:pPr>
              <a:spcAft>
                <a:spcPts val="583"/>
              </a:spcAft>
            </a:pPr>
            <a:r>
              <a:rPr lang="en-US" sz="28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	</a:t>
            </a:r>
            <a:r>
              <a:rPr lang="en-US" sz="2800" dirty="0">
                <a:solidFill>
                  <a:srgbClr val="00B0F0"/>
                </a:solidFill>
                <a:latin typeface="Rockwell" panose="02060603020205020403" pitchFamily="18" charset="0"/>
                <a:ea typeface="Calibri" panose="020F0502020204030204" pitchFamily="34" charset="0"/>
                <a:cs typeface="Times New Roman" panose="02020603050405020304" pitchFamily="18" charset="0"/>
              </a:rPr>
              <a:t>	C’. Personal Praise (22)</a:t>
            </a:r>
          </a:p>
          <a:p>
            <a:pPr>
              <a:spcAft>
                <a:spcPts val="583"/>
              </a:spcAft>
            </a:pPr>
            <a:r>
              <a:rPr lang="en-US" sz="2800" dirty="0">
                <a:solidFill>
                  <a:srgbClr val="FFC000"/>
                </a:solidFill>
                <a:latin typeface="Rockwell" panose="02060603020205020403" pitchFamily="18" charset="0"/>
                <a:ea typeface="Calibri" panose="020F0502020204030204" pitchFamily="34" charset="0"/>
                <a:cs typeface="Times New Roman" panose="02020603050405020304" pitchFamily="18" charset="0"/>
              </a:rPr>
              <a:t>	B’. Israel’s Future Trust (23)</a:t>
            </a:r>
          </a:p>
          <a:p>
            <a:pPr>
              <a:spcAft>
                <a:spcPts val="583"/>
              </a:spcAft>
            </a:pPr>
            <a:r>
              <a:rPr lang="en-US" sz="2800" dirty="0">
                <a:solidFill>
                  <a:srgbClr val="00B050"/>
                </a:solidFill>
                <a:latin typeface="Rockwell" panose="02060603020205020403" pitchFamily="18" charset="0"/>
                <a:ea typeface="Calibri" panose="020F0502020204030204" pitchFamily="34" charset="0"/>
              </a:rPr>
              <a:t>A’. Cry for help: heard (24)</a:t>
            </a:r>
            <a:endParaRPr lang="es-GT" sz="2800" dirty="0">
              <a:solidFill>
                <a:srgbClr val="00B050"/>
              </a:solidFill>
              <a:latin typeface="Rockwell" panose="02060603020205020403" pitchFamily="18" charset="0"/>
            </a:endParaRPr>
          </a:p>
        </p:txBody>
      </p:sp>
      <p:sp>
        <p:nvSpPr>
          <p:cNvPr id="4" name="Rectangle 3"/>
          <p:cNvSpPr/>
          <p:nvPr/>
        </p:nvSpPr>
        <p:spPr>
          <a:xfrm>
            <a:off x="827942" y="50927"/>
            <a:ext cx="7502771" cy="851452"/>
          </a:xfrm>
          <a:prstGeom prst="rect">
            <a:avLst/>
          </a:prstGeom>
          <a:solidFill>
            <a:srgbClr val="0070C0"/>
          </a:solidFill>
        </p:spPr>
        <p:txBody>
          <a:bodyPr wrap="square" anchor="ctr">
            <a:spAutoFit/>
          </a:bodyPr>
          <a:lstStyle/>
          <a:p>
            <a:pPr algn="ctr">
              <a:lnSpc>
                <a:spcPct val="115000"/>
              </a:lnSpc>
            </a:pPr>
            <a:r>
              <a:rPr lang="en-US" sz="4666" b="1" dirty="0">
                <a:solidFill>
                  <a:schemeClr val="bg1"/>
                </a:solidFill>
                <a:latin typeface="Rockwell" panose="02060603020205020403" pitchFamily="18" charset="0"/>
                <a:ea typeface="Times New Roman" panose="02020603050405020304" pitchFamily="18" charset="0"/>
                <a:cs typeface="Times New Roman" panose="02020603050405020304" pitchFamily="18" charset="0"/>
              </a:rPr>
              <a:t>Psalm 22 Chiasm</a:t>
            </a:r>
            <a:endParaRPr lang="es-GT" sz="4666" b="1" dirty="0">
              <a:solidFill>
                <a:schemeClr val="bg1"/>
              </a:solidFill>
              <a:latin typeface="Rockwell" panose="02060603020205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8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5197-5D4C-2739-C4BC-33B23866BD93}"/>
              </a:ext>
            </a:extLst>
          </p:cNvPr>
          <p:cNvSpPr>
            <a:spLocks noGrp="1"/>
          </p:cNvSpPr>
          <p:nvPr>
            <p:ph type="title"/>
          </p:nvPr>
        </p:nvSpPr>
        <p:spPr/>
        <p:txBody>
          <a:bodyPr/>
          <a:lstStyle/>
          <a:p>
            <a:r>
              <a:rPr lang="en-US"/>
              <a:t>Psalm 84 / Salmo 84</a:t>
            </a:r>
          </a:p>
        </p:txBody>
      </p:sp>
      <p:sp>
        <p:nvSpPr>
          <p:cNvPr id="3" name="Content Placeholder 2">
            <a:extLst>
              <a:ext uri="{FF2B5EF4-FFF2-40B4-BE49-F238E27FC236}">
                <a16:creationId xmlns:a16="http://schemas.microsoft.com/office/drawing/2014/main" id="{69B406F8-6467-6ED5-FB1F-70F28A905BF8}"/>
              </a:ext>
            </a:extLst>
          </p:cNvPr>
          <p:cNvSpPr>
            <a:spLocks noGrp="1"/>
          </p:cNvSpPr>
          <p:nvPr>
            <p:ph sz="half" idx="1"/>
          </p:nvPr>
        </p:nvSpPr>
        <p:spPr>
          <a:xfrm>
            <a:off x="337625" y="998478"/>
            <a:ext cx="4234375" cy="4673994"/>
          </a:xfrm>
        </p:spPr>
        <p:txBody>
          <a:bodyPr>
            <a:noAutofit/>
          </a:bodyPr>
          <a:lstStyle/>
          <a:p>
            <a:pPr marL="169863" indent="-136525">
              <a:spcBef>
                <a:spcPts val="400"/>
              </a:spcBef>
              <a:buNone/>
            </a:pPr>
            <a:r>
              <a:rPr lang="en-US" sz="1000" dirty="0"/>
              <a:t> 1 How lovely are Your dwelling places, </a:t>
            </a:r>
            <a:br>
              <a:rPr lang="en-US" sz="1000" dirty="0"/>
            </a:br>
            <a:r>
              <a:rPr lang="en-US" sz="1000" dirty="0"/>
              <a:t>O LORD of hosts!</a:t>
            </a:r>
          </a:p>
          <a:p>
            <a:pPr marL="169863" indent="-136525">
              <a:spcBef>
                <a:spcPts val="400"/>
              </a:spcBef>
              <a:buNone/>
            </a:pPr>
            <a:r>
              <a:rPr lang="en-US" sz="1000" dirty="0"/>
              <a:t> 2 My soul longed and even yearned for the courts of the LORD; </a:t>
            </a:r>
            <a:br>
              <a:rPr lang="en-US" sz="1000" dirty="0"/>
            </a:br>
            <a:r>
              <a:rPr lang="en-US" sz="1000" dirty="0"/>
              <a:t>My heart and my flesh sing for joy to the living God.</a:t>
            </a:r>
          </a:p>
          <a:p>
            <a:pPr marL="169863" indent="-136525">
              <a:spcBef>
                <a:spcPts val="400"/>
              </a:spcBef>
              <a:buNone/>
            </a:pPr>
            <a:r>
              <a:rPr lang="en-US" sz="1000" dirty="0"/>
              <a:t> 3 The bird also has found a house, </a:t>
            </a:r>
            <a:br>
              <a:rPr lang="en-US" sz="1000" dirty="0"/>
            </a:br>
            <a:r>
              <a:rPr lang="en-US" sz="1000" dirty="0"/>
              <a:t>And the swallow a nest for herself, where she may lay her young, </a:t>
            </a:r>
            <a:br>
              <a:rPr lang="en-US" sz="1000" dirty="0"/>
            </a:br>
            <a:r>
              <a:rPr lang="en-US" sz="1000" dirty="0"/>
              <a:t>Even Your altars, O LORD of hosts, </a:t>
            </a:r>
            <a:br>
              <a:rPr lang="en-US" sz="1000" dirty="0"/>
            </a:br>
            <a:r>
              <a:rPr lang="en-US" sz="1000" dirty="0"/>
              <a:t>My King and my God.</a:t>
            </a:r>
          </a:p>
          <a:p>
            <a:pPr marL="169863" indent="-136525">
              <a:spcBef>
                <a:spcPts val="400"/>
              </a:spcBef>
              <a:buNone/>
            </a:pPr>
            <a:r>
              <a:rPr lang="en-US" sz="1000" dirty="0"/>
              <a:t> 4 How blessed are those who dwell in Your house! </a:t>
            </a:r>
            <a:br>
              <a:rPr lang="en-US" sz="1000" dirty="0"/>
            </a:br>
            <a:r>
              <a:rPr lang="en-US" sz="1000" dirty="0"/>
              <a:t>They are ever praising You. 			</a:t>
            </a:r>
            <a:r>
              <a:rPr lang="en-US" sz="1000" i="1" dirty="0"/>
              <a:t>Selah</a:t>
            </a:r>
          </a:p>
          <a:p>
            <a:pPr marL="169863" indent="-136525">
              <a:spcBef>
                <a:spcPts val="400"/>
              </a:spcBef>
              <a:buNone/>
            </a:pPr>
            <a:r>
              <a:rPr lang="en-US" sz="1000" dirty="0"/>
              <a:t> 5 How blessed is the man whose strength is in You, </a:t>
            </a:r>
            <a:br>
              <a:rPr lang="en-US" sz="1000" dirty="0"/>
            </a:br>
            <a:r>
              <a:rPr lang="en-US" sz="1000" dirty="0"/>
              <a:t>In whose heart are the highways to Zion!</a:t>
            </a:r>
          </a:p>
          <a:p>
            <a:pPr marL="169863" indent="-136525">
              <a:spcBef>
                <a:spcPts val="400"/>
              </a:spcBef>
              <a:buNone/>
            </a:pPr>
            <a:r>
              <a:rPr lang="en-US" sz="1000" dirty="0"/>
              <a:t> 6 Passing through the valley of Baca they make it a spring; </a:t>
            </a:r>
            <a:br>
              <a:rPr lang="en-US" sz="1000" dirty="0"/>
            </a:br>
            <a:r>
              <a:rPr lang="en-US" sz="1000" dirty="0"/>
              <a:t>The early rain also covers it with blessings.</a:t>
            </a:r>
          </a:p>
          <a:p>
            <a:pPr marL="169863" indent="-136525">
              <a:spcBef>
                <a:spcPts val="400"/>
              </a:spcBef>
              <a:buNone/>
            </a:pPr>
            <a:r>
              <a:rPr lang="en-US" sz="1000" dirty="0"/>
              <a:t> 7 They go from strength to strength, </a:t>
            </a:r>
            <a:br>
              <a:rPr lang="en-US" sz="1000" dirty="0"/>
            </a:br>
            <a:r>
              <a:rPr lang="en-US" sz="1000" dirty="0"/>
              <a:t>Every one of them appears before God in Zion.</a:t>
            </a:r>
          </a:p>
          <a:p>
            <a:pPr marL="169863" indent="-136525">
              <a:spcBef>
                <a:spcPts val="400"/>
              </a:spcBef>
              <a:buNone/>
            </a:pPr>
            <a:r>
              <a:rPr lang="en-US" sz="1000" dirty="0"/>
              <a:t> 8 O LORD God of hosts, hear my prayer; </a:t>
            </a:r>
            <a:br>
              <a:rPr lang="en-US" sz="1000" dirty="0"/>
            </a:br>
            <a:r>
              <a:rPr lang="en-US" sz="1000" dirty="0"/>
              <a:t>Give ear, O God of Jacob! 			</a:t>
            </a:r>
            <a:r>
              <a:rPr lang="en-US" sz="1000" i="1" dirty="0"/>
              <a:t>Selah</a:t>
            </a:r>
          </a:p>
          <a:p>
            <a:pPr marL="169863" indent="-136525">
              <a:spcBef>
                <a:spcPts val="400"/>
              </a:spcBef>
              <a:buNone/>
            </a:pPr>
            <a:r>
              <a:rPr lang="en-US" sz="1000" dirty="0"/>
              <a:t> 9 Behold our shield, O God, </a:t>
            </a:r>
            <a:br>
              <a:rPr lang="en-US" sz="1000" dirty="0"/>
            </a:br>
            <a:r>
              <a:rPr lang="en-US" sz="1000" dirty="0"/>
              <a:t>And look upon the face of Your anointed.</a:t>
            </a:r>
          </a:p>
          <a:p>
            <a:pPr marL="169863" indent="-136525">
              <a:spcBef>
                <a:spcPts val="400"/>
              </a:spcBef>
              <a:buNone/>
            </a:pPr>
            <a:r>
              <a:rPr lang="en-US" sz="1000" dirty="0"/>
              <a:t> 10 For a day in Your courts is better than a thousand outside. </a:t>
            </a:r>
            <a:br>
              <a:rPr lang="en-US" sz="1000" dirty="0"/>
            </a:br>
            <a:r>
              <a:rPr lang="en-US" sz="1000" dirty="0"/>
              <a:t>I would rather stand at the threshold of the house of my God </a:t>
            </a:r>
            <a:br>
              <a:rPr lang="en-US" sz="1000" dirty="0"/>
            </a:br>
            <a:r>
              <a:rPr lang="en-US" sz="1000" dirty="0"/>
              <a:t>Than dwell in the tents of wickedness.</a:t>
            </a:r>
          </a:p>
          <a:p>
            <a:pPr marL="169863" indent="-136525">
              <a:spcBef>
                <a:spcPts val="400"/>
              </a:spcBef>
              <a:buNone/>
            </a:pPr>
            <a:r>
              <a:rPr lang="en-US" sz="1000" dirty="0"/>
              <a:t> 11 For the LORD God is a sun and shield; </a:t>
            </a:r>
            <a:br>
              <a:rPr lang="en-US" sz="1000" dirty="0"/>
            </a:br>
            <a:r>
              <a:rPr lang="en-US" sz="1000" dirty="0"/>
              <a:t>The LORD gives grace and glory; </a:t>
            </a:r>
            <a:br>
              <a:rPr lang="en-US" sz="1000" dirty="0"/>
            </a:br>
            <a:r>
              <a:rPr lang="en-US" sz="1000" dirty="0"/>
              <a:t>No good thing does He withhold from those who walk uprightly.</a:t>
            </a:r>
          </a:p>
          <a:p>
            <a:pPr marL="169863" indent="-136525">
              <a:spcBef>
                <a:spcPts val="400"/>
              </a:spcBef>
              <a:buNone/>
            </a:pPr>
            <a:r>
              <a:rPr lang="en-US" sz="1000" dirty="0"/>
              <a:t> 12 O LORD of hosts, </a:t>
            </a:r>
            <a:br>
              <a:rPr lang="en-US" sz="1000" dirty="0"/>
            </a:br>
            <a:r>
              <a:rPr lang="en-US" sz="1000" dirty="0"/>
              <a:t>How blessed is the man who trusts in You!</a:t>
            </a:r>
          </a:p>
        </p:txBody>
      </p:sp>
      <p:sp>
        <p:nvSpPr>
          <p:cNvPr id="4" name="Content Placeholder 3">
            <a:extLst>
              <a:ext uri="{FF2B5EF4-FFF2-40B4-BE49-F238E27FC236}">
                <a16:creationId xmlns:a16="http://schemas.microsoft.com/office/drawing/2014/main" id="{5A338A7B-1B1D-DCB4-101F-3C70BDBC583D}"/>
              </a:ext>
            </a:extLst>
          </p:cNvPr>
          <p:cNvSpPr>
            <a:spLocks noGrp="1"/>
          </p:cNvSpPr>
          <p:nvPr>
            <p:ph sz="half" idx="2"/>
          </p:nvPr>
        </p:nvSpPr>
        <p:spPr>
          <a:xfrm>
            <a:off x="4572000" y="998479"/>
            <a:ext cx="4339882" cy="4449790"/>
          </a:xfrm>
        </p:spPr>
        <p:txBody>
          <a:bodyPr>
            <a:noAutofit/>
          </a:bodyPr>
          <a:lstStyle/>
          <a:p>
            <a:pPr marL="169863" indent="-136525">
              <a:spcBef>
                <a:spcPts val="400"/>
              </a:spcBef>
              <a:buNone/>
            </a:pPr>
            <a:r>
              <a:rPr lang="es-ES" sz="1000"/>
              <a:t>1 ¡Cuán preciosas son tus moradas,</a:t>
            </a:r>
            <a:br>
              <a:rPr lang="es-ES" sz="1000"/>
            </a:br>
            <a:r>
              <a:rPr lang="es-ES" sz="1000"/>
              <a:t>oh Señor de los ejércitos!</a:t>
            </a:r>
          </a:p>
          <a:p>
            <a:pPr marL="169863" indent="-136525">
              <a:spcBef>
                <a:spcPts val="400"/>
              </a:spcBef>
              <a:buNone/>
            </a:pPr>
            <a:r>
              <a:rPr lang="es-ES" sz="1000"/>
              <a:t>2. Anhela mi alma, y aun desea con ansias los atrios del Señor;</a:t>
            </a:r>
            <a:br>
              <a:rPr lang="es-ES" sz="1000"/>
            </a:br>
            <a:r>
              <a:rPr lang="es-ES" sz="1000"/>
              <a:t>mi corazón y mi carne cantan con gozo al Dios vivo.</a:t>
            </a:r>
          </a:p>
          <a:p>
            <a:pPr marL="169863" indent="-136525">
              <a:spcBef>
                <a:spcPts val="400"/>
              </a:spcBef>
              <a:buNone/>
            </a:pPr>
            <a:r>
              <a:rPr lang="es-ES" sz="1000"/>
              <a:t>3 Aun el ave ha hallado casa,</a:t>
            </a:r>
            <a:br>
              <a:rPr lang="es-ES" sz="1000"/>
            </a:br>
            <a:r>
              <a:rPr lang="es-ES" sz="1000"/>
              <a:t>y la golondrina nido para sí donde poner sus polluelos:</a:t>
            </a:r>
            <a:br>
              <a:rPr lang="es-ES" sz="1000"/>
            </a:br>
            <a:r>
              <a:rPr lang="es-ES" sz="1000"/>
              <a:t>¡tus altares, oh Señor de los ejércitos,</a:t>
            </a:r>
            <a:br>
              <a:rPr lang="es-ES" sz="1000"/>
            </a:br>
            <a:r>
              <a:rPr lang="es-ES" sz="1000"/>
              <a:t>Rey mío y Dios mío!</a:t>
            </a:r>
          </a:p>
          <a:p>
            <a:pPr marL="169863" indent="-136525">
              <a:spcBef>
                <a:spcPts val="400"/>
              </a:spcBef>
              <a:buNone/>
            </a:pPr>
            <a:r>
              <a:rPr lang="es-ES" sz="1000"/>
              <a:t>4 ¡Cuán bienaventurados son los que moran en tu casa!</a:t>
            </a:r>
            <a:br>
              <a:rPr lang="es-ES" sz="1000"/>
            </a:br>
            <a:r>
              <a:rPr lang="es-ES" sz="1000"/>
              <a:t>Continuamente te alaban. 			</a:t>
            </a:r>
            <a:r>
              <a:rPr lang="es-ES" sz="1000" i="1" err="1"/>
              <a:t>Selah</a:t>
            </a:r>
            <a:endParaRPr lang="es-ES" sz="1000" i="1"/>
          </a:p>
          <a:p>
            <a:pPr marL="169863" indent="-136525">
              <a:spcBef>
                <a:spcPts val="400"/>
              </a:spcBef>
              <a:buNone/>
            </a:pPr>
            <a:r>
              <a:rPr lang="es-ES" sz="1000"/>
              <a:t>5 ¡Cuán bienaventurado es el hombre cuyo poder está en ti,</a:t>
            </a:r>
            <a:br>
              <a:rPr lang="es-ES" sz="1000"/>
            </a:br>
            <a:r>
              <a:rPr lang="es-ES" sz="1000"/>
              <a:t>en cuyo corazón están los caminos a </a:t>
            </a:r>
            <a:r>
              <a:rPr lang="es-ES" sz="1000" err="1"/>
              <a:t>Sión</a:t>
            </a:r>
            <a:r>
              <a:rPr lang="es-ES" sz="1000"/>
              <a:t>!</a:t>
            </a:r>
          </a:p>
          <a:p>
            <a:pPr marL="169863" indent="-136525">
              <a:spcBef>
                <a:spcPts val="400"/>
              </a:spcBef>
              <a:buNone/>
            </a:pPr>
            <a:r>
              <a:rPr lang="es-ES" sz="1000"/>
              <a:t>6 Pasando por el valle de Baca lo convierten en manantial,</a:t>
            </a:r>
            <a:br>
              <a:rPr lang="es-ES" sz="1000"/>
            </a:br>
            <a:r>
              <a:rPr lang="es-ES" sz="1000"/>
              <a:t>también las lluvias tempranas lo cubren de bendiciones.</a:t>
            </a:r>
          </a:p>
          <a:p>
            <a:pPr marL="169863" indent="-136525">
              <a:spcBef>
                <a:spcPts val="400"/>
              </a:spcBef>
              <a:buNone/>
            </a:pPr>
            <a:r>
              <a:rPr lang="es-ES" sz="1000"/>
              <a:t>7 Van de poder en poder,</a:t>
            </a:r>
            <a:br>
              <a:rPr lang="es-ES" sz="1000"/>
            </a:br>
            <a:r>
              <a:rPr lang="es-ES" sz="1000"/>
              <a:t>cada uno de ellos comparece ante Dios en </a:t>
            </a:r>
            <a:r>
              <a:rPr lang="es-ES" sz="1000" err="1"/>
              <a:t>Sión</a:t>
            </a:r>
            <a:r>
              <a:rPr lang="es-ES" sz="1000"/>
              <a:t>.</a:t>
            </a:r>
          </a:p>
          <a:p>
            <a:pPr marL="169863" indent="-136525">
              <a:spcBef>
                <a:spcPts val="400"/>
              </a:spcBef>
              <a:buNone/>
            </a:pPr>
            <a:r>
              <a:rPr lang="es-ES" sz="1000"/>
              <a:t>8 ¡Oh Señor, Dios de los ejércitos, oye mi oración;</a:t>
            </a:r>
            <a:br>
              <a:rPr lang="es-ES" sz="1000"/>
            </a:br>
            <a:r>
              <a:rPr lang="es-ES" sz="1000"/>
              <a:t>escucha, oh Dios de Jacob! 			</a:t>
            </a:r>
            <a:r>
              <a:rPr lang="es-ES" sz="1000" i="1" err="1"/>
              <a:t>Selah</a:t>
            </a:r>
            <a:endParaRPr lang="es-ES" sz="1000" i="1"/>
          </a:p>
          <a:p>
            <a:pPr marL="169863" indent="-136525">
              <a:spcBef>
                <a:spcPts val="400"/>
              </a:spcBef>
              <a:buNone/>
            </a:pPr>
            <a:r>
              <a:rPr lang="es-ES" sz="1000"/>
              <a:t>9 Mira, oh Dios, escudo nuestro,</a:t>
            </a:r>
            <a:br>
              <a:rPr lang="es-ES" sz="1000"/>
            </a:br>
            <a:r>
              <a:rPr lang="es-ES" sz="1000"/>
              <a:t>y contempla el rostro de tu ungido.</a:t>
            </a:r>
          </a:p>
          <a:p>
            <a:pPr marL="169863" indent="-136525">
              <a:spcBef>
                <a:spcPts val="400"/>
              </a:spcBef>
              <a:buNone/>
            </a:pPr>
            <a:r>
              <a:rPr lang="es-ES" sz="1000"/>
              <a:t>10 Porque mejor es un día en tus atrios que mil fuera de ellos.</a:t>
            </a:r>
            <a:br>
              <a:rPr lang="es-ES" sz="1000"/>
            </a:br>
            <a:r>
              <a:rPr lang="es-ES" sz="1000"/>
              <a:t>Prefiero estar en el umbral de la casa de mi Dios</a:t>
            </a:r>
            <a:br>
              <a:rPr lang="es-ES" sz="1000"/>
            </a:br>
            <a:r>
              <a:rPr lang="es-ES" sz="1000"/>
              <a:t>que morar en las tiendas de impiedad.</a:t>
            </a:r>
          </a:p>
          <a:p>
            <a:pPr marL="169863" indent="-136525">
              <a:spcBef>
                <a:spcPts val="400"/>
              </a:spcBef>
              <a:buNone/>
            </a:pPr>
            <a:r>
              <a:rPr lang="es-ES" sz="1000"/>
              <a:t>11 Porque sol y escudo es el Señor Dios;</a:t>
            </a:r>
            <a:br>
              <a:rPr lang="es-ES" sz="1000"/>
            </a:br>
            <a:r>
              <a:rPr lang="es-ES" sz="1000"/>
              <a:t>gracia y gloria da el Señor;</a:t>
            </a:r>
            <a:br>
              <a:rPr lang="es-ES" sz="1000"/>
            </a:br>
            <a:r>
              <a:rPr lang="es-ES" sz="1000"/>
              <a:t>nada bueno niega a los que andan en integridad.</a:t>
            </a:r>
          </a:p>
          <a:p>
            <a:pPr marL="169863" indent="-136525">
              <a:spcBef>
                <a:spcPts val="400"/>
              </a:spcBef>
              <a:buNone/>
            </a:pPr>
            <a:r>
              <a:rPr lang="es-ES" sz="1000"/>
              <a:t>12 Oh Señor de los ejércitos,</a:t>
            </a:r>
            <a:br>
              <a:rPr lang="es-ES" sz="1000"/>
            </a:br>
            <a:r>
              <a:rPr lang="es-ES" sz="1000"/>
              <a:t>¡cuán bienaventurado es el hombre que en ti confía!</a:t>
            </a:r>
          </a:p>
          <a:p>
            <a:pPr marL="34290" indent="0">
              <a:buNone/>
            </a:pPr>
            <a:endParaRPr lang="en-US" sz="1000"/>
          </a:p>
        </p:txBody>
      </p:sp>
    </p:spTree>
    <p:extLst>
      <p:ext uri="{BB962C8B-B14F-4D97-AF65-F5344CB8AC3E}">
        <p14:creationId xmlns:p14="http://schemas.microsoft.com/office/powerpoint/2010/main" val="3888812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041005"/>
            <a:ext cx="4234375" cy="4673995"/>
          </a:xfrm>
        </p:spPr>
        <p:txBody>
          <a:bodyPr>
            <a:normAutofit/>
          </a:bodyPr>
          <a:lstStyle/>
          <a:p>
            <a:r>
              <a:rPr lang="en-US" dirty="0"/>
              <a:t>Identify 4 authors of the psalms</a:t>
            </a:r>
          </a:p>
          <a:p>
            <a:pPr lvl="1"/>
            <a:r>
              <a:rPr lang="en-US" dirty="0">
                <a:solidFill>
                  <a:srgbClr val="C00000"/>
                </a:solidFill>
              </a:rPr>
              <a:t>David, Asaph, sons of Korah, Solomon, </a:t>
            </a:r>
            <a:br>
              <a:rPr lang="en-US" dirty="0">
                <a:solidFill>
                  <a:srgbClr val="C00000"/>
                </a:solidFill>
              </a:rPr>
            </a:br>
            <a:r>
              <a:rPr lang="en-US" dirty="0">
                <a:solidFill>
                  <a:srgbClr val="C00000"/>
                </a:solidFill>
              </a:rPr>
              <a:t>Moses, Ethan, Heman</a:t>
            </a:r>
          </a:p>
          <a:p>
            <a:r>
              <a:rPr lang="en-US" dirty="0"/>
              <a:t>Explain how parallelism is different from repetition</a:t>
            </a:r>
          </a:p>
          <a:p>
            <a:pPr lvl="1"/>
            <a:r>
              <a:rPr lang="en-US" dirty="0">
                <a:solidFill>
                  <a:srgbClr val="C00000"/>
                </a:solidFill>
              </a:rPr>
              <a:t>Parallelism develops a thought instead of simply repeating or restating it</a:t>
            </a:r>
          </a:p>
          <a:p>
            <a:r>
              <a:rPr lang="en-US" dirty="0"/>
              <a:t>Name two ways parallelism helps us to understand an idea better</a:t>
            </a:r>
          </a:p>
          <a:p>
            <a:pPr lvl="1"/>
            <a:r>
              <a:rPr lang="en-US" dirty="0">
                <a:solidFill>
                  <a:srgbClr val="C00000"/>
                </a:solidFill>
              </a:rPr>
              <a:t>Expanding on a thought or idea</a:t>
            </a:r>
          </a:p>
          <a:p>
            <a:pPr lvl="1"/>
            <a:r>
              <a:rPr lang="en-US" dirty="0">
                <a:solidFill>
                  <a:srgbClr val="C00000"/>
                </a:solidFill>
              </a:rPr>
              <a:t>Offering a contrast</a:t>
            </a:r>
          </a:p>
          <a:p>
            <a:pPr lvl="1"/>
            <a:r>
              <a:rPr lang="en-US" dirty="0">
                <a:solidFill>
                  <a:srgbClr val="C00000"/>
                </a:solidFill>
              </a:rPr>
              <a:t>Intensifying a thought or idea</a:t>
            </a:r>
          </a:p>
          <a:p>
            <a:pPr lvl="1"/>
            <a:r>
              <a:rPr lang="en-US" dirty="0">
                <a:solidFill>
                  <a:srgbClr val="C00000"/>
                </a:solidFill>
              </a:rPr>
              <a:t>Using an image to describe an object or idea</a:t>
            </a:r>
          </a:p>
          <a:p>
            <a:endParaRPr lang="en-US" dirty="0"/>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041005"/>
            <a:ext cx="4234375" cy="4449791"/>
          </a:xfrm>
        </p:spPr>
        <p:txBody>
          <a:bodyPr vert="horz" lIns="91440" tIns="45720" rIns="91440" bIns="45720" rtlCol="0" anchor="t">
            <a:normAutofit/>
          </a:bodyPr>
          <a:lstStyle/>
          <a:p>
            <a:r>
              <a:rPr lang="es-ES" strike="sngStrike" dirty="0"/>
              <a:t>Identificar los salmos en cada uno de los 5 libros de Salmos</a:t>
            </a:r>
          </a:p>
          <a:p>
            <a:r>
              <a:rPr lang="es-ES" dirty="0"/>
              <a:t>Identificar 4 autores de los salmos</a:t>
            </a:r>
          </a:p>
          <a:p>
            <a:pPr lvl="1"/>
            <a:r>
              <a:rPr lang="es-ES" dirty="0">
                <a:solidFill>
                  <a:srgbClr val="C00000"/>
                </a:solidFill>
              </a:rPr>
              <a:t>David, Asaf, hijos de </a:t>
            </a:r>
            <a:r>
              <a:rPr lang="en-US" dirty="0" err="1">
                <a:solidFill>
                  <a:srgbClr val="C00000"/>
                </a:solidFill>
                <a:ea typeface="+mn-lt"/>
                <a:cs typeface="+mn-lt"/>
              </a:rPr>
              <a:t>Coré</a:t>
            </a:r>
            <a:r>
              <a:rPr lang="en-US" dirty="0">
                <a:solidFill>
                  <a:srgbClr val="C00000"/>
                </a:solidFill>
                <a:ea typeface="+mn-lt"/>
                <a:cs typeface="+mn-lt"/>
              </a:rPr>
              <a:t>, </a:t>
            </a:r>
            <a:r>
              <a:rPr lang="en-US" dirty="0" err="1">
                <a:solidFill>
                  <a:srgbClr val="C00000"/>
                </a:solidFill>
                <a:ea typeface="+mn-lt"/>
                <a:cs typeface="+mn-lt"/>
              </a:rPr>
              <a:t>Salomón</a:t>
            </a:r>
            <a:r>
              <a:rPr lang="en-US" dirty="0">
                <a:solidFill>
                  <a:srgbClr val="C00000"/>
                </a:solidFill>
                <a:ea typeface="+mn-lt"/>
                <a:cs typeface="+mn-lt"/>
              </a:rPr>
              <a:t>, </a:t>
            </a:r>
            <a:br>
              <a:rPr lang="en-US" dirty="0">
                <a:solidFill>
                  <a:srgbClr val="C00000"/>
                </a:solidFill>
                <a:ea typeface="+mn-lt"/>
                <a:cs typeface="+mn-lt"/>
              </a:rPr>
            </a:br>
            <a:r>
              <a:rPr lang="en-US" dirty="0" err="1">
                <a:solidFill>
                  <a:srgbClr val="C00000"/>
                </a:solidFill>
              </a:rPr>
              <a:t>Moisés</a:t>
            </a:r>
            <a:r>
              <a:rPr lang="en-US" dirty="0">
                <a:solidFill>
                  <a:srgbClr val="C00000"/>
                </a:solidFill>
              </a:rPr>
              <a:t>; </a:t>
            </a:r>
            <a:r>
              <a:rPr lang="en-US" dirty="0" err="1">
                <a:solidFill>
                  <a:srgbClr val="C00000"/>
                </a:solidFill>
              </a:rPr>
              <a:t>Etán</a:t>
            </a:r>
            <a:r>
              <a:rPr lang="en-US" dirty="0">
                <a:solidFill>
                  <a:srgbClr val="C00000"/>
                </a:solidFill>
              </a:rPr>
              <a:t>; </a:t>
            </a:r>
            <a:r>
              <a:rPr lang="en-US" dirty="0" err="1">
                <a:solidFill>
                  <a:srgbClr val="C00000"/>
                </a:solidFill>
              </a:rPr>
              <a:t>Hemán</a:t>
            </a:r>
            <a:r>
              <a:rPr lang="en-US" dirty="0">
                <a:solidFill>
                  <a:srgbClr val="C00000"/>
                </a:solidFill>
                <a:ea typeface="+mn-lt"/>
                <a:cs typeface="+mn-lt"/>
              </a:rPr>
              <a:t> </a:t>
            </a:r>
          </a:p>
          <a:p>
            <a:r>
              <a:rPr lang="es-ES" dirty="0"/>
              <a:t>Explicar en qué se diferencia el paralelismo de la repetición</a:t>
            </a:r>
          </a:p>
          <a:p>
            <a:pPr lvl="1"/>
            <a:r>
              <a:rPr lang="en-US" dirty="0">
                <a:solidFill>
                  <a:srgbClr val="C00000"/>
                </a:solidFill>
                <a:ea typeface="+mn-lt"/>
                <a:cs typeface="+mn-lt"/>
              </a:rPr>
              <a:t>El </a:t>
            </a:r>
            <a:r>
              <a:rPr lang="en-US" dirty="0" err="1">
                <a:solidFill>
                  <a:srgbClr val="C00000"/>
                </a:solidFill>
                <a:ea typeface="+mn-lt"/>
                <a:cs typeface="+mn-lt"/>
              </a:rPr>
              <a:t>paralelismo</a:t>
            </a:r>
            <a:r>
              <a:rPr lang="en-US" dirty="0">
                <a:solidFill>
                  <a:srgbClr val="C00000"/>
                </a:solidFill>
                <a:ea typeface="+mn-lt"/>
                <a:cs typeface="+mn-lt"/>
              </a:rPr>
              <a:t> </a:t>
            </a:r>
            <a:r>
              <a:rPr lang="en-US" dirty="0" err="1">
                <a:solidFill>
                  <a:srgbClr val="C00000"/>
                </a:solidFill>
                <a:ea typeface="+mn-lt"/>
                <a:cs typeface="+mn-lt"/>
              </a:rPr>
              <a:t>elabora</a:t>
            </a:r>
            <a:r>
              <a:rPr lang="en-US" dirty="0">
                <a:solidFill>
                  <a:srgbClr val="C00000"/>
                </a:solidFill>
                <a:ea typeface="+mn-lt"/>
                <a:cs typeface="+mn-lt"/>
              </a:rPr>
              <a:t> un </a:t>
            </a:r>
            <a:r>
              <a:rPr lang="en-US" dirty="0" err="1">
                <a:solidFill>
                  <a:srgbClr val="C00000"/>
                </a:solidFill>
                <a:ea typeface="+mn-lt"/>
                <a:cs typeface="+mn-lt"/>
              </a:rPr>
              <a:t>pensamiento</a:t>
            </a:r>
            <a:r>
              <a:rPr lang="en-US" dirty="0">
                <a:solidFill>
                  <a:srgbClr val="C00000"/>
                </a:solidFill>
                <a:ea typeface="+mn-lt"/>
                <a:cs typeface="+mn-lt"/>
              </a:rPr>
              <a:t> </a:t>
            </a:r>
            <a:r>
              <a:rPr lang="en-US" dirty="0" err="1">
                <a:solidFill>
                  <a:srgbClr val="C00000"/>
                </a:solidFill>
                <a:ea typeface="+mn-lt"/>
                <a:cs typeface="+mn-lt"/>
              </a:rPr>
              <a:t>en</a:t>
            </a:r>
            <a:r>
              <a:rPr lang="en-US" dirty="0">
                <a:solidFill>
                  <a:srgbClr val="C00000"/>
                </a:solidFill>
                <a:ea typeface="+mn-lt"/>
                <a:cs typeface="+mn-lt"/>
              </a:rPr>
              <a:t> </a:t>
            </a:r>
            <a:r>
              <a:rPr lang="en-US" dirty="0" err="1">
                <a:solidFill>
                  <a:srgbClr val="C00000"/>
                </a:solidFill>
                <a:ea typeface="+mn-lt"/>
                <a:cs typeface="+mn-lt"/>
              </a:rPr>
              <a:t>vez</a:t>
            </a:r>
            <a:r>
              <a:rPr lang="en-US" dirty="0">
                <a:solidFill>
                  <a:srgbClr val="C00000"/>
                </a:solidFill>
                <a:ea typeface="+mn-lt"/>
                <a:cs typeface="+mn-lt"/>
              </a:rPr>
              <a:t> de </a:t>
            </a:r>
            <a:r>
              <a:rPr lang="en-US" dirty="0" err="1">
                <a:solidFill>
                  <a:srgbClr val="C00000"/>
                </a:solidFill>
                <a:ea typeface="+mn-lt"/>
                <a:cs typeface="+mn-lt"/>
              </a:rPr>
              <a:t>simplemente</a:t>
            </a:r>
            <a:r>
              <a:rPr lang="en-US" dirty="0">
                <a:solidFill>
                  <a:srgbClr val="C00000"/>
                </a:solidFill>
                <a:ea typeface="+mn-lt"/>
                <a:cs typeface="+mn-lt"/>
              </a:rPr>
              <a:t> </a:t>
            </a:r>
            <a:r>
              <a:rPr lang="en-US" dirty="0" err="1">
                <a:solidFill>
                  <a:srgbClr val="C00000"/>
                </a:solidFill>
                <a:ea typeface="+mn-lt"/>
                <a:cs typeface="+mn-lt"/>
              </a:rPr>
              <a:t>repetir</a:t>
            </a:r>
            <a:r>
              <a:rPr lang="en-US" dirty="0">
                <a:solidFill>
                  <a:srgbClr val="C00000"/>
                </a:solidFill>
                <a:ea typeface="+mn-lt"/>
                <a:cs typeface="+mn-lt"/>
              </a:rPr>
              <a:t> o </a:t>
            </a:r>
            <a:r>
              <a:rPr lang="en-US" dirty="0" err="1">
                <a:solidFill>
                  <a:srgbClr val="C00000"/>
                </a:solidFill>
                <a:ea typeface="+mn-lt"/>
                <a:cs typeface="+mn-lt"/>
              </a:rPr>
              <a:t>reafirmarlo</a:t>
            </a:r>
            <a:endParaRPr lang="en-US" dirty="0">
              <a:solidFill>
                <a:srgbClr val="C00000"/>
              </a:solidFill>
            </a:endParaRPr>
          </a:p>
          <a:p>
            <a:r>
              <a:rPr lang="es-ES" dirty="0"/>
              <a:t>Nombrar dos formas en que el paralelismo nos ayuda a comprender mejor una idea</a:t>
            </a:r>
          </a:p>
          <a:p>
            <a:pPr lvl="1"/>
            <a:r>
              <a:rPr lang="en-US" dirty="0" err="1">
                <a:solidFill>
                  <a:srgbClr val="C00000"/>
                </a:solidFill>
                <a:ea typeface="+mn-lt"/>
                <a:cs typeface="+mn-lt"/>
              </a:rPr>
              <a:t>Amplía</a:t>
            </a:r>
            <a:r>
              <a:rPr lang="en-US" dirty="0">
                <a:solidFill>
                  <a:srgbClr val="C00000"/>
                </a:solidFill>
                <a:ea typeface="+mn-lt"/>
                <a:cs typeface="+mn-lt"/>
              </a:rPr>
              <a:t> un </a:t>
            </a:r>
            <a:r>
              <a:rPr lang="en-US" dirty="0" err="1">
                <a:solidFill>
                  <a:srgbClr val="C00000"/>
                </a:solidFill>
                <a:ea typeface="+mn-lt"/>
                <a:cs typeface="+mn-lt"/>
              </a:rPr>
              <a:t>pensamiento</a:t>
            </a:r>
            <a:r>
              <a:rPr lang="en-US" dirty="0">
                <a:solidFill>
                  <a:srgbClr val="C00000"/>
                </a:solidFill>
                <a:ea typeface="+mn-lt"/>
                <a:cs typeface="+mn-lt"/>
              </a:rPr>
              <a:t> o idea</a:t>
            </a:r>
          </a:p>
          <a:p>
            <a:pPr lvl="1"/>
            <a:r>
              <a:rPr lang="en-US" dirty="0" err="1">
                <a:solidFill>
                  <a:srgbClr val="C00000"/>
                </a:solidFill>
                <a:ea typeface="+mn-lt"/>
                <a:cs typeface="+mn-lt"/>
              </a:rPr>
              <a:t>Provee</a:t>
            </a:r>
            <a:r>
              <a:rPr lang="en-US" dirty="0">
                <a:solidFill>
                  <a:srgbClr val="C00000"/>
                </a:solidFill>
                <a:ea typeface="+mn-lt"/>
                <a:cs typeface="+mn-lt"/>
              </a:rPr>
              <a:t> un </a:t>
            </a:r>
            <a:r>
              <a:rPr lang="en-US" dirty="0" err="1">
                <a:solidFill>
                  <a:srgbClr val="C00000"/>
                </a:solidFill>
                <a:ea typeface="+mn-lt"/>
                <a:cs typeface="+mn-lt"/>
              </a:rPr>
              <a:t>contraste</a:t>
            </a:r>
            <a:endParaRPr lang="en-US" dirty="0">
              <a:ea typeface="+mn-lt"/>
              <a:cs typeface="+mn-lt"/>
            </a:endParaRPr>
          </a:p>
          <a:p>
            <a:pPr lvl="1"/>
            <a:r>
              <a:rPr lang="en-US" dirty="0" err="1">
                <a:solidFill>
                  <a:srgbClr val="C00000"/>
                </a:solidFill>
                <a:ea typeface="+mn-lt"/>
                <a:cs typeface="+mn-lt"/>
              </a:rPr>
              <a:t>Intensifica</a:t>
            </a:r>
            <a:r>
              <a:rPr lang="en-US" dirty="0">
                <a:solidFill>
                  <a:srgbClr val="C00000"/>
                </a:solidFill>
                <a:ea typeface="+mn-lt"/>
                <a:cs typeface="+mn-lt"/>
              </a:rPr>
              <a:t> un </a:t>
            </a:r>
            <a:r>
              <a:rPr lang="en-US" dirty="0" err="1">
                <a:solidFill>
                  <a:srgbClr val="C00000"/>
                </a:solidFill>
                <a:ea typeface="+mn-lt"/>
                <a:cs typeface="+mn-lt"/>
              </a:rPr>
              <a:t>pensamiento</a:t>
            </a:r>
            <a:r>
              <a:rPr lang="en-US" dirty="0">
                <a:solidFill>
                  <a:srgbClr val="C00000"/>
                </a:solidFill>
                <a:ea typeface="+mn-lt"/>
                <a:cs typeface="+mn-lt"/>
              </a:rPr>
              <a:t> o idea</a:t>
            </a:r>
            <a:endParaRPr lang="en-US" dirty="0">
              <a:ea typeface="+mn-lt"/>
              <a:cs typeface="+mn-lt"/>
            </a:endParaRPr>
          </a:p>
          <a:p>
            <a:pPr lvl="1"/>
            <a:r>
              <a:rPr lang="en-US" dirty="0" err="1">
                <a:solidFill>
                  <a:srgbClr val="C00000"/>
                </a:solidFill>
                <a:ea typeface="+mn-lt"/>
                <a:cs typeface="+mn-lt"/>
              </a:rPr>
              <a:t>Usa</a:t>
            </a:r>
            <a:r>
              <a:rPr lang="en-US" dirty="0">
                <a:solidFill>
                  <a:srgbClr val="C00000"/>
                </a:solidFill>
                <a:ea typeface="+mn-lt"/>
                <a:cs typeface="+mn-lt"/>
              </a:rPr>
              <a:t> </a:t>
            </a:r>
            <a:r>
              <a:rPr lang="en-US" dirty="0" err="1">
                <a:solidFill>
                  <a:srgbClr val="C00000"/>
                </a:solidFill>
                <a:ea typeface="+mn-lt"/>
                <a:cs typeface="+mn-lt"/>
              </a:rPr>
              <a:t>una</a:t>
            </a:r>
            <a:r>
              <a:rPr lang="en-US" dirty="0">
                <a:solidFill>
                  <a:srgbClr val="C00000"/>
                </a:solidFill>
                <a:ea typeface="+mn-lt"/>
                <a:cs typeface="+mn-lt"/>
              </a:rPr>
              <a:t> imagen para </a:t>
            </a:r>
            <a:r>
              <a:rPr lang="en-US" dirty="0" err="1">
                <a:solidFill>
                  <a:srgbClr val="C00000"/>
                </a:solidFill>
                <a:ea typeface="+mn-lt"/>
                <a:cs typeface="+mn-lt"/>
              </a:rPr>
              <a:t>describir</a:t>
            </a:r>
            <a:r>
              <a:rPr lang="en-US" dirty="0">
                <a:solidFill>
                  <a:srgbClr val="C00000"/>
                </a:solidFill>
                <a:ea typeface="+mn-lt"/>
                <a:cs typeface="+mn-lt"/>
              </a:rPr>
              <a:t> un </a:t>
            </a:r>
            <a:r>
              <a:rPr lang="en-US" dirty="0" err="1">
                <a:solidFill>
                  <a:srgbClr val="C00000"/>
                </a:solidFill>
                <a:ea typeface="+mn-lt"/>
                <a:cs typeface="+mn-lt"/>
              </a:rPr>
              <a:t>objeto</a:t>
            </a:r>
            <a:r>
              <a:rPr lang="en-US" dirty="0">
                <a:solidFill>
                  <a:srgbClr val="C00000"/>
                </a:solidFill>
                <a:ea typeface="+mn-lt"/>
                <a:cs typeface="+mn-lt"/>
              </a:rPr>
              <a:t> o idea</a:t>
            </a:r>
            <a:endParaRPr lang="es-ES" dirty="0"/>
          </a:p>
          <a:p>
            <a:endParaRPr lang="en-US" dirty="0"/>
          </a:p>
        </p:txBody>
      </p:sp>
    </p:spTree>
    <p:extLst>
      <p:ext uri="{BB962C8B-B14F-4D97-AF65-F5344CB8AC3E}">
        <p14:creationId xmlns:p14="http://schemas.microsoft.com/office/powerpoint/2010/main" val="36688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spcBef>
                <a:spcPts val="0"/>
              </a:spcBef>
              <a:spcAft>
                <a:spcPts val="0"/>
              </a:spcAft>
            </a:pPr>
            <a:r>
              <a:rPr lang="en-US" sz="4800">
                <a:effectLst/>
              </a:rPr>
              <a:t>Finding the </a:t>
            </a:r>
            <a:br>
              <a:rPr lang="en-US" sz="4800">
                <a:effectLst/>
              </a:rPr>
            </a:br>
            <a:r>
              <a:rPr lang="en-US" sz="4800">
                <a:effectLst/>
              </a:rPr>
              <a:t>psalm I need</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3 / </a:t>
            </a:r>
            <a:r>
              <a:rPr lang="en-US" err="1">
                <a:solidFill>
                  <a:srgbClr val="C00000"/>
                </a:solidFill>
              </a:rPr>
              <a:t>Lección</a:t>
            </a:r>
            <a:r>
              <a:rPr lang="en-US">
                <a:solidFill>
                  <a:srgbClr val="C00000"/>
                </a:solidFill>
              </a:rPr>
              <a:t> 3</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46936"/>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4800">
                <a:effectLst/>
              </a:rPr>
              <a:t>Cómo encontrar el salmo que necesito</a:t>
            </a:r>
            <a:endParaRPr lang="en-US" sz="4800"/>
          </a:p>
        </p:txBody>
      </p:sp>
    </p:spTree>
    <p:extLst>
      <p:ext uri="{BB962C8B-B14F-4D97-AF65-F5344CB8AC3E}">
        <p14:creationId xmlns:p14="http://schemas.microsoft.com/office/powerpoint/2010/main" val="1077163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F43C-FA09-4AAA-A3C5-5F5BCC61217E}"/>
              </a:ext>
            </a:extLst>
          </p:cNvPr>
          <p:cNvSpPr>
            <a:spLocks noGrp="1"/>
          </p:cNvSpPr>
          <p:nvPr>
            <p:ph type="title"/>
          </p:nvPr>
        </p:nvSpPr>
        <p:spPr/>
        <p:txBody>
          <a:bodyPr>
            <a:noAutofit/>
          </a:bodyPr>
          <a:lstStyle/>
          <a:p>
            <a:r>
              <a:rPr lang="en-US" sz="2600">
                <a:latin typeface="Malgun Gothic"/>
                <a:ea typeface="Malgun Gothic"/>
              </a:rPr>
              <a:t>Improving Our Prayers / </a:t>
            </a:r>
            <a:r>
              <a:rPr lang="en-US" sz="2600" err="1">
                <a:latin typeface="Malgun Gothic"/>
                <a:ea typeface="Malgun Gothic"/>
              </a:rPr>
              <a:t>Mejorando</a:t>
            </a:r>
            <a:r>
              <a:rPr lang="en-US" sz="2600">
                <a:latin typeface="Malgun Gothic"/>
                <a:ea typeface="Malgun Gothic"/>
              </a:rPr>
              <a:t> </a:t>
            </a:r>
            <a:r>
              <a:rPr lang="en-US" sz="2600" err="1">
                <a:latin typeface="Malgun Gothic"/>
                <a:ea typeface="Malgun Gothic"/>
              </a:rPr>
              <a:t>nuestras</a:t>
            </a:r>
            <a:r>
              <a:rPr lang="en-US" sz="2600">
                <a:latin typeface="Malgun Gothic"/>
                <a:ea typeface="Malgun Gothic"/>
              </a:rPr>
              <a:t> </a:t>
            </a:r>
            <a:r>
              <a:rPr lang="en-US" sz="2600" err="1">
                <a:latin typeface="Malgun Gothic"/>
                <a:ea typeface="Malgun Gothic"/>
              </a:rPr>
              <a:t>oraciones</a:t>
            </a:r>
            <a:endParaRPr lang="en-US" sz="2600"/>
          </a:p>
        </p:txBody>
      </p:sp>
      <p:sp>
        <p:nvSpPr>
          <p:cNvPr id="3" name="Content Placeholder 2">
            <a:extLst>
              <a:ext uri="{FF2B5EF4-FFF2-40B4-BE49-F238E27FC236}">
                <a16:creationId xmlns:a16="http://schemas.microsoft.com/office/drawing/2014/main" id="{B91D4E0A-5777-49C2-AED2-8F20F8CC2B3E}"/>
              </a:ext>
            </a:extLst>
          </p:cNvPr>
          <p:cNvSpPr>
            <a:spLocks noGrp="1"/>
          </p:cNvSpPr>
          <p:nvPr>
            <p:ph sz="half" idx="1"/>
          </p:nvPr>
        </p:nvSpPr>
        <p:spPr/>
        <p:txBody>
          <a:bodyPr/>
          <a:lstStyle/>
          <a:p>
            <a:r>
              <a:rPr lang="en-US"/>
              <a:t>We can pray the psalms (with some adaptation)</a:t>
            </a:r>
          </a:p>
          <a:p>
            <a:r>
              <a:rPr lang="en-US"/>
              <a:t>The psalms teach us how prayer works (what we do and what God does)</a:t>
            </a:r>
          </a:p>
          <a:p>
            <a:r>
              <a:rPr lang="en-US"/>
              <a:t>The psalms address all the major challenges God’s people face</a:t>
            </a:r>
          </a:p>
          <a:p>
            <a:r>
              <a:rPr lang="en-US"/>
              <a:t>The psalms teach us what to pray for</a:t>
            </a:r>
          </a:p>
          <a:p>
            <a:r>
              <a:rPr lang="en-US"/>
              <a:t>The psalms teach us what to say in our prayers</a:t>
            </a:r>
          </a:p>
          <a:p>
            <a:endParaRPr lang="en-US"/>
          </a:p>
        </p:txBody>
      </p:sp>
      <p:sp>
        <p:nvSpPr>
          <p:cNvPr id="4" name="Content Placeholder 3">
            <a:extLst>
              <a:ext uri="{FF2B5EF4-FFF2-40B4-BE49-F238E27FC236}">
                <a16:creationId xmlns:a16="http://schemas.microsoft.com/office/drawing/2014/main" id="{3A243EC6-1E99-0A6C-8A10-0E5C5A3E8456}"/>
              </a:ext>
            </a:extLst>
          </p:cNvPr>
          <p:cNvSpPr>
            <a:spLocks noGrp="1"/>
          </p:cNvSpPr>
          <p:nvPr>
            <p:ph sz="half" idx="2"/>
          </p:nvPr>
        </p:nvSpPr>
        <p:spPr>
          <a:xfrm>
            <a:off x="4571999" y="1041007"/>
            <a:ext cx="4346457" cy="4449790"/>
          </a:xfrm>
        </p:spPr>
        <p:txBody>
          <a:bodyPr vert="horz" lIns="91440" tIns="45720" rIns="91440" bIns="45720" rtlCol="0" anchor="t">
            <a:normAutofit/>
          </a:bodyPr>
          <a:lstStyle/>
          <a:p>
            <a:r>
              <a:rPr lang="en-US">
                <a:ea typeface="+mn-lt"/>
                <a:cs typeface="+mn-lt"/>
              </a:rPr>
              <a:t>Podemos </a:t>
            </a:r>
            <a:r>
              <a:rPr lang="en-US" err="1">
                <a:ea typeface="+mn-lt"/>
                <a:cs typeface="+mn-lt"/>
              </a:rPr>
              <a:t>orar</a:t>
            </a:r>
            <a:r>
              <a:rPr lang="en-US">
                <a:ea typeface="+mn-lt"/>
                <a:cs typeface="+mn-lt"/>
              </a:rPr>
              <a:t> </a:t>
            </a:r>
            <a:r>
              <a:rPr lang="en-US" err="1">
                <a:ea typeface="+mn-lt"/>
                <a:cs typeface="+mn-lt"/>
              </a:rPr>
              <a:t>los</a:t>
            </a:r>
            <a:r>
              <a:rPr lang="en-US">
                <a:ea typeface="+mn-lt"/>
                <a:cs typeface="+mn-lt"/>
              </a:rPr>
              <a:t> </a:t>
            </a:r>
            <a:r>
              <a:rPr lang="en-US" err="1">
                <a:ea typeface="+mn-lt"/>
                <a:cs typeface="+mn-lt"/>
              </a:rPr>
              <a:t>salmos</a:t>
            </a:r>
            <a:r>
              <a:rPr lang="en-US">
                <a:ea typeface="+mn-lt"/>
                <a:cs typeface="+mn-lt"/>
              </a:rPr>
              <a:t> (con algo de </a:t>
            </a:r>
            <a:r>
              <a:rPr lang="en-US" err="1">
                <a:ea typeface="+mn-lt"/>
                <a:cs typeface="+mn-lt"/>
              </a:rPr>
              <a:t>adaptación</a:t>
            </a:r>
            <a:r>
              <a:rPr lang="en-US">
                <a:ea typeface="+mn-lt"/>
                <a:cs typeface="+mn-lt"/>
              </a:rPr>
              <a:t>)</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cómo</a:t>
            </a:r>
            <a:r>
              <a:rPr lang="en-US">
                <a:ea typeface="+mn-lt"/>
                <a:cs typeface="+mn-lt"/>
              </a:rPr>
              <a:t> </a:t>
            </a:r>
            <a:r>
              <a:rPr lang="en-US" err="1">
                <a:ea typeface="+mn-lt"/>
                <a:cs typeface="+mn-lt"/>
              </a:rPr>
              <a:t>funciona</a:t>
            </a:r>
            <a:r>
              <a:rPr lang="en-US">
                <a:ea typeface="+mn-lt"/>
                <a:cs typeface="+mn-lt"/>
              </a:rPr>
              <a:t> la </a:t>
            </a:r>
            <a:r>
              <a:rPr lang="en-US" err="1">
                <a:ea typeface="+mn-lt"/>
                <a:cs typeface="+mn-lt"/>
              </a:rPr>
              <a:t>ora-ción</a:t>
            </a:r>
            <a:r>
              <a:rPr lang="en-US">
                <a:ea typeface="+mn-lt"/>
                <a:cs typeface="+mn-lt"/>
              </a:rPr>
              <a:t> (</a:t>
            </a:r>
            <a:r>
              <a:rPr lang="en-US" err="1">
                <a:ea typeface="+mn-lt"/>
                <a:cs typeface="+mn-lt"/>
              </a:rPr>
              <a:t>qué</a:t>
            </a:r>
            <a:r>
              <a:rPr lang="en-US">
                <a:ea typeface="+mn-lt"/>
                <a:cs typeface="+mn-lt"/>
              </a:rPr>
              <a:t> </a:t>
            </a:r>
            <a:r>
              <a:rPr lang="en-US" err="1">
                <a:ea typeface="+mn-lt"/>
                <a:cs typeface="+mn-lt"/>
              </a:rPr>
              <a:t>hacemos</a:t>
            </a:r>
            <a:r>
              <a:rPr lang="en-US">
                <a:ea typeface="+mn-lt"/>
                <a:cs typeface="+mn-lt"/>
              </a:rPr>
              <a:t> </a:t>
            </a:r>
            <a:r>
              <a:rPr lang="en-US" err="1">
                <a:ea typeface="+mn-lt"/>
                <a:cs typeface="+mn-lt"/>
              </a:rPr>
              <a:t>nosotros</a:t>
            </a:r>
            <a:r>
              <a:rPr lang="en-US">
                <a:ea typeface="+mn-lt"/>
                <a:cs typeface="+mn-lt"/>
              </a:rPr>
              <a:t> y </a:t>
            </a:r>
            <a:r>
              <a:rPr lang="en-US" err="1">
                <a:ea typeface="+mn-lt"/>
                <a:cs typeface="+mn-lt"/>
              </a:rPr>
              <a:t>qué</a:t>
            </a:r>
            <a:r>
              <a:rPr lang="en-US">
                <a:ea typeface="+mn-lt"/>
                <a:cs typeface="+mn-lt"/>
              </a:rPr>
              <a:t> </a:t>
            </a:r>
            <a:r>
              <a:rPr lang="en-US" err="1">
                <a:ea typeface="+mn-lt"/>
                <a:cs typeface="+mn-lt"/>
              </a:rPr>
              <a:t>hace</a:t>
            </a:r>
            <a:r>
              <a:rPr lang="en-US">
                <a:ea typeface="+mn-lt"/>
                <a:cs typeface="+mn-lt"/>
              </a:rPr>
              <a:t> Dios)</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tratan</a:t>
            </a:r>
            <a:r>
              <a:rPr lang="en-US">
                <a:ea typeface="+mn-lt"/>
                <a:cs typeface="+mn-lt"/>
              </a:rPr>
              <a:t> </a:t>
            </a:r>
            <a:r>
              <a:rPr lang="en-US" err="1">
                <a:ea typeface="+mn-lt"/>
                <a:cs typeface="+mn-lt"/>
              </a:rPr>
              <a:t>los</a:t>
            </a:r>
            <a:r>
              <a:rPr lang="en-US">
                <a:ea typeface="+mn-lt"/>
                <a:cs typeface="+mn-lt"/>
              </a:rPr>
              <a:t> </a:t>
            </a:r>
            <a:r>
              <a:rPr lang="en-US" err="1">
                <a:ea typeface="+mn-lt"/>
                <a:cs typeface="+mn-lt"/>
              </a:rPr>
              <a:t>principales</a:t>
            </a:r>
            <a:r>
              <a:rPr lang="en-US">
                <a:ea typeface="+mn-lt"/>
                <a:cs typeface="+mn-lt"/>
              </a:rPr>
              <a:t> </a:t>
            </a:r>
            <a:r>
              <a:rPr lang="en-US" err="1">
                <a:ea typeface="+mn-lt"/>
                <a:cs typeface="+mn-lt"/>
              </a:rPr>
              <a:t>desafíos</a:t>
            </a:r>
            <a:r>
              <a:rPr lang="en-US">
                <a:ea typeface="+mn-lt"/>
                <a:cs typeface="+mn-lt"/>
              </a:rPr>
              <a:t> a </a:t>
            </a:r>
            <a:r>
              <a:rPr lang="en-US" err="1">
                <a:ea typeface="+mn-lt"/>
                <a:cs typeface="+mn-lt"/>
              </a:rPr>
              <a:t>los</a:t>
            </a:r>
            <a:r>
              <a:rPr lang="en-US">
                <a:ea typeface="+mn-lt"/>
                <a:cs typeface="+mn-lt"/>
              </a:rPr>
              <a:t> que se </a:t>
            </a:r>
            <a:r>
              <a:rPr lang="en-US" err="1">
                <a:ea typeface="+mn-lt"/>
                <a:cs typeface="+mn-lt"/>
              </a:rPr>
              <a:t>enfrenta</a:t>
            </a:r>
            <a:r>
              <a:rPr lang="en-US">
                <a:ea typeface="+mn-lt"/>
                <a:cs typeface="+mn-lt"/>
              </a:rPr>
              <a:t> </a:t>
            </a:r>
            <a:r>
              <a:rPr lang="en-US" err="1">
                <a:ea typeface="+mn-lt"/>
                <a:cs typeface="+mn-lt"/>
              </a:rPr>
              <a:t>el</a:t>
            </a:r>
            <a:r>
              <a:rPr lang="en-US">
                <a:ea typeface="+mn-lt"/>
                <a:cs typeface="+mn-lt"/>
              </a:rPr>
              <a:t> pueblo de Dios.</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por</a:t>
            </a:r>
            <a:r>
              <a:rPr lang="en-US">
                <a:ea typeface="+mn-lt"/>
                <a:cs typeface="+mn-lt"/>
              </a:rPr>
              <a:t> </a:t>
            </a:r>
            <a:r>
              <a:rPr lang="en-US" err="1">
                <a:ea typeface="+mn-lt"/>
                <a:cs typeface="+mn-lt"/>
              </a:rPr>
              <a:t>qué</a:t>
            </a:r>
            <a:r>
              <a:rPr lang="en-US">
                <a:ea typeface="+mn-lt"/>
                <a:cs typeface="+mn-lt"/>
              </a:rPr>
              <a:t> </a:t>
            </a:r>
            <a:r>
              <a:rPr lang="en-US" err="1">
                <a:ea typeface="+mn-lt"/>
                <a:cs typeface="+mn-lt"/>
              </a:rPr>
              <a:t>cosas</a:t>
            </a:r>
            <a:r>
              <a:rPr lang="en-US">
                <a:ea typeface="+mn-lt"/>
                <a:cs typeface="+mn-lt"/>
              </a:rPr>
              <a:t> </a:t>
            </a:r>
            <a:r>
              <a:rPr lang="en-US" err="1">
                <a:ea typeface="+mn-lt"/>
                <a:cs typeface="+mn-lt"/>
              </a:rPr>
              <a:t>orar</a:t>
            </a:r>
            <a:endParaRPr lang="en-US"/>
          </a:p>
          <a:p>
            <a:r>
              <a:rPr lang="en-US">
                <a:ea typeface="+mn-lt"/>
                <a:cs typeface="+mn-lt"/>
              </a:rPr>
              <a:t>Los </a:t>
            </a:r>
            <a:r>
              <a:rPr lang="en-US" err="1">
                <a:ea typeface="+mn-lt"/>
                <a:cs typeface="+mn-lt"/>
              </a:rPr>
              <a:t>salmos</a:t>
            </a:r>
            <a:r>
              <a:rPr lang="en-US">
                <a:ea typeface="+mn-lt"/>
                <a:cs typeface="+mn-lt"/>
              </a:rPr>
              <a:t> </a:t>
            </a:r>
            <a:r>
              <a:rPr lang="en-US" err="1">
                <a:ea typeface="+mn-lt"/>
                <a:cs typeface="+mn-lt"/>
              </a:rPr>
              <a:t>nos</a:t>
            </a:r>
            <a:r>
              <a:rPr lang="en-US">
                <a:ea typeface="+mn-lt"/>
                <a:cs typeface="+mn-lt"/>
              </a:rPr>
              <a:t> </a:t>
            </a:r>
            <a:r>
              <a:rPr lang="en-US" err="1">
                <a:ea typeface="+mn-lt"/>
                <a:cs typeface="+mn-lt"/>
              </a:rPr>
              <a:t>enseñan</a:t>
            </a:r>
            <a:r>
              <a:rPr lang="en-US">
                <a:ea typeface="+mn-lt"/>
                <a:cs typeface="+mn-lt"/>
              </a:rPr>
              <a:t> </a:t>
            </a:r>
            <a:r>
              <a:rPr lang="en-US" err="1">
                <a:ea typeface="+mn-lt"/>
                <a:cs typeface="+mn-lt"/>
              </a:rPr>
              <a:t>qué</a:t>
            </a:r>
            <a:r>
              <a:rPr lang="en-US">
                <a:ea typeface="+mn-lt"/>
                <a:cs typeface="+mn-lt"/>
              </a:rPr>
              <a:t> </a:t>
            </a:r>
            <a:r>
              <a:rPr lang="en-US" err="1">
                <a:ea typeface="+mn-lt"/>
                <a:cs typeface="+mn-lt"/>
              </a:rPr>
              <a:t>decir</a:t>
            </a:r>
            <a:r>
              <a:rPr lang="en-US">
                <a:ea typeface="+mn-lt"/>
                <a:cs typeface="+mn-lt"/>
              </a:rPr>
              <a:t> </a:t>
            </a:r>
            <a:r>
              <a:rPr lang="en-US" err="1">
                <a:ea typeface="+mn-lt"/>
                <a:cs typeface="+mn-lt"/>
              </a:rPr>
              <a:t>en</a:t>
            </a:r>
            <a:r>
              <a:rPr lang="en-US">
                <a:ea typeface="+mn-lt"/>
                <a:cs typeface="+mn-lt"/>
              </a:rPr>
              <a:t> </a:t>
            </a:r>
            <a:r>
              <a:rPr lang="en-US" err="1">
                <a:ea typeface="+mn-lt"/>
                <a:cs typeface="+mn-lt"/>
              </a:rPr>
              <a:t>nuestras</a:t>
            </a:r>
            <a:r>
              <a:rPr lang="en-US">
                <a:ea typeface="+mn-lt"/>
                <a:cs typeface="+mn-lt"/>
              </a:rPr>
              <a:t> </a:t>
            </a:r>
            <a:r>
              <a:rPr lang="en-US" err="1">
                <a:ea typeface="+mn-lt"/>
                <a:cs typeface="+mn-lt"/>
              </a:rPr>
              <a:t>oraciones</a:t>
            </a:r>
            <a:endParaRPr lang="en-US"/>
          </a:p>
        </p:txBody>
      </p:sp>
      <p:sp>
        <p:nvSpPr>
          <p:cNvPr id="6" name="Rectangle 5">
            <a:extLst>
              <a:ext uri="{FF2B5EF4-FFF2-40B4-BE49-F238E27FC236}">
                <a16:creationId xmlns:a16="http://schemas.microsoft.com/office/drawing/2014/main" id="{1BE8D3ED-006C-492C-5536-EAA354283690}"/>
              </a:ext>
            </a:extLst>
          </p:cNvPr>
          <p:cNvSpPr/>
          <p:nvPr/>
        </p:nvSpPr>
        <p:spPr>
          <a:xfrm>
            <a:off x="431284" y="3807502"/>
            <a:ext cx="8386938" cy="14165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lIns="0" rIns="82296" rtlCol="0" anchor="ctr"/>
          <a:lstStyle/>
          <a:p>
            <a:pPr marL="130810" lvl="1" algn="ctr"/>
            <a:r>
              <a:rPr lang="en-US" dirty="0">
                <a:solidFill>
                  <a:schemeClr val="bg1"/>
                </a:solidFill>
              </a:rPr>
              <a:t>When we pray the words of Scripture, we conform our thoughts and feelings to the words of God. We train ourselves to pray by imitating men and women of great faith.</a:t>
            </a:r>
            <a:br>
              <a:rPr lang="en-US" dirty="0">
                <a:solidFill>
                  <a:schemeClr val="bg1"/>
                </a:solidFill>
              </a:rPr>
            </a:br>
            <a:endParaRPr lang="en-US" sz="600" dirty="0">
              <a:solidFill>
                <a:schemeClr val="bg1"/>
              </a:solidFill>
            </a:endParaRPr>
          </a:p>
          <a:p>
            <a:pPr marL="130810" lvl="1" algn="ctr"/>
            <a:r>
              <a:rPr lang="en-US" i="1" dirty="0">
                <a:solidFill>
                  <a:schemeClr val="bg1"/>
                </a:solidFill>
              </a:rPr>
              <a:t>Al </a:t>
            </a:r>
            <a:r>
              <a:rPr lang="en-US" i="1" dirty="0" err="1">
                <a:solidFill>
                  <a:schemeClr val="bg1"/>
                </a:solidFill>
              </a:rPr>
              <a:t>orar</a:t>
            </a:r>
            <a:r>
              <a:rPr lang="en-US" i="1" dirty="0">
                <a:solidFill>
                  <a:schemeClr val="bg1"/>
                </a:solidFill>
              </a:rPr>
              <a:t> las palabras de las </a:t>
            </a:r>
            <a:r>
              <a:rPr lang="en-US" i="1" dirty="0" err="1">
                <a:solidFill>
                  <a:schemeClr val="bg1"/>
                </a:solidFill>
              </a:rPr>
              <a:t>escrituras</a:t>
            </a:r>
            <a:r>
              <a:rPr lang="en-US" i="1" dirty="0">
                <a:solidFill>
                  <a:schemeClr val="bg1"/>
                </a:solidFill>
              </a:rPr>
              <a:t>, </a:t>
            </a:r>
            <a:r>
              <a:rPr lang="en-US" i="1" dirty="0" err="1">
                <a:solidFill>
                  <a:schemeClr val="bg1"/>
                </a:solidFill>
              </a:rPr>
              <a:t>conformamos</a:t>
            </a:r>
            <a:r>
              <a:rPr lang="en-US" i="1" dirty="0">
                <a:solidFill>
                  <a:schemeClr val="bg1"/>
                </a:solidFill>
              </a:rPr>
              <a:t> </a:t>
            </a:r>
            <a:r>
              <a:rPr lang="en-US" i="1" dirty="0" err="1">
                <a:solidFill>
                  <a:schemeClr val="bg1"/>
                </a:solidFill>
              </a:rPr>
              <a:t>nuestros</a:t>
            </a:r>
            <a:r>
              <a:rPr lang="en-US" i="1" dirty="0">
                <a:solidFill>
                  <a:schemeClr val="bg1"/>
                </a:solidFill>
              </a:rPr>
              <a:t> </a:t>
            </a:r>
            <a:r>
              <a:rPr lang="en-US" i="1" dirty="0" err="1">
                <a:solidFill>
                  <a:schemeClr val="bg1"/>
                </a:solidFill>
              </a:rPr>
              <a:t>pensamientos</a:t>
            </a:r>
            <a:r>
              <a:rPr lang="en-US" i="1" dirty="0">
                <a:solidFill>
                  <a:schemeClr val="bg1"/>
                </a:solidFill>
              </a:rPr>
              <a:t> y </a:t>
            </a:r>
            <a:r>
              <a:rPr lang="en-US" i="1" dirty="0" err="1">
                <a:solidFill>
                  <a:schemeClr val="bg1"/>
                </a:solidFill>
              </a:rPr>
              <a:t>sentimientos</a:t>
            </a:r>
            <a:r>
              <a:rPr lang="en-US" i="1" dirty="0">
                <a:solidFill>
                  <a:schemeClr val="bg1"/>
                </a:solidFill>
              </a:rPr>
              <a:t> a las palabras de Dios.  Nos </a:t>
            </a:r>
            <a:r>
              <a:rPr lang="en-US" i="1" dirty="0" err="1">
                <a:solidFill>
                  <a:schemeClr val="bg1"/>
                </a:solidFill>
              </a:rPr>
              <a:t>entrenamos</a:t>
            </a:r>
            <a:r>
              <a:rPr lang="en-US" i="1" dirty="0">
                <a:solidFill>
                  <a:schemeClr val="bg1"/>
                </a:solidFill>
              </a:rPr>
              <a:t> para </a:t>
            </a:r>
            <a:r>
              <a:rPr lang="en-US" i="1" dirty="0" err="1">
                <a:solidFill>
                  <a:schemeClr val="bg1"/>
                </a:solidFill>
              </a:rPr>
              <a:t>orar</a:t>
            </a:r>
            <a:r>
              <a:rPr lang="en-US" i="1" dirty="0">
                <a:solidFill>
                  <a:schemeClr val="bg1"/>
                </a:solidFill>
              </a:rPr>
              <a:t> al </a:t>
            </a:r>
            <a:r>
              <a:rPr lang="en-US" i="1" dirty="0" err="1">
                <a:solidFill>
                  <a:schemeClr val="bg1"/>
                </a:solidFill>
              </a:rPr>
              <a:t>imitar</a:t>
            </a:r>
            <a:r>
              <a:rPr lang="en-US" i="1" dirty="0">
                <a:solidFill>
                  <a:schemeClr val="bg1"/>
                </a:solidFill>
              </a:rPr>
              <a:t> a </a:t>
            </a:r>
            <a:r>
              <a:rPr lang="en-US" i="1" dirty="0" err="1">
                <a:solidFill>
                  <a:schemeClr val="bg1"/>
                </a:solidFill>
              </a:rPr>
              <a:t>los</a:t>
            </a:r>
            <a:r>
              <a:rPr lang="en-US" i="1" dirty="0">
                <a:solidFill>
                  <a:schemeClr val="bg1"/>
                </a:solidFill>
              </a:rPr>
              <a:t> hombres de gran </a:t>
            </a:r>
            <a:r>
              <a:rPr lang="en-US" i="1" dirty="0" err="1">
                <a:solidFill>
                  <a:schemeClr val="bg1"/>
                </a:solidFill>
              </a:rPr>
              <a:t>fe</a:t>
            </a:r>
            <a:r>
              <a:rPr lang="en-US" i="1" dirty="0">
                <a:solidFill>
                  <a:schemeClr val="bg1"/>
                </a:solidFill>
              </a:rPr>
              <a:t>.</a:t>
            </a:r>
          </a:p>
        </p:txBody>
      </p:sp>
    </p:spTree>
    <p:extLst>
      <p:ext uri="{BB962C8B-B14F-4D97-AF65-F5344CB8AC3E}">
        <p14:creationId xmlns:p14="http://schemas.microsoft.com/office/powerpoint/2010/main" val="4932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at least 3 genres of psalms</a:t>
            </a:r>
          </a:p>
          <a:p>
            <a:r>
              <a:rPr lang="en-US"/>
              <a:t>Explain how the psalms can help us deal with the emotions that arise from various life situations</a:t>
            </a:r>
          </a:p>
          <a:p>
            <a:r>
              <a:rPr lang="en-US"/>
              <a:t>Describe the shift in tone and genre across the book of Psalms, and why that shift is significant</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Nombrar al menos 3 géneros de salmos</a:t>
            </a:r>
          </a:p>
          <a:p>
            <a:r>
              <a:rPr lang="es-ES"/>
              <a:t>Explicar cómo los salmos pueden ayudarnos a tratar las emociones que surgen de diversas situaciones de la vida.</a:t>
            </a:r>
          </a:p>
          <a:p>
            <a:r>
              <a:rPr lang="es-ES"/>
              <a:t>Describir el cambio de tono y género al avanzar por el libro de los Salmos, y por qué ese cambio es significativo</a:t>
            </a:r>
          </a:p>
          <a:p>
            <a:endParaRPr lang="en-US"/>
          </a:p>
        </p:txBody>
      </p:sp>
    </p:spTree>
    <p:extLst>
      <p:ext uri="{BB962C8B-B14F-4D97-AF65-F5344CB8AC3E}">
        <p14:creationId xmlns:p14="http://schemas.microsoft.com/office/powerpoint/2010/main" val="81340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0B099-78D0-D7AE-8AA5-0420439C2270}"/>
              </a:ext>
            </a:extLst>
          </p:cNvPr>
          <p:cNvSpPr>
            <a:spLocks noGrp="1"/>
          </p:cNvSpPr>
          <p:nvPr>
            <p:ph type="title"/>
          </p:nvPr>
        </p:nvSpPr>
        <p:spPr/>
        <p:txBody>
          <a:bodyPr>
            <a:normAutofit/>
          </a:bodyPr>
          <a:lstStyle/>
          <a:p>
            <a:r>
              <a:rPr lang="en-US" sz="2800">
                <a:latin typeface="Malgun Gothic"/>
                <a:ea typeface="Malgun Gothic"/>
              </a:rPr>
              <a:t>Authors of the Psalms / Los </a:t>
            </a:r>
            <a:r>
              <a:rPr lang="en-US" sz="2800" err="1">
                <a:latin typeface="Malgun Gothic"/>
                <a:ea typeface="Malgun Gothic"/>
              </a:rPr>
              <a:t>autores</a:t>
            </a:r>
            <a:r>
              <a:rPr lang="en-US" sz="2800">
                <a:latin typeface="Malgun Gothic"/>
                <a:ea typeface="Malgun Gothic"/>
              </a:rPr>
              <a:t> de </a:t>
            </a:r>
            <a:r>
              <a:rPr lang="en-US" sz="2800" err="1">
                <a:latin typeface="Malgun Gothic"/>
                <a:ea typeface="Malgun Gothic"/>
              </a:rPr>
              <a:t>los</a:t>
            </a:r>
            <a:r>
              <a:rPr lang="en-US" sz="2800">
                <a:latin typeface="Malgun Gothic"/>
                <a:ea typeface="Malgun Gothic"/>
              </a:rPr>
              <a:t> </a:t>
            </a:r>
            <a:r>
              <a:rPr lang="en-US" sz="2800" err="1">
                <a:latin typeface="Malgun Gothic"/>
                <a:ea typeface="Malgun Gothic"/>
              </a:rPr>
              <a:t>Salmos</a:t>
            </a:r>
            <a:endParaRPr lang="en-US" sz="2800"/>
          </a:p>
        </p:txBody>
      </p:sp>
      <p:sp>
        <p:nvSpPr>
          <p:cNvPr id="3" name="Content Placeholder 2">
            <a:extLst>
              <a:ext uri="{FF2B5EF4-FFF2-40B4-BE49-F238E27FC236}">
                <a16:creationId xmlns:a16="http://schemas.microsoft.com/office/drawing/2014/main" id="{CC6C858C-AAC1-6FBB-0AE9-E449F62B799A}"/>
              </a:ext>
            </a:extLst>
          </p:cNvPr>
          <p:cNvSpPr>
            <a:spLocks noGrp="1"/>
          </p:cNvSpPr>
          <p:nvPr>
            <p:ph sz="half" idx="1"/>
          </p:nvPr>
        </p:nvSpPr>
        <p:spPr>
          <a:xfrm>
            <a:off x="337625" y="1041006"/>
            <a:ext cx="4234375" cy="4673994"/>
          </a:xfrm>
        </p:spPr>
        <p:txBody>
          <a:bodyPr>
            <a:normAutofit/>
          </a:bodyPr>
          <a:lstStyle/>
          <a:p>
            <a:r>
              <a:rPr lang="en-US" dirty="0"/>
              <a:t>David (73+ psalms) </a:t>
            </a:r>
          </a:p>
          <a:p>
            <a:pPr lvl="1"/>
            <a:r>
              <a:rPr lang="en-US" dirty="0"/>
              <a:t>Emotional: vivid images, outpouring of heart; focus on personal relationship with God</a:t>
            </a:r>
          </a:p>
          <a:p>
            <a:r>
              <a:rPr lang="en-US" dirty="0"/>
              <a:t>Asaph (12 psalms)</a:t>
            </a:r>
          </a:p>
          <a:p>
            <a:pPr lvl="1"/>
            <a:r>
              <a:rPr lang="en-US" dirty="0"/>
              <a:t>Worship leader appointed by David (2 Chr 5:12)</a:t>
            </a:r>
          </a:p>
          <a:p>
            <a:pPr lvl="1"/>
            <a:r>
              <a:rPr lang="en-US" dirty="0"/>
              <a:t>Philosophical: asks hard questions, seeks deep answers; national scope; God often speaks</a:t>
            </a:r>
          </a:p>
          <a:p>
            <a:r>
              <a:rPr lang="en-US" dirty="0"/>
              <a:t>Sons of Korah (11 psalms)</a:t>
            </a:r>
          </a:p>
          <a:p>
            <a:pPr lvl="1"/>
            <a:r>
              <a:rPr lang="en-US" dirty="0"/>
              <a:t>Gatekeepers in the temple (1 Chr 26:19)</a:t>
            </a:r>
          </a:p>
          <a:p>
            <a:pPr lvl="1"/>
            <a:r>
              <a:rPr lang="en-US" dirty="0"/>
              <a:t>Liturgical: sound like public prayers/hymns; focus on temple/worship; national scope; optimistic </a:t>
            </a:r>
          </a:p>
          <a:p>
            <a:r>
              <a:rPr lang="en-US" dirty="0"/>
              <a:t>Solomon (2 psalms)</a:t>
            </a:r>
          </a:p>
          <a:p>
            <a:pPr lvl="1"/>
            <a:r>
              <a:rPr lang="en-US" dirty="0"/>
              <a:t>Didactic/Instructional</a:t>
            </a:r>
          </a:p>
          <a:p>
            <a:r>
              <a:rPr lang="en-US" dirty="0"/>
              <a:t>Others (Moses – 1; Ethan – 1; Heman – 1)</a:t>
            </a:r>
          </a:p>
          <a:p>
            <a:endParaRPr lang="en-US" dirty="0"/>
          </a:p>
        </p:txBody>
      </p:sp>
      <p:sp>
        <p:nvSpPr>
          <p:cNvPr id="4" name="Content Placeholder 3">
            <a:extLst>
              <a:ext uri="{FF2B5EF4-FFF2-40B4-BE49-F238E27FC236}">
                <a16:creationId xmlns:a16="http://schemas.microsoft.com/office/drawing/2014/main" id="{B11176A6-3340-9CE3-A527-174A94DBDE5F}"/>
              </a:ext>
            </a:extLst>
          </p:cNvPr>
          <p:cNvSpPr>
            <a:spLocks noGrp="1"/>
          </p:cNvSpPr>
          <p:nvPr>
            <p:ph sz="half" idx="2"/>
          </p:nvPr>
        </p:nvSpPr>
        <p:spPr>
          <a:xfrm>
            <a:off x="4621618" y="1041006"/>
            <a:ext cx="4439879" cy="4673993"/>
          </a:xfrm>
        </p:spPr>
        <p:txBody>
          <a:bodyPr vert="horz" lIns="91440" tIns="45720" rIns="91440" bIns="45720" rtlCol="0" anchor="t">
            <a:normAutofit/>
          </a:bodyPr>
          <a:lstStyle/>
          <a:p>
            <a:r>
              <a:rPr lang="en-US">
                <a:ea typeface="+mn-lt"/>
                <a:cs typeface="+mn-lt"/>
              </a:rPr>
              <a:t>David (73+ </a:t>
            </a:r>
            <a:r>
              <a:rPr lang="en-US" err="1">
                <a:ea typeface="+mn-lt"/>
                <a:cs typeface="+mn-lt"/>
              </a:rPr>
              <a:t>salmos</a:t>
            </a:r>
            <a:r>
              <a:rPr lang="en-US">
                <a:ea typeface="+mn-lt"/>
                <a:cs typeface="+mn-lt"/>
              </a:rPr>
              <a:t>) </a:t>
            </a:r>
          </a:p>
          <a:p>
            <a:pPr lvl="1"/>
            <a:r>
              <a:rPr lang="en-US" err="1">
                <a:ea typeface="+mn-lt"/>
                <a:cs typeface="+mn-lt"/>
              </a:rPr>
              <a:t>Emocional</a:t>
            </a:r>
            <a:r>
              <a:rPr lang="en-US">
                <a:ea typeface="+mn-lt"/>
                <a:cs typeface="+mn-lt"/>
              </a:rPr>
              <a:t>: </a:t>
            </a:r>
            <a:r>
              <a:rPr lang="en-US" err="1">
                <a:ea typeface="+mn-lt"/>
                <a:cs typeface="+mn-lt"/>
              </a:rPr>
              <a:t>imagenes</a:t>
            </a:r>
            <a:r>
              <a:rPr lang="en-US">
                <a:ea typeface="+mn-lt"/>
                <a:cs typeface="+mn-lt"/>
              </a:rPr>
              <a:t> </a:t>
            </a:r>
            <a:r>
              <a:rPr lang="en-US" err="1">
                <a:ea typeface="+mn-lt"/>
                <a:cs typeface="+mn-lt"/>
              </a:rPr>
              <a:t>vívidas</a:t>
            </a:r>
            <a:r>
              <a:rPr lang="en-US">
                <a:ea typeface="+mn-lt"/>
                <a:cs typeface="+mn-lt"/>
              </a:rPr>
              <a:t>, </a:t>
            </a:r>
            <a:r>
              <a:rPr lang="en-US" err="1">
                <a:ea typeface="+mn-lt"/>
                <a:cs typeface="+mn-lt"/>
              </a:rPr>
              <a:t>derramiento</a:t>
            </a:r>
            <a:r>
              <a:rPr lang="en-US">
                <a:ea typeface="+mn-lt"/>
                <a:cs typeface="+mn-lt"/>
              </a:rPr>
              <a:t> del </a:t>
            </a:r>
            <a:r>
              <a:rPr lang="en-US" err="1">
                <a:ea typeface="+mn-lt"/>
                <a:cs typeface="+mn-lt"/>
              </a:rPr>
              <a:t>corazón</a:t>
            </a:r>
            <a:r>
              <a:rPr lang="en-US">
                <a:ea typeface="+mn-lt"/>
                <a:cs typeface="+mn-lt"/>
              </a:rPr>
              <a:t>; </a:t>
            </a:r>
            <a:r>
              <a:rPr lang="en-US" err="1">
                <a:ea typeface="+mn-lt"/>
                <a:cs typeface="+mn-lt"/>
              </a:rPr>
              <a:t>enfoque</a:t>
            </a:r>
            <a:r>
              <a:rPr lang="en-US">
                <a:ea typeface="+mn-lt"/>
                <a:cs typeface="+mn-lt"/>
              </a:rPr>
              <a:t> </a:t>
            </a:r>
            <a:r>
              <a:rPr lang="en-US" err="1">
                <a:ea typeface="+mn-lt"/>
                <a:cs typeface="+mn-lt"/>
              </a:rPr>
              <a:t>en</a:t>
            </a:r>
            <a:r>
              <a:rPr lang="en-US">
                <a:ea typeface="+mn-lt"/>
                <a:cs typeface="+mn-lt"/>
              </a:rPr>
              <a:t> </a:t>
            </a:r>
            <a:r>
              <a:rPr lang="en-US" err="1">
                <a:ea typeface="+mn-lt"/>
                <a:cs typeface="+mn-lt"/>
              </a:rPr>
              <a:t>relación</a:t>
            </a:r>
            <a:r>
              <a:rPr lang="en-US">
                <a:ea typeface="+mn-lt"/>
                <a:cs typeface="+mn-lt"/>
              </a:rPr>
              <a:t> personal con Dios</a:t>
            </a:r>
          </a:p>
          <a:p>
            <a:r>
              <a:rPr lang="en-US">
                <a:ea typeface="+mn-lt"/>
                <a:cs typeface="+mn-lt"/>
              </a:rPr>
              <a:t>Asaf (12 </a:t>
            </a:r>
            <a:r>
              <a:rPr lang="en-US" err="1">
                <a:ea typeface="+mn-lt"/>
                <a:cs typeface="+mn-lt"/>
              </a:rPr>
              <a:t>salmos</a:t>
            </a:r>
            <a:r>
              <a:rPr lang="en-US">
                <a:ea typeface="+mn-lt"/>
                <a:cs typeface="+mn-lt"/>
              </a:rPr>
              <a:t>)</a:t>
            </a:r>
            <a:endParaRPr lang="en-US"/>
          </a:p>
          <a:p>
            <a:pPr lvl="1"/>
            <a:r>
              <a:rPr lang="en-US">
                <a:ea typeface="+mn-lt"/>
                <a:cs typeface="+mn-lt"/>
              </a:rPr>
              <a:t>Director de </a:t>
            </a:r>
            <a:r>
              <a:rPr lang="en-US" err="1">
                <a:ea typeface="+mn-lt"/>
                <a:cs typeface="+mn-lt"/>
              </a:rPr>
              <a:t>adoración</a:t>
            </a:r>
            <a:r>
              <a:rPr lang="en-US">
                <a:ea typeface="+mn-lt"/>
                <a:cs typeface="+mn-lt"/>
              </a:rPr>
              <a:t> </a:t>
            </a:r>
            <a:r>
              <a:rPr lang="en-US" err="1">
                <a:ea typeface="+mn-lt"/>
                <a:cs typeface="+mn-lt"/>
              </a:rPr>
              <a:t>designado</a:t>
            </a:r>
            <a:r>
              <a:rPr lang="en-US">
                <a:ea typeface="+mn-lt"/>
                <a:cs typeface="+mn-lt"/>
              </a:rPr>
              <a:t> </a:t>
            </a:r>
            <a:r>
              <a:rPr lang="en-US" err="1">
                <a:ea typeface="+mn-lt"/>
                <a:cs typeface="+mn-lt"/>
              </a:rPr>
              <a:t>por</a:t>
            </a:r>
            <a:r>
              <a:rPr lang="en-US">
                <a:ea typeface="+mn-lt"/>
                <a:cs typeface="+mn-lt"/>
              </a:rPr>
              <a:t> David  (2 </a:t>
            </a:r>
            <a:r>
              <a:rPr lang="en-US" err="1">
                <a:ea typeface="+mn-lt"/>
                <a:cs typeface="+mn-lt"/>
              </a:rPr>
              <a:t>Crón</a:t>
            </a:r>
            <a:r>
              <a:rPr lang="en-US">
                <a:ea typeface="+mn-lt"/>
                <a:cs typeface="+mn-lt"/>
              </a:rPr>
              <a:t> 5:12)</a:t>
            </a:r>
          </a:p>
          <a:p>
            <a:pPr lvl="1"/>
            <a:r>
              <a:rPr lang="en-US" err="1">
                <a:ea typeface="+mn-lt"/>
                <a:cs typeface="+mn-lt"/>
              </a:rPr>
              <a:t>Filosófico</a:t>
            </a:r>
            <a:r>
              <a:rPr lang="en-US">
                <a:ea typeface="+mn-lt"/>
                <a:cs typeface="+mn-lt"/>
              </a:rPr>
              <a:t>: </a:t>
            </a:r>
            <a:r>
              <a:rPr lang="en-US" err="1">
                <a:ea typeface="+mn-lt"/>
                <a:cs typeface="+mn-lt"/>
              </a:rPr>
              <a:t>hace</a:t>
            </a:r>
            <a:r>
              <a:rPr lang="en-US">
                <a:ea typeface="+mn-lt"/>
                <a:cs typeface="+mn-lt"/>
              </a:rPr>
              <a:t> </a:t>
            </a:r>
            <a:r>
              <a:rPr lang="en-US" err="1">
                <a:ea typeface="+mn-lt"/>
                <a:cs typeface="+mn-lt"/>
              </a:rPr>
              <a:t>preguntas</a:t>
            </a:r>
            <a:r>
              <a:rPr lang="en-US">
                <a:ea typeface="+mn-lt"/>
                <a:cs typeface="+mn-lt"/>
              </a:rPr>
              <a:t> </a:t>
            </a:r>
            <a:r>
              <a:rPr lang="en-US" err="1">
                <a:ea typeface="+mn-lt"/>
                <a:cs typeface="+mn-lt"/>
              </a:rPr>
              <a:t>difíciles</a:t>
            </a:r>
            <a:r>
              <a:rPr lang="en-US">
                <a:ea typeface="+mn-lt"/>
                <a:cs typeface="+mn-lt"/>
              </a:rPr>
              <a:t>, </a:t>
            </a:r>
            <a:r>
              <a:rPr lang="en-US" err="1">
                <a:ea typeface="+mn-lt"/>
                <a:cs typeface="+mn-lt"/>
              </a:rPr>
              <a:t>busca</a:t>
            </a:r>
            <a:r>
              <a:rPr lang="en-US">
                <a:ea typeface="+mn-lt"/>
                <a:cs typeface="+mn-lt"/>
              </a:rPr>
              <a:t> </a:t>
            </a:r>
            <a:r>
              <a:rPr lang="en-US" err="1">
                <a:ea typeface="+mn-lt"/>
                <a:cs typeface="+mn-lt"/>
              </a:rPr>
              <a:t>respuestas</a:t>
            </a:r>
            <a:r>
              <a:rPr lang="en-US">
                <a:ea typeface="+mn-lt"/>
                <a:cs typeface="+mn-lt"/>
              </a:rPr>
              <a:t> </a:t>
            </a:r>
            <a:r>
              <a:rPr lang="en-US" err="1">
                <a:ea typeface="+mn-lt"/>
                <a:cs typeface="+mn-lt"/>
              </a:rPr>
              <a:t>profundas</a:t>
            </a:r>
            <a:r>
              <a:rPr lang="en-US">
                <a:ea typeface="+mn-lt"/>
                <a:cs typeface="+mn-lt"/>
              </a:rPr>
              <a:t>; </a:t>
            </a:r>
            <a:r>
              <a:rPr lang="en-US" err="1">
                <a:ea typeface="+mn-lt"/>
                <a:cs typeface="+mn-lt"/>
              </a:rPr>
              <a:t>alcance</a:t>
            </a:r>
            <a:r>
              <a:rPr lang="en-US">
                <a:ea typeface="+mn-lt"/>
                <a:cs typeface="+mn-lt"/>
              </a:rPr>
              <a:t> </a:t>
            </a:r>
            <a:r>
              <a:rPr lang="en-US" err="1">
                <a:ea typeface="+mn-lt"/>
                <a:cs typeface="+mn-lt"/>
              </a:rPr>
              <a:t>nacional</a:t>
            </a:r>
            <a:r>
              <a:rPr lang="en-US">
                <a:ea typeface="+mn-lt"/>
                <a:cs typeface="+mn-lt"/>
              </a:rPr>
              <a:t>; Dios a menudo </a:t>
            </a:r>
            <a:r>
              <a:rPr lang="en-US" err="1">
                <a:ea typeface="+mn-lt"/>
                <a:cs typeface="+mn-lt"/>
              </a:rPr>
              <a:t>habla</a:t>
            </a:r>
            <a:r>
              <a:rPr lang="en-US">
                <a:ea typeface="+mn-lt"/>
                <a:cs typeface="+mn-lt"/>
              </a:rPr>
              <a:t> </a:t>
            </a:r>
          </a:p>
          <a:p>
            <a:r>
              <a:rPr lang="en-US">
                <a:ea typeface="+mn-lt"/>
                <a:cs typeface="+mn-lt"/>
              </a:rPr>
              <a:t>Hijos de Coré (11 </a:t>
            </a:r>
            <a:r>
              <a:rPr lang="en-US" err="1">
                <a:ea typeface="+mn-lt"/>
                <a:cs typeface="+mn-lt"/>
              </a:rPr>
              <a:t>salmos</a:t>
            </a:r>
            <a:r>
              <a:rPr lang="en-US">
                <a:ea typeface="+mn-lt"/>
                <a:cs typeface="+mn-lt"/>
              </a:rPr>
              <a:t>)</a:t>
            </a:r>
            <a:endParaRPr lang="en-US"/>
          </a:p>
          <a:p>
            <a:pPr lvl="1"/>
            <a:r>
              <a:rPr lang="en-US">
                <a:ea typeface="+mn-lt"/>
                <a:cs typeface="+mn-lt"/>
              </a:rPr>
              <a:t>Porteros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templo</a:t>
            </a:r>
            <a:r>
              <a:rPr lang="en-US">
                <a:ea typeface="+mn-lt"/>
                <a:cs typeface="+mn-lt"/>
              </a:rPr>
              <a:t> (1 </a:t>
            </a:r>
            <a:r>
              <a:rPr lang="en-US" err="1">
                <a:ea typeface="+mn-lt"/>
                <a:cs typeface="+mn-lt"/>
              </a:rPr>
              <a:t>Crón</a:t>
            </a:r>
            <a:r>
              <a:rPr lang="en-US">
                <a:ea typeface="+mn-lt"/>
                <a:cs typeface="+mn-lt"/>
              </a:rPr>
              <a:t> 26:19)</a:t>
            </a:r>
          </a:p>
          <a:p>
            <a:pPr lvl="1"/>
            <a:r>
              <a:rPr lang="en-US" err="1">
                <a:ea typeface="+mn-lt"/>
                <a:cs typeface="+mn-lt"/>
              </a:rPr>
              <a:t>Litúrgicos</a:t>
            </a:r>
            <a:r>
              <a:rPr lang="en-US">
                <a:ea typeface="+mn-lt"/>
                <a:cs typeface="+mn-lt"/>
              </a:rPr>
              <a:t>: </a:t>
            </a:r>
            <a:r>
              <a:rPr lang="en-US" err="1">
                <a:ea typeface="+mn-lt"/>
                <a:cs typeface="+mn-lt"/>
              </a:rPr>
              <a:t>suenan</a:t>
            </a:r>
            <a:r>
              <a:rPr lang="en-US">
                <a:ea typeface="+mn-lt"/>
                <a:cs typeface="+mn-lt"/>
              </a:rPr>
              <a:t> </a:t>
            </a:r>
            <a:r>
              <a:rPr lang="en-US" err="1">
                <a:ea typeface="+mn-lt"/>
                <a:cs typeface="+mn-lt"/>
              </a:rPr>
              <a:t>como</a:t>
            </a:r>
            <a:r>
              <a:rPr lang="en-US">
                <a:ea typeface="+mn-lt"/>
                <a:cs typeface="+mn-lt"/>
              </a:rPr>
              <a:t> </a:t>
            </a:r>
            <a:r>
              <a:rPr lang="en-US" err="1">
                <a:ea typeface="+mn-lt"/>
                <a:cs typeface="+mn-lt"/>
              </a:rPr>
              <a:t>oraciones</a:t>
            </a:r>
            <a:r>
              <a:rPr lang="en-US">
                <a:ea typeface="+mn-lt"/>
                <a:cs typeface="+mn-lt"/>
              </a:rPr>
              <a:t>/</a:t>
            </a:r>
            <a:r>
              <a:rPr lang="en-US" err="1">
                <a:ea typeface="+mn-lt"/>
                <a:cs typeface="+mn-lt"/>
              </a:rPr>
              <a:t>himnos</a:t>
            </a:r>
            <a:r>
              <a:rPr lang="en-US">
                <a:ea typeface="+mn-lt"/>
                <a:cs typeface="+mn-lt"/>
              </a:rPr>
              <a:t> </a:t>
            </a:r>
            <a:r>
              <a:rPr lang="en-US" err="1">
                <a:ea typeface="+mn-lt"/>
                <a:cs typeface="+mn-lt"/>
              </a:rPr>
              <a:t>públicos</a:t>
            </a:r>
            <a:r>
              <a:rPr lang="en-US">
                <a:ea typeface="+mn-lt"/>
                <a:cs typeface="+mn-lt"/>
              </a:rPr>
              <a:t>; </a:t>
            </a:r>
            <a:r>
              <a:rPr lang="en-US" err="1">
                <a:ea typeface="+mn-lt"/>
                <a:cs typeface="+mn-lt"/>
              </a:rPr>
              <a:t>enfoque</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templo</a:t>
            </a:r>
            <a:r>
              <a:rPr lang="en-US">
                <a:ea typeface="+mn-lt"/>
                <a:cs typeface="+mn-lt"/>
              </a:rPr>
              <a:t>/la </a:t>
            </a:r>
            <a:r>
              <a:rPr lang="en-US" err="1">
                <a:ea typeface="+mn-lt"/>
                <a:cs typeface="+mn-lt"/>
              </a:rPr>
              <a:t>adoración</a:t>
            </a:r>
            <a:r>
              <a:rPr lang="en-US">
                <a:ea typeface="+mn-lt"/>
                <a:cs typeface="+mn-lt"/>
              </a:rPr>
              <a:t>; </a:t>
            </a:r>
            <a:r>
              <a:rPr lang="en-US" err="1">
                <a:ea typeface="+mn-lt"/>
                <a:cs typeface="+mn-lt"/>
              </a:rPr>
              <a:t>alcance</a:t>
            </a:r>
            <a:r>
              <a:rPr lang="en-US">
                <a:ea typeface="+mn-lt"/>
                <a:cs typeface="+mn-lt"/>
              </a:rPr>
              <a:t> </a:t>
            </a:r>
            <a:r>
              <a:rPr lang="en-US" err="1">
                <a:ea typeface="+mn-lt"/>
                <a:cs typeface="+mn-lt"/>
              </a:rPr>
              <a:t>nacional</a:t>
            </a:r>
            <a:r>
              <a:rPr lang="en-US">
                <a:ea typeface="+mn-lt"/>
                <a:cs typeface="+mn-lt"/>
              </a:rPr>
              <a:t>; </a:t>
            </a:r>
            <a:r>
              <a:rPr lang="en-US" err="1">
                <a:ea typeface="+mn-lt"/>
                <a:cs typeface="+mn-lt"/>
              </a:rPr>
              <a:t>optimistas</a:t>
            </a:r>
            <a:r>
              <a:rPr lang="en-US">
                <a:ea typeface="+mn-lt"/>
                <a:cs typeface="+mn-lt"/>
              </a:rPr>
              <a:t>  </a:t>
            </a:r>
          </a:p>
          <a:p>
            <a:r>
              <a:rPr lang="en-US">
                <a:ea typeface="+mn-lt"/>
                <a:cs typeface="+mn-lt"/>
              </a:rPr>
              <a:t>Salomón (2 </a:t>
            </a:r>
            <a:r>
              <a:rPr lang="en-US" err="1">
                <a:ea typeface="+mn-lt"/>
                <a:cs typeface="+mn-lt"/>
              </a:rPr>
              <a:t>salmos</a:t>
            </a:r>
            <a:r>
              <a:rPr lang="en-US">
                <a:ea typeface="+mn-lt"/>
                <a:cs typeface="+mn-lt"/>
              </a:rPr>
              <a:t>)</a:t>
            </a:r>
          </a:p>
          <a:p>
            <a:pPr lvl="1"/>
            <a:r>
              <a:rPr lang="en-US" err="1">
                <a:ea typeface="+mn-lt"/>
                <a:cs typeface="+mn-lt"/>
              </a:rPr>
              <a:t>Didácticos</a:t>
            </a:r>
            <a:r>
              <a:rPr lang="en-US">
                <a:ea typeface="+mn-lt"/>
                <a:cs typeface="+mn-lt"/>
              </a:rPr>
              <a:t>/</a:t>
            </a:r>
            <a:r>
              <a:rPr lang="en-US" err="1">
                <a:ea typeface="+mn-lt"/>
                <a:cs typeface="+mn-lt"/>
              </a:rPr>
              <a:t>intructivos</a:t>
            </a:r>
            <a:endParaRPr lang="en-US">
              <a:ea typeface="+mn-lt"/>
              <a:cs typeface="+mn-lt"/>
            </a:endParaRPr>
          </a:p>
          <a:p>
            <a:r>
              <a:rPr lang="en-US"/>
              <a:t>Otros (Moisés – 1; </a:t>
            </a:r>
            <a:r>
              <a:rPr lang="en-US" err="1"/>
              <a:t>Etán</a:t>
            </a:r>
            <a:r>
              <a:rPr lang="en-US"/>
              <a:t> – 1; </a:t>
            </a:r>
            <a:r>
              <a:rPr lang="en-US" err="1"/>
              <a:t>Hemán</a:t>
            </a:r>
            <a:r>
              <a:rPr lang="en-US"/>
              <a:t> – 1)</a:t>
            </a:r>
          </a:p>
        </p:txBody>
      </p:sp>
    </p:spTree>
    <p:extLst>
      <p:ext uri="{BB962C8B-B14F-4D97-AF65-F5344CB8AC3E}">
        <p14:creationId xmlns:p14="http://schemas.microsoft.com/office/powerpoint/2010/main" val="46537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5FB0-C54A-ADBA-49CE-2A075EE107B9}"/>
              </a:ext>
            </a:extLst>
          </p:cNvPr>
          <p:cNvSpPr>
            <a:spLocks noGrp="1"/>
          </p:cNvSpPr>
          <p:nvPr>
            <p:ph type="title"/>
          </p:nvPr>
        </p:nvSpPr>
        <p:spPr>
          <a:xfrm>
            <a:off x="206565" y="325116"/>
            <a:ext cx="8705317" cy="715889"/>
          </a:xfrm>
        </p:spPr>
        <p:txBody>
          <a:bodyPr>
            <a:normAutofit fontScale="90000"/>
          </a:bodyPr>
          <a:lstStyle/>
          <a:p>
            <a:r>
              <a:rPr lang="en-US">
                <a:latin typeface="Malgun Gothic"/>
                <a:ea typeface="Malgun Gothic"/>
              </a:rPr>
              <a:t>How the Psalms Help / </a:t>
            </a:r>
            <a:r>
              <a:rPr lang="en-US" err="1">
                <a:latin typeface="Malgun Gothic"/>
                <a:ea typeface="Malgun Gothic"/>
              </a:rPr>
              <a:t>Cómo</a:t>
            </a:r>
            <a:r>
              <a:rPr lang="en-US">
                <a:latin typeface="Malgun Gothic"/>
                <a:ea typeface="Malgun Gothic"/>
              </a:rPr>
              <a:t> </a:t>
            </a:r>
            <a:r>
              <a:rPr lang="en-US" err="1">
                <a:latin typeface="Malgun Gothic"/>
                <a:ea typeface="Malgun Gothic"/>
              </a:rPr>
              <a:t>ayudan</a:t>
            </a:r>
            <a:r>
              <a:rPr lang="en-US">
                <a:latin typeface="Malgun Gothic"/>
                <a:ea typeface="Malgun Gothic"/>
              </a:rPr>
              <a:t> </a:t>
            </a:r>
            <a:r>
              <a:rPr lang="en-US" err="1">
                <a:latin typeface="Malgun Gothic"/>
                <a:ea typeface="Malgun Gothic"/>
              </a:rPr>
              <a:t>los</a:t>
            </a:r>
            <a:r>
              <a:rPr lang="en-US">
                <a:latin typeface="Malgun Gothic"/>
                <a:ea typeface="Malgun Gothic"/>
              </a:rPr>
              <a:t> </a:t>
            </a:r>
            <a:r>
              <a:rPr lang="en-US" err="1">
                <a:latin typeface="Malgun Gothic"/>
                <a:ea typeface="Malgun Gothic"/>
              </a:rPr>
              <a:t>salmos</a:t>
            </a:r>
            <a:endParaRPr lang="en-US" err="1"/>
          </a:p>
        </p:txBody>
      </p:sp>
      <p:sp>
        <p:nvSpPr>
          <p:cNvPr id="3" name="Content Placeholder 2">
            <a:extLst>
              <a:ext uri="{FF2B5EF4-FFF2-40B4-BE49-F238E27FC236}">
                <a16:creationId xmlns:a16="http://schemas.microsoft.com/office/drawing/2014/main" id="{18D55294-B0C7-E049-DAF7-DD6D2D43D95E}"/>
              </a:ext>
            </a:extLst>
          </p:cNvPr>
          <p:cNvSpPr>
            <a:spLocks noGrp="1"/>
          </p:cNvSpPr>
          <p:nvPr>
            <p:ph sz="half" idx="1"/>
          </p:nvPr>
        </p:nvSpPr>
        <p:spPr/>
        <p:txBody>
          <a:bodyPr/>
          <a:lstStyle/>
          <a:p>
            <a:r>
              <a:rPr lang="en-US" dirty="0"/>
              <a:t>They show that real, faithful believers go through the trials we experience</a:t>
            </a:r>
          </a:p>
          <a:p>
            <a:pPr lvl="1"/>
            <a:r>
              <a:rPr lang="en-US" dirty="0"/>
              <a:t>Sometimes they pass the test, but not always</a:t>
            </a:r>
          </a:p>
          <a:p>
            <a:pPr lvl="1"/>
            <a:r>
              <a:rPr lang="en-US" dirty="0"/>
              <a:t>They give us a firsthand account of what its like to trust in God</a:t>
            </a:r>
            <a:br>
              <a:rPr lang="en-US" dirty="0"/>
            </a:br>
            <a:endParaRPr lang="en-US" dirty="0"/>
          </a:p>
          <a:p>
            <a:r>
              <a:rPr lang="en-US" dirty="0">
                <a:solidFill>
                  <a:schemeClr val="tx1"/>
                </a:solidFill>
              </a:rPr>
              <a:t>They give us to tools to survive doubt, fear, persecution, and confusion</a:t>
            </a:r>
          </a:p>
          <a:p>
            <a:pPr lvl="1"/>
            <a:r>
              <a:rPr lang="en-US" dirty="0">
                <a:solidFill>
                  <a:schemeClr val="tx1"/>
                </a:solidFill>
              </a:rPr>
              <a:t>They prepare us by teaching us what to think</a:t>
            </a:r>
          </a:p>
          <a:p>
            <a:pPr lvl="1"/>
            <a:r>
              <a:rPr lang="en-US" dirty="0">
                <a:solidFill>
                  <a:schemeClr val="tx1"/>
                </a:solidFill>
              </a:rPr>
              <a:t>They help us cope by giving us the language to express our feelings in prayer and conversation</a:t>
            </a:r>
            <a:br>
              <a:rPr lang="en-US" dirty="0">
                <a:solidFill>
                  <a:schemeClr val="tx1"/>
                </a:solidFill>
              </a:rPr>
            </a:br>
            <a:r>
              <a:rPr lang="en-US" dirty="0">
                <a:solidFill>
                  <a:schemeClr val="tx1"/>
                </a:solidFill>
              </a:rPr>
              <a:t> </a:t>
            </a:r>
          </a:p>
          <a:p>
            <a:r>
              <a:rPr lang="en-US" dirty="0">
                <a:solidFill>
                  <a:schemeClr val="tx1"/>
                </a:solidFill>
              </a:rPr>
              <a:t>The psalms (especially the darker ones) are more useful in a crisis if we already know them intimately</a:t>
            </a:r>
          </a:p>
          <a:p>
            <a:endParaRPr lang="en-US" dirty="0"/>
          </a:p>
        </p:txBody>
      </p:sp>
      <p:sp>
        <p:nvSpPr>
          <p:cNvPr id="4" name="Content Placeholder 3">
            <a:extLst>
              <a:ext uri="{FF2B5EF4-FFF2-40B4-BE49-F238E27FC236}">
                <a16:creationId xmlns:a16="http://schemas.microsoft.com/office/drawing/2014/main" id="{9FAB9DE0-1045-4BE1-24A2-89BB3EF43A24}"/>
              </a:ext>
            </a:extLst>
          </p:cNvPr>
          <p:cNvSpPr>
            <a:spLocks noGrp="1"/>
          </p:cNvSpPr>
          <p:nvPr>
            <p:ph sz="half" idx="2"/>
          </p:nvPr>
        </p:nvSpPr>
        <p:spPr/>
        <p:txBody>
          <a:bodyPr vert="horz" lIns="91440" tIns="45720" rIns="91440" bIns="45720" rtlCol="0" anchor="t">
            <a:normAutofit/>
          </a:bodyPr>
          <a:lstStyle/>
          <a:p>
            <a:r>
              <a:rPr lang="en-US" err="1">
                <a:ea typeface="+mn-lt"/>
                <a:cs typeface="+mn-lt"/>
              </a:rPr>
              <a:t>Muestran</a:t>
            </a:r>
            <a:r>
              <a:rPr lang="en-US">
                <a:ea typeface="+mn-lt"/>
                <a:cs typeface="+mn-lt"/>
              </a:rPr>
              <a:t> que </a:t>
            </a:r>
            <a:r>
              <a:rPr lang="en-US" err="1">
                <a:ea typeface="+mn-lt"/>
                <a:cs typeface="+mn-lt"/>
              </a:rPr>
              <a:t>los</a:t>
            </a:r>
            <a:r>
              <a:rPr lang="en-US">
                <a:ea typeface="+mn-lt"/>
                <a:cs typeface="+mn-lt"/>
              </a:rPr>
              <a:t> </a:t>
            </a:r>
            <a:r>
              <a:rPr lang="en-US" err="1">
                <a:ea typeface="+mn-lt"/>
                <a:cs typeface="+mn-lt"/>
              </a:rPr>
              <a:t>creyentes</a:t>
            </a:r>
            <a:r>
              <a:rPr lang="en-US">
                <a:ea typeface="+mn-lt"/>
                <a:cs typeface="+mn-lt"/>
              </a:rPr>
              <a:t> </a:t>
            </a:r>
            <a:r>
              <a:rPr lang="en-US" err="1">
                <a:ea typeface="+mn-lt"/>
                <a:cs typeface="+mn-lt"/>
              </a:rPr>
              <a:t>verdaderos</a:t>
            </a:r>
            <a:r>
              <a:rPr lang="en-US">
                <a:ea typeface="+mn-lt"/>
                <a:cs typeface="+mn-lt"/>
              </a:rPr>
              <a:t> y </a:t>
            </a:r>
            <a:r>
              <a:rPr lang="en-US" err="1">
                <a:ea typeface="+mn-lt"/>
                <a:cs typeface="+mn-lt"/>
              </a:rPr>
              <a:t>fieles</a:t>
            </a:r>
            <a:r>
              <a:rPr lang="en-US">
                <a:ea typeface="+mn-lt"/>
                <a:cs typeface="+mn-lt"/>
              </a:rPr>
              <a:t> </a:t>
            </a:r>
            <a:r>
              <a:rPr lang="en-US" err="1">
                <a:ea typeface="+mn-lt"/>
                <a:cs typeface="+mn-lt"/>
              </a:rPr>
              <a:t>pasan</a:t>
            </a:r>
            <a:r>
              <a:rPr lang="en-US">
                <a:ea typeface="+mn-lt"/>
                <a:cs typeface="+mn-lt"/>
              </a:rPr>
              <a:t> </a:t>
            </a:r>
            <a:r>
              <a:rPr lang="en-US" err="1">
                <a:ea typeface="+mn-lt"/>
                <a:cs typeface="+mn-lt"/>
              </a:rPr>
              <a:t>por</a:t>
            </a:r>
            <a:r>
              <a:rPr lang="en-US">
                <a:ea typeface="+mn-lt"/>
                <a:cs typeface="+mn-lt"/>
              </a:rPr>
              <a:t> las </a:t>
            </a:r>
            <a:r>
              <a:rPr lang="en-US" err="1">
                <a:ea typeface="+mn-lt"/>
                <a:cs typeface="+mn-lt"/>
              </a:rPr>
              <a:t>mismas</a:t>
            </a:r>
            <a:r>
              <a:rPr lang="en-US">
                <a:ea typeface="+mn-lt"/>
                <a:cs typeface="+mn-lt"/>
              </a:rPr>
              <a:t> </a:t>
            </a:r>
            <a:r>
              <a:rPr lang="en-US" err="1">
                <a:ea typeface="+mn-lt"/>
                <a:cs typeface="+mn-lt"/>
              </a:rPr>
              <a:t>pruebas</a:t>
            </a:r>
            <a:r>
              <a:rPr lang="en-US">
                <a:ea typeface="+mn-lt"/>
                <a:cs typeface="+mn-lt"/>
              </a:rPr>
              <a:t> que </a:t>
            </a:r>
            <a:r>
              <a:rPr lang="en-US" err="1">
                <a:ea typeface="+mn-lt"/>
                <a:cs typeface="+mn-lt"/>
              </a:rPr>
              <a:t>nosotros</a:t>
            </a:r>
          </a:p>
          <a:p>
            <a:pPr lvl="1"/>
            <a:r>
              <a:rPr lang="en-US">
                <a:ea typeface="+mn-lt"/>
                <a:cs typeface="+mn-lt"/>
              </a:rPr>
              <a:t>A </a:t>
            </a:r>
            <a:r>
              <a:rPr lang="en-US" err="1">
                <a:ea typeface="+mn-lt"/>
                <a:cs typeface="+mn-lt"/>
              </a:rPr>
              <a:t>veces</a:t>
            </a:r>
            <a:r>
              <a:rPr lang="en-US">
                <a:ea typeface="+mn-lt"/>
                <a:cs typeface="+mn-lt"/>
              </a:rPr>
              <a:t> </a:t>
            </a:r>
            <a:r>
              <a:rPr lang="en-US" err="1">
                <a:ea typeface="+mn-lt"/>
                <a:cs typeface="+mn-lt"/>
              </a:rPr>
              <a:t>pasan</a:t>
            </a:r>
            <a:r>
              <a:rPr lang="en-US">
                <a:ea typeface="+mn-lt"/>
                <a:cs typeface="+mn-lt"/>
              </a:rPr>
              <a:t> la </a:t>
            </a:r>
            <a:r>
              <a:rPr lang="en-US" err="1">
                <a:ea typeface="+mn-lt"/>
                <a:cs typeface="+mn-lt"/>
              </a:rPr>
              <a:t>prueba</a:t>
            </a:r>
            <a:r>
              <a:rPr lang="en-US">
                <a:ea typeface="+mn-lt"/>
                <a:cs typeface="+mn-lt"/>
              </a:rPr>
              <a:t>, </a:t>
            </a:r>
            <a:r>
              <a:rPr lang="en-US" err="1">
                <a:ea typeface="+mn-lt"/>
                <a:cs typeface="+mn-lt"/>
              </a:rPr>
              <a:t>pero</a:t>
            </a:r>
            <a:r>
              <a:rPr lang="en-US">
                <a:ea typeface="+mn-lt"/>
                <a:cs typeface="+mn-lt"/>
              </a:rPr>
              <a:t> no </a:t>
            </a:r>
            <a:r>
              <a:rPr lang="en-US" err="1">
                <a:ea typeface="+mn-lt"/>
                <a:cs typeface="+mn-lt"/>
              </a:rPr>
              <a:t>siempre</a:t>
            </a:r>
          </a:p>
          <a:p>
            <a:pPr lvl="1"/>
            <a:r>
              <a:rPr lang="en-US">
                <a:ea typeface="+mn-lt"/>
                <a:cs typeface="+mn-lt"/>
              </a:rPr>
              <a:t>Nos dan un </a:t>
            </a:r>
            <a:r>
              <a:rPr lang="en-US" err="1">
                <a:ea typeface="+mn-lt"/>
                <a:cs typeface="+mn-lt"/>
              </a:rPr>
              <a:t>informe</a:t>
            </a:r>
            <a:r>
              <a:rPr lang="en-US">
                <a:ea typeface="+mn-lt"/>
                <a:cs typeface="+mn-lt"/>
              </a:rPr>
              <a:t> de </a:t>
            </a:r>
            <a:r>
              <a:rPr lang="en-US" err="1">
                <a:ea typeface="+mn-lt"/>
                <a:cs typeface="+mn-lt"/>
              </a:rPr>
              <a:t>primera</a:t>
            </a:r>
            <a:r>
              <a:rPr lang="en-US">
                <a:ea typeface="+mn-lt"/>
                <a:cs typeface="+mn-lt"/>
              </a:rPr>
              <a:t> mano de </a:t>
            </a:r>
            <a:r>
              <a:rPr lang="en-US" err="1">
                <a:ea typeface="+mn-lt"/>
                <a:cs typeface="+mn-lt"/>
              </a:rPr>
              <a:t>cómo</a:t>
            </a:r>
            <a:r>
              <a:rPr lang="en-US">
                <a:ea typeface="+mn-lt"/>
                <a:cs typeface="+mn-lt"/>
              </a:rPr>
              <a:t> es </a:t>
            </a:r>
            <a:r>
              <a:rPr lang="en-US" err="1">
                <a:ea typeface="+mn-lt"/>
                <a:cs typeface="+mn-lt"/>
              </a:rPr>
              <a:t>confiar</a:t>
            </a:r>
            <a:r>
              <a:rPr lang="en-US">
                <a:ea typeface="+mn-lt"/>
                <a:cs typeface="+mn-lt"/>
              </a:rPr>
              <a:t> </a:t>
            </a:r>
            <a:r>
              <a:rPr lang="en-US" err="1">
                <a:ea typeface="+mn-lt"/>
                <a:cs typeface="+mn-lt"/>
              </a:rPr>
              <a:t>en</a:t>
            </a:r>
            <a:r>
              <a:rPr lang="en-US">
                <a:ea typeface="+mn-lt"/>
                <a:cs typeface="+mn-lt"/>
              </a:rPr>
              <a:t> Dios</a:t>
            </a:r>
          </a:p>
          <a:p>
            <a:r>
              <a:rPr lang="en-US">
                <a:solidFill>
                  <a:schemeClr val="tx1"/>
                </a:solidFill>
                <a:ea typeface="+mn-lt"/>
                <a:cs typeface="+mn-lt"/>
              </a:rPr>
              <a:t>Nos dan las </a:t>
            </a:r>
            <a:r>
              <a:rPr lang="en-US" err="1">
                <a:solidFill>
                  <a:schemeClr val="tx1"/>
                </a:solidFill>
                <a:ea typeface="+mn-lt"/>
                <a:cs typeface="+mn-lt"/>
              </a:rPr>
              <a:t>herramientas</a:t>
            </a:r>
            <a:r>
              <a:rPr lang="en-US">
                <a:solidFill>
                  <a:schemeClr val="tx1"/>
                </a:solidFill>
                <a:ea typeface="+mn-lt"/>
                <a:cs typeface="+mn-lt"/>
              </a:rPr>
              <a:t> para </a:t>
            </a:r>
            <a:r>
              <a:rPr lang="en-US" err="1">
                <a:solidFill>
                  <a:schemeClr val="tx1"/>
                </a:solidFill>
                <a:ea typeface="+mn-lt"/>
                <a:cs typeface="+mn-lt"/>
              </a:rPr>
              <a:t>sobrevivir</a:t>
            </a:r>
            <a:r>
              <a:rPr lang="en-US">
                <a:solidFill>
                  <a:schemeClr val="tx1"/>
                </a:solidFill>
                <a:ea typeface="+mn-lt"/>
                <a:cs typeface="+mn-lt"/>
              </a:rPr>
              <a:t> la </a:t>
            </a:r>
            <a:r>
              <a:rPr lang="en-US" err="1">
                <a:solidFill>
                  <a:schemeClr val="tx1"/>
                </a:solidFill>
                <a:ea typeface="+mn-lt"/>
                <a:cs typeface="+mn-lt"/>
              </a:rPr>
              <a:t>duda</a:t>
            </a:r>
            <a:r>
              <a:rPr lang="en-US">
                <a:solidFill>
                  <a:schemeClr val="tx1"/>
                </a:solidFill>
                <a:ea typeface="+mn-lt"/>
                <a:cs typeface="+mn-lt"/>
              </a:rPr>
              <a:t>, </a:t>
            </a:r>
            <a:r>
              <a:rPr lang="en-US" err="1">
                <a:solidFill>
                  <a:schemeClr val="tx1"/>
                </a:solidFill>
                <a:ea typeface="+mn-lt"/>
                <a:cs typeface="+mn-lt"/>
              </a:rPr>
              <a:t>el</a:t>
            </a:r>
            <a:r>
              <a:rPr lang="en-US">
                <a:solidFill>
                  <a:schemeClr val="tx1"/>
                </a:solidFill>
                <a:ea typeface="+mn-lt"/>
                <a:cs typeface="+mn-lt"/>
              </a:rPr>
              <a:t> </a:t>
            </a:r>
            <a:r>
              <a:rPr lang="en-US" err="1">
                <a:solidFill>
                  <a:schemeClr val="tx1"/>
                </a:solidFill>
                <a:ea typeface="+mn-lt"/>
                <a:cs typeface="+mn-lt"/>
              </a:rPr>
              <a:t>miedo</a:t>
            </a:r>
            <a:r>
              <a:rPr lang="en-US">
                <a:solidFill>
                  <a:schemeClr val="tx1"/>
                </a:solidFill>
                <a:ea typeface="+mn-lt"/>
                <a:cs typeface="+mn-lt"/>
              </a:rPr>
              <a:t>, la </a:t>
            </a:r>
            <a:r>
              <a:rPr lang="en-US" err="1">
                <a:solidFill>
                  <a:schemeClr val="tx1"/>
                </a:solidFill>
                <a:ea typeface="+mn-lt"/>
                <a:cs typeface="+mn-lt"/>
              </a:rPr>
              <a:t>persecución</a:t>
            </a:r>
            <a:r>
              <a:rPr lang="en-US">
                <a:solidFill>
                  <a:schemeClr val="tx1"/>
                </a:solidFill>
                <a:ea typeface="+mn-lt"/>
                <a:cs typeface="+mn-lt"/>
              </a:rPr>
              <a:t> y la </a:t>
            </a:r>
            <a:r>
              <a:rPr lang="en-US" err="1">
                <a:solidFill>
                  <a:schemeClr val="tx1"/>
                </a:solidFill>
                <a:ea typeface="+mn-lt"/>
                <a:cs typeface="+mn-lt"/>
              </a:rPr>
              <a:t>confusión</a:t>
            </a:r>
          </a:p>
          <a:p>
            <a:pPr lvl="1"/>
            <a:r>
              <a:rPr lang="en-US">
                <a:solidFill>
                  <a:schemeClr val="tx1"/>
                </a:solidFill>
                <a:ea typeface="+mn-lt"/>
                <a:cs typeface="+mn-lt"/>
              </a:rPr>
              <a:t>Nos </a:t>
            </a:r>
            <a:r>
              <a:rPr lang="en-US" err="1">
                <a:solidFill>
                  <a:schemeClr val="tx1"/>
                </a:solidFill>
                <a:ea typeface="+mn-lt"/>
                <a:cs typeface="+mn-lt"/>
              </a:rPr>
              <a:t>preparan</a:t>
            </a:r>
            <a:r>
              <a:rPr lang="en-US">
                <a:solidFill>
                  <a:schemeClr val="tx1"/>
                </a:solidFill>
                <a:ea typeface="+mn-lt"/>
                <a:cs typeface="+mn-lt"/>
              </a:rPr>
              <a:t>, </a:t>
            </a:r>
            <a:r>
              <a:rPr lang="en-US" err="1">
                <a:solidFill>
                  <a:schemeClr val="tx1"/>
                </a:solidFill>
                <a:ea typeface="+mn-lt"/>
                <a:cs typeface="+mn-lt"/>
              </a:rPr>
              <a:t>enseñándonos</a:t>
            </a:r>
            <a:r>
              <a:rPr lang="en-US">
                <a:solidFill>
                  <a:schemeClr val="tx1"/>
                </a:solidFill>
                <a:ea typeface="+mn-lt"/>
                <a:cs typeface="+mn-lt"/>
              </a:rPr>
              <a:t> </a:t>
            </a:r>
            <a:r>
              <a:rPr lang="en-US" err="1">
                <a:solidFill>
                  <a:schemeClr val="tx1"/>
                </a:solidFill>
                <a:ea typeface="+mn-lt"/>
                <a:cs typeface="+mn-lt"/>
              </a:rPr>
              <a:t>cómo</a:t>
            </a:r>
            <a:r>
              <a:rPr lang="en-US">
                <a:solidFill>
                  <a:schemeClr val="tx1"/>
                </a:solidFill>
                <a:ea typeface="+mn-lt"/>
                <a:cs typeface="+mn-lt"/>
              </a:rPr>
              <a:t> </a:t>
            </a:r>
            <a:r>
              <a:rPr lang="en-US" err="1">
                <a:solidFill>
                  <a:schemeClr val="tx1"/>
                </a:solidFill>
                <a:ea typeface="+mn-lt"/>
                <a:cs typeface="+mn-lt"/>
              </a:rPr>
              <a:t>pensar</a:t>
            </a:r>
          </a:p>
          <a:p>
            <a:pPr lvl="1"/>
            <a:r>
              <a:rPr lang="en-US">
                <a:solidFill>
                  <a:schemeClr val="tx1"/>
                </a:solidFill>
                <a:ea typeface="+mn-lt"/>
                <a:cs typeface="+mn-lt"/>
              </a:rPr>
              <a:t>Nos </a:t>
            </a:r>
            <a:r>
              <a:rPr lang="en-US" err="1">
                <a:solidFill>
                  <a:schemeClr val="tx1"/>
                </a:solidFill>
                <a:ea typeface="+mn-lt"/>
                <a:cs typeface="+mn-lt"/>
              </a:rPr>
              <a:t>ayudan</a:t>
            </a:r>
            <a:r>
              <a:rPr lang="en-US">
                <a:solidFill>
                  <a:schemeClr val="tx1"/>
                </a:solidFill>
                <a:ea typeface="+mn-lt"/>
                <a:cs typeface="+mn-lt"/>
              </a:rPr>
              <a:t> a </a:t>
            </a:r>
            <a:r>
              <a:rPr lang="en-US" err="1">
                <a:solidFill>
                  <a:schemeClr val="tx1"/>
                </a:solidFill>
                <a:ea typeface="+mn-lt"/>
                <a:cs typeface="+mn-lt"/>
              </a:rPr>
              <a:t>superar</a:t>
            </a:r>
            <a:r>
              <a:rPr lang="en-US">
                <a:solidFill>
                  <a:schemeClr val="tx1"/>
                </a:solidFill>
                <a:ea typeface="+mn-lt"/>
                <a:cs typeface="+mn-lt"/>
              </a:rPr>
              <a:t>, </a:t>
            </a:r>
            <a:r>
              <a:rPr lang="en-US" err="1">
                <a:solidFill>
                  <a:schemeClr val="tx1"/>
                </a:solidFill>
                <a:ea typeface="+mn-lt"/>
                <a:cs typeface="+mn-lt"/>
              </a:rPr>
              <a:t>dándonos</a:t>
            </a:r>
            <a:r>
              <a:rPr lang="en-US">
                <a:solidFill>
                  <a:schemeClr val="tx1"/>
                </a:solidFill>
                <a:ea typeface="+mn-lt"/>
                <a:cs typeface="+mn-lt"/>
              </a:rPr>
              <a:t> </a:t>
            </a:r>
            <a:r>
              <a:rPr lang="en-US" err="1">
                <a:solidFill>
                  <a:schemeClr val="tx1"/>
                </a:solidFill>
                <a:ea typeface="+mn-lt"/>
                <a:cs typeface="+mn-lt"/>
              </a:rPr>
              <a:t>el</a:t>
            </a:r>
            <a:r>
              <a:rPr lang="en-US">
                <a:solidFill>
                  <a:schemeClr val="tx1"/>
                </a:solidFill>
                <a:ea typeface="+mn-lt"/>
                <a:cs typeface="+mn-lt"/>
              </a:rPr>
              <a:t> </a:t>
            </a:r>
            <a:r>
              <a:rPr lang="en-US" err="1">
                <a:solidFill>
                  <a:schemeClr val="tx1"/>
                </a:solidFill>
                <a:ea typeface="+mn-lt"/>
                <a:cs typeface="+mn-lt"/>
              </a:rPr>
              <a:t>lenguaje</a:t>
            </a:r>
            <a:r>
              <a:rPr lang="en-US">
                <a:solidFill>
                  <a:schemeClr val="tx1"/>
                </a:solidFill>
                <a:ea typeface="+mn-lt"/>
                <a:cs typeface="+mn-lt"/>
              </a:rPr>
              <a:t> para </a:t>
            </a:r>
            <a:r>
              <a:rPr lang="en-US" err="1">
                <a:solidFill>
                  <a:schemeClr val="tx1"/>
                </a:solidFill>
                <a:ea typeface="+mn-lt"/>
                <a:cs typeface="+mn-lt"/>
              </a:rPr>
              <a:t>expresar</a:t>
            </a:r>
            <a:r>
              <a:rPr lang="en-US">
                <a:solidFill>
                  <a:schemeClr val="tx1"/>
                </a:solidFill>
                <a:ea typeface="+mn-lt"/>
                <a:cs typeface="+mn-lt"/>
              </a:rPr>
              <a:t> </a:t>
            </a:r>
            <a:r>
              <a:rPr lang="en-US" err="1">
                <a:solidFill>
                  <a:schemeClr val="tx1"/>
                </a:solidFill>
                <a:ea typeface="+mn-lt"/>
                <a:cs typeface="+mn-lt"/>
              </a:rPr>
              <a:t>nuestros</a:t>
            </a:r>
            <a:r>
              <a:rPr lang="en-US">
                <a:solidFill>
                  <a:schemeClr val="tx1"/>
                </a:solidFill>
                <a:ea typeface="+mn-lt"/>
                <a:cs typeface="+mn-lt"/>
              </a:rPr>
              <a:t> </a:t>
            </a:r>
            <a:r>
              <a:rPr lang="en-US" err="1">
                <a:solidFill>
                  <a:schemeClr val="tx1"/>
                </a:solidFill>
                <a:ea typeface="+mn-lt"/>
                <a:cs typeface="+mn-lt"/>
              </a:rPr>
              <a:t>sentimientos</a:t>
            </a:r>
            <a:r>
              <a:rPr lang="en-US">
                <a:solidFill>
                  <a:schemeClr val="tx1"/>
                </a:solidFill>
                <a:ea typeface="+mn-lt"/>
                <a:cs typeface="+mn-lt"/>
              </a:rPr>
              <a:t> </a:t>
            </a:r>
            <a:r>
              <a:rPr lang="en-US" err="1">
                <a:solidFill>
                  <a:schemeClr val="tx1"/>
                </a:solidFill>
                <a:ea typeface="+mn-lt"/>
                <a:cs typeface="+mn-lt"/>
              </a:rPr>
              <a:t>en</a:t>
            </a:r>
            <a:r>
              <a:rPr lang="en-US">
                <a:solidFill>
                  <a:schemeClr val="tx1"/>
                </a:solidFill>
                <a:ea typeface="+mn-lt"/>
                <a:cs typeface="+mn-lt"/>
              </a:rPr>
              <a:t> la </a:t>
            </a:r>
            <a:r>
              <a:rPr lang="en-US" err="1">
                <a:solidFill>
                  <a:schemeClr val="tx1"/>
                </a:solidFill>
                <a:ea typeface="+mn-lt"/>
                <a:cs typeface="+mn-lt"/>
              </a:rPr>
              <a:t>oración</a:t>
            </a:r>
            <a:r>
              <a:rPr lang="en-US">
                <a:solidFill>
                  <a:schemeClr val="tx1"/>
                </a:solidFill>
                <a:ea typeface="+mn-lt"/>
                <a:cs typeface="+mn-lt"/>
              </a:rPr>
              <a:t> y </a:t>
            </a:r>
            <a:r>
              <a:rPr lang="en-US" err="1">
                <a:solidFill>
                  <a:schemeClr val="tx1"/>
                </a:solidFill>
                <a:ea typeface="+mn-lt"/>
                <a:cs typeface="+mn-lt"/>
              </a:rPr>
              <a:t>conversación</a:t>
            </a:r>
            <a:endParaRPr lang="en-US">
              <a:solidFill>
                <a:schemeClr val="tx1"/>
              </a:solidFill>
              <a:ea typeface="+mn-lt"/>
              <a:cs typeface="+mn-lt"/>
            </a:endParaRPr>
          </a:p>
          <a:p>
            <a:r>
              <a:rPr lang="en-US">
                <a:solidFill>
                  <a:schemeClr val="tx1"/>
                </a:solidFill>
                <a:ea typeface="+mn-lt"/>
                <a:cs typeface="+mn-lt"/>
              </a:rPr>
              <a:t>Los </a:t>
            </a:r>
            <a:r>
              <a:rPr lang="en-US" err="1">
                <a:solidFill>
                  <a:schemeClr val="tx1"/>
                </a:solidFill>
                <a:ea typeface="+mn-lt"/>
                <a:cs typeface="+mn-lt"/>
              </a:rPr>
              <a:t>salmos</a:t>
            </a:r>
            <a:r>
              <a:rPr lang="en-US">
                <a:solidFill>
                  <a:schemeClr val="tx1"/>
                </a:solidFill>
                <a:ea typeface="+mn-lt"/>
                <a:cs typeface="+mn-lt"/>
              </a:rPr>
              <a:t> (</a:t>
            </a:r>
            <a:r>
              <a:rPr lang="en-US" err="1">
                <a:solidFill>
                  <a:schemeClr val="tx1"/>
                </a:solidFill>
                <a:ea typeface="+mn-lt"/>
                <a:cs typeface="+mn-lt"/>
              </a:rPr>
              <a:t>especialmente</a:t>
            </a:r>
            <a:r>
              <a:rPr lang="en-US">
                <a:solidFill>
                  <a:schemeClr val="tx1"/>
                </a:solidFill>
                <a:ea typeface="+mn-lt"/>
                <a:cs typeface="+mn-lt"/>
              </a:rPr>
              <a:t> </a:t>
            </a:r>
            <a:r>
              <a:rPr lang="en-US" err="1">
                <a:solidFill>
                  <a:schemeClr val="tx1"/>
                </a:solidFill>
                <a:ea typeface="+mn-lt"/>
                <a:cs typeface="+mn-lt"/>
              </a:rPr>
              <a:t>los</a:t>
            </a:r>
            <a:r>
              <a:rPr lang="en-US">
                <a:solidFill>
                  <a:schemeClr val="tx1"/>
                </a:solidFill>
                <a:ea typeface="+mn-lt"/>
                <a:cs typeface="+mn-lt"/>
              </a:rPr>
              <a:t> </a:t>
            </a:r>
            <a:r>
              <a:rPr lang="en-US" err="1">
                <a:solidFill>
                  <a:schemeClr val="tx1"/>
                </a:solidFill>
                <a:ea typeface="+mn-lt"/>
                <a:cs typeface="+mn-lt"/>
              </a:rPr>
              <a:t>más</a:t>
            </a:r>
            <a:r>
              <a:rPr lang="en-US">
                <a:solidFill>
                  <a:schemeClr val="tx1"/>
                </a:solidFill>
                <a:ea typeface="+mn-lt"/>
                <a:cs typeface="+mn-lt"/>
              </a:rPr>
              <a:t> </a:t>
            </a:r>
            <a:r>
              <a:rPr lang="en-US" err="1">
                <a:solidFill>
                  <a:schemeClr val="tx1"/>
                </a:solidFill>
                <a:ea typeface="+mn-lt"/>
                <a:cs typeface="+mn-lt"/>
              </a:rPr>
              <a:t>sombríos</a:t>
            </a:r>
            <a:r>
              <a:rPr lang="en-US">
                <a:solidFill>
                  <a:schemeClr val="tx1"/>
                </a:solidFill>
                <a:ea typeface="+mn-lt"/>
                <a:cs typeface="+mn-lt"/>
              </a:rPr>
              <a:t>) son </a:t>
            </a:r>
            <a:r>
              <a:rPr lang="en-US" err="1">
                <a:solidFill>
                  <a:schemeClr val="tx1"/>
                </a:solidFill>
                <a:ea typeface="+mn-lt"/>
                <a:cs typeface="+mn-lt"/>
              </a:rPr>
              <a:t>más</a:t>
            </a:r>
            <a:r>
              <a:rPr lang="en-US">
                <a:solidFill>
                  <a:schemeClr val="tx1"/>
                </a:solidFill>
                <a:ea typeface="+mn-lt"/>
                <a:cs typeface="+mn-lt"/>
              </a:rPr>
              <a:t> </a:t>
            </a:r>
            <a:r>
              <a:rPr lang="en-US" err="1">
                <a:solidFill>
                  <a:schemeClr val="tx1"/>
                </a:solidFill>
                <a:ea typeface="+mn-lt"/>
                <a:cs typeface="+mn-lt"/>
              </a:rPr>
              <a:t>útiles</a:t>
            </a:r>
            <a:r>
              <a:rPr lang="en-US">
                <a:solidFill>
                  <a:schemeClr val="tx1"/>
                </a:solidFill>
                <a:ea typeface="+mn-lt"/>
                <a:cs typeface="+mn-lt"/>
              </a:rPr>
              <a:t> </a:t>
            </a:r>
            <a:r>
              <a:rPr lang="en-US" err="1">
                <a:solidFill>
                  <a:schemeClr val="tx1"/>
                </a:solidFill>
                <a:ea typeface="+mn-lt"/>
                <a:cs typeface="+mn-lt"/>
              </a:rPr>
              <a:t>en</a:t>
            </a:r>
            <a:r>
              <a:rPr lang="en-US">
                <a:solidFill>
                  <a:schemeClr val="tx1"/>
                </a:solidFill>
                <a:ea typeface="+mn-lt"/>
                <a:cs typeface="+mn-lt"/>
              </a:rPr>
              <a:t> </a:t>
            </a:r>
            <a:r>
              <a:rPr lang="en-US" err="1">
                <a:solidFill>
                  <a:schemeClr val="tx1"/>
                </a:solidFill>
                <a:ea typeface="+mn-lt"/>
                <a:cs typeface="+mn-lt"/>
              </a:rPr>
              <a:t>una</a:t>
            </a:r>
            <a:r>
              <a:rPr lang="en-US">
                <a:solidFill>
                  <a:schemeClr val="tx1"/>
                </a:solidFill>
                <a:ea typeface="+mn-lt"/>
                <a:cs typeface="+mn-lt"/>
              </a:rPr>
              <a:t> crisis </a:t>
            </a:r>
            <a:r>
              <a:rPr lang="en-US" err="1">
                <a:solidFill>
                  <a:schemeClr val="tx1"/>
                </a:solidFill>
                <a:ea typeface="+mn-lt"/>
                <a:cs typeface="+mn-lt"/>
              </a:rPr>
              <a:t>si</a:t>
            </a:r>
            <a:r>
              <a:rPr lang="en-US">
                <a:solidFill>
                  <a:schemeClr val="tx1"/>
                </a:solidFill>
                <a:ea typeface="+mn-lt"/>
                <a:cs typeface="+mn-lt"/>
              </a:rPr>
              <a:t> </a:t>
            </a:r>
            <a:r>
              <a:rPr lang="en-US" err="1">
                <a:solidFill>
                  <a:schemeClr val="tx1"/>
                </a:solidFill>
                <a:ea typeface="+mn-lt"/>
                <a:cs typeface="+mn-lt"/>
              </a:rPr>
              <a:t>ya</a:t>
            </a:r>
            <a:r>
              <a:rPr lang="en-US">
                <a:solidFill>
                  <a:schemeClr val="tx1"/>
                </a:solidFill>
                <a:ea typeface="+mn-lt"/>
                <a:cs typeface="+mn-lt"/>
              </a:rPr>
              <a:t> </a:t>
            </a:r>
            <a:r>
              <a:rPr lang="en-US" err="1">
                <a:solidFill>
                  <a:schemeClr val="tx1"/>
                </a:solidFill>
                <a:ea typeface="+mn-lt"/>
                <a:cs typeface="+mn-lt"/>
              </a:rPr>
              <a:t>los</a:t>
            </a:r>
            <a:r>
              <a:rPr lang="en-US">
                <a:solidFill>
                  <a:schemeClr val="tx1"/>
                </a:solidFill>
                <a:ea typeface="+mn-lt"/>
                <a:cs typeface="+mn-lt"/>
              </a:rPr>
              <a:t> </a:t>
            </a:r>
            <a:r>
              <a:rPr lang="en-US" err="1">
                <a:solidFill>
                  <a:schemeClr val="tx1"/>
                </a:solidFill>
                <a:ea typeface="+mn-lt"/>
                <a:cs typeface="+mn-lt"/>
              </a:rPr>
              <a:t>conocemos</a:t>
            </a:r>
            <a:r>
              <a:rPr lang="en-US">
                <a:solidFill>
                  <a:schemeClr val="tx1"/>
                </a:solidFill>
                <a:ea typeface="+mn-lt"/>
                <a:cs typeface="+mn-lt"/>
              </a:rPr>
              <a:t> </a:t>
            </a:r>
            <a:r>
              <a:rPr lang="en-US" err="1">
                <a:solidFill>
                  <a:schemeClr val="tx1"/>
                </a:solidFill>
                <a:ea typeface="+mn-lt"/>
                <a:cs typeface="+mn-lt"/>
              </a:rPr>
              <a:t>íntimamente</a:t>
            </a:r>
            <a:r>
              <a:rPr lang="en-US">
                <a:solidFill>
                  <a:schemeClr val="tx1"/>
                </a:solidFill>
                <a:ea typeface="+mn-lt"/>
                <a:cs typeface="+mn-lt"/>
              </a:rPr>
              <a:t>. </a:t>
            </a:r>
            <a:endParaRPr lang="en-US">
              <a:solidFill>
                <a:schemeClr val="tx1"/>
              </a:solidFill>
            </a:endParaRPr>
          </a:p>
        </p:txBody>
      </p:sp>
    </p:spTree>
    <p:extLst>
      <p:ext uri="{BB962C8B-B14F-4D97-AF65-F5344CB8AC3E}">
        <p14:creationId xmlns:p14="http://schemas.microsoft.com/office/powerpoint/2010/main" val="319654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F533-A589-B067-84AC-1173DA780810}"/>
              </a:ext>
            </a:extLst>
          </p:cNvPr>
          <p:cNvSpPr>
            <a:spLocks noGrp="1"/>
          </p:cNvSpPr>
          <p:nvPr>
            <p:ph type="title"/>
          </p:nvPr>
        </p:nvSpPr>
        <p:spPr/>
        <p:txBody>
          <a:bodyPr>
            <a:noAutofit/>
          </a:bodyPr>
          <a:lstStyle/>
          <a:p>
            <a:r>
              <a:rPr lang="en-US" sz="2700"/>
              <a:t>Organization of the Book / La </a:t>
            </a:r>
            <a:r>
              <a:rPr lang="en-US" sz="2700" err="1"/>
              <a:t>organización</a:t>
            </a:r>
            <a:r>
              <a:rPr lang="en-US" sz="2700"/>
              <a:t> del </a:t>
            </a:r>
            <a:r>
              <a:rPr lang="en-US" sz="2700" err="1"/>
              <a:t>libro</a:t>
            </a:r>
            <a:endParaRPr lang="en-US" sz="2700"/>
          </a:p>
        </p:txBody>
      </p:sp>
      <p:sp>
        <p:nvSpPr>
          <p:cNvPr id="3" name="Content Placeholder 2">
            <a:extLst>
              <a:ext uri="{FF2B5EF4-FFF2-40B4-BE49-F238E27FC236}">
                <a16:creationId xmlns:a16="http://schemas.microsoft.com/office/drawing/2014/main" id="{BF1AFB75-BE7B-1688-BD57-89127F0A2A88}"/>
              </a:ext>
            </a:extLst>
          </p:cNvPr>
          <p:cNvSpPr>
            <a:spLocks noGrp="1"/>
          </p:cNvSpPr>
          <p:nvPr>
            <p:ph sz="half" idx="1"/>
          </p:nvPr>
        </p:nvSpPr>
        <p:spPr/>
        <p:txBody>
          <a:bodyPr>
            <a:normAutofit/>
          </a:bodyPr>
          <a:lstStyle/>
          <a:p>
            <a:r>
              <a:rPr lang="en-US" dirty="0"/>
              <a:t>Book 1: 1-41</a:t>
            </a:r>
          </a:p>
          <a:p>
            <a:r>
              <a:rPr lang="en-US" dirty="0"/>
              <a:t>Book 2: 42-72</a:t>
            </a:r>
          </a:p>
          <a:p>
            <a:pPr lvl="1"/>
            <a:r>
              <a:rPr lang="en-US" dirty="0"/>
              <a:t>Possibly compiled before Babylonian captivity</a:t>
            </a:r>
          </a:p>
          <a:p>
            <a:r>
              <a:rPr lang="en-US" dirty="0"/>
              <a:t>Book 3: 73-89</a:t>
            </a:r>
          </a:p>
          <a:p>
            <a:pPr lvl="1"/>
            <a:r>
              <a:rPr lang="en-US" dirty="0"/>
              <a:t>Probably compiled around the time of the Babylonian captivity</a:t>
            </a:r>
          </a:p>
          <a:p>
            <a:r>
              <a:rPr lang="en-US" dirty="0"/>
              <a:t>Book 4: 90-106</a:t>
            </a:r>
          </a:p>
          <a:p>
            <a:r>
              <a:rPr lang="en-US" dirty="0"/>
              <a:t>Book 5: 107-145</a:t>
            </a:r>
          </a:p>
          <a:p>
            <a:pPr lvl="1"/>
            <a:r>
              <a:rPr lang="en-US" dirty="0"/>
              <a:t>Probably compiled after the return from Babylonian captivity</a:t>
            </a:r>
          </a:p>
          <a:p>
            <a:r>
              <a:rPr lang="en-US" dirty="0"/>
              <a:t>Coda: 146-150 (5 Psalms of Praise)</a:t>
            </a:r>
          </a:p>
          <a:p>
            <a:r>
              <a:rPr lang="en-US" dirty="0"/>
              <a:t>Each Book ends with a Doxology (praise of God), probably appended to the text by the editor (41:13, 72:18-19, 89:52, 106:48, 145-150)</a:t>
            </a:r>
          </a:p>
        </p:txBody>
      </p:sp>
      <p:sp>
        <p:nvSpPr>
          <p:cNvPr id="4" name="Content Placeholder 3">
            <a:extLst>
              <a:ext uri="{FF2B5EF4-FFF2-40B4-BE49-F238E27FC236}">
                <a16:creationId xmlns:a16="http://schemas.microsoft.com/office/drawing/2014/main" id="{FD168E0A-594B-1E8E-B375-7E834C00E2C1}"/>
              </a:ext>
            </a:extLst>
          </p:cNvPr>
          <p:cNvSpPr>
            <a:spLocks noGrp="1"/>
          </p:cNvSpPr>
          <p:nvPr>
            <p:ph sz="half" idx="2"/>
          </p:nvPr>
        </p:nvSpPr>
        <p:spPr/>
        <p:txBody>
          <a:bodyPr vert="horz" lIns="91440" tIns="45720" rIns="91440" bIns="45720" rtlCol="0">
            <a:normAutofit/>
          </a:bodyPr>
          <a:lstStyle/>
          <a:p>
            <a:r>
              <a:rPr lang="en-US" err="1"/>
              <a:t>Libro</a:t>
            </a:r>
            <a:r>
              <a:rPr lang="en-US"/>
              <a:t> 1: 1-41</a:t>
            </a:r>
          </a:p>
          <a:p>
            <a:r>
              <a:rPr lang="en-US" err="1"/>
              <a:t>Libro</a:t>
            </a:r>
            <a:r>
              <a:rPr lang="en-US"/>
              <a:t> 2: 42-72</a:t>
            </a:r>
          </a:p>
          <a:p>
            <a:pPr lvl="1"/>
            <a:r>
              <a:rPr lang="en-US" err="1"/>
              <a:t>Posiblemente</a:t>
            </a:r>
            <a:r>
              <a:rPr lang="en-US"/>
              <a:t> </a:t>
            </a:r>
            <a:r>
              <a:rPr lang="en-US" err="1"/>
              <a:t>compilado</a:t>
            </a:r>
            <a:r>
              <a:rPr lang="en-US"/>
              <a:t> antes del </a:t>
            </a:r>
            <a:r>
              <a:rPr lang="en-US" err="1"/>
              <a:t>cautiverio</a:t>
            </a:r>
            <a:r>
              <a:rPr lang="en-US"/>
              <a:t> </a:t>
            </a:r>
            <a:r>
              <a:rPr lang="en-US" err="1"/>
              <a:t>en</a:t>
            </a:r>
            <a:r>
              <a:rPr lang="en-US"/>
              <a:t> </a:t>
            </a:r>
            <a:r>
              <a:rPr lang="en-US" err="1"/>
              <a:t>Babilonia</a:t>
            </a:r>
            <a:endParaRPr lang="en-US"/>
          </a:p>
          <a:p>
            <a:r>
              <a:rPr lang="en-US" err="1"/>
              <a:t>Libro</a:t>
            </a:r>
            <a:r>
              <a:rPr lang="en-US"/>
              <a:t> 3: 73-89</a:t>
            </a:r>
          </a:p>
          <a:p>
            <a:pPr lvl="1"/>
            <a:r>
              <a:rPr lang="en-US" err="1"/>
              <a:t>Probablemente</a:t>
            </a:r>
            <a:r>
              <a:rPr lang="en-US"/>
              <a:t> </a:t>
            </a:r>
            <a:r>
              <a:rPr lang="en-US" err="1"/>
              <a:t>compilado</a:t>
            </a:r>
            <a:r>
              <a:rPr lang="en-US"/>
              <a:t> </a:t>
            </a:r>
            <a:r>
              <a:rPr lang="en-US" err="1"/>
              <a:t>cerca</a:t>
            </a:r>
            <a:r>
              <a:rPr lang="en-US"/>
              <a:t> del </a:t>
            </a:r>
            <a:r>
              <a:rPr lang="en-US" err="1"/>
              <a:t>momento</a:t>
            </a:r>
            <a:r>
              <a:rPr lang="en-US"/>
              <a:t> del </a:t>
            </a:r>
            <a:r>
              <a:rPr lang="en-US" err="1"/>
              <a:t>cautiverio</a:t>
            </a:r>
            <a:r>
              <a:rPr lang="en-US"/>
              <a:t> </a:t>
            </a:r>
            <a:r>
              <a:rPr lang="en-US" err="1"/>
              <a:t>en</a:t>
            </a:r>
            <a:r>
              <a:rPr lang="en-US"/>
              <a:t> </a:t>
            </a:r>
            <a:r>
              <a:rPr lang="en-US" err="1"/>
              <a:t>Babilonia</a:t>
            </a:r>
            <a:endParaRPr lang="en-US"/>
          </a:p>
          <a:p>
            <a:r>
              <a:rPr lang="en-US" err="1"/>
              <a:t>Libro</a:t>
            </a:r>
            <a:r>
              <a:rPr lang="en-US"/>
              <a:t> 4: 90-106</a:t>
            </a:r>
          </a:p>
          <a:p>
            <a:r>
              <a:rPr lang="en-US"/>
              <a:t>Libro 5: 107-145</a:t>
            </a:r>
          </a:p>
          <a:p>
            <a:pPr lvl="1"/>
            <a:r>
              <a:rPr lang="en-US" err="1"/>
              <a:t>Probablemente</a:t>
            </a:r>
            <a:r>
              <a:rPr lang="en-US"/>
              <a:t> </a:t>
            </a:r>
            <a:r>
              <a:rPr lang="en-US" err="1"/>
              <a:t>compilado</a:t>
            </a:r>
            <a:r>
              <a:rPr lang="en-US"/>
              <a:t> </a:t>
            </a:r>
            <a:r>
              <a:rPr lang="en-US" err="1"/>
              <a:t>después</a:t>
            </a:r>
            <a:r>
              <a:rPr lang="en-US"/>
              <a:t> del </a:t>
            </a:r>
            <a:r>
              <a:rPr lang="en-US" err="1"/>
              <a:t>regreso</a:t>
            </a:r>
            <a:r>
              <a:rPr lang="en-US"/>
              <a:t> del </a:t>
            </a:r>
            <a:r>
              <a:rPr lang="en-US" err="1"/>
              <a:t>cautiverio</a:t>
            </a:r>
            <a:r>
              <a:rPr lang="en-US"/>
              <a:t> </a:t>
            </a:r>
            <a:r>
              <a:rPr lang="en-US" err="1"/>
              <a:t>en</a:t>
            </a:r>
            <a:r>
              <a:rPr lang="en-US"/>
              <a:t> </a:t>
            </a:r>
            <a:r>
              <a:rPr lang="en-US" err="1"/>
              <a:t>Babilonia</a:t>
            </a:r>
            <a:endParaRPr lang="en-US"/>
          </a:p>
          <a:p>
            <a:r>
              <a:rPr lang="en-US"/>
              <a:t>Coda: 146-150 (5 </a:t>
            </a:r>
            <a:r>
              <a:rPr lang="en-US" err="1"/>
              <a:t>salmos</a:t>
            </a:r>
            <a:r>
              <a:rPr lang="en-US"/>
              <a:t> de </a:t>
            </a:r>
            <a:r>
              <a:rPr lang="en-US" err="1"/>
              <a:t>alabanza</a:t>
            </a:r>
            <a:r>
              <a:rPr lang="en-US"/>
              <a:t>)</a:t>
            </a:r>
          </a:p>
          <a:p>
            <a:r>
              <a:rPr lang="en-US" err="1"/>
              <a:t>Cada</a:t>
            </a:r>
            <a:r>
              <a:rPr lang="en-US"/>
              <a:t> </a:t>
            </a:r>
            <a:r>
              <a:rPr lang="en-US" err="1"/>
              <a:t>libro</a:t>
            </a:r>
            <a:r>
              <a:rPr lang="en-US"/>
              <a:t> termina con </a:t>
            </a:r>
            <a:r>
              <a:rPr lang="en-US" err="1"/>
              <a:t>una</a:t>
            </a:r>
            <a:r>
              <a:rPr lang="en-US"/>
              <a:t> </a:t>
            </a:r>
            <a:r>
              <a:rPr lang="en-US" err="1"/>
              <a:t>doxología</a:t>
            </a:r>
            <a:r>
              <a:rPr lang="en-US"/>
              <a:t> (</a:t>
            </a:r>
            <a:r>
              <a:rPr lang="en-US" err="1"/>
              <a:t>una</a:t>
            </a:r>
            <a:r>
              <a:rPr lang="en-US"/>
              <a:t> </a:t>
            </a:r>
            <a:r>
              <a:rPr lang="en-US" err="1"/>
              <a:t>alabanza</a:t>
            </a:r>
            <a:r>
              <a:rPr lang="en-US"/>
              <a:t> a Dios), </a:t>
            </a:r>
            <a:r>
              <a:rPr lang="en-US" err="1"/>
              <a:t>probablemente</a:t>
            </a:r>
            <a:r>
              <a:rPr lang="en-US"/>
              <a:t> </a:t>
            </a:r>
            <a:r>
              <a:rPr lang="en-US" err="1"/>
              <a:t>adjuntada</a:t>
            </a:r>
            <a:r>
              <a:rPr lang="en-US"/>
              <a:t> al </a:t>
            </a:r>
            <a:r>
              <a:rPr lang="en-US" err="1"/>
              <a:t>texto</a:t>
            </a:r>
            <a:r>
              <a:rPr lang="en-US"/>
              <a:t> </a:t>
            </a:r>
            <a:r>
              <a:rPr lang="en-US" err="1"/>
              <a:t>por</a:t>
            </a:r>
            <a:r>
              <a:rPr lang="en-US"/>
              <a:t> el editor (41:13, 72:18-19, 89:52, 106:48, 145-150)</a:t>
            </a:r>
          </a:p>
          <a:p>
            <a:endParaRPr lang="en-US"/>
          </a:p>
        </p:txBody>
      </p:sp>
    </p:spTree>
    <p:extLst>
      <p:ext uri="{BB962C8B-B14F-4D97-AF65-F5344CB8AC3E}">
        <p14:creationId xmlns:p14="http://schemas.microsoft.com/office/powerpoint/2010/main" val="323615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5FB0-C54A-ADBA-49CE-2A075EE107B9}"/>
              </a:ext>
            </a:extLst>
          </p:cNvPr>
          <p:cNvSpPr>
            <a:spLocks noGrp="1"/>
          </p:cNvSpPr>
          <p:nvPr>
            <p:ph type="title"/>
          </p:nvPr>
        </p:nvSpPr>
        <p:spPr>
          <a:xfrm>
            <a:off x="206565" y="325116"/>
            <a:ext cx="9399772" cy="1102992"/>
          </a:xfrm>
        </p:spPr>
        <p:txBody>
          <a:bodyPr>
            <a:normAutofit/>
          </a:bodyPr>
          <a:lstStyle/>
          <a:p>
            <a:r>
              <a:rPr lang="en-US" sz="2200" dirty="0">
                <a:latin typeface="Malgun Gothic"/>
                <a:ea typeface="Malgun Gothic"/>
              </a:rPr>
              <a:t>How should I read the Psalms?     </a:t>
            </a:r>
            <a:r>
              <a:rPr kumimoji="0" lang="es-ES" altLang="en-US" sz="2200" b="0" i="0" u="none" strike="noStrike" cap="none" normalizeH="0" baseline="0" dirty="0">
                <a:ln>
                  <a:noFill/>
                </a:ln>
                <a:solidFill>
                  <a:schemeClr val="tx1"/>
                </a:solidFill>
                <a:effectLst/>
                <a:latin typeface="Arial Unicode MS"/>
              </a:rPr>
              <a:t>¿Cómo debo leer los Salmos?</a:t>
            </a:r>
            <a:br>
              <a:rPr kumimoji="0" lang="es-ES" altLang="en-US" sz="6600" b="0" i="0" u="none" strike="noStrike" cap="none" normalizeH="0" baseline="0" dirty="0">
                <a:ln>
                  <a:noFill/>
                </a:ln>
                <a:solidFill>
                  <a:schemeClr val="tx1"/>
                </a:solidFill>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18D55294-B0C7-E049-DAF7-DD6D2D43D95E}"/>
              </a:ext>
            </a:extLst>
          </p:cNvPr>
          <p:cNvSpPr>
            <a:spLocks noGrp="1"/>
          </p:cNvSpPr>
          <p:nvPr>
            <p:ph sz="half" idx="1"/>
          </p:nvPr>
        </p:nvSpPr>
        <p:spPr/>
        <p:txBody>
          <a:bodyPr/>
          <a:lstStyle/>
          <a:p>
            <a:pPr marL="228600" indent="-228600">
              <a:buAutoNum type="arabicPeriod"/>
            </a:pPr>
            <a:r>
              <a:rPr lang="en-US" dirty="0"/>
              <a:t>Read in context</a:t>
            </a:r>
          </a:p>
          <a:p>
            <a:pPr marL="228600" indent="-228600">
              <a:buAutoNum type="arabicPeriod"/>
            </a:pPr>
            <a:r>
              <a:rPr lang="en-US" dirty="0"/>
              <a:t>Determine the genre (type/feeling) – more on this next. </a:t>
            </a:r>
          </a:p>
          <a:p>
            <a:pPr marL="228600" indent="-228600">
              <a:buAutoNum type="arabicPeriod"/>
            </a:pPr>
            <a:r>
              <a:rPr lang="en-US" dirty="0"/>
              <a:t>Consider the parallelism</a:t>
            </a:r>
          </a:p>
          <a:p>
            <a:pPr marL="228600" indent="-228600">
              <a:buAutoNum type="arabicPeriod"/>
            </a:pPr>
            <a:r>
              <a:rPr lang="en-US" dirty="0"/>
              <a:t>Look for the imagery – what can we see?</a:t>
            </a:r>
          </a:p>
          <a:p>
            <a:pPr marL="228600" indent="-228600">
              <a:buAutoNum type="arabicPeriod"/>
            </a:pPr>
            <a:r>
              <a:rPr lang="en-US" dirty="0"/>
              <a:t>Look at title if given. </a:t>
            </a:r>
          </a:p>
          <a:p>
            <a:pPr marL="228600" indent="-228600">
              <a:buAutoNum type="arabicPeriod"/>
            </a:pPr>
            <a:r>
              <a:rPr lang="en-US" dirty="0"/>
              <a:t>What is the Psalm teaching?</a:t>
            </a:r>
          </a:p>
          <a:p>
            <a:pPr marL="228600" indent="-228600">
              <a:buAutoNum type="arabicPeriod"/>
            </a:pPr>
            <a:r>
              <a:rPr lang="en-US" dirty="0"/>
              <a:t>Does the Psalm anticipate Jesus?</a:t>
            </a:r>
          </a:p>
          <a:p>
            <a:pPr marL="228600" indent="-228600">
              <a:buAutoNum type="arabicPeriod"/>
            </a:pPr>
            <a:r>
              <a:rPr lang="en-US" dirty="0"/>
              <a:t>Allow the Psalm to mirror your situation (soul).</a:t>
            </a:r>
          </a:p>
          <a:p>
            <a:pPr marL="228600" indent="-228600">
              <a:buAutoNum type="arabicPeriod"/>
            </a:pPr>
            <a:r>
              <a:rPr lang="en-US" dirty="0"/>
              <a:t>Allow the Psalm to help guide you in time of need. </a:t>
            </a:r>
          </a:p>
          <a:p>
            <a:endParaRPr lang="en-US" dirty="0"/>
          </a:p>
        </p:txBody>
      </p:sp>
      <p:sp>
        <p:nvSpPr>
          <p:cNvPr id="7" name="Rectangle 3">
            <a:extLst>
              <a:ext uri="{FF2B5EF4-FFF2-40B4-BE49-F238E27FC236}">
                <a16:creationId xmlns:a16="http://schemas.microsoft.com/office/drawing/2014/main" id="{71A23721-6538-82C6-AA1B-6AE5721D3342}"/>
              </a:ext>
            </a:extLst>
          </p:cNvPr>
          <p:cNvSpPr>
            <a:spLocks noGrp="1" noChangeArrowheads="1"/>
          </p:cNvSpPr>
          <p:nvPr>
            <p:ph sz="half" idx="2"/>
          </p:nvPr>
        </p:nvSpPr>
        <p:spPr bwMode="auto">
          <a:xfrm>
            <a:off x="4572000" y="1037853"/>
            <a:ext cx="433988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Leer en contexto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Determine el género (tipo/sentimiento); más sobre esto a continuación.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Considere el paralelismo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Busque las imágenes: ¿qué podemos ver?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Mire el título si lo proporciona.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¿Qué enseña el Salmo?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¿El Salmo anticipa a Jesús?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Permita que el Salmo refleje su situación (alma). </a:t>
            </a:r>
            <a:endParaRPr lang="es-ES" altLang="en-US" sz="1600" dirty="0">
              <a:solidFill>
                <a:schemeClr val="tx1"/>
              </a:solidFill>
            </a:endParaRPr>
          </a:p>
          <a:p>
            <a:pPr marL="342900" marR="0" lvl="0" indent="-342900" algn="l" defTabSz="914400" rtl="0" eaLnBrk="0" fontAlgn="base" latinLnBrk="0" hangingPunct="0">
              <a:lnSpc>
                <a:spcPct val="100000"/>
              </a:lnSpc>
              <a:spcBef>
                <a:spcPct val="0"/>
              </a:spcBef>
              <a:spcAft>
                <a:spcPct val="0"/>
              </a:spcAft>
              <a:buClrTx/>
              <a:buSzTx/>
              <a:buFontTx/>
              <a:buAutoNum type="arabicPeriod"/>
              <a:tabLst/>
            </a:pPr>
            <a:r>
              <a:rPr kumimoji="0" lang="es-ES" altLang="en-US" sz="1600" b="0" i="0" u="none" strike="noStrike" cap="none" normalizeH="0" baseline="0" dirty="0">
                <a:ln>
                  <a:noFill/>
                </a:ln>
                <a:solidFill>
                  <a:schemeClr val="tx1"/>
                </a:solidFill>
                <a:effectLst/>
              </a:rPr>
              <a:t>Permita que el Salmo le ayude a guiarse en momentos de necesidad.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00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4410-3AD2-BF9D-33EC-7B4D45A30B14}"/>
              </a:ext>
            </a:extLst>
          </p:cNvPr>
          <p:cNvSpPr>
            <a:spLocks noGrp="1"/>
          </p:cNvSpPr>
          <p:nvPr>
            <p:ph type="title"/>
          </p:nvPr>
        </p:nvSpPr>
        <p:spPr/>
        <p:txBody>
          <a:bodyPr>
            <a:normAutofit fontScale="90000"/>
          </a:bodyPr>
          <a:lstStyle/>
          <a:p>
            <a:r>
              <a:rPr lang="en-US">
                <a:latin typeface="Malgun Gothic"/>
                <a:ea typeface="Malgun Gothic"/>
              </a:rPr>
              <a:t>Introduction to Genre / </a:t>
            </a:r>
            <a:r>
              <a:rPr lang="en-US" err="1">
                <a:latin typeface="Malgun Gothic"/>
                <a:ea typeface="Malgun Gothic"/>
              </a:rPr>
              <a:t>Introducción</a:t>
            </a:r>
            <a:r>
              <a:rPr lang="en-US">
                <a:latin typeface="Malgun Gothic"/>
                <a:ea typeface="Malgun Gothic"/>
              </a:rPr>
              <a:t> al </a:t>
            </a:r>
            <a:r>
              <a:rPr lang="en-US" err="1">
                <a:latin typeface="Malgun Gothic"/>
                <a:ea typeface="Malgun Gothic"/>
              </a:rPr>
              <a:t>género</a:t>
            </a:r>
            <a:endParaRPr lang="en-US" err="1"/>
          </a:p>
        </p:txBody>
      </p:sp>
      <p:sp>
        <p:nvSpPr>
          <p:cNvPr id="3" name="Content Placeholder 2">
            <a:extLst>
              <a:ext uri="{FF2B5EF4-FFF2-40B4-BE49-F238E27FC236}">
                <a16:creationId xmlns:a16="http://schemas.microsoft.com/office/drawing/2014/main" id="{1A14FD74-BC4C-8565-72D8-71E2D8DB7F7E}"/>
              </a:ext>
            </a:extLst>
          </p:cNvPr>
          <p:cNvSpPr>
            <a:spLocks noGrp="1"/>
          </p:cNvSpPr>
          <p:nvPr>
            <p:ph sz="half" idx="1"/>
          </p:nvPr>
        </p:nvSpPr>
        <p:spPr>
          <a:xfrm>
            <a:off x="337625" y="1041006"/>
            <a:ext cx="4234375" cy="4449790"/>
          </a:xfrm>
        </p:spPr>
        <p:txBody>
          <a:bodyPr/>
          <a:lstStyle/>
          <a:p>
            <a:r>
              <a:rPr lang="en-US" dirty="0"/>
              <a:t>“A group of texts similar in their mood, content, structure, or phraseology” (Longman)</a:t>
            </a:r>
          </a:p>
          <a:p>
            <a:r>
              <a:rPr lang="en-US" dirty="0"/>
              <a:t>Genre elements help us understand how to read the text</a:t>
            </a:r>
          </a:p>
          <a:p>
            <a:pPr lvl="1"/>
            <a:r>
              <a:rPr lang="en-US" dirty="0"/>
              <a:t>Are we looking for a story, teaching, or laws?</a:t>
            </a:r>
          </a:p>
          <a:p>
            <a:pPr lvl="1"/>
            <a:r>
              <a:rPr lang="en-US" dirty="0"/>
              <a:t>Are the descriptions literal or figurative?</a:t>
            </a:r>
          </a:p>
          <a:p>
            <a:pPr lvl="1"/>
            <a:r>
              <a:rPr lang="en-US" dirty="0"/>
              <a:t>How should I feel about the text?</a:t>
            </a:r>
          </a:p>
          <a:p>
            <a:r>
              <a:rPr lang="en-US" dirty="0"/>
              <a:t>In the psalms, genre is roughly equivalent to the predominant mood of the psalm:</a:t>
            </a:r>
          </a:p>
          <a:p>
            <a:pPr lvl="1"/>
            <a:r>
              <a:rPr lang="en-US" dirty="0"/>
              <a:t>Lament – feelings of sorrow and pain</a:t>
            </a:r>
          </a:p>
          <a:p>
            <a:pPr lvl="1"/>
            <a:r>
              <a:rPr lang="en-US" dirty="0"/>
              <a:t>Imprecation – feelings of anger</a:t>
            </a:r>
          </a:p>
          <a:p>
            <a:pPr lvl="1"/>
            <a:r>
              <a:rPr lang="en-US" dirty="0"/>
              <a:t>Trust – feelings of hope </a:t>
            </a:r>
          </a:p>
          <a:p>
            <a:pPr lvl="1"/>
            <a:r>
              <a:rPr lang="en-US" dirty="0"/>
              <a:t>Thanksgiving – feelings of gratitude</a:t>
            </a:r>
          </a:p>
          <a:p>
            <a:pPr lvl="1"/>
            <a:r>
              <a:rPr lang="en-US" dirty="0"/>
              <a:t>Praise – feelings of joy</a:t>
            </a:r>
          </a:p>
          <a:p>
            <a:pPr lvl="1"/>
            <a:r>
              <a:rPr lang="en-US" dirty="0"/>
              <a:t>Wisdom – experience of learning </a:t>
            </a:r>
          </a:p>
          <a:p>
            <a:pPr marL="205740" lvl="1" indent="0">
              <a:buNone/>
            </a:pPr>
            <a:endParaRPr lang="en-US" dirty="0"/>
          </a:p>
          <a:p>
            <a:pPr lvl="1"/>
            <a:endParaRPr lang="en-US" dirty="0"/>
          </a:p>
        </p:txBody>
      </p:sp>
      <p:sp>
        <p:nvSpPr>
          <p:cNvPr id="4" name="Content Placeholder 3">
            <a:extLst>
              <a:ext uri="{FF2B5EF4-FFF2-40B4-BE49-F238E27FC236}">
                <a16:creationId xmlns:a16="http://schemas.microsoft.com/office/drawing/2014/main" id="{3A606577-EC27-0CFB-22FF-B82448871A08}"/>
              </a:ext>
            </a:extLst>
          </p:cNvPr>
          <p:cNvSpPr>
            <a:spLocks noGrp="1"/>
          </p:cNvSpPr>
          <p:nvPr>
            <p:ph sz="half" idx="2"/>
          </p:nvPr>
        </p:nvSpPr>
        <p:spPr/>
        <p:txBody>
          <a:bodyPr vert="horz" lIns="91440" tIns="45720" rIns="91440" bIns="45720" rtlCol="0" anchor="t">
            <a:normAutofit/>
          </a:bodyPr>
          <a:lstStyle/>
          <a:p>
            <a:r>
              <a:rPr lang="en-US" dirty="0"/>
              <a:t>“Un </a:t>
            </a:r>
            <a:r>
              <a:rPr lang="en-US" dirty="0" err="1"/>
              <a:t>grupo</a:t>
            </a:r>
            <a:r>
              <a:rPr lang="en-US" dirty="0"/>
              <a:t> de </a:t>
            </a:r>
            <a:r>
              <a:rPr lang="en-US" dirty="0" err="1"/>
              <a:t>textos</a:t>
            </a:r>
            <a:r>
              <a:rPr lang="en-US" dirty="0"/>
              <a:t> </a:t>
            </a:r>
            <a:r>
              <a:rPr lang="en-US" dirty="0" err="1"/>
              <a:t>similares</a:t>
            </a:r>
            <a:r>
              <a:rPr lang="en-US" dirty="0"/>
              <a:t> </a:t>
            </a:r>
            <a:r>
              <a:rPr lang="en-US" dirty="0" err="1"/>
              <a:t>en</a:t>
            </a:r>
            <a:r>
              <a:rPr lang="en-US" dirty="0"/>
              <a:t> </a:t>
            </a:r>
            <a:r>
              <a:rPr lang="en-US" dirty="0" err="1"/>
              <a:t>su</a:t>
            </a:r>
            <a:r>
              <a:rPr lang="en-US" dirty="0"/>
              <a:t> modo, </a:t>
            </a:r>
            <a:r>
              <a:rPr lang="en-US" dirty="0" err="1"/>
              <a:t>contenido</a:t>
            </a:r>
            <a:r>
              <a:rPr lang="en-US" dirty="0"/>
              <a:t>, </a:t>
            </a:r>
            <a:r>
              <a:rPr lang="en-US" dirty="0" err="1"/>
              <a:t>estructura</a:t>
            </a:r>
            <a:r>
              <a:rPr lang="en-US" dirty="0"/>
              <a:t>, o </a:t>
            </a:r>
            <a:r>
              <a:rPr lang="en-US" dirty="0" err="1"/>
              <a:t>fraseología</a:t>
            </a:r>
            <a:r>
              <a:rPr lang="en-US" dirty="0"/>
              <a:t>” (Longman)</a:t>
            </a:r>
          </a:p>
          <a:p>
            <a:r>
              <a:rPr lang="en-US" dirty="0"/>
              <a:t>Los </a:t>
            </a:r>
            <a:r>
              <a:rPr lang="en-US" dirty="0" err="1"/>
              <a:t>elementos</a:t>
            </a:r>
            <a:r>
              <a:rPr lang="en-US" dirty="0"/>
              <a:t> del </a:t>
            </a:r>
            <a:r>
              <a:rPr lang="en-US" dirty="0" err="1"/>
              <a:t>género</a:t>
            </a:r>
            <a:r>
              <a:rPr lang="en-US" dirty="0"/>
              <a:t> </a:t>
            </a:r>
            <a:r>
              <a:rPr lang="en-US" dirty="0" err="1"/>
              <a:t>nos</a:t>
            </a:r>
            <a:r>
              <a:rPr lang="en-US" dirty="0"/>
              <a:t> </a:t>
            </a:r>
            <a:r>
              <a:rPr lang="en-US" dirty="0" err="1"/>
              <a:t>ayudan</a:t>
            </a:r>
            <a:r>
              <a:rPr lang="en-US" dirty="0"/>
              <a:t> a </a:t>
            </a:r>
            <a:r>
              <a:rPr lang="en-US" dirty="0" err="1"/>
              <a:t>entender</a:t>
            </a:r>
            <a:r>
              <a:rPr lang="en-US" dirty="0"/>
              <a:t> </a:t>
            </a:r>
            <a:r>
              <a:rPr lang="en-US" dirty="0" err="1"/>
              <a:t>cómo</a:t>
            </a:r>
            <a:r>
              <a:rPr lang="en-US" dirty="0"/>
              <a:t> leer </a:t>
            </a:r>
            <a:r>
              <a:rPr lang="en-US" dirty="0" err="1"/>
              <a:t>el</a:t>
            </a:r>
            <a:r>
              <a:rPr lang="en-US" dirty="0"/>
              <a:t> </a:t>
            </a:r>
            <a:r>
              <a:rPr lang="en-US" dirty="0" err="1"/>
              <a:t>texto</a:t>
            </a:r>
            <a:endParaRPr lang="en-US" dirty="0"/>
          </a:p>
          <a:p>
            <a:pPr lvl="1">
              <a:spcBef>
                <a:spcPts val="100"/>
              </a:spcBef>
              <a:spcAft>
                <a:spcPts val="100"/>
              </a:spcAft>
            </a:pPr>
            <a:r>
              <a:rPr lang="en-US" dirty="0"/>
              <a:t>¿</a:t>
            </a:r>
            <a:r>
              <a:rPr lang="en-US" dirty="0" err="1"/>
              <a:t>Buscamos</a:t>
            </a:r>
            <a:r>
              <a:rPr lang="en-US" dirty="0"/>
              <a:t> </a:t>
            </a:r>
            <a:r>
              <a:rPr lang="en-US" dirty="0" err="1"/>
              <a:t>una</a:t>
            </a:r>
            <a:r>
              <a:rPr lang="en-US" dirty="0"/>
              <a:t> </a:t>
            </a:r>
            <a:r>
              <a:rPr lang="en-US" dirty="0" err="1"/>
              <a:t>historia</a:t>
            </a:r>
            <a:r>
              <a:rPr lang="en-US" dirty="0"/>
              <a:t>, </a:t>
            </a:r>
            <a:r>
              <a:rPr lang="en-US" dirty="0" err="1"/>
              <a:t>enseñanza</a:t>
            </a:r>
            <a:r>
              <a:rPr lang="en-US" dirty="0"/>
              <a:t> o </a:t>
            </a:r>
            <a:r>
              <a:rPr lang="en-US" dirty="0" err="1"/>
              <a:t>leyes</a:t>
            </a:r>
            <a:r>
              <a:rPr lang="en-US" dirty="0"/>
              <a:t>?</a:t>
            </a:r>
          </a:p>
          <a:p>
            <a:pPr lvl="1">
              <a:spcBef>
                <a:spcPts val="100"/>
              </a:spcBef>
              <a:spcAft>
                <a:spcPts val="100"/>
              </a:spcAft>
            </a:pPr>
            <a:r>
              <a:rPr lang="en-US" dirty="0"/>
              <a:t>¿Son las </a:t>
            </a:r>
            <a:r>
              <a:rPr lang="en-US" dirty="0" err="1"/>
              <a:t>descripciones</a:t>
            </a:r>
            <a:r>
              <a:rPr lang="en-US" dirty="0"/>
              <a:t> </a:t>
            </a:r>
            <a:r>
              <a:rPr lang="en-US" dirty="0" err="1"/>
              <a:t>literales</a:t>
            </a:r>
            <a:r>
              <a:rPr lang="en-US" dirty="0"/>
              <a:t> o </a:t>
            </a:r>
            <a:r>
              <a:rPr lang="en-US" dirty="0" err="1"/>
              <a:t>figuradas</a:t>
            </a:r>
            <a:r>
              <a:rPr lang="en-US" dirty="0"/>
              <a:t>?</a:t>
            </a:r>
          </a:p>
          <a:p>
            <a:pPr lvl="1">
              <a:spcBef>
                <a:spcPts val="100"/>
              </a:spcBef>
              <a:spcAft>
                <a:spcPts val="100"/>
              </a:spcAft>
            </a:pPr>
            <a:r>
              <a:rPr lang="en-US" dirty="0"/>
              <a:t>¿</a:t>
            </a:r>
            <a:r>
              <a:rPr lang="en-US" dirty="0" err="1"/>
              <a:t>Cómo</a:t>
            </a:r>
            <a:r>
              <a:rPr lang="en-US" dirty="0"/>
              <a:t> me </a:t>
            </a:r>
            <a:r>
              <a:rPr lang="en-US" dirty="0" err="1"/>
              <a:t>debo</a:t>
            </a:r>
            <a:r>
              <a:rPr lang="en-US" dirty="0"/>
              <a:t> </a:t>
            </a:r>
            <a:r>
              <a:rPr lang="en-US" dirty="0" err="1"/>
              <a:t>sentir</a:t>
            </a:r>
            <a:r>
              <a:rPr lang="en-US" dirty="0"/>
              <a:t> </a:t>
            </a:r>
            <a:r>
              <a:rPr lang="en-US" dirty="0" err="1"/>
              <a:t>en</a:t>
            </a:r>
            <a:r>
              <a:rPr lang="en-US" dirty="0"/>
              <a:t> </a:t>
            </a:r>
            <a:r>
              <a:rPr lang="en-US" dirty="0" err="1"/>
              <a:t>cuanto</a:t>
            </a:r>
            <a:r>
              <a:rPr lang="en-US" dirty="0"/>
              <a:t> al </a:t>
            </a:r>
            <a:r>
              <a:rPr lang="en-US" dirty="0" err="1"/>
              <a:t>texto</a:t>
            </a:r>
            <a:r>
              <a:rPr lang="en-US" dirty="0"/>
              <a:t>?</a:t>
            </a:r>
          </a:p>
          <a:p>
            <a:r>
              <a:rPr lang="en-US" dirty="0"/>
              <a:t>En </a:t>
            </a:r>
            <a:r>
              <a:rPr lang="en-US" dirty="0" err="1"/>
              <a:t>los</a:t>
            </a:r>
            <a:r>
              <a:rPr lang="en-US" dirty="0"/>
              <a:t> </a:t>
            </a:r>
            <a:r>
              <a:rPr lang="en-US" dirty="0" err="1"/>
              <a:t>salmos</a:t>
            </a:r>
            <a:r>
              <a:rPr lang="en-US" dirty="0"/>
              <a:t>, </a:t>
            </a:r>
            <a:r>
              <a:rPr lang="en-US" dirty="0" err="1"/>
              <a:t>el</a:t>
            </a:r>
            <a:r>
              <a:rPr lang="en-US" dirty="0"/>
              <a:t> </a:t>
            </a:r>
            <a:r>
              <a:rPr lang="en-US" dirty="0" err="1"/>
              <a:t>género</a:t>
            </a:r>
            <a:r>
              <a:rPr lang="en-US" dirty="0"/>
              <a:t> es </a:t>
            </a:r>
            <a:r>
              <a:rPr lang="en-US" dirty="0" err="1"/>
              <a:t>más</a:t>
            </a:r>
            <a:r>
              <a:rPr lang="en-US" dirty="0"/>
              <a:t> o </a:t>
            </a:r>
            <a:r>
              <a:rPr lang="en-US" dirty="0" err="1"/>
              <a:t>menos</a:t>
            </a:r>
            <a:r>
              <a:rPr lang="en-US" dirty="0"/>
              <a:t> </a:t>
            </a:r>
            <a:r>
              <a:rPr lang="en-US" dirty="0" err="1"/>
              <a:t>equivalente</a:t>
            </a:r>
            <a:r>
              <a:rPr lang="en-US" dirty="0"/>
              <a:t> al </a:t>
            </a:r>
            <a:r>
              <a:rPr lang="en-US" dirty="0" err="1"/>
              <a:t>tono</a:t>
            </a:r>
            <a:r>
              <a:rPr lang="en-US" dirty="0"/>
              <a:t> del </a:t>
            </a:r>
            <a:r>
              <a:rPr lang="en-US" dirty="0" err="1"/>
              <a:t>salmo</a:t>
            </a:r>
            <a:r>
              <a:rPr lang="en-US" dirty="0"/>
              <a:t>:</a:t>
            </a:r>
          </a:p>
          <a:p>
            <a:pPr lvl="1">
              <a:spcBef>
                <a:spcPts val="100"/>
              </a:spcBef>
              <a:spcAft>
                <a:spcPts val="100"/>
              </a:spcAft>
            </a:pPr>
            <a:r>
              <a:rPr lang="en-US" dirty="0" err="1"/>
              <a:t>Lamento</a:t>
            </a:r>
            <a:r>
              <a:rPr lang="en-US" dirty="0"/>
              <a:t> – </a:t>
            </a:r>
            <a:r>
              <a:rPr lang="en-US" dirty="0" err="1"/>
              <a:t>sentimientos</a:t>
            </a:r>
            <a:r>
              <a:rPr lang="en-US" dirty="0"/>
              <a:t> de </a:t>
            </a:r>
            <a:r>
              <a:rPr lang="en-US" dirty="0" err="1"/>
              <a:t>pena</a:t>
            </a:r>
            <a:r>
              <a:rPr lang="en-US" dirty="0"/>
              <a:t> y dolor</a:t>
            </a:r>
          </a:p>
          <a:p>
            <a:pPr lvl="1">
              <a:spcBef>
                <a:spcPts val="100"/>
              </a:spcBef>
              <a:spcAft>
                <a:spcPts val="100"/>
              </a:spcAft>
            </a:pPr>
            <a:r>
              <a:rPr lang="en-US" dirty="0" err="1"/>
              <a:t>Imprecación</a:t>
            </a:r>
            <a:r>
              <a:rPr lang="en-US" dirty="0"/>
              <a:t> </a:t>
            </a:r>
            <a:r>
              <a:rPr lang="en-US" dirty="0">
                <a:ea typeface="+mn-lt"/>
                <a:cs typeface="+mn-lt"/>
              </a:rPr>
              <a:t>–</a:t>
            </a:r>
            <a:r>
              <a:rPr lang="en-US" dirty="0"/>
              <a:t> </a:t>
            </a:r>
            <a:r>
              <a:rPr lang="en-US" dirty="0" err="1"/>
              <a:t>sentimientos</a:t>
            </a:r>
            <a:r>
              <a:rPr lang="en-US" dirty="0"/>
              <a:t> de </a:t>
            </a:r>
            <a:r>
              <a:rPr lang="en-US" dirty="0" err="1"/>
              <a:t>enojo</a:t>
            </a:r>
            <a:endParaRPr lang="en-US" dirty="0"/>
          </a:p>
          <a:p>
            <a:pPr lvl="1">
              <a:spcBef>
                <a:spcPts val="100"/>
              </a:spcBef>
              <a:spcAft>
                <a:spcPts val="100"/>
              </a:spcAft>
            </a:pPr>
            <a:r>
              <a:rPr lang="en-US" dirty="0" err="1"/>
              <a:t>Confianza</a:t>
            </a:r>
            <a:r>
              <a:rPr lang="en-US" dirty="0"/>
              <a:t> </a:t>
            </a:r>
            <a:r>
              <a:rPr lang="en-US" dirty="0">
                <a:ea typeface="+mn-lt"/>
                <a:cs typeface="+mn-lt"/>
              </a:rPr>
              <a:t>– </a:t>
            </a:r>
            <a:r>
              <a:rPr lang="en-US" dirty="0" err="1">
                <a:ea typeface="+mn-lt"/>
                <a:cs typeface="+mn-lt"/>
              </a:rPr>
              <a:t>sentimientos</a:t>
            </a:r>
            <a:r>
              <a:rPr lang="en-US" dirty="0">
                <a:ea typeface="+mn-lt"/>
                <a:cs typeface="+mn-lt"/>
              </a:rPr>
              <a:t> de </a:t>
            </a:r>
            <a:r>
              <a:rPr lang="en-US" dirty="0" err="1">
                <a:ea typeface="+mn-lt"/>
                <a:cs typeface="+mn-lt"/>
              </a:rPr>
              <a:t>esperanza</a:t>
            </a:r>
            <a:endParaRPr lang="en-US" dirty="0">
              <a:ea typeface="+mn-lt"/>
              <a:cs typeface="+mn-lt"/>
            </a:endParaRPr>
          </a:p>
          <a:p>
            <a:pPr lvl="1">
              <a:spcBef>
                <a:spcPts val="100"/>
              </a:spcBef>
              <a:spcAft>
                <a:spcPts val="100"/>
              </a:spcAft>
            </a:pPr>
            <a:r>
              <a:rPr lang="en-US" dirty="0" err="1"/>
              <a:t>Acción</a:t>
            </a:r>
            <a:r>
              <a:rPr lang="en-US" dirty="0"/>
              <a:t> de gracias </a:t>
            </a:r>
            <a:r>
              <a:rPr lang="en-US" dirty="0">
                <a:ea typeface="+mn-lt"/>
                <a:cs typeface="+mn-lt"/>
              </a:rPr>
              <a:t>– </a:t>
            </a:r>
            <a:r>
              <a:rPr lang="en-US" dirty="0" err="1">
                <a:ea typeface="+mn-lt"/>
                <a:cs typeface="+mn-lt"/>
              </a:rPr>
              <a:t>sentimientos</a:t>
            </a:r>
            <a:r>
              <a:rPr lang="en-US" dirty="0">
                <a:ea typeface="+mn-lt"/>
                <a:cs typeface="+mn-lt"/>
              </a:rPr>
              <a:t> de </a:t>
            </a:r>
            <a:r>
              <a:rPr lang="en-US" dirty="0" err="1">
                <a:ea typeface="+mn-lt"/>
                <a:cs typeface="+mn-lt"/>
              </a:rPr>
              <a:t>gratitud</a:t>
            </a:r>
            <a:endParaRPr lang="en-US" dirty="0">
              <a:ea typeface="+mn-lt"/>
              <a:cs typeface="+mn-lt"/>
            </a:endParaRPr>
          </a:p>
          <a:p>
            <a:pPr lvl="1">
              <a:spcBef>
                <a:spcPts val="100"/>
              </a:spcBef>
              <a:spcAft>
                <a:spcPts val="100"/>
              </a:spcAft>
            </a:pPr>
            <a:r>
              <a:rPr lang="en-US" dirty="0" err="1">
                <a:ea typeface="+mn-lt"/>
                <a:cs typeface="+mn-lt"/>
              </a:rPr>
              <a:t>Alabanza</a:t>
            </a:r>
            <a:r>
              <a:rPr lang="en-US" dirty="0">
                <a:ea typeface="+mn-lt"/>
                <a:cs typeface="+mn-lt"/>
              </a:rPr>
              <a:t> – </a:t>
            </a:r>
            <a:r>
              <a:rPr lang="en-US" dirty="0" err="1">
                <a:ea typeface="+mn-lt"/>
                <a:cs typeface="+mn-lt"/>
              </a:rPr>
              <a:t>sentimientos</a:t>
            </a:r>
            <a:r>
              <a:rPr lang="en-US" dirty="0">
                <a:ea typeface="+mn-lt"/>
                <a:cs typeface="+mn-lt"/>
              </a:rPr>
              <a:t> de </a:t>
            </a:r>
            <a:r>
              <a:rPr lang="en-US" dirty="0" err="1">
                <a:ea typeface="+mn-lt"/>
                <a:cs typeface="+mn-lt"/>
              </a:rPr>
              <a:t>gozo</a:t>
            </a:r>
            <a:endParaRPr lang="en-US" dirty="0">
              <a:ea typeface="+mn-lt"/>
              <a:cs typeface="+mn-lt"/>
            </a:endParaRPr>
          </a:p>
          <a:p>
            <a:pPr lvl="1">
              <a:spcBef>
                <a:spcPts val="100"/>
              </a:spcBef>
              <a:spcAft>
                <a:spcPts val="100"/>
              </a:spcAft>
            </a:pPr>
            <a:r>
              <a:rPr lang="en-US" dirty="0" err="1">
                <a:ea typeface="+mn-lt"/>
                <a:cs typeface="+mn-lt"/>
              </a:rPr>
              <a:t>Sabiduría</a:t>
            </a:r>
            <a:r>
              <a:rPr lang="en-US" dirty="0">
                <a:ea typeface="+mn-lt"/>
                <a:cs typeface="+mn-lt"/>
              </a:rPr>
              <a:t> – </a:t>
            </a:r>
            <a:r>
              <a:rPr lang="en-US" dirty="0" err="1">
                <a:ea typeface="+mn-lt"/>
                <a:cs typeface="+mn-lt"/>
              </a:rPr>
              <a:t>experiencia</a:t>
            </a:r>
            <a:r>
              <a:rPr lang="en-US" dirty="0">
                <a:ea typeface="+mn-lt"/>
                <a:cs typeface="+mn-lt"/>
              </a:rPr>
              <a:t> de </a:t>
            </a:r>
            <a:r>
              <a:rPr lang="en-US" dirty="0" err="1">
                <a:ea typeface="+mn-lt"/>
                <a:cs typeface="+mn-lt"/>
              </a:rPr>
              <a:t>aprender</a:t>
            </a:r>
            <a:endParaRPr lang="en-US" dirty="0">
              <a:ea typeface="+mn-lt"/>
              <a:cs typeface="+mn-lt"/>
            </a:endParaRPr>
          </a:p>
        </p:txBody>
      </p:sp>
    </p:spTree>
    <p:extLst>
      <p:ext uri="{BB962C8B-B14F-4D97-AF65-F5344CB8AC3E}">
        <p14:creationId xmlns:p14="http://schemas.microsoft.com/office/powerpoint/2010/main" val="16964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FF15-DDE3-51B6-D270-BFF57278B2FD}"/>
              </a:ext>
            </a:extLst>
          </p:cNvPr>
          <p:cNvSpPr>
            <a:spLocks noGrp="1"/>
          </p:cNvSpPr>
          <p:nvPr>
            <p:ph type="title"/>
          </p:nvPr>
        </p:nvSpPr>
        <p:spPr/>
        <p:txBody>
          <a:bodyPr/>
          <a:lstStyle/>
          <a:p>
            <a:r>
              <a:rPr lang="en-US"/>
              <a:t>Class Schedule / </a:t>
            </a:r>
            <a:r>
              <a:rPr lang="en-US" err="1"/>
              <a:t>Calendario</a:t>
            </a:r>
            <a:r>
              <a:rPr lang="en-US"/>
              <a:t> de la </a:t>
            </a:r>
            <a:r>
              <a:rPr lang="en-US" err="1"/>
              <a:t>clase</a:t>
            </a:r>
            <a:endParaRPr lang="en-US"/>
          </a:p>
        </p:txBody>
      </p:sp>
      <p:graphicFrame>
        <p:nvGraphicFramePr>
          <p:cNvPr id="4" name="Content Placeholder 3">
            <a:extLst>
              <a:ext uri="{FF2B5EF4-FFF2-40B4-BE49-F238E27FC236}">
                <a16:creationId xmlns:a16="http://schemas.microsoft.com/office/drawing/2014/main" id="{C63D66DF-0D0E-5A11-BDE3-7BF636F01A90}"/>
              </a:ext>
            </a:extLst>
          </p:cNvPr>
          <p:cNvGraphicFramePr>
            <a:graphicFrameLocks noGrp="1"/>
          </p:cNvGraphicFramePr>
          <p:nvPr>
            <p:ph idx="1"/>
          </p:nvPr>
        </p:nvGraphicFramePr>
        <p:xfrm>
          <a:off x="678074" y="1100572"/>
          <a:ext cx="7787852" cy="4104004"/>
        </p:xfrm>
        <a:graphic>
          <a:graphicData uri="http://schemas.openxmlformats.org/drawingml/2006/table">
            <a:tbl>
              <a:tblPr firstRow="1" firstCol="1" bandRow="1">
                <a:tableStyleId>{5C22544A-7EE6-4342-B048-85BDC9FD1C3A}</a:tableStyleId>
              </a:tblPr>
              <a:tblGrid>
                <a:gridCol w="350229">
                  <a:extLst>
                    <a:ext uri="{9D8B030D-6E8A-4147-A177-3AD203B41FA5}">
                      <a16:colId xmlns:a16="http://schemas.microsoft.com/office/drawing/2014/main" val="735986139"/>
                    </a:ext>
                  </a:extLst>
                </a:gridCol>
                <a:gridCol w="6015322">
                  <a:extLst>
                    <a:ext uri="{9D8B030D-6E8A-4147-A177-3AD203B41FA5}">
                      <a16:colId xmlns:a16="http://schemas.microsoft.com/office/drawing/2014/main" val="1690577095"/>
                    </a:ext>
                  </a:extLst>
                </a:gridCol>
                <a:gridCol w="1422301">
                  <a:extLst>
                    <a:ext uri="{9D8B030D-6E8A-4147-A177-3AD203B41FA5}">
                      <a16:colId xmlns:a16="http://schemas.microsoft.com/office/drawing/2014/main" val="864712114"/>
                    </a:ext>
                  </a:extLst>
                </a:gridCol>
              </a:tblGrid>
              <a:tr h="241412">
                <a:tc>
                  <a:txBody>
                    <a:bodyPr/>
                    <a:lstStyle/>
                    <a:p>
                      <a:pPr marL="0" marR="0">
                        <a:spcBef>
                          <a:spcPts val="0"/>
                        </a:spcBef>
                        <a:spcAft>
                          <a:spcPts val="0"/>
                        </a:spcAf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Lesson / </a:t>
                      </a:r>
                      <a:r>
                        <a:rPr lang="en-US" sz="1400" err="1">
                          <a:effectLst/>
                        </a:rPr>
                        <a:t>Lección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Psalms / </a:t>
                      </a:r>
                      <a:r>
                        <a:rPr lang="en-US" sz="1400" err="1">
                          <a:effectLst/>
                        </a:rPr>
                        <a:t>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4090508177"/>
                  </a:ext>
                </a:extLst>
              </a:tr>
              <a:tr h="241412">
                <a:tc gridSpan="3">
                  <a:txBody>
                    <a:bodyPr/>
                    <a:lstStyle/>
                    <a:p>
                      <a:pPr marL="0" marR="0">
                        <a:spcBef>
                          <a:spcPts val="0"/>
                        </a:spcBef>
                        <a:spcAft>
                          <a:spcPts val="0"/>
                        </a:spcAft>
                      </a:pPr>
                      <a:r>
                        <a:rPr lang="en-US" sz="1400">
                          <a:effectLst/>
                        </a:rPr>
                        <a:t>Reading the Psalms / </a:t>
                      </a:r>
                      <a:r>
                        <a:rPr lang="en-US" sz="1400" err="1">
                          <a:effectLst/>
                        </a:rPr>
                        <a:t>Leyendo</a:t>
                      </a:r>
                      <a:r>
                        <a:rPr lang="en-US" sz="1400">
                          <a:effectLst/>
                        </a:rPr>
                        <a:t> </a:t>
                      </a:r>
                      <a:r>
                        <a:rPr lang="en-US" sz="1400" err="1">
                          <a:effectLst/>
                        </a:rPr>
                        <a:t>los</a:t>
                      </a:r>
                      <a:r>
                        <a:rPr lang="en-US" sz="1400">
                          <a:effectLst/>
                        </a:rPr>
                        <a:t> </a:t>
                      </a:r>
                      <a:r>
                        <a:rPr lang="en-US" sz="1400" err="1">
                          <a:effectLst/>
                        </a:rPr>
                        <a:t>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0129989"/>
                  </a:ext>
                </a:extLst>
              </a:tr>
              <a:tr h="241412">
                <a:tc>
                  <a:txBody>
                    <a:bodyPr/>
                    <a:lstStyle/>
                    <a:p>
                      <a:pPr marL="0" marR="0" algn="ctr">
                        <a:spcBef>
                          <a:spcPts val="0"/>
                        </a:spcBef>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Big Ideas of the Book of Psalms / </a:t>
                      </a:r>
                      <a:r>
                        <a:rPr lang="es-ES" sz="1400">
                          <a:effectLst/>
                        </a:rPr>
                        <a:t>Ideas grandes del libro de los 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1, 2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7823268"/>
                  </a:ext>
                </a:extLst>
              </a:tr>
              <a:tr h="241412">
                <a:tc>
                  <a:txBody>
                    <a:bodyPr/>
                    <a:lstStyle/>
                    <a:p>
                      <a:pPr marL="0" marR="0" algn="ctr">
                        <a:spcBef>
                          <a:spcPts val="0"/>
                        </a:spcBef>
                        <a:spcAft>
                          <a:spcPts val="0"/>
                        </a:spcAft>
                      </a:pPr>
                      <a:r>
                        <a:rPr lang="en-US" sz="1400">
                          <a:effectLst/>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Structure and Poetry of the Psalms / </a:t>
                      </a:r>
                      <a:r>
                        <a:rPr lang="es-ES" sz="1400">
                          <a:effectLst/>
                        </a:rPr>
                        <a:t>Estructura y poesía de los 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84, 136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0213021"/>
                  </a:ext>
                </a:extLst>
              </a:tr>
              <a:tr h="241412">
                <a:tc>
                  <a:txBody>
                    <a:bodyPr/>
                    <a:lstStyle/>
                    <a:p>
                      <a:pPr marL="0" marR="0" algn="ctr">
                        <a:spcBef>
                          <a:spcPts val="0"/>
                        </a:spcBef>
                        <a:spcAft>
                          <a:spcPts val="0"/>
                        </a:spcAft>
                      </a:pPr>
                      <a:r>
                        <a:rPr lang="en-US"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Finding the Psalm I Need / </a:t>
                      </a:r>
                      <a:r>
                        <a:rPr lang="es-ES" sz="1400">
                          <a:effectLst/>
                        </a:rPr>
                        <a:t>Cómo encontrar el salmo que necesito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40, 77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5797490"/>
                  </a:ext>
                </a:extLst>
              </a:tr>
              <a:tr h="241412">
                <a:tc gridSpan="3">
                  <a:txBody>
                    <a:bodyPr/>
                    <a:lstStyle/>
                    <a:p>
                      <a:pPr marL="0" marR="0">
                        <a:spcBef>
                          <a:spcPts val="0"/>
                        </a:spcBef>
                        <a:spcAft>
                          <a:spcPts val="0"/>
                        </a:spcAft>
                      </a:pPr>
                      <a:r>
                        <a:rPr lang="en-US" sz="1400">
                          <a:effectLst/>
                        </a:rPr>
                        <a:t>Living with the Psalms in moments of… / </a:t>
                      </a:r>
                      <a:r>
                        <a:rPr lang="es-ES" sz="1400" b="1" kern="1200">
                          <a:solidFill>
                            <a:schemeClr val="lt1"/>
                          </a:solidFill>
                          <a:effectLst/>
                          <a:latin typeface="+mn-lt"/>
                          <a:ea typeface="+mn-ea"/>
                          <a:cs typeface="+mn-cs"/>
                        </a:rPr>
                        <a:t>Viviendo con los Salmos en momentos de…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2755966"/>
                  </a:ext>
                </a:extLst>
              </a:tr>
              <a:tr h="241412">
                <a:tc>
                  <a:txBody>
                    <a:bodyPr/>
                    <a:lstStyle/>
                    <a:p>
                      <a:pPr marL="0" marR="0" algn="ctr">
                        <a:spcBef>
                          <a:spcPts val="0"/>
                        </a:spcBef>
                        <a:spcAft>
                          <a:spcPts val="0"/>
                        </a:spcAft>
                      </a:pPr>
                      <a:r>
                        <a:rPr lang="en-US"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Suffering (Lament) / </a:t>
                      </a:r>
                      <a:r>
                        <a:rPr lang="en-US" sz="1400" err="1">
                          <a:effectLst/>
                        </a:rPr>
                        <a:t>Sufrimiento</a:t>
                      </a:r>
                      <a:r>
                        <a:rPr lang="en-US" sz="1400">
                          <a:effectLst/>
                        </a:rPr>
                        <a:t> (</a:t>
                      </a:r>
                      <a:r>
                        <a:rPr lang="en-US" sz="1400" err="1">
                          <a:effectLst/>
                        </a:rPr>
                        <a:t>lamento</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38, 60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0203895"/>
                  </a:ext>
                </a:extLst>
              </a:tr>
              <a:tr h="241412">
                <a:tc>
                  <a:txBody>
                    <a:bodyPr/>
                    <a:lstStyle/>
                    <a:p>
                      <a:pPr marL="0" marR="0" algn="ctr">
                        <a:spcBef>
                          <a:spcPts val="0"/>
                        </a:spcBef>
                        <a:spcAft>
                          <a:spcPts val="0"/>
                        </a:spcAft>
                      </a:pPr>
                      <a:r>
                        <a:rPr lang="en-US" sz="1400">
                          <a:effectLst/>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Anger (Imprecation) / Ira (</a:t>
                      </a:r>
                      <a:r>
                        <a:rPr lang="en-US" sz="1400" err="1">
                          <a:effectLst/>
                        </a:rPr>
                        <a:t>imprecación</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69, 137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1988702"/>
                  </a:ext>
                </a:extLst>
              </a:tr>
              <a:tr h="241412">
                <a:tc>
                  <a:txBody>
                    <a:bodyPr/>
                    <a:lstStyle/>
                    <a:p>
                      <a:pPr marL="0" marR="0" algn="ctr">
                        <a:spcBef>
                          <a:spcPts val="0"/>
                        </a:spcBef>
                        <a:spcAft>
                          <a:spcPts val="0"/>
                        </a:spcAft>
                      </a:pPr>
                      <a:r>
                        <a:rPr lang="en-US"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Fear &amp; Doubt (Trust) / </a:t>
                      </a:r>
                      <a:r>
                        <a:rPr lang="en-US" sz="1400" err="1">
                          <a:effectLst/>
                        </a:rPr>
                        <a:t>Miedo</a:t>
                      </a:r>
                      <a:r>
                        <a:rPr lang="en-US" sz="1400">
                          <a:effectLst/>
                        </a:rPr>
                        <a:t> y </a:t>
                      </a:r>
                      <a:r>
                        <a:rPr lang="en-US" sz="1400" err="1">
                          <a:effectLst/>
                        </a:rPr>
                        <a:t>duda</a:t>
                      </a:r>
                      <a:r>
                        <a:rPr lang="en-US" sz="1400">
                          <a:effectLst/>
                        </a:rPr>
                        <a:t> (</a:t>
                      </a:r>
                      <a:r>
                        <a:rPr lang="en-US" sz="1400" err="1">
                          <a:effectLst/>
                        </a:rPr>
                        <a:t>confianza</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27, 73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8442001"/>
                  </a:ext>
                </a:extLst>
              </a:tr>
              <a:tr h="241412">
                <a:tc>
                  <a:txBody>
                    <a:bodyPr/>
                    <a:lstStyle/>
                    <a:p>
                      <a:pPr marL="0" marR="0" algn="ctr">
                        <a:spcBef>
                          <a:spcPts val="0"/>
                        </a:spcBef>
                        <a:spcAft>
                          <a:spcPts val="0"/>
                        </a:spcAft>
                      </a:pPr>
                      <a:r>
                        <a:rPr lang="en-US" sz="1400">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Gratitude (Thanksgiving) / </a:t>
                      </a:r>
                      <a:r>
                        <a:rPr lang="en-US" sz="1400" err="1">
                          <a:effectLst/>
                        </a:rPr>
                        <a:t>Gratitud</a:t>
                      </a:r>
                      <a:r>
                        <a:rPr lang="en-US" sz="1400">
                          <a:effectLst/>
                        </a:rPr>
                        <a:t> (</a:t>
                      </a:r>
                      <a:r>
                        <a:rPr lang="en-US" sz="1400" err="1">
                          <a:effectLst/>
                        </a:rPr>
                        <a:t>acción</a:t>
                      </a:r>
                      <a:r>
                        <a:rPr lang="en-US" sz="1400">
                          <a:effectLst/>
                        </a:rPr>
                        <a:t> de gracias)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30, 105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6021286"/>
                  </a:ext>
                </a:extLst>
              </a:tr>
              <a:tr h="241412">
                <a:tc>
                  <a:txBody>
                    <a:bodyPr/>
                    <a:lstStyle/>
                    <a:p>
                      <a:pPr marL="0" marR="0" algn="ctr">
                        <a:spcBef>
                          <a:spcPts val="0"/>
                        </a:spcBef>
                        <a:spcAft>
                          <a:spcPts val="0"/>
                        </a:spcAft>
                      </a:pPr>
                      <a:r>
                        <a:rPr lang="en-US" sz="1400">
                          <a:effectLst/>
                        </a:rPr>
                        <a:t>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Joy (Praise) / </a:t>
                      </a:r>
                      <a:r>
                        <a:rPr lang="en-US" sz="1400" err="1">
                          <a:effectLst/>
                        </a:rPr>
                        <a:t>Alegría</a:t>
                      </a:r>
                      <a:r>
                        <a:rPr lang="en-US" sz="1400">
                          <a:effectLst/>
                        </a:rPr>
                        <a:t> (</a:t>
                      </a:r>
                      <a:r>
                        <a:rPr lang="en-US" sz="1400" err="1">
                          <a:effectLst/>
                        </a:rPr>
                        <a:t>alabanza</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34, 103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2777615"/>
                  </a:ext>
                </a:extLst>
              </a:tr>
              <a:tr h="241412">
                <a:tc>
                  <a:txBody>
                    <a:bodyPr/>
                    <a:lstStyle/>
                    <a:p>
                      <a:pPr marL="0" marR="0" algn="ctr">
                        <a:spcBef>
                          <a:spcPts val="0"/>
                        </a:spcBef>
                        <a:spcAft>
                          <a:spcPts val="0"/>
                        </a:spcAft>
                      </a:pPr>
                      <a:r>
                        <a:rPr lang="en-US" sz="1400">
                          <a:effectLst/>
                        </a:rPr>
                        <a:t>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Learning (Wisdom) / </a:t>
                      </a:r>
                      <a:r>
                        <a:rPr lang="en-US" sz="1400" err="1">
                          <a:effectLst/>
                        </a:rPr>
                        <a:t>Aprendizaje</a:t>
                      </a:r>
                      <a:r>
                        <a:rPr lang="en-US" sz="1400">
                          <a:effectLst/>
                        </a:rPr>
                        <a:t> (</a:t>
                      </a:r>
                      <a:r>
                        <a:rPr lang="en-US" sz="1400" err="1">
                          <a:effectLst/>
                        </a:rPr>
                        <a:t>sabiduría</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78, 127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9911568"/>
                  </a:ext>
                </a:extLst>
              </a:tr>
              <a:tr h="241412">
                <a:tc gridSpan="3">
                  <a:txBody>
                    <a:bodyPr/>
                    <a:lstStyle/>
                    <a:p>
                      <a:pPr marL="0" marR="0">
                        <a:spcBef>
                          <a:spcPts val="0"/>
                        </a:spcBef>
                        <a:spcAft>
                          <a:spcPts val="0"/>
                        </a:spcAft>
                      </a:pPr>
                      <a:r>
                        <a:rPr lang="en-US" sz="1400">
                          <a:effectLst/>
                        </a:rPr>
                        <a:t>Special Topics / </a:t>
                      </a:r>
                      <a:r>
                        <a:rPr lang="en-US" sz="1400" b="1" kern="1200" err="1">
                          <a:solidFill>
                            <a:schemeClr val="lt1"/>
                          </a:solidFill>
                          <a:effectLst/>
                          <a:latin typeface="+mn-lt"/>
                          <a:ea typeface="+mn-ea"/>
                          <a:cs typeface="+mn-cs"/>
                        </a:rPr>
                        <a:t>Temas</a:t>
                      </a:r>
                      <a:r>
                        <a:rPr lang="en-US" sz="1400" b="1" kern="1200">
                          <a:solidFill>
                            <a:schemeClr val="lt1"/>
                          </a:solidFill>
                          <a:effectLst/>
                          <a:latin typeface="+mn-lt"/>
                          <a:ea typeface="+mn-ea"/>
                          <a:cs typeface="+mn-cs"/>
                        </a:rPr>
                        <a:t> </a:t>
                      </a:r>
                      <a:r>
                        <a:rPr lang="en-US" sz="1400" b="1" kern="1200" err="1">
                          <a:solidFill>
                            <a:schemeClr val="lt1"/>
                          </a:solidFill>
                          <a:effectLst/>
                          <a:latin typeface="+mn-lt"/>
                          <a:ea typeface="+mn-ea"/>
                          <a:cs typeface="+mn-cs"/>
                        </a:rPr>
                        <a:t>especiales</a:t>
                      </a:r>
                      <a:endParaRPr lang="en-US" sz="1400" b="1" kern="1200">
                        <a:solidFill>
                          <a:schemeClr val="lt1"/>
                        </a:solidFill>
                        <a:effectLst/>
                        <a:latin typeface="+mn-lt"/>
                        <a:ea typeface="+mn-ea"/>
                        <a:cs typeface="+mn-cs"/>
                      </a:endParaRPr>
                    </a:p>
                  </a:txBody>
                  <a:tcPr marL="68580" marR="68580" marT="0" marB="0"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6459067"/>
                  </a:ext>
                </a:extLst>
              </a:tr>
              <a:tr h="241412">
                <a:tc>
                  <a:txBody>
                    <a:bodyPr/>
                    <a:lstStyle/>
                    <a:p>
                      <a:pPr marL="0" marR="0" algn="ctr">
                        <a:spcBef>
                          <a:spcPts val="0"/>
                        </a:spcBef>
                        <a:spcAft>
                          <a:spcPts val="0"/>
                        </a:spcAft>
                      </a:pPr>
                      <a:r>
                        <a:rPr lang="en-US" sz="1400">
                          <a:effectLst/>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Songs of Ascents / Cantos</a:t>
                      </a:r>
                      <a:r>
                        <a:rPr lang="en-US" sz="1400" baseline="0">
                          <a:effectLst/>
                        </a:rPr>
                        <a:t> de </a:t>
                      </a:r>
                      <a:r>
                        <a:rPr lang="en-US" sz="1400" baseline="0" err="1">
                          <a:effectLst/>
                        </a:rPr>
                        <a:t>ascenso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121, 132, 134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6944305"/>
                  </a:ext>
                </a:extLst>
              </a:tr>
              <a:tr h="241412">
                <a:tc>
                  <a:txBody>
                    <a:bodyPr/>
                    <a:lstStyle/>
                    <a:p>
                      <a:pPr marL="0" marR="0" algn="ctr">
                        <a:spcBef>
                          <a:spcPts val="0"/>
                        </a:spcBef>
                        <a:spcAft>
                          <a:spcPts val="0"/>
                        </a:spcAft>
                      </a:pPr>
                      <a:r>
                        <a:rPr lang="en-US" sz="1400">
                          <a:effectLst/>
                        </a:rPr>
                        <a:t>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Praying with the Psalms / </a:t>
                      </a:r>
                      <a:r>
                        <a:rPr lang="es-ES" sz="1400">
                          <a:effectLst/>
                        </a:rPr>
                        <a:t>Cómo orar con los 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Various /</a:t>
                      </a:r>
                      <a:r>
                        <a:rPr lang="en-US" sz="1400" err="1">
                          <a:effectLst/>
                        </a:rPr>
                        <a:t>varios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6108755"/>
                  </a:ext>
                </a:extLst>
              </a:tr>
              <a:tr h="241412">
                <a:tc>
                  <a:txBody>
                    <a:bodyPr/>
                    <a:lstStyle/>
                    <a:p>
                      <a:pPr marL="0" marR="0" algn="ctr">
                        <a:spcBef>
                          <a:spcPts val="0"/>
                        </a:spcBef>
                        <a:spcAft>
                          <a:spcPts val="0"/>
                        </a:spcAft>
                      </a:pPr>
                      <a:r>
                        <a:rPr lang="en-US" sz="1400">
                          <a:effectLst/>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Messianic Psalms / </a:t>
                      </a:r>
                      <a:r>
                        <a:rPr lang="en-US" sz="1400" err="1">
                          <a:effectLst/>
                        </a:rPr>
                        <a:t>Salmos</a:t>
                      </a:r>
                      <a:r>
                        <a:rPr lang="en-US" sz="1400">
                          <a:effectLst/>
                        </a:rPr>
                        <a:t> </a:t>
                      </a:r>
                      <a:r>
                        <a:rPr lang="en-US" sz="1400" err="1">
                          <a:effectLst/>
                        </a:rPr>
                        <a:t>mesiánicos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22, 110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4375988"/>
                  </a:ext>
                </a:extLst>
              </a:tr>
              <a:tr h="241412">
                <a:tc>
                  <a:txBody>
                    <a:bodyPr/>
                    <a:lstStyle/>
                    <a:p>
                      <a:pPr marL="0" marR="0" algn="ctr">
                        <a:spcBef>
                          <a:spcPts val="0"/>
                        </a:spcBef>
                        <a:spcAft>
                          <a:spcPts val="0"/>
                        </a:spcAft>
                      </a:pPr>
                      <a:r>
                        <a:rPr lang="en-US" sz="1400">
                          <a:effectLst/>
                        </a:rPr>
                        <a:t>13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Overflow and Review / Material </a:t>
                      </a:r>
                      <a:r>
                        <a:rPr lang="en-US" sz="1400" err="1">
                          <a:effectLst/>
                        </a:rPr>
                        <a:t>sobrante</a:t>
                      </a:r>
                      <a:r>
                        <a:rPr lang="en-US" sz="1400">
                          <a:effectLst/>
                        </a:rPr>
                        <a:t> y </a:t>
                      </a:r>
                      <a:r>
                        <a:rPr lang="en-US" sz="1400" err="1">
                          <a:effectLst/>
                        </a:rPr>
                        <a:t>repaso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9856970"/>
                  </a:ext>
                </a:extLst>
              </a:tr>
            </a:tbl>
          </a:graphicData>
        </a:graphic>
      </p:graphicFrame>
    </p:spTree>
    <p:extLst>
      <p:ext uri="{BB962C8B-B14F-4D97-AF65-F5344CB8AC3E}">
        <p14:creationId xmlns:p14="http://schemas.microsoft.com/office/powerpoint/2010/main" val="1315002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8C94-E451-76A0-2E17-560E6328E47E}"/>
              </a:ext>
            </a:extLst>
          </p:cNvPr>
          <p:cNvSpPr>
            <a:spLocks noGrp="1"/>
          </p:cNvSpPr>
          <p:nvPr>
            <p:ph type="title"/>
          </p:nvPr>
        </p:nvSpPr>
        <p:spPr/>
        <p:txBody>
          <a:bodyPr/>
          <a:lstStyle/>
          <a:p>
            <a:r>
              <a:rPr lang="en-US">
                <a:latin typeface="Malgun Gothic"/>
                <a:ea typeface="Malgun Gothic"/>
              </a:rPr>
              <a:t>Genre Movement / </a:t>
            </a:r>
            <a:r>
              <a:rPr lang="en-US" err="1">
                <a:latin typeface="Malgun Gothic"/>
                <a:ea typeface="Malgun Gothic"/>
              </a:rPr>
              <a:t>Movimiento</a:t>
            </a:r>
            <a:r>
              <a:rPr lang="en-US">
                <a:latin typeface="Malgun Gothic"/>
                <a:ea typeface="Malgun Gothic"/>
              </a:rPr>
              <a:t> de </a:t>
            </a:r>
            <a:r>
              <a:rPr lang="en-US" err="1">
                <a:latin typeface="Malgun Gothic"/>
                <a:ea typeface="Malgun Gothic"/>
              </a:rPr>
              <a:t>género</a:t>
            </a:r>
            <a:r>
              <a:rPr lang="en-US">
                <a:latin typeface="Malgun Gothic"/>
                <a:ea typeface="Malgun Gothic"/>
              </a:rPr>
              <a:t> </a:t>
            </a:r>
            <a:endParaRPr lang="en-US"/>
          </a:p>
        </p:txBody>
      </p:sp>
      <p:graphicFrame>
        <p:nvGraphicFramePr>
          <p:cNvPr id="4" name="Content Placeholder 6">
            <a:extLst>
              <a:ext uri="{FF2B5EF4-FFF2-40B4-BE49-F238E27FC236}">
                <a16:creationId xmlns:a16="http://schemas.microsoft.com/office/drawing/2014/main" id="{828F6F61-F25A-E487-6B32-9F93B9C80C61}"/>
              </a:ext>
            </a:extLst>
          </p:cNvPr>
          <p:cNvGraphicFramePr>
            <a:graphicFrameLocks noGrp="1"/>
          </p:cNvGraphicFramePr>
          <p:nvPr>
            <p:ph idx="1"/>
            <p:extLst>
              <p:ext uri="{D42A27DB-BD31-4B8C-83A1-F6EECF244321}">
                <p14:modId xmlns:p14="http://schemas.microsoft.com/office/powerpoint/2010/main" val="2481470281"/>
              </p:ext>
            </p:extLst>
          </p:nvPr>
        </p:nvGraphicFramePr>
        <p:xfrm>
          <a:off x="338138" y="1041400"/>
          <a:ext cx="8574087" cy="44497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E25DC50-2033-D4EE-3F6B-8DBDFACFB636}"/>
              </a:ext>
            </a:extLst>
          </p:cNvPr>
          <p:cNvSpPr txBox="1"/>
          <p:nvPr/>
        </p:nvSpPr>
        <p:spPr>
          <a:xfrm>
            <a:off x="4272549" y="5135417"/>
            <a:ext cx="112426" cy="230832"/>
          </a:xfrm>
          <a:prstGeom prst="rect">
            <a:avLst/>
          </a:prstGeom>
          <a:noFill/>
        </p:spPr>
        <p:txBody>
          <a:bodyPr wrap="square" rtlCol="0">
            <a:spAutoFit/>
          </a:bodyPr>
          <a:lstStyle/>
          <a:p>
            <a:r>
              <a:rPr lang="en-US" sz="900">
                <a:solidFill>
                  <a:schemeClr val="tx1">
                    <a:lumMod val="65000"/>
                    <a:lumOff val="35000"/>
                  </a:schemeClr>
                </a:solidFill>
              </a:rPr>
              <a:t>’</a:t>
            </a:r>
          </a:p>
        </p:txBody>
      </p:sp>
    </p:spTree>
    <p:extLst>
      <p:ext uri="{BB962C8B-B14F-4D97-AF65-F5344CB8AC3E}">
        <p14:creationId xmlns:p14="http://schemas.microsoft.com/office/powerpoint/2010/main" val="625007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041005"/>
            <a:ext cx="4234375" cy="4673995"/>
          </a:xfrm>
        </p:spPr>
        <p:txBody>
          <a:bodyPr>
            <a:normAutofit/>
          </a:bodyPr>
          <a:lstStyle/>
          <a:p>
            <a:r>
              <a:rPr lang="en-US"/>
              <a:t>Name at least 3 genres of psalms</a:t>
            </a:r>
          </a:p>
          <a:p>
            <a:pPr lvl="1"/>
            <a:r>
              <a:rPr lang="en-US">
                <a:solidFill>
                  <a:srgbClr val="C00000"/>
                </a:solidFill>
              </a:rPr>
              <a:t>Lament, Imprecation, Trust, Thanksgiving, Praise, Wisdom</a:t>
            </a:r>
          </a:p>
          <a:p>
            <a:r>
              <a:rPr lang="en-US"/>
              <a:t>Explain how the psalms can help us deal with the emotions that arise from various life situations</a:t>
            </a:r>
          </a:p>
          <a:p>
            <a:pPr lvl="1"/>
            <a:r>
              <a:rPr lang="en-US">
                <a:solidFill>
                  <a:srgbClr val="C00000"/>
                </a:solidFill>
              </a:rPr>
              <a:t>They prepare us by teaching us what to think</a:t>
            </a:r>
          </a:p>
          <a:p>
            <a:pPr lvl="1"/>
            <a:r>
              <a:rPr lang="en-US">
                <a:solidFill>
                  <a:srgbClr val="C00000"/>
                </a:solidFill>
              </a:rPr>
              <a:t>They help us cope by giving us the language to express our feelings in prayer and conversation </a:t>
            </a:r>
            <a:endParaRPr lang="en-US"/>
          </a:p>
          <a:p>
            <a:r>
              <a:rPr lang="en-US"/>
              <a:t>Describe the shift in tone and genre across the book of Psalms, and why that shift is significant</a:t>
            </a:r>
          </a:p>
          <a:p>
            <a:pPr lvl="1"/>
            <a:r>
              <a:rPr lang="en-US">
                <a:solidFill>
                  <a:srgbClr val="C00000"/>
                </a:solidFill>
              </a:rPr>
              <a:t>Lament to praise</a:t>
            </a:r>
          </a:p>
          <a:p>
            <a:pPr lvl="1"/>
            <a:r>
              <a:rPr lang="en-US">
                <a:solidFill>
                  <a:srgbClr val="C00000"/>
                </a:solidFill>
              </a:rPr>
              <a:t>Demonstrates God’s deliverance of Israel and the growth of the individual’s faith</a:t>
            </a:r>
          </a:p>
          <a:p>
            <a:pPr lvl="1"/>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041005"/>
            <a:ext cx="4234375" cy="4449791"/>
          </a:xfrm>
        </p:spPr>
        <p:txBody>
          <a:bodyPr vert="horz" lIns="91440" tIns="45720" rIns="91440" bIns="45720" rtlCol="0" anchor="t">
            <a:normAutofit/>
          </a:bodyPr>
          <a:lstStyle/>
          <a:p>
            <a:r>
              <a:rPr lang="es-ES">
                <a:ea typeface="+mn-lt"/>
                <a:cs typeface="+mn-lt"/>
              </a:rPr>
              <a:t>Nombrar al menos 3 géneros de salmos</a:t>
            </a:r>
            <a:endParaRPr lang="en-US">
              <a:ea typeface="+mn-lt"/>
              <a:cs typeface="+mn-lt"/>
            </a:endParaRPr>
          </a:p>
          <a:p>
            <a:pPr lvl="1"/>
            <a:r>
              <a:rPr lang="en-US" err="1">
                <a:solidFill>
                  <a:srgbClr val="C00000"/>
                </a:solidFill>
                <a:ea typeface="+mn-lt"/>
                <a:cs typeface="+mn-lt"/>
              </a:rPr>
              <a:t>Lamento</a:t>
            </a:r>
            <a:r>
              <a:rPr lang="en-US">
                <a:solidFill>
                  <a:srgbClr val="C00000"/>
                </a:solidFill>
                <a:ea typeface="+mn-lt"/>
                <a:cs typeface="+mn-lt"/>
              </a:rPr>
              <a:t>, </a:t>
            </a:r>
            <a:r>
              <a:rPr lang="en-US" err="1">
                <a:solidFill>
                  <a:srgbClr val="C00000"/>
                </a:solidFill>
                <a:ea typeface="+mn-lt"/>
                <a:cs typeface="+mn-lt"/>
              </a:rPr>
              <a:t>imprecación</a:t>
            </a:r>
            <a:r>
              <a:rPr lang="en-US">
                <a:solidFill>
                  <a:srgbClr val="C00000"/>
                </a:solidFill>
                <a:ea typeface="+mn-lt"/>
                <a:cs typeface="+mn-lt"/>
              </a:rPr>
              <a:t>, </a:t>
            </a:r>
            <a:r>
              <a:rPr lang="en-US" err="1">
                <a:solidFill>
                  <a:srgbClr val="C00000"/>
                </a:solidFill>
                <a:ea typeface="+mn-lt"/>
                <a:cs typeface="+mn-lt"/>
              </a:rPr>
              <a:t>confianza</a:t>
            </a:r>
            <a:r>
              <a:rPr lang="en-US">
                <a:solidFill>
                  <a:srgbClr val="C00000"/>
                </a:solidFill>
                <a:ea typeface="+mn-lt"/>
                <a:cs typeface="+mn-lt"/>
              </a:rPr>
              <a:t>, </a:t>
            </a:r>
            <a:r>
              <a:rPr lang="en-US" err="1">
                <a:solidFill>
                  <a:srgbClr val="C00000"/>
                </a:solidFill>
                <a:ea typeface="+mn-lt"/>
                <a:cs typeface="+mn-lt"/>
              </a:rPr>
              <a:t>acción</a:t>
            </a:r>
            <a:r>
              <a:rPr lang="en-US">
                <a:solidFill>
                  <a:srgbClr val="C00000"/>
                </a:solidFill>
                <a:ea typeface="+mn-lt"/>
                <a:cs typeface="+mn-lt"/>
              </a:rPr>
              <a:t> de gracias, </a:t>
            </a:r>
            <a:r>
              <a:rPr lang="en-US" err="1">
                <a:solidFill>
                  <a:srgbClr val="C00000"/>
                </a:solidFill>
                <a:ea typeface="+mn-lt"/>
                <a:cs typeface="+mn-lt"/>
              </a:rPr>
              <a:t>alabanza</a:t>
            </a:r>
            <a:r>
              <a:rPr lang="en-US">
                <a:solidFill>
                  <a:srgbClr val="C00000"/>
                </a:solidFill>
                <a:ea typeface="+mn-lt"/>
                <a:cs typeface="+mn-lt"/>
              </a:rPr>
              <a:t>, </a:t>
            </a:r>
            <a:r>
              <a:rPr lang="en-US" err="1">
                <a:solidFill>
                  <a:srgbClr val="C00000"/>
                </a:solidFill>
                <a:ea typeface="+mn-lt"/>
                <a:cs typeface="+mn-lt"/>
              </a:rPr>
              <a:t>sabiduría</a:t>
            </a:r>
            <a:endParaRPr lang="en-US">
              <a:solidFill>
                <a:srgbClr val="C00000"/>
              </a:solidFill>
              <a:ea typeface="+mn-lt"/>
              <a:cs typeface="+mn-lt"/>
            </a:endParaRPr>
          </a:p>
          <a:p>
            <a:r>
              <a:rPr lang="es-ES">
                <a:ea typeface="+mn-lt"/>
                <a:cs typeface="+mn-lt"/>
              </a:rPr>
              <a:t>Explicar cómo los salmos pueden ayudarnos a tratar las emociones que surgen de diversas situaciones de la vida.</a:t>
            </a:r>
            <a:endParaRPr lang="en-US">
              <a:ea typeface="+mn-lt"/>
              <a:cs typeface="+mn-lt"/>
            </a:endParaRPr>
          </a:p>
          <a:p>
            <a:pPr lvl="1"/>
            <a:r>
              <a:rPr lang="en-US">
                <a:solidFill>
                  <a:srgbClr val="C00000"/>
                </a:solidFill>
                <a:ea typeface="+mn-lt"/>
                <a:cs typeface="+mn-lt"/>
              </a:rPr>
              <a:t>Nos </a:t>
            </a:r>
            <a:r>
              <a:rPr lang="en-US" err="1">
                <a:solidFill>
                  <a:srgbClr val="C00000"/>
                </a:solidFill>
                <a:ea typeface="+mn-lt"/>
                <a:cs typeface="+mn-lt"/>
              </a:rPr>
              <a:t>preparan</a:t>
            </a:r>
            <a:r>
              <a:rPr lang="en-US">
                <a:solidFill>
                  <a:srgbClr val="C00000"/>
                </a:solidFill>
                <a:ea typeface="+mn-lt"/>
                <a:cs typeface="+mn-lt"/>
              </a:rPr>
              <a:t> </a:t>
            </a:r>
            <a:r>
              <a:rPr lang="en-US" err="1">
                <a:solidFill>
                  <a:srgbClr val="C00000"/>
                </a:solidFill>
                <a:ea typeface="+mn-lt"/>
                <a:cs typeface="+mn-lt"/>
              </a:rPr>
              <a:t>enseñándonos</a:t>
            </a:r>
            <a:r>
              <a:rPr lang="en-US">
                <a:solidFill>
                  <a:srgbClr val="C00000"/>
                </a:solidFill>
                <a:ea typeface="+mn-lt"/>
                <a:cs typeface="+mn-lt"/>
              </a:rPr>
              <a:t> lo que </a:t>
            </a:r>
            <a:r>
              <a:rPr lang="en-US" err="1">
                <a:solidFill>
                  <a:srgbClr val="C00000"/>
                </a:solidFill>
                <a:ea typeface="+mn-lt"/>
                <a:cs typeface="+mn-lt"/>
              </a:rPr>
              <a:t>debemos</a:t>
            </a:r>
            <a:r>
              <a:rPr lang="en-US">
                <a:solidFill>
                  <a:srgbClr val="C00000"/>
                </a:solidFill>
                <a:ea typeface="+mn-lt"/>
                <a:cs typeface="+mn-lt"/>
              </a:rPr>
              <a:t> </a:t>
            </a:r>
            <a:r>
              <a:rPr lang="en-US" err="1">
                <a:solidFill>
                  <a:srgbClr val="C00000"/>
                </a:solidFill>
                <a:ea typeface="+mn-lt"/>
                <a:cs typeface="+mn-lt"/>
              </a:rPr>
              <a:t>pensar</a:t>
            </a:r>
            <a:endParaRPr lang="en-US">
              <a:solidFill>
                <a:srgbClr val="C00000"/>
              </a:solidFill>
              <a:ea typeface="+mn-lt"/>
              <a:cs typeface="+mn-lt"/>
            </a:endParaRPr>
          </a:p>
          <a:p>
            <a:pPr lvl="1"/>
            <a:r>
              <a:rPr lang="en-US">
                <a:solidFill>
                  <a:srgbClr val="C00000"/>
                </a:solidFill>
                <a:ea typeface="+mn-lt"/>
                <a:cs typeface="+mn-lt"/>
              </a:rPr>
              <a:t>Nos </a:t>
            </a:r>
            <a:r>
              <a:rPr lang="en-US" err="1">
                <a:solidFill>
                  <a:srgbClr val="C00000"/>
                </a:solidFill>
                <a:ea typeface="+mn-lt"/>
                <a:cs typeface="+mn-lt"/>
              </a:rPr>
              <a:t>ayudan</a:t>
            </a:r>
            <a:r>
              <a:rPr lang="en-US">
                <a:solidFill>
                  <a:srgbClr val="C00000"/>
                </a:solidFill>
                <a:ea typeface="+mn-lt"/>
                <a:cs typeface="+mn-lt"/>
              </a:rPr>
              <a:t> a </a:t>
            </a:r>
            <a:r>
              <a:rPr lang="en-US" err="1">
                <a:solidFill>
                  <a:srgbClr val="C00000"/>
                </a:solidFill>
                <a:ea typeface="+mn-lt"/>
                <a:cs typeface="+mn-lt"/>
              </a:rPr>
              <a:t>superar</a:t>
            </a:r>
            <a:r>
              <a:rPr lang="en-US">
                <a:solidFill>
                  <a:srgbClr val="C00000"/>
                </a:solidFill>
                <a:ea typeface="+mn-lt"/>
                <a:cs typeface="+mn-lt"/>
              </a:rPr>
              <a:t> </a:t>
            </a:r>
            <a:r>
              <a:rPr lang="en-US" err="1">
                <a:solidFill>
                  <a:srgbClr val="C00000"/>
                </a:solidFill>
                <a:ea typeface="+mn-lt"/>
                <a:cs typeface="+mn-lt"/>
              </a:rPr>
              <a:t>dándonos</a:t>
            </a:r>
            <a:r>
              <a:rPr lang="en-US">
                <a:solidFill>
                  <a:srgbClr val="C00000"/>
                </a:solidFill>
                <a:ea typeface="+mn-lt"/>
                <a:cs typeface="+mn-lt"/>
              </a:rPr>
              <a:t>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lenguaje</a:t>
            </a:r>
            <a:r>
              <a:rPr lang="en-US">
                <a:solidFill>
                  <a:srgbClr val="C00000"/>
                </a:solidFill>
                <a:ea typeface="+mn-lt"/>
                <a:cs typeface="+mn-lt"/>
              </a:rPr>
              <a:t> para </a:t>
            </a:r>
            <a:r>
              <a:rPr lang="en-US" err="1">
                <a:solidFill>
                  <a:srgbClr val="C00000"/>
                </a:solidFill>
                <a:ea typeface="+mn-lt"/>
                <a:cs typeface="+mn-lt"/>
              </a:rPr>
              <a:t>expresar</a:t>
            </a:r>
            <a:r>
              <a:rPr lang="en-US">
                <a:solidFill>
                  <a:srgbClr val="C00000"/>
                </a:solidFill>
                <a:ea typeface="+mn-lt"/>
                <a:cs typeface="+mn-lt"/>
              </a:rPr>
              <a:t> </a:t>
            </a:r>
            <a:r>
              <a:rPr lang="en-US" err="1">
                <a:solidFill>
                  <a:srgbClr val="C00000"/>
                </a:solidFill>
                <a:ea typeface="+mn-lt"/>
                <a:cs typeface="+mn-lt"/>
              </a:rPr>
              <a:t>nuestros</a:t>
            </a:r>
            <a:r>
              <a:rPr lang="en-US">
                <a:solidFill>
                  <a:srgbClr val="C00000"/>
                </a:solidFill>
                <a:ea typeface="+mn-lt"/>
                <a:cs typeface="+mn-lt"/>
              </a:rPr>
              <a:t> </a:t>
            </a:r>
            <a:r>
              <a:rPr lang="en-US" err="1">
                <a:solidFill>
                  <a:srgbClr val="C00000"/>
                </a:solidFill>
                <a:ea typeface="+mn-lt"/>
                <a:cs typeface="+mn-lt"/>
              </a:rPr>
              <a:t>sentimientos</a:t>
            </a:r>
            <a:r>
              <a:rPr lang="en-US">
                <a:solidFill>
                  <a:srgbClr val="C00000"/>
                </a:solidFill>
                <a:ea typeface="+mn-lt"/>
                <a:cs typeface="+mn-lt"/>
              </a:rPr>
              <a:t> </a:t>
            </a:r>
            <a:r>
              <a:rPr lang="en-US" err="1">
                <a:solidFill>
                  <a:srgbClr val="C00000"/>
                </a:solidFill>
                <a:ea typeface="+mn-lt"/>
                <a:cs typeface="+mn-lt"/>
              </a:rPr>
              <a:t>en</a:t>
            </a:r>
            <a:r>
              <a:rPr lang="en-US">
                <a:solidFill>
                  <a:srgbClr val="C00000"/>
                </a:solidFill>
                <a:ea typeface="+mn-lt"/>
                <a:cs typeface="+mn-lt"/>
              </a:rPr>
              <a:t> </a:t>
            </a:r>
            <a:r>
              <a:rPr lang="en-US" err="1">
                <a:solidFill>
                  <a:srgbClr val="C00000"/>
                </a:solidFill>
                <a:ea typeface="+mn-lt"/>
                <a:cs typeface="+mn-lt"/>
              </a:rPr>
              <a:t>oración</a:t>
            </a:r>
            <a:r>
              <a:rPr lang="en-US">
                <a:solidFill>
                  <a:srgbClr val="C00000"/>
                </a:solidFill>
                <a:ea typeface="+mn-lt"/>
                <a:cs typeface="+mn-lt"/>
              </a:rPr>
              <a:t> y </a:t>
            </a:r>
            <a:r>
              <a:rPr lang="en-US" err="1">
                <a:solidFill>
                  <a:srgbClr val="C00000"/>
                </a:solidFill>
                <a:ea typeface="+mn-lt"/>
                <a:cs typeface="+mn-lt"/>
              </a:rPr>
              <a:t>conversación</a:t>
            </a:r>
            <a:endParaRPr lang="en-US" err="1">
              <a:solidFill>
                <a:srgbClr val="C00000"/>
              </a:solidFill>
            </a:endParaRPr>
          </a:p>
          <a:p>
            <a:r>
              <a:rPr lang="es-ES">
                <a:ea typeface="+mn-lt"/>
                <a:cs typeface="+mn-lt"/>
              </a:rPr>
              <a:t>Describir el cambio de tono y género al avanzar por el libro de los Salmos, y por qué ese cambio es significativo</a:t>
            </a:r>
          </a:p>
          <a:p>
            <a:pPr lvl="1"/>
            <a:r>
              <a:rPr lang="en-US">
                <a:solidFill>
                  <a:srgbClr val="C00000"/>
                </a:solidFill>
                <a:ea typeface="+mn-lt"/>
                <a:cs typeface="+mn-lt"/>
              </a:rPr>
              <a:t>De </a:t>
            </a:r>
            <a:r>
              <a:rPr lang="en-US" err="1">
                <a:solidFill>
                  <a:srgbClr val="C00000"/>
                </a:solidFill>
                <a:ea typeface="+mn-lt"/>
                <a:cs typeface="+mn-lt"/>
              </a:rPr>
              <a:t>lamento</a:t>
            </a:r>
            <a:r>
              <a:rPr lang="en-US">
                <a:solidFill>
                  <a:srgbClr val="C00000"/>
                </a:solidFill>
                <a:ea typeface="+mn-lt"/>
                <a:cs typeface="+mn-lt"/>
              </a:rPr>
              <a:t> </a:t>
            </a:r>
            <a:r>
              <a:rPr lang="en-US" err="1">
                <a:solidFill>
                  <a:srgbClr val="C00000"/>
                </a:solidFill>
                <a:ea typeface="+mn-lt"/>
                <a:cs typeface="+mn-lt"/>
              </a:rPr>
              <a:t>hacia</a:t>
            </a:r>
            <a:r>
              <a:rPr lang="en-US">
                <a:solidFill>
                  <a:srgbClr val="C00000"/>
                </a:solidFill>
                <a:ea typeface="+mn-lt"/>
                <a:cs typeface="+mn-lt"/>
              </a:rPr>
              <a:t> </a:t>
            </a:r>
            <a:r>
              <a:rPr lang="en-US" err="1">
                <a:solidFill>
                  <a:srgbClr val="C00000"/>
                </a:solidFill>
                <a:ea typeface="+mn-lt"/>
                <a:cs typeface="+mn-lt"/>
              </a:rPr>
              <a:t>alabanza</a:t>
            </a:r>
            <a:endParaRPr lang="en-US" err="1">
              <a:ea typeface="+mn-lt"/>
              <a:cs typeface="+mn-lt"/>
            </a:endParaRPr>
          </a:p>
          <a:p>
            <a:pPr lvl="1"/>
            <a:r>
              <a:rPr lang="en-US">
                <a:solidFill>
                  <a:srgbClr val="C00000"/>
                </a:solidFill>
                <a:ea typeface="+mn-lt"/>
                <a:cs typeface="+mn-lt"/>
              </a:rPr>
              <a:t>Eso </a:t>
            </a:r>
            <a:r>
              <a:rPr lang="en-US" err="1">
                <a:solidFill>
                  <a:srgbClr val="C00000"/>
                </a:solidFill>
                <a:ea typeface="+mn-lt"/>
                <a:cs typeface="+mn-lt"/>
              </a:rPr>
              <a:t>demuestra</a:t>
            </a:r>
            <a:r>
              <a:rPr lang="en-US">
                <a:solidFill>
                  <a:srgbClr val="C00000"/>
                </a:solidFill>
                <a:ea typeface="+mn-lt"/>
                <a:cs typeface="+mn-lt"/>
              </a:rPr>
              <a:t> </a:t>
            </a:r>
            <a:r>
              <a:rPr lang="en-US" err="1">
                <a:solidFill>
                  <a:srgbClr val="C00000"/>
                </a:solidFill>
                <a:ea typeface="+mn-lt"/>
                <a:cs typeface="+mn-lt"/>
              </a:rPr>
              <a:t>cómo</a:t>
            </a:r>
            <a:r>
              <a:rPr lang="en-US">
                <a:solidFill>
                  <a:srgbClr val="C00000"/>
                </a:solidFill>
                <a:ea typeface="+mn-lt"/>
                <a:cs typeface="+mn-lt"/>
              </a:rPr>
              <a:t> Dios </a:t>
            </a:r>
            <a:r>
              <a:rPr lang="en-US" err="1">
                <a:solidFill>
                  <a:srgbClr val="C00000"/>
                </a:solidFill>
                <a:ea typeface="+mn-lt"/>
                <a:cs typeface="+mn-lt"/>
              </a:rPr>
              <a:t>salva</a:t>
            </a:r>
            <a:r>
              <a:rPr lang="en-US">
                <a:solidFill>
                  <a:srgbClr val="C00000"/>
                </a:solidFill>
                <a:ea typeface="+mn-lt"/>
                <a:cs typeface="+mn-lt"/>
              </a:rPr>
              <a:t> a Israel y </a:t>
            </a:r>
            <a:r>
              <a:rPr lang="en-US" err="1">
                <a:solidFill>
                  <a:srgbClr val="C00000"/>
                </a:solidFill>
                <a:ea typeface="+mn-lt"/>
                <a:cs typeface="+mn-lt"/>
              </a:rPr>
              <a:t>cómo</a:t>
            </a:r>
            <a:r>
              <a:rPr lang="en-US">
                <a:solidFill>
                  <a:srgbClr val="C00000"/>
                </a:solidFill>
                <a:ea typeface="+mn-lt"/>
                <a:cs typeface="+mn-lt"/>
              </a:rPr>
              <a:t> </a:t>
            </a:r>
            <a:r>
              <a:rPr lang="en-US" err="1">
                <a:solidFill>
                  <a:srgbClr val="C00000"/>
                </a:solidFill>
                <a:ea typeface="+mn-lt"/>
                <a:cs typeface="+mn-lt"/>
              </a:rPr>
              <a:t>crece</a:t>
            </a:r>
            <a:r>
              <a:rPr lang="en-US">
                <a:solidFill>
                  <a:srgbClr val="C00000"/>
                </a:solidFill>
                <a:ea typeface="+mn-lt"/>
                <a:cs typeface="+mn-lt"/>
              </a:rPr>
              <a:t> la </a:t>
            </a:r>
            <a:r>
              <a:rPr lang="en-US" err="1">
                <a:solidFill>
                  <a:srgbClr val="C00000"/>
                </a:solidFill>
                <a:ea typeface="+mn-lt"/>
                <a:cs typeface="+mn-lt"/>
              </a:rPr>
              <a:t>fe</a:t>
            </a:r>
            <a:r>
              <a:rPr lang="en-US">
                <a:solidFill>
                  <a:srgbClr val="C00000"/>
                </a:solidFill>
                <a:ea typeface="+mn-lt"/>
                <a:cs typeface="+mn-lt"/>
              </a:rPr>
              <a:t> del </a:t>
            </a:r>
            <a:r>
              <a:rPr lang="en-US" err="1">
                <a:solidFill>
                  <a:srgbClr val="C00000"/>
                </a:solidFill>
                <a:ea typeface="+mn-lt"/>
                <a:cs typeface="+mn-lt"/>
              </a:rPr>
              <a:t>individuo</a:t>
            </a:r>
            <a:endParaRPr lang="en-US" err="1">
              <a:solidFill>
                <a:srgbClr val="C00000"/>
              </a:solidFill>
            </a:endParaRPr>
          </a:p>
        </p:txBody>
      </p:sp>
    </p:spTree>
    <p:extLst>
      <p:ext uri="{BB962C8B-B14F-4D97-AF65-F5344CB8AC3E}">
        <p14:creationId xmlns:p14="http://schemas.microsoft.com/office/powerpoint/2010/main" val="1874635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2400">
                <a:effectLst/>
              </a:rPr>
              <a:t>Living with the Psalms in moments of </a:t>
            </a:r>
            <a:br>
              <a:rPr lang="en-US" sz="2000">
                <a:effectLst/>
              </a:rPr>
            </a:br>
            <a:r>
              <a:rPr lang="en-US" sz="4800">
                <a:effectLst/>
              </a:rPr>
              <a:t>Suffering </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4 / </a:t>
            </a:r>
            <a:r>
              <a:rPr lang="en-US" err="1">
                <a:solidFill>
                  <a:srgbClr val="C00000"/>
                </a:solidFill>
              </a:rPr>
              <a:t>Lección</a:t>
            </a:r>
            <a:r>
              <a:rPr lang="en-US">
                <a:solidFill>
                  <a:srgbClr val="C00000"/>
                </a:solidFill>
              </a:rPr>
              <a:t> 4</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2400">
                <a:effectLst/>
                <a:latin typeface="Malgun Gothic"/>
                <a:ea typeface="Malgun Gothic"/>
              </a:rPr>
              <a:t>Viviendo con los Salmos en momentos de </a:t>
            </a:r>
            <a:r>
              <a:rPr lang="es-ES" sz="4800" err="1">
                <a:latin typeface="Malgun Gothic"/>
                <a:ea typeface="Malgun Gothic"/>
              </a:rPr>
              <a:t>sufrImiento</a:t>
            </a:r>
            <a:endParaRPr lang="en-US" sz="4800" err="1"/>
          </a:p>
        </p:txBody>
      </p:sp>
    </p:spTree>
    <p:extLst>
      <p:ext uri="{BB962C8B-B14F-4D97-AF65-F5344CB8AC3E}">
        <p14:creationId xmlns:p14="http://schemas.microsoft.com/office/powerpoint/2010/main" val="3086324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the 2 most common questions asked in psalms of lament</a:t>
            </a:r>
          </a:p>
          <a:p>
            <a:r>
              <a:rPr lang="en-US"/>
              <a:t>List 2-3 New Testament passages that require us to know how to lament</a:t>
            </a:r>
          </a:p>
          <a:p>
            <a:r>
              <a:rPr lang="en-US"/>
              <a:t>Describe the statement of faith that is always present in a godly lament</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Nombrar las 2 preguntas más comunes que se hacen en los salmos de lamento</a:t>
            </a:r>
          </a:p>
          <a:p>
            <a:r>
              <a:rPr lang="es-ES"/>
              <a:t>Enumerar 2-3 pasajes del Nuevo Testamento que requieren que sepamos cómo lamentarnos</a:t>
            </a:r>
          </a:p>
          <a:p>
            <a:r>
              <a:rPr lang="es-ES"/>
              <a:t>Describir la declaración de fe que siempre está presente en un lamento piadoso</a:t>
            </a:r>
          </a:p>
          <a:p>
            <a:endParaRPr lang="en-US"/>
          </a:p>
        </p:txBody>
      </p:sp>
    </p:spTree>
    <p:extLst>
      <p:ext uri="{BB962C8B-B14F-4D97-AF65-F5344CB8AC3E}">
        <p14:creationId xmlns:p14="http://schemas.microsoft.com/office/powerpoint/2010/main" val="3267833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BE4BC-C38D-4D57-9A34-E74F5BACE9E2}"/>
              </a:ext>
            </a:extLst>
          </p:cNvPr>
          <p:cNvSpPr>
            <a:spLocks noGrp="1"/>
          </p:cNvSpPr>
          <p:nvPr>
            <p:ph type="title"/>
          </p:nvPr>
        </p:nvSpPr>
        <p:spPr/>
        <p:txBody>
          <a:bodyPr/>
          <a:lstStyle/>
          <a:p>
            <a:r>
              <a:rPr lang="en-US">
                <a:latin typeface="Malgun Gothic"/>
                <a:ea typeface="Malgun Gothic"/>
              </a:rPr>
              <a:t>What is a Lament? / ¿</a:t>
            </a:r>
            <a:r>
              <a:rPr lang="en-US" err="1">
                <a:latin typeface="Malgun Gothic"/>
                <a:ea typeface="Malgun Gothic"/>
              </a:rPr>
              <a:t>Qué</a:t>
            </a:r>
            <a:r>
              <a:rPr lang="en-US">
                <a:latin typeface="Malgun Gothic"/>
                <a:ea typeface="Malgun Gothic"/>
              </a:rPr>
              <a:t> es un </a:t>
            </a:r>
            <a:r>
              <a:rPr lang="en-US" err="1">
                <a:latin typeface="Malgun Gothic"/>
                <a:ea typeface="Malgun Gothic"/>
              </a:rPr>
              <a:t>lamento</a:t>
            </a:r>
            <a:r>
              <a:rPr lang="en-US">
                <a:latin typeface="Malgun Gothic"/>
                <a:ea typeface="Malgun Gothic"/>
              </a:rPr>
              <a:t>?</a:t>
            </a:r>
            <a:endParaRPr lang="en-US"/>
          </a:p>
        </p:txBody>
      </p:sp>
      <p:sp>
        <p:nvSpPr>
          <p:cNvPr id="3" name="Content Placeholder 2">
            <a:extLst>
              <a:ext uri="{FF2B5EF4-FFF2-40B4-BE49-F238E27FC236}">
                <a16:creationId xmlns:a16="http://schemas.microsoft.com/office/drawing/2014/main" id="{A8E168CD-AB3C-47BD-AC11-516ABE5AC3C8}"/>
              </a:ext>
            </a:extLst>
          </p:cNvPr>
          <p:cNvSpPr>
            <a:spLocks noGrp="1"/>
          </p:cNvSpPr>
          <p:nvPr>
            <p:ph sz="half" idx="1"/>
          </p:nvPr>
        </p:nvSpPr>
        <p:spPr>
          <a:xfrm>
            <a:off x="337625" y="1041006"/>
            <a:ext cx="4234375" cy="4673994"/>
          </a:xfrm>
        </p:spPr>
        <p:txBody>
          <a:bodyPr>
            <a:normAutofit fontScale="92500" lnSpcReduction="10000"/>
          </a:bodyPr>
          <a:lstStyle/>
          <a:p>
            <a:pPr>
              <a:buClr>
                <a:schemeClr val="accent2"/>
              </a:buClr>
            </a:pPr>
            <a:r>
              <a:rPr lang="en-US" dirty="0"/>
              <a:t>General definition: a complaint about a calamity in the speaker’s life</a:t>
            </a:r>
          </a:p>
          <a:p>
            <a:pPr lvl="1">
              <a:buClr>
                <a:schemeClr val="accent2"/>
              </a:buClr>
            </a:pPr>
            <a:r>
              <a:rPr lang="en-US" dirty="0"/>
              <a:t>Usually addressed to God, but not always (2 Samuel 1:17-27, Ezekiel 19, etc.)</a:t>
            </a:r>
          </a:p>
          <a:p>
            <a:pPr lvl="1">
              <a:buClr>
                <a:schemeClr val="accent2"/>
              </a:buClr>
            </a:pPr>
            <a:r>
              <a:rPr lang="en-US" dirty="0"/>
              <a:t>When addressed to God (all the psalms of lament), God is asked to fix the situation</a:t>
            </a:r>
          </a:p>
          <a:p>
            <a:pPr>
              <a:buClr>
                <a:schemeClr val="accent2"/>
              </a:buClr>
            </a:pPr>
            <a:r>
              <a:rPr lang="en-US" dirty="0"/>
              <a:t>Key phrases that characterize laments</a:t>
            </a:r>
          </a:p>
          <a:p>
            <a:pPr lvl="1">
              <a:buClr>
                <a:schemeClr val="accent2"/>
              </a:buClr>
            </a:pPr>
            <a:r>
              <a:rPr lang="en-US" dirty="0"/>
              <a:t>Why? (28x in Psalms)</a:t>
            </a:r>
          </a:p>
          <a:p>
            <a:pPr lvl="2">
              <a:buClr>
                <a:schemeClr val="accent2"/>
              </a:buClr>
            </a:pPr>
            <a:r>
              <a:rPr lang="en-US" dirty="0"/>
              <a:t>The speaker believes that what has happened to him is not just or right</a:t>
            </a:r>
          </a:p>
          <a:p>
            <a:pPr lvl="2">
              <a:buClr>
                <a:schemeClr val="accent2"/>
              </a:buClr>
            </a:pPr>
            <a:r>
              <a:rPr lang="en-US" dirty="0"/>
              <a:t>An expression of the speaker’s faith that God has the answer, even if it is never revealed</a:t>
            </a:r>
          </a:p>
          <a:p>
            <a:pPr lvl="1">
              <a:buClr>
                <a:schemeClr val="accent2"/>
              </a:buClr>
            </a:pPr>
            <a:r>
              <a:rPr lang="en-US" dirty="0"/>
              <a:t>How long? (18x in Psalms)</a:t>
            </a:r>
          </a:p>
          <a:p>
            <a:pPr lvl="2">
              <a:buClr>
                <a:schemeClr val="accent2"/>
              </a:buClr>
            </a:pPr>
            <a:r>
              <a:rPr lang="en-US" dirty="0"/>
              <a:t>Also expressed with time-based phrases like “reject forever” or “by day…and by night…”</a:t>
            </a:r>
          </a:p>
          <a:p>
            <a:pPr lvl="2">
              <a:buClr>
                <a:schemeClr val="accent2"/>
              </a:buClr>
            </a:pPr>
            <a:r>
              <a:rPr lang="en-US" dirty="0"/>
              <a:t>Suggests that God should already have acted on the speaker’s behalf</a:t>
            </a:r>
          </a:p>
          <a:p>
            <a:pPr lvl="2">
              <a:buClr>
                <a:schemeClr val="accent2"/>
              </a:buClr>
            </a:pPr>
            <a:r>
              <a:rPr lang="en-US" dirty="0"/>
              <a:t>An expression of the speaker’s faith that God </a:t>
            </a:r>
            <a:r>
              <a:rPr lang="en-US" u="sng" dirty="0"/>
              <a:t>can</a:t>
            </a:r>
            <a:r>
              <a:rPr lang="en-US" dirty="0"/>
              <a:t> fix the problem, even if </a:t>
            </a:r>
            <a:r>
              <a:rPr lang="en-US" u="sng" dirty="0"/>
              <a:t>when</a:t>
            </a:r>
            <a:r>
              <a:rPr lang="en-US" dirty="0"/>
              <a:t> is unclear</a:t>
            </a:r>
          </a:p>
          <a:p>
            <a:pPr>
              <a:buClr>
                <a:schemeClr val="accent2"/>
              </a:buClr>
            </a:pPr>
            <a:r>
              <a:rPr lang="en-US" dirty="0"/>
              <a:t>A lament is an appeal to God based on confidence in His character</a:t>
            </a:r>
          </a:p>
        </p:txBody>
      </p:sp>
      <p:sp>
        <p:nvSpPr>
          <p:cNvPr id="7" name="Content Placeholder 6">
            <a:extLst>
              <a:ext uri="{FF2B5EF4-FFF2-40B4-BE49-F238E27FC236}">
                <a16:creationId xmlns:a16="http://schemas.microsoft.com/office/drawing/2014/main" id="{FC51BF87-85CD-9B3C-5FCC-35C24E60E827}"/>
              </a:ext>
            </a:extLst>
          </p:cNvPr>
          <p:cNvSpPr>
            <a:spLocks noGrp="1"/>
          </p:cNvSpPr>
          <p:nvPr>
            <p:ph sz="half" idx="2"/>
          </p:nvPr>
        </p:nvSpPr>
        <p:spPr>
          <a:xfrm>
            <a:off x="4582081" y="1041007"/>
            <a:ext cx="4410453" cy="4449790"/>
          </a:xfrm>
        </p:spPr>
        <p:txBody>
          <a:bodyPr vert="horz" lIns="91440" tIns="45720" rIns="91440" bIns="45720" rtlCol="0" anchor="t">
            <a:normAutofit fontScale="92500" lnSpcReduction="10000"/>
          </a:bodyPr>
          <a:lstStyle/>
          <a:p>
            <a:r>
              <a:rPr lang="en-US" dirty="0" err="1">
                <a:ea typeface="+mn-lt"/>
                <a:cs typeface="+mn-lt"/>
              </a:rPr>
              <a:t>Definición</a:t>
            </a:r>
            <a:r>
              <a:rPr lang="en-US" dirty="0">
                <a:ea typeface="+mn-lt"/>
                <a:cs typeface="+mn-lt"/>
              </a:rPr>
              <a:t> general: </a:t>
            </a:r>
            <a:r>
              <a:rPr lang="en-US" dirty="0" err="1">
                <a:ea typeface="+mn-lt"/>
                <a:cs typeface="+mn-lt"/>
              </a:rPr>
              <a:t>una</a:t>
            </a:r>
            <a:r>
              <a:rPr lang="en-US" dirty="0">
                <a:ea typeface="+mn-lt"/>
                <a:cs typeface="+mn-lt"/>
              </a:rPr>
              <a:t> </a:t>
            </a:r>
            <a:r>
              <a:rPr lang="en-US" dirty="0" err="1">
                <a:ea typeface="+mn-lt"/>
                <a:cs typeface="+mn-lt"/>
              </a:rPr>
              <a:t>queja</a:t>
            </a:r>
            <a:r>
              <a:rPr lang="en-US" dirty="0">
                <a:ea typeface="+mn-lt"/>
                <a:cs typeface="+mn-lt"/>
              </a:rPr>
              <a:t> </a:t>
            </a:r>
            <a:r>
              <a:rPr lang="en-US" dirty="0" err="1">
                <a:ea typeface="+mn-lt"/>
                <a:cs typeface="+mn-lt"/>
              </a:rPr>
              <a:t>sobre</a:t>
            </a:r>
            <a:r>
              <a:rPr lang="en-US" dirty="0">
                <a:ea typeface="+mn-lt"/>
                <a:cs typeface="+mn-lt"/>
              </a:rPr>
              <a:t> </a:t>
            </a:r>
            <a:r>
              <a:rPr lang="en-US" dirty="0" err="1">
                <a:ea typeface="+mn-lt"/>
                <a:cs typeface="+mn-lt"/>
              </a:rPr>
              <a:t>una</a:t>
            </a:r>
            <a:r>
              <a:rPr lang="en-US" dirty="0">
                <a:ea typeface="+mn-lt"/>
                <a:cs typeface="+mn-lt"/>
              </a:rPr>
              <a:t> </a:t>
            </a:r>
            <a:r>
              <a:rPr lang="en-US" dirty="0" err="1">
                <a:ea typeface="+mn-lt"/>
                <a:cs typeface="+mn-lt"/>
              </a:rPr>
              <a:t>calamidad</a:t>
            </a:r>
            <a:r>
              <a:rPr lang="en-US" dirty="0">
                <a:ea typeface="+mn-lt"/>
                <a:cs typeface="+mn-lt"/>
              </a:rPr>
              <a:t> </a:t>
            </a:r>
            <a:r>
              <a:rPr lang="en-US" dirty="0" err="1">
                <a:ea typeface="+mn-lt"/>
                <a:cs typeface="+mn-lt"/>
              </a:rPr>
              <a:t>en</a:t>
            </a:r>
            <a:r>
              <a:rPr lang="en-US" dirty="0">
                <a:ea typeface="+mn-lt"/>
                <a:cs typeface="+mn-lt"/>
              </a:rPr>
              <a:t> la </a:t>
            </a:r>
            <a:r>
              <a:rPr lang="en-US" dirty="0" err="1">
                <a:ea typeface="+mn-lt"/>
                <a:cs typeface="+mn-lt"/>
              </a:rPr>
              <a:t>vida</a:t>
            </a:r>
            <a:r>
              <a:rPr lang="en-US" dirty="0">
                <a:ea typeface="+mn-lt"/>
                <a:cs typeface="+mn-lt"/>
              </a:rPr>
              <a:t> del </a:t>
            </a:r>
            <a:r>
              <a:rPr lang="en-US" dirty="0" err="1">
                <a:ea typeface="+mn-lt"/>
                <a:cs typeface="+mn-lt"/>
              </a:rPr>
              <a:t>orador</a:t>
            </a:r>
            <a:endParaRPr lang="en-US" dirty="0">
              <a:ea typeface="+mn-lt"/>
              <a:cs typeface="+mn-lt"/>
            </a:endParaRPr>
          </a:p>
          <a:p>
            <a:pPr lvl="1"/>
            <a:r>
              <a:rPr lang="en-US" dirty="0" err="1">
                <a:ea typeface="+mn-lt"/>
                <a:cs typeface="+mn-lt"/>
              </a:rPr>
              <a:t>Típicamente</a:t>
            </a:r>
            <a:r>
              <a:rPr lang="en-US" dirty="0">
                <a:ea typeface="+mn-lt"/>
                <a:cs typeface="+mn-lt"/>
              </a:rPr>
              <a:t> se dirige a Dios, </a:t>
            </a:r>
            <a:r>
              <a:rPr lang="en-US" dirty="0" err="1">
                <a:ea typeface="+mn-lt"/>
                <a:cs typeface="+mn-lt"/>
              </a:rPr>
              <a:t>pero</a:t>
            </a:r>
            <a:r>
              <a:rPr lang="en-US" dirty="0">
                <a:ea typeface="+mn-lt"/>
                <a:cs typeface="+mn-lt"/>
              </a:rPr>
              <a:t> no </a:t>
            </a:r>
            <a:r>
              <a:rPr lang="en-US" dirty="0" err="1">
                <a:ea typeface="+mn-lt"/>
                <a:cs typeface="+mn-lt"/>
              </a:rPr>
              <a:t>siempre</a:t>
            </a:r>
            <a:r>
              <a:rPr lang="en-US" dirty="0">
                <a:ea typeface="+mn-lt"/>
                <a:cs typeface="+mn-lt"/>
              </a:rPr>
              <a:t> (2 Samuel 1:17-27, Ezequiel 19, etc.)</a:t>
            </a:r>
          </a:p>
          <a:p>
            <a:pPr lvl="1"/>
            <a:r>
              <a:rPr lang="en-US" dirty="0" err="1">
                <a:ea typeface="+mn-lt"/>
                <a:cs typeface="+mn-lt"/>
              </a:rPr>
              <a:t>Cuando</a:t>
            </a:r>
            <a:r>
              <a:rPr lang="en-US" dirty="0">
                <a:ea typeface="+mn-lt"/>
                <a:cs typeface="+mn-lt"/>
              </a:rPr>
              <a:t> es </a:t>
            </a:r>
            <a:r>
              <a:rPr lang="en-US" dirty="0" err="1">
                <a:ea typeface="+mn-lt"/>
                <a:cs typeface="+mn-lt"/>
              </a:rPr>
              <a:t>dirigido</a:t>
            </a:r>
            <a:r>
              <a:rPr lang="en-US" dirty="0">
                <a:ea typeface="+mn-lt"/>
                <a:cs typeface="+mn-lt"/>
              </a:rPr>
              <a:t> a Dios (</a:t>
            </a:r>
            <a:r>
              <a:rPr lang="en-US" dirty="0" err="1">
                <a:ea typeface="+mn-lt"/>
                <a:cs typeface="+mn-lt"/>
              </a:rPr>
              <a:t>como</a:t>
            </a:r>
            <a:r>
              <a:rPr lang="en-US" dirty="0">
                <a:ea typeface="+mn-lt"/>
                <a:cs typeface="+mn-lt"/>
              </a:rPr>
              <a:t> </a:t>
            </a:r>
            <a:r>
              <a:rPr lang="en-US" dirty="0" err="1">
                <a:ea typeface="+mn-lt"/>
                <a:cs typeface="+mn-lt"/>
              </a:rPr>
              <a:t>todos</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salmos</a:t>
            </a:r>
            <a:r>
              <a:rPr lang="en-US" dirty="0">
                <a:ea typeface="+mn-lt"/>
                <a:cs typeface="+mn-lt"/>
              </a:rPr>
              <a:t> de </a:t>
            </a:r>
            <a:r>
              <a:rPr lang="en-US" dirty="0" err="1">
                <a:ea typeface="+mn-lt"/>
                <a:cs typeface="+mn-lt"/>
              </a:rPr>
              <a:t>lamento</a:t>
            </a:r>
            <a:r>
              <a:rPr lang="en-US" dirty="0">
                <a:ea typeface="+mn-lt"/>
                <a:cs typeface="+mn-lt"/>
              </a:rPr>
              <a:t>), se le </a:t>
            </a:r>
            <a:r>
              <a:rPr lang="en-US" dirty="0" err="1">
                <a:ea typeface="+mn-lt"/>
                <a:cs typeface="+mn-lt"/>
              </a:rPr>
              <a:t>pide</a:t>
            </a:r>
            <a:r>
              <a:rPr lang="en-US" dirty="0">
                <a:ea typeface="+mn-lt"/>
                <a:cs typeface="+mn-lt"/>
              </a:rPr>
              <a:t> a Dios que </a:t>
            </a:r>
            <a:r>
              <a:rPr lang="en-US" dirty="0" err="1">
                <a:ea typeface="+mn-lt"/>
                <a:cs typeface="+mn-lt"/>
              </a:rPr>
              <a:t>resuelva</a:t>
            </a:r>
            <a:r>
              <a:rPr lang="en-US" dirty="0">
                <a:ea typeface="+mn-lt"/>
                <a:cs typeface="+mn-lt"/>
              </a:rPr>
              <a:t> </a:t>
            </a:r>
            <a:r>
              <a:rPr lang="en-US" dirty="0" err="1">
                <a:ea typeface="+mn-lt"/>
                <a:cs typeface="+mn-lt"/>
              </a:rPr>
              <a:t>el</a:t>
            </a:r>
            <a:r>
              <a:rPr lang="en-US" dirty="0">
                <a:ea typeface="+mn-lt"/>
                <a:cs typeface="+mn-lt"/>
              </a:rPr>
              <a:t> </a:t>
            </a:r>
            <a:r>
              <a:rPr lang="en-US" dirty="0" err="1">
                <a:ea typeface="+mn-lt"/>
                <a:cs typeface="+mn-lt"/>
              </a:rPr>
              <a:t>problema</a:t>
            </a:r>
            <a:r>
              <a:rPr lang="en-US" dirty="0">
                <a:ea typeface="+mn-lt"/>
                <a:cs typeface="+mn-lt"/>
              </a:rPr>
              <a:t>. </a:t>
            </a:r>
          </a:p>
          <a:p>
            <a:r>
              <a:rPr lang="en-US" dirty="0" err="1">
                <a:ea typeface="+mn-lt"/>
                <a:cs typeface="+mn-lt"/>
              </a:rPr>
              <a:t>Frases</a:t>
            </a:r>
            <a:r>
              <a:rPr lang="en-US" dirty="0">
                <a:ea typeface="+mn-lt"/>
                <a:cs typeface="+mn-lt"/>
              </a:rPr>
              <a:t> clave que </a:t>
            </a:r>
            <a:r>
              <a:rPr lang="en-US" dirty="0" err="1">
                <a:ea typeface="+mn-lt"/>
                <a:cs typeface="+mn-lt"/>
              </a:rPr>
              <a:t>caracterizan</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lamentos</a:t>
            </a:r>
            <a:endParaRPr lang="en-US" dirty="0">
              <a:ea typeface="+mn-lt"/>
              <a:cs typeface="+mn-lt"/>
            </a:endParaRPr>
          </a:p>
          <a:p>
            <a:pPr lvl="1"/>
            <a:r>
              <a:rPr lang="en-US" dirty="0">
                <a:ea typeface="+mn-lt"/>
                <a:cs typeface="+mn-lt"/>
              </a:rPr>
              <a:t>¿Por </a:t>
            </a:r>
            <a:r>
              <a:rPr lang="en-US" dirty="0" err="1">
                <a:ea typeface="+mn-lt"/>
                <a:cs typeface="+mn-lt"/>
              </a:rPr>
              <a:t>qué</a:t>
            </a:r>
            <a:r>
              <a:rPr lang="en-US" dirty="0">
                <a:ea typeface="+mn-lt"/>
                <a:cs typeface="+mn-lt"/>
              </a:rPr>
              <a:t>? (28x </a:t>
            </a:r>
            <a:r>
              <a:rPr lang="en-US" dirty="0" err="1">
                <a:ea typeface="+mn-lt"/>
                <a:cs typeface="+mn-lt"/>
              </a:rPr>
              <a:t>en</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Salmos</a:t>
            </a:r>
            <a:r>
              <a:rPr lang="en-US" dirty="0">
                <a:ea typeface="+mn-lt"/>
                <a:cs typeface="+mn-lt"/>
              </a:rPr>
              <a:t>)</a:t>
            </a:r>
          </a:p>
          <a:p>
            <a:pPr lvl="2"/>
            <a:r>
              <a:rPr lang="en-US" dirty="0">
                <a:ea typeface="+mn-lt"/>
                <a:cs typeface="+mn-lt"/>
              </a:rPr>
              <a:t>El </a:t>
            </a:r>
            <a:r>
              <a:rPr lang="en-US" dirty="0" err="1">
                <a:ea typeface="+mn-lt"/>
                <a:cs typeface="+mn-lt"/>
              </a:rPr>
              <a:t>orador</a:t>
            </a:r>
            <a:r>
              <a:rPr lang="en-US" dirty="0">
                <a:ea typeface="+mn-lt"/>
                <a:cs typeface="+mn-lt"/>
              </a:rPr>
              <a:t> </a:t>
            </a:r>
            <a:r>
              <a:rPr lang="en-US" dirty="0" err="1">
                <a:ea typeface="+mn-lt"/>
                <a:cs typeface="+mn-lt"/>
              </a:rPr>
              <a:t>cree</a:t>
            </a:r>
            <a:r>
              <a:rPr lang="en-US" dirty="0">
                <a:ea typeface="+mn-lt"/>
                <a:cs typeface="+mn-lt"/>
              </a:rPr>
              <a:t> que lo que le ha </a:t>
            </a:r>
            <a:r>
              <a:rPr lang="en-US" dirty="0" err="1">
                <a:ea typeface="+mn-lt"/>
                <a:cs typeface="+mn-lt"/>
              </a:rPr>
              <a:t>pasado</a:t>
            </a:r>
            <a:r>
              <a:rPr lang="en-US" dirty="0">
                <a:ea typeface="+mn-lt"/>
                <a:cs typeface="+mn-lt"/>
              </a:rPr>
              <a:t> no es </a:t>
            </a:r>
            <a:r>
              <a:rPr lang="en-US" dirty="0" err="1">
                <a:ea typeface="+mn-lt"/>
                <a:cs typeface="+mn-lt"/>
              </a:rPr>
              <a:t>justo</a:t>
            </a:r>
            <a:r>
              <a:rPr lang="en-US" dirty="0">
                <a:ea typeface="+mn-lt"/>
                <a:cs typeface="+mn-lt"/>
              </a:rPr>
              <a:t> </a:t>
            </a:r>
            <a:r>
              <a:rPr lang="en-US" dirty="0" err="1">
                <a:ea typeface="+mn-lt"/>
                <a:cs typeface="+mn-lt"/>
              </a:rPr>
              <a:t>ni</a:t>
            </a:r>
            <a:r>
              <a:rPr lang="en-US" dirty="0">
                <a:ea typeface="+mn-lt"/>
                <a:cs typeface="+mn-lt"/>
              </a:rPr>
              <a:t> </a:t>
            </a:r>
            <a:r>
              <a:rPr lang="en-US" dirty="0" err="1">
                <a:ea typeface="+mn-lt"/>
                <a:cs typeface="+mn-lt"/>
              </a:rPr>
              <a:t>correcto</a:t>
            </a:r>
            <a:endParaRPr lang="en-US" dirty="0">
              <a:ea typeface="+mn-lt"/>
              <a:cs typeface="+mn-lt"/>
            </a:endParaRPr>
          </a:p>
          <a:p>
            <a:pPr lvl="2"/>
            <a:r>
              <a:rPr lang="en-US" dirty="0">
                <a:ea typeface="+mn-lt"/>
                <a:cs typeface="+mn-lt"/>
              </a:rPr>
              <a:t>Una </a:t>
            </a:r>
            <a:r>
              <a:rPr lang="en-US" dirty="0" err="1">
                <a:ea typeface="+mn-lt"/>
                <a:cs typeface="+mn-lt"/>
              </a:rPr>
              <a:t>expresión</a:t>
            </a:r>
            <a:r>
              <a:rPr lang="en-US" dirty="0">
                <a:ea typeface="+mn-lt"/>
                <a:cs typeface="+mn-lt"/>
              </a:rPr>
              <a:t> de la </a:t>
            </a:r>
            <a:r>
              <a:rPr lang="en-US" dirty="0" err="1">
                <a:ea typeface="+mn-lt"/>
                <a:cs typeface="+mn-lt"/>
              </a:rPr>
              <a:t>fe</a:t>
            </a:r>
            <a:r>
              <a:rPr lang="en-US" dirty="0">
                <a:ea typeface="+mn-lt"/>
                <a:cs typeface="+mn-lt"/>
              </a:rPr>
              <a:t> del </a:t>
            </a:r>
            <a:r>
              <a:rPr lang="en-US" dirty="0" err="1">
                <a:ea typeface="+mn-lt"/>
                <a:cs typeface="+mn-lt"/>
              </a:rPr>
              <a:t>orador</a:t>
            </a:r>
            <a:r>
              <a:rPr lang="en-US" dirty="0">
                <a:ea typeface="+mn-lt"/>
                <a:cs typeface="+mn-lt"/>
              </a:rPr>
              <a:t> que Dios </a:t>
            </a:r>
            <a:r>
              <a:rPr lang="en-US" dirty="0" err="1">
                <a:ea typeface="+mn-lt"/>
                <a:cs typeface="+mn-lt"/>
              </a:rPr>
              <a:t>tiene</a:t>
            </a:r>
            <a:r>
              <a:rPr lang="en-US" dirty="0">
                <a:ea typeface="+mn-lt"/>
                <a:cs typeface="+mn-lt"/>
              </a:rPr>
              <a:t> la </a:t>
            </a:r>
            <a:r>
              <a:rPr lang="en-US" dirty="0" err="1">
                <a:ea typeface="+mn-lt"/>
                <a:cs typeface="+mn-lt"/>
              </a:rPr>
              <a:t>respuesta</a:t>
            </a:r>
            <a:r>
              <a:rPr lang="en-US" dirty="0">
                <a:ea typeface="+mn-lt"/>
                <a:cs typeface="+mn-lt"/>
              </a:rPr>
              <a:t>, </a:t>
            </a:r>
            <a:r>
              <a:rPr lang="en-US" dirty="0" err="1">
                <a:ea typeface="+mn-lt"/>
                <a:cs typeface="+mn-lt"/>
              </a:rPr>
              <a:t>aun</a:t>
            </a:r>
            <a:r>
              <a:rPr lang="en-US" dirty="0">
                <a:ea typeface="+mn-lt"/>
                <a:cs typeface="+mn-lt"/>
              </a:rPr>
              <a:t> </a:t>
            </a:r>
            <a:r>
              <a:rPr lang="en-US" dirty="0" err="1">
                <a:ea typeface="+mn-lt"/>
                <a:cs typeface="+mn-lt"/>
              </a:rPr>
              <a:t>si</a:t>
            </a:r>
            <a:r>
              <a:rPr lang="en-US" dirty="0">
                <a:ea typeface="+mn-lt"/>
                <a:cs typeface="+mn-lt"/>
              </a:rPr>
              <a:t> </a:t>
            </a:r>
            <a:r>
              <a:rPr lang="en-US" dirty="0" err="1">
                <a:ea typeface="+mn-lt"/>
                <a:cs typeface="+mn-lt"/>
              </a:rPr>
              <a:t>nunca</a:t>
            </a:r>
            <a:r>
              <a:rPr lang="en-US" dirty="0">
                <a:ea typeface="+mn-lt"/>
                <a:cs typeface="+mn-lt"/>
              </a:rPr>
              <a:t> se </a:t>
            </a:r>
            <a:r>
              <a:rPr lang="en-US" dirty="0" err="1">
                <a:ea typeface="+mn-lt"/>
                <a:cs typeface="+mn-lt"/>
              </a:rPr>
              <a:t>revela</a:t>
            </a:r>
            <a:endParaRPr lang="en-US" dirty="0">
              <a:ea typeface="+mn-lt"/>
              <a:cs typeface="+mn-lt"/>
            </a:endParaRPr>
          </a:p>
          <a:p>
            <a:pPr lvl="1"/>
            <a:r>
              <a:rPr lang="en-US" dirty="0">
                <a:ea typeface="+mn-lt"/>
                <a:cs typeface="+mn-lt"/>
              </a:rPr>
              <a:t>¿Hasta </a:t>
            </a:r>
            <a:r>
              <a:rPr lang="en-US" dirty="0" err="1">
                <a:ea typeface="+mn-lt"/>
                <a:cs typeface="+mn-lt"/>
              </a:rPr>
              <a:t>cuándo</a:t>
            </a:r>
            <a:r>
              <a:rPr lang="en-US" dirty="0">
                <a:ea typeface="+mn-lt"/>
                <a:cs typeface="+mn-lt"/>
              </a:rPr>
              <a:t>? (18x </a:t>
            </a:r>
            <a:r>
              <a:rPr lang="en-US" dirty="0" err="1">
                <a:ea typeface="+mn-lt"/>
                <a:cs typeface="+mn-lt"/>
              </a:rPr>
              <a:t>en</a:t>
            </a:r>
            <a:r>
              <a:rPr lang="en-US" dirty="0">
                <a:ea typeface="+mn-lt"/>
                <a:cs typeface="+mn-lt"/>
              </a:rPr>
              <a:t> </a:t>
            </a:r>
            <a:r>
              <a:rPr lang="en-US" dirty="0" err="1">
                <a:ea typeface="+mn-lt"/>
                <a:cs typeface="+mn-lt"/>
              </a:rPr>
              <a:t>los</a:t>
            </a:r>
            <a:r>
              <a:rPr lang="en-US" dirty="0">
                <a:ea typeface="+mn-lt"/>
                <a:cs typeface="+mn-lt"/>
              </a:rPr>
              <a:t> </a:t>
            </a:r>
            <a:r>
              <a:rPr lang="en-US" dirty="0" err="1">
                <a:ea typeface="+mn-lt"/>
                <a:cs typeface="+mn-lt"/>
              </a:rPr>
              <a:t>Salmos</a:t>
            </a:r>
            <a:r>
              <a:rPr lang="en-US" dirty="0">
                <a:ea typeface="+mn-lt"/>
                <a:cs typeface="+mn-lt"/>
              </a:rPr>
              <a:t>)</a:t>
            </a:r>
          </a:p>
          <a:p>
            <a:pPr lvl="2"/>
            <a:r>
              <a:rPr lang="en-US" dirty="0" err="1">
                <a:ea typeface="+mn-lt"/>
                <a:cs typeface="+mn-lt"/>
              </a:rPr>
              <a:t>También</a:t>
            </a:r>
            <a:r>
              <a:rPr lang="en-US" dirty="0">
                <a:ea typeface="+mn-lt"/>
                <a:cs typeface="+mn-lt"/>
              </a:rPr>
              <a:t> se </a:t>
            </a:r>
            <a:r>
              <a:rPr lang="en-US" dirty="0" err="1">
                <a:ea typeface="+mn-lt"/>
                <a:cs typeface="+mn-lt"/>
              </a:rPr>
              <a:t>expresa</a:t>
            </a:r>
            <a:r>
              <a:rPr lang="en-US" dirty="0">
                <a:ea typeface="+mn-lt"/>
                <a:cs typeface="+mn-lt"/>
              </a:rPr>
              <a:t> con </a:t>
            </a:r>
            <a:r>
              <a:rPr lang="en-US" dirty="0" err="1">
                <a:ea typeface="+mn-lt"/>
                <a:cs typeface="+mn-lt"/>
              </a:rPr>
              <a:t>frases</a:t>
            </a:r>
            <a:r>
              <a:rPr lang="en-US" dirty="0">
                <a:ea typeface="+mn-lt"/>
                <a:cs typeface="+mn-lt"/>
              </a:rPr>
              <a:t> </a:t>
            </a:r>
            <a:r>
              <a:rPr lang="en-US" dirty="0" err="1">
                <a:ea typeface="+mn-lt"/>
                <a:cs typeface="+mn-lt"/>
              </a:rPr>
              <a:t>temporales</a:t>
            </a:r>
            <a:r>
              <a:rPr lang="en-US" dirty="0">
                <a:ea typeface="+mn-lt"/>
                <a:cs typeface="+mn-lt"/>
              </a:rPr>
              <a:t> </a:t>
            </a:r>
            <a:r>
              <a:rPr lang="en-US" dirty="0" err="1">
                <a:ea typeface="+mn-lt"/>
                <a:cs typeface="+mn-lt"/>
              </a:rPr>
              <a:t>como</a:t>
            </a:r>
            <a:r>
              <a:rPr lang="en-US" dirty="0">
                <a:ea typeface="+mn-lt"/>
                <a:cs typeface="+mn-lt"/>
              </a:rPr>
              <a:t> "</a:t>
            </a:r>
            <a:r>
              <a:rPr lang="en-US" dirty="0" err="1">
                <a:ea typeface="+mn-lt"/>
                <a:cs typeface="+mn-lt"/>
              </a:rPr>
              <a:t>rechazar</a:t>
            </a:r>
            <a:r>
              <a:rPr lang="en-US" dirty="0">
                <a:ea typeface="+mn-lt"/>
                <a:cs typeface="+mn-lt"/>
              </a:rPr>
              <a:t> para </a:t>
            </a:r>
            <a:r>
              <a:rPr lang="en-US" dirty="0" err="1">
                <a:ea typeface="+mn-lt"/>
                <a:cs typeface="+mn-lt"/>
              </a:rPr>
              <a:t>siempre</a:t>
            </a:r>
            <a:r>
              <a:rPr lang="en-US" dirty="0">
                <a:ea typeface="+mn-lt"/>
                <a:cs typeface="+mn-lt"/>
              </a:rPr>
              <a:t>" o "de día y de </a:t>
            </a:r>
            <a:r>
              <a:rPr lang="en-US" dirty="0" err="1">
                <a:ea typeface="+mn-lt"/>
                <a:cs typeface="+mn-lt"/>
              </a:rPr>
              <a:t>noche</a:t>
            </a:r>
            <a:r>
              <a:rPr lang="en-US" dirty="0">
                <a:ea typeface="+mn-lt"/>
                <a:cs typeface="+mn-lt"/>
              </a:rPr>
              <a:t>"</a:t>
            </a:r>
          </a:p>
          <a:p>
            <a:pPr lvl="2"/>
            <a:r>
              <a:rPr lang="en-US" dirty="0" err="1">
                <a:ea typeface="+mn-lt"/>
                <a:cs typeface="+mn-lt"/>
              </a:rPr>
              <a:t>Sugiere</a:t>
            </a:r>
            <a:r>
              <a:rPr lang="en-US" dirty="0">
                <a:ea typeface="+mn-lt"/>
                <a:cs typeface="+mn-lt"/>
              </a:rPr>
              <a:t> que Dios </a:t>
            </a:r>
            <a:r>
              <a:rPr lang="en-US" dirty="0" err="1">
                <a:ea typeface="+mn-lt"/>
                <a:cs typeface="+mn-lt"/>
              </a:rPr>
              <a:t>ya</a:t>
            </a:r>
            <a:r>
              <a:rPr lang="en-US" dirty="0">
                <a:ea typeface="+mn-lt"/>
                <a:cs typeface="+mn-lt"/>
              </a:rPr>
              <a:t> </a:t>
            </a:r>
            <a:r>
              <a:rPr lang="en-US" dirty="0" err="1">
                <a:ea typeface="+mn-lt"/>
                <a:cs typeface="+mn-lt"/>
              </a:rPr>
              <a:t>debería</a:t>
            </a:r>
            <a:r>
              <a:rPr lang="en-US" dirty="0">
                <a:ea typeface="+mn-lt"/>
                <a:cs typeface="+mn-lt"/>
              </a:rPr>
              <a:t> </a:t>
            </a:r>
            <a:r>
              <a:rPr lang="en-US" dirty="0" err="1">
                <a:ea typeface="+mn-lt"/>
                <a:cs typeface="+mn-lt"/>
              </a:rPr>
              <a:t>haber</a:t>
            </a:r>
            <a:r>
              <a:rPr lang="en-US" dirty="0">
                <a:ea typeface="+mn-lt"/>
                <a:cs typeface="+mn-lt"/>
              </a:rPr>
              <a:t> </a:t>
            </a:r>
            <a:r>
              <a:rPr lang="en-US" dirty="0" err="1">
                <a:ea typeface="+mn-lt"/>
                <a:cs typeface="+mn-lt"/>
              </a:rPr>
              <a:t>actuado</a:t>
            </a:r>
            <a:r>
              <a:rPr lang="en-US" dirty="0">
                <a:ea typeface="+mn-lt"/>
                <a:cs typeface="+mn-lt"/>
              </a:rPr>
              <a:t> a favor del </a:t>
            </a:r>
            <a:r>
              <a:rPr lang="en-US" dirty="0" err="1">
                <a:ea typeface="+mn-lt"/>
                <a:cs typeface="+mn-lt"/>
              </a:rPr>
              <a:t>orador</a:t>
            </a:r>
            <a:endParaRPr lang="en-US" dirty="0">
              <a:ea typeface="+mn-lt"/>
              <a:cs typeface="+mn-lt"/>
            </a:endParaRPr>
          </a:p>
          <a:p>
            <a:pPr lvl="2"/>
            <a:r>
              <a:rPr lang="en-US" dirty="0">
                <a:ea typeface="+mn-lt"/>
                <a:cs typeface="+mn-lt"/>
              </a:rPr>
              <a:t>Una </a:t>
            </a:r>
            <a:r>
              <a:rPr lang="en-US" dirty="0" err="1">
                <a:ea typeface="+mn-lt"/>
                <a:cs typeface="+mn-lt"/>
              </a:rPr>
              <a:t>expresión</a:t>
            </a:r>
            <a:r>
              <a:rPr lang="en-US" dirty="0">
                <a:ea typeface="+mn-lt"/>
                <a:cs typeface="+mn-lt"/>
              </a:rPr>
              <a:t> de la </a:t>
            </a:r>
            <a:r>
              <a:rPr lang="en-US" dirty="0" err="1">
                <a:ea typeface="+mn-lt"/>
                <a:cs typeface="+mn-lt"/>
              </a:rPr>
              <a:t>fe</a:t>
            </a:r>
            <a:r>
              <a:rPr lang="en-US" dirty="0">
                <a:ea typeface="+mn-lt"/>
                <a:cs typeface="+mn-lt"/>
              </a:rPr>
              <a:t> del </a:t>
            </a:r>
            <a:r>
              <a:rPr lang="en-US" dirty="0" err="1">
                <a:ea typeface="+mn-lt"/>
                <a:cs typeface="+mn-lt"/>
              </a:rPr>
              <a:t>orador</a:t>
            </a:r>
            <a:r>
              <a:rPr lang="en-US" dirty="0">
                <a:ea typeface="+mn-lt"/>
                <a:cs typeface="+mn-lt"/>
              </a:rPr>
              <a:t> que Dios </a:t>
            </a:r>
            <a:r>
              <a:rPr lang="en-US" u="sng" dirty="0" err="1">
                <a:ea typeface="+mn-lt"/>
                <a:cs typeface="+mn-lt"/>
              </a:rPr>
              <a:t>puede</a:t>
            </a:r>
            <a:r>
              <a:rPr lang="en-US" dirty="0">
                <a:ea typeface="+mn-lt"/>
                <a:cs typeface="+mn-lt"/>
              </a:rPr>
              <a:t> resolver </a:t>
            </a:r>
            <a:r>
              <a:rPr lang="en-US" dirty="0" err="1">
                <a:ea typeface="+mn-lt"/>
                <a:cs typeface="+mn-lt"/>
              </a:rPr>
              <a:t>el</a:t>
            </a:r>
            <a:r>
              <a:rPr lang="en-US" dirty="0">
                <a:ea typeface="+mn-lt"/>
                <a:cs typeface="+mn-lt"/>
              </a:rPr>
              <a:t> </a:t>
            </a:r>
            <a:r>
              <a:rPr lang="en-US" dirty="0" err="1">
                <a:ea typeface="+mn-lt"/>
                <a:cs typeface="+mn-lt"/>
              </a:rPr>
              <a:t>problema</a:t>
            </a:r>
            <a:r>
              <a:rPr lang="en-US" dirty="0">
                <a:ea typeface="+mn-lt"/>
                <a:cs typeface="+mn-lt"/>
              </a:rPr>
              <a:t>, </a:t>
            </a:r>
            <a:r>
              <a:rPr lang="en-US" dirty="0" err="1">
                <a:ea typeface="+mn-lt"/>
                <a:cs typeface="+mn-lt"/>
              </a:rPr>
              <a:t>aun</a:t>
            </a:r>
            <a:r>
              <a:rPr lang="en-US" dirty="0">
                <a:ea typeface="+mn-lt"/>
                <a:cs typeface="+mn-lt"/>
              </a:rPr>
              <a:t> </a:t>
            </a:r>
            <a:r>
              <a:rPr lang="en-US" dirty="0" err="1">
                <a:ea typeface="+mn-lt"/>
                <a:cs typeface="+mn-lt"/>
              </a:rPr>
              <a:t>si</a:t>
            </a:r>
            <a:r>
              <a:rPr lang="en-US" dirty="0">
                <a:ea typeface="+mn-lt"/>
                <a:cs typeface="+mn-lt"/>
              </a:rPr>
              <a:t> </a:t>
            </a:r>
            <a:r>
              <a:rPr lang="en-US" dirty="0" err="1">
                <a:ea typeface="+mn-lt"/>
                <a:cs typeface="+mn-lt"/>
              </a:rPr>
              <a:t>el</a:t>
            </a:r>
            <a:r>
              <a:rPr lang="en-US" dirty="0">
                <a:ea typeface="+mn-lt"/>
                <a:cs typeface="+mn-lt"/>
              </a:rPr>
              <a:t> </a:t>
            </a:r>
            <a:r>
              <a:rPr lang="en-US" u="sng" dirty="0" err="1">
                <a:ea typeface="+mn-lt"/>
                <a:cs typeface="+mn-lt"/>
              </a:rPr>
              <a:t>cuándo</a:t>
            </a:r>
            <a:r>
              <a:rPr lang="en-US" dirty="0">
                <a:ea typeface="+mn-lt"/>
                <a:cs typeface="+mn-lt"/>
              </a:rPr>
              <a:t> no sea claro</a:t>
            </a:r>
          </a:p>
          <a:p>
            <a:r>
              <a:rPr lang="en-US" dirty="0">
                <a:ea typeface="+mn-lt"/>
                <a:cs typeface="+mn-lt"/>
              </a:rPr>
              <a:t>Un </a:t>
            </a:r>
            <a:r>
              <a:rPr lang="en-US" dirty="0" err="1">
                <a:ea typeface="+mn-lt"/>
                <a:cs typeface="+mn-lt"/>
              </a:rPr>
              <a:t>lamento</a:t>
            </a:r>
            <a:r>
              <a:rPr lang="en-US" dirty="0">
                <a:ea typeface="+mn-lt"/>
                <a:cs typeface="+mn-lt"/>
              </a:rPr>
              <a:t> es un clamor a Dios </a:t>
            </a:r>
            <a:r>
              <a:rPr lang="en-US" dirty="0" err="1">
                <a:ea typeface="+mn-lt"/>
                <a:cs typeface="+mn-lt"/>
              </a:rPr>
              <a:t>basado</a:t>
            </a:r>
            <a:r>
              <a:rPr lang="en-US" dirty="0">
                <a:ea typeface="+mn-lt"/>
                <a:cs typeface="+mn-lt"/>
              </a:rPr>
              <a:t> </a:t>
            </a:r>
            <a:r>
              <a:rPr lang="en-US" dirty="0" err="1">
                <a:ea typeface="+mn-lt"/>
                <a:cs typeface="+mn-lt"/>
              </a:rPr>
              <a:t>en</a:t>
            </a:r>
            <a:r>
              <a:rPr lang="en-US" dirty="0">
                <a:ea typeface="+mn-lt"/>
                <a:cs typeface="+mn-lt"/>
              </a:rPr>
              <a:t> la </a:t>
            </a:r>
            <a:r>
              <a:rPr lang="en-US" dirty="0" err="1">
                <a:ea typeface="+mn-lt"/>
                <a:cs typeface="+mn-lt"/>
              </a:rPr>
              <a:t>confianza</a:t>
            </a:r>
            <a:r>
              <a:rPr lang="en-US" dirty="0">
                <a:ea typeface="+mn-lt"/>
                <a:cs typeface="+mn-lt"/>
              </a:rPr>
              <a:t> </a:t>
            </a:r>
            <a:r>
              <a:rPr lang="en-US" dirty="0" err="1">
                <a:ea typeface="+mn-lt"/>
                <a:cs typeface="+mn-lt"/>
              </a:rPr>
              <a:t>en</a:t>
            </a:r>
            <a:r>
              <a:rPr lang="en-US" dirty="0">
                <a:ea typeface="+mn-lt"/>
                <a:cs typeface="+mn-lt"/>
              </a:rPr>
              <a:t> Su </a:t>
            </a:r>
            <a:r>
              <a:rPr lang="en-US" dirty="0" err="1">
                <a:ea typeface="+mn-lt"/>
                <a:cs typeface="+mn-lt"/>
              </a:rPr>
              <a:t>carácter</a:t>
            </a:r>
            <a:endParaRPr lang="en-US" dirty="0"/>
          </a:p>
        </p:txBody>
      </p:sp>
    </p:spTree>
    <p:extLst>
      <p:ext uri="{BB962C8B-B14F-4D97-AF65-F5344CB8AC3E}">
        <p14:creationId xmlns:p14="http://schemas.microsoft.com/office/powerpoint/2010/main" val="377888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35B6-9FB6-EDF3-8AB7-203E70BC022C}"/>
              </a:ext>
            </a:extLst>
          </p:cNvPr>
          <p:cNvSpPr>
            <a:spLocks noGrp="1"/>
          </p:cNvSpPr>
          <p:nvPr>
            <p:ph type="title"/>
          </p:nvPr>
        </p:nvSpPr>
        <p:spPr>
          <a:xfrm>
            <a:off x="182880" y="644151"/>
            <a:ext cx="8778240" cy="1680814"/>
          </a:xfrm>
        </p:spPr>
        <p:txBody>
          <a:bodyPr/>
          <a:lstStyle/>
          <a:p>
            <a:r>
              <a:rPr lang="en-US" sz="3600"/>
              <a:t>What character trait of God </a:t>
            </a:r>
            <a:br>
              <a:rPr lang="en-US" sz="3600"/>
            </a:br>
            <a:r>
              <a:rPr lang="en-US" sz="3600"/>
              <a:t>is the basis of the psalmist’s </a:t>
            </a:r>
            <a:br>
              <a:rPr lang="en-US" sz="3600"/>
            </a:br>
            <a:r>
              <a:rPr lang="en-US" sz="3600"/>
              <a:t>hope in Psalm 38? See </a:t>
            </a:r>
            <a:r>
              <a:rPr lang="en-US" sz="3600" cap="none"/>
              <a:t>vv</a:t>
            </a:r>
            <a:r>
              <a:rPr lang="en-US" sz="3600"/>
              <a:t>.9,15.</a:t>
            </a:r>
          </a:p>
        </p:txBody>
      </p:sp>
      <p:sp>
        <p:nvSpPr>
          <p:cNvPr id="4" name="Title 1">
            <a:extLst>
              <a:ext uri="{FF2B5EF4-FFF2-40B4-BE49-F238E27FC236}">
                <a16:creationId xmlns:a16="http://schemas.microsoft.com/office/drawing/2014/main" id="{AD011582-FE0F-6A10-AC92-8B15EA317546}"/>
              </a:ext>
            </a:extLst>
          </p:cNvPr>
          <p:cNvSpPr txBox="1">
            <a:spLocks/>
          </p:cNvSpPr>
          <p:nvPr/>
        </p:nvSpPr>
        <p:spPr>
          <a:xfrm>
            <a:off x="182880" y="3056207"/>
            <a:ext cx="8778240"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3600">
                <a:latin typeface="Malgun Gothic"/>
                <a:ea typeface="Malgun Gothic"/>
              </a:rPr>
              <a:t>¿Cuál característica de dios es la base de la esperanza del salmista en el salmo 38? Véanse los </a:t>
            </a:r>
            <a:r>
              <a:rPr lang="es-ES" sz="3600" cap="none"/>
              <a:t>vv</a:t>
            </a:r>
            <a:r>
              <a:rPr lang="es-ES" sz="3600">
                <a:latin typeface="Malgun Gothic"/>
                <a:ea typeface="Malgun Gothic"/>
              </a:rPr>
              <a:t>.9,15.</a:t>
            </a:r>
            <a:endParaRPr lang="en-US" sz="3600"/>
          </a:p>
        </p:txBody>
      </p:sp>
    </p:spTree>
    <p:extLst>
      <p:ext uri="{BB962C8B-B14F-4D97-AF65-F5344CB8AC3E}">
        <p14:creationId xmlns:p14="http://schemas.microsoft.com/office/powerpoint/2010/main" val="1675471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0E843-C2FD-4BD4-84F9-38BA0EFFB54A}"/>
              </a:ext>
            </a:extLst>
          </p:cNvPr>
          <p:cNvSpPr>
            <a:spLocks noGrp="1"/>
          </p:cNvSpPr>
          <p:nvPr>
            <p:ph type="title"/>
          </p:nvPr>
        </p:nvSpPr>
        <p:spPr/>
        <p:txBody>
          <a:bodyPr>
            <a:normAutofit/>
          </a:bodyPr>
          <a:lstStyle/>
          <a:p>
            <a:r>
              <a:rPr lang="en-US">
                <a:latin typeface="Malgun Gothic"/>
                <a:ea typeface="Malgun Gothic"/>
              </a:rPr>
              <a:t>Covenant-Faithfulness / </a:t>
            </a:r>
            <a:r>
              <a:rPr lang="en-US" err="1">
                <a:latin typeface="Malgun Gothic"/>
                <a:ea typeface="Malgun Gothic"/>
              </a:rPr>
              <a:t>Fidelidad</a:t>
            </a:r>
            <a:r>
              <a:rPr lang="en-US">
                <a:latin typeface="Malgun Gothic"/>
                <a:ea typeface="Malgun Gothic"/>
              </a:rPr>
              <a:t> al </a:t>
            </a:r>
            <a:r>
              <a:rPr lang="en-US" err="1">
                <a:latin typeface="Malgun Gothic"/>
                <a:ea typeface="Malgun Gothic"/>
              </a:rPr>
              <a:t>pacto</a:t>
            </a:r>
            <a:endParaRPr lang="en-US" err="1"/>
          </a:p>
        </p:txBody>
      </p:sp>
      <p:sp>
        <p:nvSpPr>
          <p:cNvPr id="3" name="Content Placeholder 2">
            <a:extLst>
              <a:ext uri="{FF2B5EF4-FFF2-40B4-BE49-F238E27FC236}">
                <a16:creationId xmlns:a16="http://schemas.microsoft.com/office/drawing/2014/main" id="{A62304E9-A3EA-4D14-B221-A4095AC3BA7C}"/>
              </a:ext>
            </a:extLst>
          </p:cNvPr>
          <p:cNvSpPr>
            <a:spLocks noGrp="1"/>
          </p:cNvSpPr>
          <p:nvPr>
            <p:ph sz="half" idx="1"/>
          </p:nvPr>
        </p:nvSpPr>
        <p:spPr>
          <a:xfrm>
            <a:off x="337625" y="1041006"/>
            <a:ext cx="4234375" cy="4673994"/>
          </a:xfrm>
        </p:spPr>
        <p:txBody>
          <a:bodyPr>
            <a:normAutofit/>
          </a:bodyPr>
          <a:lstStyle/>
          <a:p>
            <a:r>
              <a:rPr lang="en-US" sz="1800" dirty="0"/>
              <a:t>The word </a:t>
            </a:r>
            <a:r>
              <a:rPr lang="en-US" sz="1800" i="1" dirty="0" err="1"/>
              <a:t>chesed</a:t>
            </a:r>
            <a:r>
              <a:rPr lang="en-US" sz="1800" dirty="0"/>
              <a:t> is translated </a:t>
            </a:r>
            <a:r>
              <a:rPr lang="en-US" sz="1800" i="1" dirty="0"/>
              <a:t>lovingkindness</a:t>
            </a:r>
            <a:r>
              <a:rPr lang="en-US" sz="1800" dirty="0"/>
              <a:t>, </a:t>
            </a:r>
            <a:r>
              <a:rPr lang="en-US" sz="1800" i="1" dirty="0"/>
              <a:t>mercy</a:t>
            </a:r>
            <a:r>
              <a:rPr lang="en-US" sz="1800" dirty="0"/>
              <a:t>, </a:t>
            </a:r>
            <a:r>
              <a:rPr lang="en-US" sz="1800" i="1" dirty="0"/>
              <a:t>faithfulness</a:t>
            </a:r>
            <a:r>
              <a:rPr lang="en-US" sz="1800" dirty="0"/>
              <a:t>, </a:t>
            </a:r>
            <a:r>
              <a:rPr lang="en-US" sz="1800" i="1" dirty="0"/>
              <a:t>steadfast love</a:t>
            </a:r>
          </a:p>
          <a:p>
            <a:r>
              <a:rPr lang="en-US" sz="1800" dirty="0"/>
              <a:t>God’s faithfulness is assured as part of the covenant (Exo 3:7-8; </a:t>
            </a:r>
            <a:r>
              <a:rPr lang="en-US" sz="1800" dirty="0" err="1"/>
              <a:t>Deut</a:t>
            </a:r>
            <a:r>
              <a:rPr lang="en-US" sz="1800" dirty="0"/>
              <a:t> 4:7)</a:t>
            </a:r>
          </a:p>
          <a:p>
            <a:pPr lvl="1"/>
            <a:r>
              <a:rPr lang="en-US" sz="1600" dirty="0"/>
              <a:t>Includes promises to hear, act, punish sins, and forgive</a:t>
            </a:r>
          </a:p>
          <a:p>
            <a:pPr lvl="1"/>
            <a:r>
              <a:rPr lang="en-US" sz="1600" dirty="0"/>
              <a:t>Even when the word is not used, the psalmist still appeals to these promises (38:9,15)</a:t>
            </a:r>
          </a:p>
          <a:p>
            <a:pPr lvl="1"/>
            <a:r>
              <a:rPr lang="en-US" sz="1600" dirty="0"/>
              <a:t>Demonstrated in Israel’s history and in the psalmists’ lives</a:t>
            </a:r>
          </a:p>
          <a:p>
            <a:r>
              <a:rPr lang="en-US" sz="1800" dirty="0"/>
              <a:t>The promise of God’s steadfast love and faithfulness allows the psalmists to boldly assert their need for God’s help and their confidence in it (Heb 4:16)</a:t>
            </a:r>
          </a:p>
          <a:p>
            <a:pPr lvl="1"/>
            <a:endParaRPr lang="en-US" dirty="0"/>
          </a:p>
          <a:p>
            <a:endParaRPr lang="en-US" dirty="0"/>
          </a:p>
        </p:txBody>
      </p:sp>
      <p:sp>
        <p:nvSpPr>
          <p:cNvPr id="4" name="Content Placeholder 3">
            <a:extLst>
              <a:ext uri="{FF2B5EF4-FFF2-40B4-BE49-F238E27FC236}">
                <a16:creationId xmlns:a16="http://schemas.microsoft.com/office/drawing/2014/main" id="{B90D6571-1F3A-CE8D-A06F-71A8F70C8FF3}"/>
              </a:ext>
            </a:extLst>
          </p:cNvPr>
          <p:cNvSpPr>
            <a:spLocks noGrp="1"/>
          </p:cNvSpPr>
          <p:nvPr>
            <p:ph sz="half" idx="2"/>
          </p:nvPr>
        </p:nvSpPr>
        <p:spPr>
          <a:xfrm>
            <a:off x="4572000" y="1041007"/>
            <a:ext cx="4339882" cy="4449790"/>
          </a:xfrm>
        </p:spPr>
        <p:txBody>
          <a:bodyPr vert="horz" lIns="91440" tIns="45720" rIns="91440" bIns="45720" rtlCol="0" anchor="t">
            <a:normAutofit/>
          </a:bodyPr>
          <a:lstStyle/>
          <a:p>
            <a:r>
              <a:rPr lang="en-US" sz="1800">
                <a:ea typeface="+mn-lt"/>
                <a:cs typeface="+mn-lt"/>
              </a:rPr>
              <a:t>La palabra </a:t>
            </a:r>
            <a:r>
              <a:rPr lang="en-US" sz="1800" i="1" err="1">
                <a:ea typeface="+mn-lt"/>
                <a:cs typeface="+mn-lt"/>
              </a:rPr>
              <a:t>chesed</a:t>
            </a:r>
            <a:r>
              <a:rPr lang="en-US" sz="1800">
                <a:ea typeface="+mn-lt"/>
                <a:cs typeface="+mn-lt"/>
              </a:rPr>
              <a:t> se traduce </a:t>
            </a:r>
            <a:r>
              <a:rPr lang="en-US" sz="1800" i="1">
                <a:ea typeface="+mn-lt"/>
                <a:cs typeface="+mn-lt"/>
              </a:rPr>
              <a:t>misericordia, amor, amor </a:t>
            </a:r>
            <a:r>
              <a:rPr lang="en-US" sz="1800" i="1" err="1">
                <a:ea typeface="+mn-lt"/>
                <a:cs typeface="+mn-lt"/>
              </a:rPr>
              <a:t>inagotable</a:t>
            </a:r>
            <a:r>
              <a:rPr lang="en-US" sz="1800" i="1">
                <a:ea typeface="+mn-lt"/>
                <a:cs typeface="+mn-lt"/>
              </a:rPr>
              <a:t>, </a:t>
            </a:r>
            <a:r>
              <a:rPr lang="en-US" sz="1800" i="1" err="1">
                <a:ea typeface="+mn-lt"/>
                <a:cs typeface="+mn-lt"/>
              </a:rPr>
              <a:t>fiel</a:t>
            </a:r>
            <a:r>
              <a:rPr lang="en-US" sz="1800" i="1">
                <a:ea typeface="+mn-lt"/>
                <a:cs typeface="+mn-lt"/>
              </a:rPr>
              <a:t> amor, </a:t>
            </a:r>
            <a:r>
              <a:rPr lang="en-US" sz="1800" i="1" err="1">
                <a:ea typeface="+mn-lt"/>
                <a:cs typeface="+mn-lt"/>
              </a:rPr>
              <a:t>benignidad</a:t>
            </a:r>
            <a:r>
              <a:rPr lang="en-US" sz="1800">
                <a:ea typeface="+mn-lt"/>
                <a:cs typeface="+mn-lt"/>
              </a:rPr>
              <a:t> </a:t>
            </a:r>
            <a:endParaRPr lang="en-US" sz="1800" i="1">
              <a:ea typeface="+mn-lt"/>
              <a:cs typeface="+mn-lt"/>
            </a:endParaRPr>
          </a:p>
          <a:p>
            <a:r>
              <a:rPr lang="en-US" sz="1800">
                <a:ea typeface="+mn-lt"/>
                <a:cs typeface="+mn-lt"/>
              </a:rPr>
              <a:t>La </a:t>
            </a:r>
            <a:r>
              <a:rPr lang="en-US" sz="1800" err="1">
                <a:ea typeface="+mn-lt"/>
                <a:cs typeface="+mn-lt"/>
              </a:rPr>
              <a:t>fidelidad</a:t>
            </a:r>
            <a:r>
              <a:rPr lang="en-US" sz="1800">
                <a:ea typeface="+mn-lt"/>
                <a:cs typeface="+mn-lt"/>
              </a:rPr>
              <a:t> de Dios es </a:t>
            </a:r>
            <a:r>
              <a:rPr lang="en-US" sz="1800" err="1">
                <a:ea typeface="+mn-lt"/>
                <a:cs typeface="+mn-lt"/>
              </a:rPr>
              <a:t>asegurada</a:t>
            </a:r>
            <a:r>
              <a:rPr lang="en-US" sz="1800">
                <a:ea typeface="+mn-lt"/>
                <a:cs typeface="+mn-lt"/>
              </a:rPr>
              <a:t> </a:t>
            </a:r>
            <a:r>
              <a:rPr lang="en-US" sz="1800" err="1">
                <a:ea typeface="+mn-lt"/>
                <a:cs typeface="+mn-lt"/>
              </a:rPr>
              <a:t>como</a:t>
            </a:r>
            <a:r>
              <a:rPr lang="en-US" sz="1800">
                <a:ea typeface="+mn-lt"/>
                <a:cs typeface="+mn-lt"/>
              </a:rPr>
              <a:t> </a:t>
            </a:r>
            <a:r>
              <a:rPr lang="en-US" sz="1800" err="1">
                <a:ea typeface="+mn-lt"/>
                <a:cs typeface="+mn-lt"/>
              </a:rPr>
              <a:t>parte</a:t>
            </a:r>
            <a:r>
              <a:rPr lang="en-US" sz="1800">
                <a:ea typeface="+mn-lt"/>
                <a:cs typeface="+mn-lt"/>
              </a:rPr>
              <a:t> del </a:t>
            </a:r>
            <a:r>
              <a:rPr lang="en-US" sz="1800" err="1">
                <a:ea typeface="+mn-lt"/>
                <a:cs typeface="+mn-lt"/>
              </a:rPr>
              <a:t>pacto</a:t>
            </a:r>
            <a:r>
              <a:rPr lang="en-US" sz="1800">
                <a:ea typeface="+mn-lt"/>
                <a:cs typeface="+mn-lt"/>
              </a:rPr>
              <a:t> (</a:t>
            </a:r>
            <a:r>
              <a:rPr lang="en-US" sz="1800" err="1">
                <a:ea typeface="+mn-lt"/>
                <a:cs typeface="+mn-lt"/>
              </a:rPr>
              <a:t>Éxo</a:t>
            </a:r>
            <a:r>
              <a:rPr lang="en-US" sz="1800">
                <a:ea typeface="+mn-lt"/>
                <a:cs typeface="+mn-lt"/>
              </a:rPr>
              <a:t> 3:7-8; </a:t>
            </a:r>
            <a:r>
              <a:rPr lang="en-US" sz="1800" err="1">
                <a:ea typeface="+mn-lt"/>
                <a:cs typeface="+mn-lt"/>
              </a:rPr>
              <a:t>Deut</a:t>
            </a:r>
            <a:r>
              <a:rPr lang="en-US" sz="1800">
                <a:ea typeface="+mn-lt"/>
                <a:cs typeface="+mn-lt"/>
              </a:rPr>
              <a:t> 4:7)</a:t>
            </a:r>
          </a:p>
          <a:p>
            <a:pPr lvl="1"/>
            <a:r>
              <a:rPr lang="en-US" sz="1600" err="1">
                <a:ea typeface="+mn-lt"/>
                <a:cs typeface="+mn-lt"/>
              </a:rPr>
              <a:t>Incluye</a:t>
            </a:r>
            <a:r>
              <a:rPr lang="en-US" sz="1600">
                <a:ea typeface="+mn-lt"/>
                <a:cs typeface="+mn-lt"/>
              </a:rPr>
              <a:t> </a:t>
            </a:r>
            <a:r>
              <a:rPr lang="en-US" sz="1600" err="1">
                <a:ea typeface="+mn-lt"/>
                <a:cs typeface="+mn-lt"/>
              </a:rPr>
              <a:t>promesas</a:t>
            </a:r>
            <a:r>
              <a:rPr lang="en-US" sz="1600">
                <a:ea typeface="+mn-lt"/>
                <a:cs typeface="+mn-lt"/>
              </a:rPr>
              <a:t> de </a:t>
            </a:r>
            <a:r>
              <a:rPr lang="en-US" sz="1600" err="1">
                <a:ea typeface="+mn-lt"/>
                <a:cs typeface="+mn-lt"/>
              </a:rPr>
              <a:t>oír</a:t>
            </a:r>
            <a:r>
              <a:rPr lang="en-US" sz="1600">
                <a:ea typeface="+mn-lt"/>
                <a:cs typeface="+mn-lt"/>
              </a:rPr>
              <a:t>, </a:t>
            </a:r>
            <a:r>
              <a:rPr lang="en-US" sz="1600" err="1">
                <a:ea typeface="+mn-lt"/>
                <a:cs typeface="+mn-lt"/>
              </a:rPr>
              <a:t>actuar</a:t>
            </a:r>
            <a:r>
              <a:rPr lang="en-US" sz="1600">
                <a:ea typeface="+mn-lt"/>
                <a:cs typeface="+mn-lt"/>
              </a:rPr>
              <a:t>, </a:t>
            </a:r>
            <a:r>
              <a:rPr lang="en-US" sz="1600" err="1">
                <a:ea typeface="+mn-lt"/>
                <a:cs typeface="+mn-lt"/>
              </a:rPr>
              <a:t>castigar</a:t>
            </a:r>
            <a:r>
              <a:rPr lang="en-US" sz="1600">
                <a:ea typeface="+mn-lt"/>
                <a:cs typeface="+mn-lt"/>
              </a:rPr>
              <a:t> </a:t>
            </a:r>
            <a:r>
              <a:rPr lang="en-US" sz="1600" err="1">
                <a:ea typeface="+mn-lt"/>
                <a:cs typeface="+mn-lt"/>
              </a:rPr>
              <a:t>los</a:t>
            </a:r>
            <a:r>
              <a:rPr lang="en-US" sz="1600">
                <a:ea typeface="+mn-lt"/>
                <a:cs typeface="+mn-lt"/>
              </a:rPr>
              <a:t> </a:t>
            </a:r>
            <a:r>
              <a:rPr lang="en-US" sz="1600" err="1">
                <a:ea typeface="+mn-lt"/>
                <a:cs typeface="+mn-lt"/>
              </a:rPr>
              <a:t>pecados</a:t>
            </a:r>
            <a:r>
              <a:rPr lang="en-US" sz="1600">
                <a:ea typeface="+mn-lt"/>
                <a:cs typeface="+mn-lt"/>
              </a:rPr>
              <a:t> y </a:t>
            </a:r>
            <a:r>
              <a:rPr lang="en-US" sz="1600" err="1">
                <a:ea typeface="+mn-lt"/>
                <a:cs typeface="+mn-lt"/>
              </a:rPr>
              <a:t>perdonar</a:t>
            </a:r>
            <a:endParaRPr lang="en-US" sz="1600">
              <a:ea typeface="+mn-lt"/>
              <a:cs typeface="+mn-lt"/>
            </a:endParaRPr>
          </a:p>
          <a:p>
            <a:pPr lvl="1"/>
            <a:r>
              <a:rPr lang="en-US" sz="1600">
                <a:ea typeface="+mn-lt"/>
                <a:cs typeface="+mn-lt"/>
              </a:rPr>
              <a:t>Aun </a:t>
            </a:r>
            <a:r>
              <a:rPr lang="en-US" sz="1600" err="1">
                <a:ea typeface="+mn-lt"/>
                <a:cs typeface="+mn-lt"/>
              </a:rPr>
              <a:t>cuando</a:t>
            </a:r>
            <a:r>
              <a:rPr lang="en-US" sz="1600">
                <a:ea typeface="+mn-lt"/>
                <a:cs typeface="+mn-lt"/>
              </a:rPr>
              <a:t> no se </a:t>
            </a:r>
            <a:r>
              <a:rPr lang="en-US" sz="1600" err="1">
                <a:ea typeface="+mn-lt"/>
                <a:cs typeface="+mn-lt"/>
              </a:rPr>
              <a:t>usa</a:t>
            </a:r>
            <a:r>
              <a:rPr lang="en-US" sz="1600">
                <a:ea typeface="+mn-lt"/>
                <a:cs typeface="+mn-lt"/>
              </a:rPr>
              <a:t> la palabra, </a:t>
            </a:r>
            <a:r>
              <a:rPr lang="en-US" sz="1600" err="1">
                <a:ea typeface="+mn-lt"/>
                <a:cs typeface="+mn-lt"/>
              </a:rPr>
              <a:t>el</a:t>
            </a:r>
            <a:r>
              <a:rPr lang="en-US" sz="1600">
                <a:ea typeface="+mn-lt"/>
                <a:cs typeface="+mn-lt"/>
              </a:rPr>
              <a:t> </a:t>
            </a:r>
            <a:r>
              <a:rPr lang="en-US" sz="1600" err="1">
                <a:ea typeface="+mn-lt"/>
                <a:cs typeface="+mn-lt"/>
              </a:rPr>
              <a:t>salmista</a:t>
            </a:r>
            <a:r>
              <a:rPr lang="en-US" sz="1600">
                <a:ea typeface="+mn-lt"/>
                <a:cs typeface="+mn-lt"/>
              </a:rPr>
              <a:t> </a:t>
            </a:r>
            <a:r>
              <a:rPr lang="en-US" sz="1600" err="1">
                <a:ea typeface="+mn-lt"/>
                <a:cs typeface="+mn-lt"/>
              </a:rPr>
              <a:t>todavía</a:t>
            </a:r>
            <a:r>
              <a:rPr lang="en-US" sz="1600">
                <a:ea typeface="+mn-lt"/>
                <a:cs typeface="+mn-lt"/>
              </a:rPr>
              <a:t> </a:t>
            </a:r>
            <a:r>
              <a:rPr lang="en-US" sz="1600" err="1">
                <a:ea typeface="+mn-lt"/>
                <a:cs typeface="+mn-lt"/>
              </a:rPr>
              <a:t>recurre</a:t>
            </a:r>
            <a:r>
              <a:rPr lang="en-US" sz="1600">
                <a:ea typeface="+mn-lt"/>
                <a:cs typeface="+mn-lt"/>
              </a:rPr>
              <a:t> a </a:t>
            </a:r>
            <a:r>
              <a:rPr lang="en-US" sz="1600" err="1">
                <a:ea typeface="+mn-lt"/>
                <a:cs typeface="+mn-lt"/>
              </a:rPr>
              <a:t>estas</a:t>
            </a:r>
            <a:r>
              <a:rPr lang="en-US" sz="1600">
                <a:ea typeface="+mn-lt"/>
                <a:cs typeface="+mn-lt"/>
              </a:rPr>
              <a:t> </a:t>
            </a:r>
            <a:r>
              <a:rPr lang="en-US" sz="1600" err="1">
                <a:ea typeface="+mn-lt"/>
                <a:cs typeface="+mn-lt"/>
              </a:rPr>
              <a:t>promesas</a:t>
            </a:r>
            <a:r>
              <a:rPr lang="en-US" sz="1600">
                <a:ea typeface="+mn-lt"/>
                <a:cs typeface="+mn-lt"/>
              </a:rPr>
              <a:t> (38:9,15)</a:t>
            </a:r>
          </a:p>
          <a:p>
            <a:pPr lvl="1"/>
            <a:r>
              <a:rPr lang="en-US" sz="1600">
                <a:ea typeface="+mn-lt"/>
                <a:cs typeface="+mn-lt"/>
              </a:rPr>
              <a:t>Se ha </a:t>
            </a:r>
            <a:r>
              <a:rPr lang="en-US" sz="1600" err="1">
                <a:ea typeface="+mn-lt"/>
                <a:cs typeface="+mn-lt"/>
              </a:rPr>
              <a:t>demostrado</a:t>
            </a:r>
            <a:r>
              <a:rPr lang="en-US" sz="1600">
                <a:ea typeface="+mn-lt"/>
                <a:cs typeface="+mn-lt"/>
              </a:rPr>
              <a:t> </a:t>
            </a:r>
            <a:r>
              <a:rPr lang="en-US" sz="1600" err="1">
                <a:ea typeface="+mn-lt"/>
                <a:cs typeface="+mn-lt"/>
              </a:rPr>
              <a:t>en</a:t>
            </a:r>
            <a:r>
              <a:rPr lang="en-US" sz="1600">
                <a:ea typeface="+mn-lt"/>
                <a:cs typeface="+mn-lt"/>
              </a:rPr>
              <a:t> la </a:t>
            </a:r>
            <a:r>
              <a:rPr lang="en-US" sz="1600" err="1">
                <a:ea typeface="+mn-lt"/>
                <a:cs typeface="+mn-lt"/>
              </a:rPr>
              <a:t>historia</a:t>
            </a:r>
            <a:r>
              <a:rPr lang="en-US" sz="1600">
                <a:ea typeface="+mn-lt"/>
                <a:cs typeface="+mn-lt"/>
              </a:rPr>
              <a:t> de Israel y </a:t>
            </a:r>
            <a:r>
              <a:rPr lang="en-US" sz="1600" err="1">
                <a:ea typeface="+mn-lt"/>
                <a:cs typeface="+mn-lt"/>
              </a:rPr>
              <a:t>en</a:t>
            </a:r>
            <a:r>
              <a:rPr lang="en-US" sz="1600">
                <a:ea typeface="+mn-lt"/>
                <a:cs typeface="+mn-lt"/>
              </a:rPr>
              <a:t> la </a:t>
            </a:r>
            <a:r>
              <a:rPr lang="en-US" sz="1600" err="1">
                <a:ea typeface="+mn-lt"/>
                <a:cs typeface="+mn-lt"/>
              </a:rPr>
              <a:t>vida</a:t>
            </a:r>
            <a:r>
              <a:rPr lang="en-US" sz="1600">
                <a:ea typeface="+mn-lt"/>
                <a:cs typeface="+mn-lt"/>
              </a:rPr>
              <a:t> de </a:t>
            </a:r>
            <a:r>
              <a:rPr lang="en-US" sz="1600" err="1">
                <a:ea typeface="+mn-lt"/>
                <a:cs typeface="+mn-lt"/>
              </a:rPr>
              <a:t>los</a:t>
            </a:r>
            <a:r>
              <a:rPr lang="en-US" sz="1600">
                <a:ea typeface="+mn-lt"/>
                <a:cs typeface="+mn-lt"/>
              </a:rPr>
              <a:t> </a:t>
            </a:r>
            <a:r>
              <a:rPr lang="en-US" sz="1600" err="1">
                <a:ea typeface="+mn-lt"/>
                <a:cs typeface="+mn-lt"/>
              </a:rPr>
              <a:t>salmistas</a:t>
            </a:r>
            <a:r>
              <a:rPr lang="en-US" sz="1600">
                <a:ea typeface="+mn-lt"/>
                <a:cs typeface="+mn-lt"/>
              </a:rPr>
              <a:t> </a:t>
            </a:r>
          </a:p>
          <a:p>
            <a:r>
              <a:rPr lang="en-US" sz="1800">
                <a:ea typeface="+mn-lt"/>
                <a:cs typeface="+mn-lt"/>
              </a:rPr>
              <a:t>La </a:t>
            </a:r>
            <a:r>
              <a:rPr lang="en-US" sz="1800" err="1">
                <a:ea typeface="+mn-lt"/>
                <a:cs typeface="+mn-lt"/>
              </a:rPr>
              <a:t>promesa</a:t>
            </a:r>
            <a:r>
              <a:rPr lang="en-US" sz="1800">
                <a:ea typeface="+mn-lt"/>
                <a:cs typeface="+mn-lt"/>
              </a:rPr>
              <a:t> de la misericordia y </a:t>
            </a:r>
            <a:r>
              <a:rPr lang="en-US" sz="1800" err="1">
                <a:ea typeface="+mn-lt"/>
                <a:cs typeface="+mn-lt"/>
              </a:rPr>
              <a:t>fidelidad</a:t>
            </a:r>
            <a:r>
              <a:rPr lang="en-US" sz="1800">
                <a:ea typeface="+mn-lt"/>
                <a:cs typeface="+mn-lt"/>
              </a:rPr>
              <a:t> de Dios </a:t>
            </a:r>
            <a:r>
              <a:rPr lang="en-US" sz="1800" err="1">
                <a:ea typeface="+mn-lt"/>
                <a:cs typeface="+mn-lt"/>
              </a:rPr>
              <a:t>permite</a:t>
            </a:r>
            <a:r>
              <a:rPr lang="en-US" sz="1800">
                <a:ea typeface="+mn-lt"/>
                <a:cs typeface="+mn-lt"/>
              </a:rPr>
              <a:t> a </a:t>
            </a:r>
            <a:r>
              <a:rPr lang="en-US" sz="1800" err="1">
                <a:ea typeface="+mn-lt"/>
                <a:cs typeface="+mn-lt"/>
              </a:rPr>
              <a:t>los</a:t>
            </a:r>
            <a:r>
              <a:rPr lang="en-US" sz="1800">
                <a:ea typeface="+mn-lt"/>
                <a:cs typeface="+mn-lt"/>
              </a:rPr>
              <a:t> </a:t>
            </a:r>
            <a:r>
              <a:rPr lang="en-US" sz="1800" err="1">
                <a:ea typeface="+mn-lt"/>
                <a:cs typeface="+mn-lt"/>
              </a:rPr>
              <a:t>salmistas</a:t>
            </a:r>
            <a:r>
              <a:rPr lang="en-US" sz="1800">
                <a:ea typeface="+mn-lt"/>
                <a:cs typeface="+mn-lt"/>
              </a:rPr>
              <a:t> </a:t>
            </a:r>
            <a:r>
              <a:rPr lang="en-US" sz="1800" err="1">
                <a:ea typeface="+mn-lt"/>
                <a:cs typeface="+mn-lt"/>
              </a:rPr>
              <a:t>expresar</a:t>
            </a:r>
            <a:r>
              <a:rPr lang="en-US" sz="1800">
                <a:ea typeface="+mn-lt"/>
                <a:cs typeface="+mn-lt"/>
              </a:rPr>
              <a:t> con </a:t>
            </a:r>
            <a:r>
              <a:rPr lang="en-US" sz="1800" err="1">
                <a:ea typeface="+mn-lt"/>
                <a:cs typeface="+mn-lt"/>
              </a:rPr>
              <a:t>confianza</a:t>
            </a:r>
            <a:r>
              <a:rPr lang="en-US" sz="1800">
                <a:ea typeface="+mn-lt"/>
                <a:cs typeface="+mn-lt"/>
              </a:rPr>
              <a:t> </a:t>
            </a:r>
            <a:r>
              <a:rPr lang="en-US" sz="1800" err="1">
                <a:ea typeface="+mn-lt"/>
                <a:cs typeface="+mn-lt"/>
              </a:rPr>
              <a:t>su</a:t>
            </a:r>
            <a:r>
              <a:rPr lang="en-US" sz="1800">
                <a:ea typeface="+mn-lt"/>
                <a:cs typeface="+mn-lt"/>
              </a:rPr>
              <a:t> </a:t>
            </a:r>
            <a:r>
              <a:rPr lang="en-US" sz="1800" err="1">
                <a:ea typeface="+mn-lt"/>
                <a:cs typeface="+mn-lt"/>
              </a:rPr>
              <a:t>necesidad</a:t>
            </a:r>
            <a:r>
              <a:rPr lang="en-US" sz="1800">
                <a:ea typeface="+mn-lt"/>
                <a:cs typeface="+mn-lt"/>
              </a:rPr>
              <a:t> de la </a:t>
            </a:r>
            <a:r>
              <a:rPr lang="en-US" sz="1800" err="1">
                <a:ea typeface="+mn-lt"/>
                <a:cs typeface="+mn-lt"/>
              </a:rPr>
              <a:t>ayuda</a:t>
            </a:r>
            <a:r>
              <a:rPr lang="en-US" sz="1800">
                <a:ea typeface="+mn-lt"/>
                <a:cs typeface="+mn-lt"/>
              </a:rPr>
              <a:t> de Dios y </a:t>
            </a:r>
            <a:r>
              <a:rPr lang="en-US" sz="1800" err="1">
                <a:ea typeface="+mn-lt"/>
                <a:cs typeface="+mn-lt"/>
              </a:rPr>
              <a:t>su</a:t>
            </a:r>
            <a:r>
              <a:rPr lang="en-US" sz="1800">
                <a:ea typeface="+mn-lt"/>
                <a:cs typeface="+mn-lt"/>
              </a:rPr>
              <a:t> </a:t>
            </a:r>
            <a:r>
              <a:rPr lang="en-US" sz="1800" err="1">
                <a:ea typeface="+mn-lt"/>
                <a:cs typeface="+mn-lt"/>
              </a:rPr>
              <a:t>confianza</a:t>
            </a:r>
            <a:r>
              <a:rPr lang="en-US" sz="1800">
                <a:ea typeface="+mn-lt"/>
                <a:cs typeface="+mn-lt"/>
              </a:rPr>
              <a:t> </a:t>
            </a:r>
            <a:r>
              <a:rPr lang="en-US" sz="1800" err="1">
                <a:ea typeface="+mn-lt"/>
                <a:cs typeface="+mn-lt"/>
              </a:rPr>
              <a:t>en</a:t>
            </a:r>
            <a:r>
              <a:rPr lang="en-US" sz="1800">
                <a:ea typeface="+mn-lt"/>
                <a:cs typeface="+mn-lt"/>
              </a:rPr>
              <a:t> </a:t>
            </a:r>
            <a:r>
              <a:rPr lang="en-US" sz="1800" err="1">
                <a:ea typeface="+mn-lt"/>
                <a:cs typeface="+mn-lt"/>
              </a:rPr>
              <a:t>ella</a:t>
            </a:r>
            <a:r>
              <a:rPr lang="en-US" sz="1800">
                <a:ea typeface="+mn-lt"/>
                <a:cs typeface="+mn-lt"/>
              </a:rPr>
              <a:t> (Heb 4:16)</a:t>
            </a:r>
            <a:endParaRPr lang="en-US" sz="1800"/>
          </a:p>
        </p:txBody>
      </p:sp>
    </p:spTree>
    <p:extLst>
      <p:ext uri="{BB962C8B-B14F-4D97-AF65-F5344CB8AC3E}">
        <p14:creationId xmlns:p14="http://schemas.microsoft.com/office/powerpoint/2010/main" val="2303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9EE5-C9FB-43F3-01AA-743FC8FFA145}"/>
              </a:ext>
            </a:extLst>
          </p:cNvPr>
          <p:cNvSpPr>
            <a:spLocks noGrp="1"/>
          </p:cNvSpPr>
          <p:nvPr>
            <p:ph type="title"/>
          </p:nvPr>
        </p:nvSpPr>
        <p:spPr/>
        <p:txBody>
          <a:bodyPr/>
          <a:lstStyle/>
          <a:p>
            <a:r>
              <a:rPr lang="en-US" dirty="0"/>
              <a:t>Course Goals / Objetivos del curso</a:t>
            </a:r>
          </a:p>
        </p:txBody>
      </p:sp>
      <p:sp>
        <p:nvSpPr>
          <p:cNvPr id="3" name="Content Placeholder 2">
            <a:extLst>
              <a:ext uri="{FF2B5EF4-FFF2-40B4-BE49-F238E27FC236}">
                <a16:creationId xmlns:a16="http://schemas.microsoft.com/office/drawing/2014/main" id="{6F80FB36-0E18-3919-9A1D-222C4E43458B}"/>
              </a:ext>
            </a:extLst>
          </p:cNvPr>
          <p:cNvSpPr>
            <a:spLocks noGrp="1"/>
          </p:cNvSpPr>
          <p:nvPr>
            <p:ph sz="half" idx="1"/>
          </p:nvPr>
        </p:nvSpPr>
        <p:spPr>
          <a:xfrm>
            <a:off x="337625" y="1446028"/>
            <a:ext cx="4234375" cy="4044767"/>
          </a:xfrm>
        </p:spPr>
        <p:txBody>
          <a:bodyPr/>
          <a:lstStyle/>
          <a:p>
            <a:r>
              <a:rPr lang="en-US" dirty="0"/>
              <a:t>To increase our spiritual benefit from reading the psalms</a:t>
            </a:r>
          </a:p>
          <a:p>
            <a:pPr lvl="1"/>
            <a:r>
              <a:rPr lang="en-US" dirty="0"/>
              <a:t>Improve our vocabulary for prayer, praise, and edification</a:t>
            </a:r>
          </a:p>
          <a:p>
            <a:pPr lvl="1"/>
            <a:r>
              <a:rPr lang="en-US" dirty="0"/>
              <a:t>Learn to think like men of approved faith</a:t>
            </a:r>
          </a:p>
          <a:p>
            <a:pPr lvl="1"/>
            <a:r>
              <a:rPr lang="en-US" dirty="0"/>
              <a:t>Understand when and how to read psalms of various types</a:t>
            </a:r>
          </a:p>
          <a:p>
            <a:r>
              <a:rPr lang="en-US" dirty="0"/>
              <a:t>To improve our prayer lives by absorbing and imitating the psalms</a:t>
            </a:r>
          </a:p>
          <a:p>
            <a:r>
              <a:rPr lang="en-US" dirty="0"/>
              <a:t>To understand the structure and integrity of the book of Psalms</a:t>
            </a:r>
          </a:p>
          <a:p>
            <a:endParaRPr lang="en-US" dirty="0"/>
          </a:p>
        </p:txBody>
      </p:sp>
      <p:sp>
        <p:nvSpPr>
          <p:cNvPr id="4" name="Content Placeholder 3">
            <a:extLst>
              <a:ext uri="{FF2B5EF4-FFF2-40B4-BE49-F238E27FC236}">
                <a16:creationId xmlns:a16="http://schemas.microsoft.com/office/drawing/2014/main" id="{D7B1BF7C-F69E-F0D6-18AF-981C39EF7895}"/>
              </a:ext>
            </a:extLst>
          </p:cNvPr>
          <p:cNvSpPr>
            <a:spLocks noGrp="1"/>
          </p:cNvSpPr>
          <p:nvPr>
            <p:ph sz="half" idx="2"/>
          </p:nvPr>
        </p:nvSpPr>
        <p:spPr>
          <a:xfrm>
            <a:off x="4571999" y="1446029"/>
            <a:ext cx="4408967" cy="4044767"/>
          </a:xfrm>
        </p:spPr>
        <p:txBody>
          <a:bodyPr/>
          <a:lstStyle/>
          <a:p>
            <a:r>
              <a:rPr lang="es-ES" dirty="0"/>
              <a:t>Aumentar nuestro beneficio espiritual al leer los salmos</a:t>
            </a:r>
          </a:p>
          <a:p>
            <a:pPr lvl="1"/>
            <a:r>
              <a:rPr lang="es-ES" dirty="0"/>
              <a:t>Mejorar nuestro vocabulario de oración, </a:t>
            </a:r>
            <a:br>
              <a:rPr lang="es-ES" dirty="0"/>
            </a:br>
            <a:r>
              <a:rPr lang="es-ES" dirty="0"/>
              <a:t>alabanza y edificación</a:t>
            </a:r>
          </a:p>
          <a:p>
            <a:pPr lvl="1"/>
            <a:r>
              <a:rPr lang="es-ES" dirty="0"/>
              <a:t>Aprender a pensar como hombres de fe aprobada</a:t>
            </a:r>
          </a:p>
          <a:p>
            <a:pPr lvl="1"/>
            <a:r>
              <a:rPr lang="es-ES" dirty="0"/>
              <a:t>Comprender cuándo y cómo leer salmos de varios géneros</a:t>
            </a:r>
          </a:p>
          <a:p>
            <a:r>
              <a:rPr lang="es-ES" dirty="0"/>
              <a:t>Mejorar nuestra vida de oración absorbiendo </a:t>
            </a:r>
            <a:br>
              <a:rPr lang="es-ES" dirty="0"/>
            </a:br>
            <a:r>
              <a:rPr lang="es-ES" dirty="0"/>
              <a:t>e imitando los salmos</a:t>
            </a:r>
          </a:p>
          <a:p>
            <a:r>
              <a:rPr lang="es-ES" dirty="0"/>
              <a:t>Entender la estructura e integridad del libro </a:t>
            </a:r>
            <a:br>
              <a:rPr lang="es-ES" dirty="0"/>
            </a:br>
            <a:r>
              <a:rPr lang="es-ES" dirty="0"/>
              <a:t>de los Salmos</a:t>
            </a:r>
          </a:p>
          <a:p>
            <a:endParaRPr lang="en-US" dirty="0"/>
          </a:p>
        </p:txBody>
      </p:sp>
    </p:spTree>
    <p:extLst>
      <p:ext uri="{BB962C8B-B14F-4D97-AF65-F5344CB8AC3E}">
        <p14:creationId xmlns:p14="http://schemas.microsoft.com/office/powerpoint/2010/main" val="158647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54E1-E37B-400F-8B11-6B7CAF855401}"/>
              </a:ext>
            </a:extLst>
          </p:cNvPr>
          <p:cNvSpPr>
            <a:spLocks noGrp="1"/>
          </p:cNvSpPr>
          <p:nvPr>
            <p:ph type="title"/>
          </p:nvPr>
        </p:nvSpPr>
        <p:spPr/>
        <p:txBody>
          <a:bodyPr vert="horz" lIns="91440" tIns="45720" rIns="91440" bIns="45720" rtlCol="0" anchor="ctr">
            <a:noAutofit/>
          </a:bodyPr>
          <a:lstStyle/>
          <a:p>
            <a:pPr algn="ctr"/>
            <a:r>
              <a:rPr lang="en-US" sz="2400">
                <a:latin typeface="Malgun Gothic"/>
                <a:ea typeface="Malgun Gothic"/>
              </a:rPr>
              <a:t>Believers Write Laments / Los </a:t>
            </a:r>
            <a:r>
              <a:rPr lang="en-US" sz="2400" err="1">
                <a:latin typeface="Malgun Gothic"/>
                <a:ea typeface="Malgun Gothic"/>
              </a:rPr>
              <a:t>creyentes</a:t>
            </a:r>
            <a:r>
              <a:rPr lang="en-US" sz="2400">
                <a:latin typeface="Malgun Gothic"/>
                <a:ea typeface="Malgun Gothic"/>
              </a:rPr>
              <a:t> </a:t>
            </a:r>
            <a:r>
              <a:rPr lang="en-US" sz="2400" err="1">
                <a:latin typeface="Malgun Gothic"/>
                <a:ea typeface="Malgun Gothic"/>
              </a:rPr>
              <a:t>escriben</a:t>
            </a:r>
            <a:r>
              <a:rPr lang="en-US" sz="2400">
                <a:latin typeface="Malgun Gothic"/>
                <a:ea typeface="Malgun Gothic"/>
              </a:rPr>
              <a:t> </a:t>
            </a:r>
            <a:r>
              <a:rPr lang="en-US" sz="2400" err="1">
                <a:latin typeface="Malgun Gothic"/>
                <a:ea typeface="Malgun Gothic"/>
              </a:rPr>
              <a:t>lamentos</a:t>
            </a:r>
            <a:endParaRPr lang="en-US" sz="2400" err="1"/>
          </a:p>
        </p:txBody>
      </p:sp>
      <p:sp>
        <p:nvSpPr>
          <p:cNvPr id="3" name="Content Placeholder 2">
            <a:extLst>
              <a:ext uri="{FF2B5EF4-FFF2-40B4-BE49-F238E27FC236}">
                <a16:creationId xmlns:a16="http://schemas.microsoft.com/office/drawing/2014/main" id="{454D1C6E-4EBF-4153-97C2-3E3CCC180C61}"/>
              </a:ext>
            </a:extLst>
          </p:cNvPr>
          <p:cNvSpPr>
            <a:spLocks noGrp="1"/>
          </p:cNvSpPr>
          <p:nvPr>
            <p:ph sz="half" idx="1"/>
          </p:nvPr>
        </p:nvSpPr>
        <p:spPr>
          <a:xfrm>
            <a:off x="337625" y="1041006"/>
            <a:ext cx="4234375" cy="4673994"/>
          </a:xfrm>
        </p:spPr>
        <p:txBody>
          <a:bodyPr>
            <a:normAutofit fontScale="92500" lnSpcReduction="10000"/>
          </a:bodyPr>
          <a:lstStyle/>
          <a:p>
            <a:pPr>
              <a:buClr>
                <a:schemeClr val="accent2"/>
              </a:buClr>
            </a:pPr>
            <a:r>
              <a:rPr lang="en-US"/>
              <a:t>Terrible things happen in the world, and if we believe in a just, loving God, those things should bother us</a:t>
            </a:r>
          </a:p>
          <a:p>
            <a:pPr lvl="1">
              <a:buClr>
                <a:schemeClr val="accent2"/>
              </a:buClr>
            </a:pPr>
            <a:r>
              <a:rPr lang="en-US"/>
              <a:t>Sin is an affront to God’s justice, and its consequences obscure His love</a:t>
            </a:r>
          </a:p>
          <a:p>
            <a:pPr>
              <a:buClr>
                <a:schemeClr val="accent2"/>
              </a:buClr>
            </a:pPr>
            <a:r>
              <a:rPr lang="en-US"/>
              <a:t>When faced with this reality, man has two options:</a:t>
            </a:r>
          </a:p>
          <a:p>
            <a:pPr lvl="1">
              <a:buClr>
                <a:schemeClr val="accent2"/>
              </a:buClr>
            </a:pPr>
            <a:r>
              <a:rPr lang="en-US"/>
              <a:t>To turn away from God</a:t>
            </a:r>
          </a:p>
          <a:p>
            <a:pPr lvl="2">
              <a:buClr>
                <a:schemeClr val="accent2"/>
              </a:buClr>
            </a:pPr>
            <a:r>
              <a:rPr lang="en-US"/>
              <a:t>Decide that God doesn’t exist, doesn’t care, or is powerless to act</a:t>
            </a:r>
          </a:p>
          <a:p>
            <a:pPr lvl="2">
              <a:buClr>
                <a:schemeClr val="accent2"/>
              </a:buClr>
            </a:pPr>
            <a:r>
              <a:rPr lang="en-US"/>
              <a:t>Decide that God doesn’t have any answers, and resolve to deal with our pain and doubt alone</a:t>
            </a:r>
          </a:p>
          <a:p>
            <a:pPr lvl="1">
              <a:buClr>
                <a:schemeClr val="accent2"/>
              </a:buClr>
            </a:pPr>
            <a:r>
              <a:rPr lang="en-US"/>
              <a:t>To turn to God</a:t>
            </a:r>
          </a:p>
          <a:p>
            <a:pPr lvl="2">
              <a:buClr>
                <a:schemeClr val="accent2"/>
              </a:buClr>
            </a:pPr>
            <a:r>
              <a:rPr lang="en-US"/>
              <a:t>As the only one powerful enough to fix the problems</a:t>
            </a:r>
          </a:p>
          <a:p>
            <a:pPr lvl="2">
              <a:buClr>
                <a:schemeClr val="accent2"/>
              </a:buClr>
            </a:pPr>
            <a:r>
              <a:rPr lang="en-US"/>
              <a:t>As the only one wise enough to offer an explanation for the horrors</a:t>
            </a:r>
            <a:br>
              <a:rPr lang="en-US"/>
            </a:br>
            <a:endParaRPr lang="en-US"/>
          </a:p>
          <a:p>
            <a:pPr>
              <a:buClr>
                <a:schemeClr val="accent2"/>
              </a:buClr>
            </a:pPr>
            <a:r>
              <a:rPr lang="en-US"/>
              <a:t>Biblical laments bring the speaker’s doubts, fears, pains, sins, and struggles to God so that He can fix them (because no one else can)</a:t>
            </a:r>
          </a:p>
          <a:p>
            <a:pPr lvl="1">
              <a:buClr>
                <a:schemeClr val="accent2"/>
              </a:buClr>
            </a:pPr>
            <a:r>
              <a:rPr lang="en-US"/>
              <a:t>This statement of faith is always present in a godly lament</a:t>
            </a:r>
          </a:p>
        </p:txBody>
      </p:sp>
      <p:sp>
        <p:nvSpPr>
          <p:cNvPr id="4" name="Content Placeholder 3">
            <a:extLst>
              <a:ext uri="{FF2B5EF4-FFF2-40B4-BE49-F238E27FC236}">
                <a16:creationId xmlns:a16="http://schemas.microsoft.com/office/drawing/2014/main" id="{C2ECA0A9-92AF-58CA-85E0-984C93B5DC9E}"/>
              </a:ext>
            </a:extLst>
          </p:cNvPr>
          <p:cNvSpPr>
            <a:spLocks noGrp="1"/>
          </p:cNvSpPr>
          <p:nvPr>
            <p:ph sz="half" idx="2"/>
          </p:nvPr>
        </p:nvSpPr>
        <p:spPr>
          <a:xfrm>
            <a:off x="4582081" y="1041007"/>
            <a:ext cx="4440698" cy="4449790"/>
          </a:xfrm>
        </p:spPr>
        <p:txBody>
          <a:bodyPr vert="horz" lIns="91440" tIns="45720" rIns="91440" bIns="45720" rtlCol="0" anchor="t">
            <a:normAutofit fontScale="92500" lnSpcReduction="10000"/>
          </a:bodyPr>
          <a:lstStyle/>
          <a:p>
            <a:r>
              <a:rPr lang="en-US" err="1">
                <a:ea typeface="+mn-lt"/>
                <a:cs typeface="+mn-lt"/>
              </a:rPr>
              <a:t>Cosas</a:t>
            </a:r>
            <a:r>
              <a:rPr lang="en-US">
                <a:ea typeface="+mn-lt"/>
                <a:cs typeface="+mn-lt"/>
              </a:rPr>
              <a:t> </a:t>
            </a:r>
            <a:r>
              <a:rPr lang="en-US" err="1">
                <a:ea typeface="+mn-lt"/>
                <a:cs typeface="+mn-lt"/>
              </a:rPr>
              <a:t>terribles</a:t>
            </a:r>
            <a:r>
              <a:rPr lang="en-US">
                <a:ea typeface="+mn-lt"/>
                <a:cs typeface="+mn-lt"/>
              </a:rPr>
              <a:t> </a:t>
            </a:r>
            <a:r>
              <a:rPr lang="en-US" err="1">
                <a:ea typeface="+mn-lt"/>
                <a:cs typeface="+mn-lt"/>
              </a:rPr>
              <a:t>pasan</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mundo</a:t>
            </a:r>
            <a:r>
              <a:rPr lang="en-US">
                <a:ea typeface="+mn-lt"/>
                <a:cs typeface="+mn-lt"/>
              </a:rPr>
              <a:t>, y </a:t>
            </a:r>
            <a:r>
              <a:rPr lang="en-US" err="1">
                <a:ea typeface="+mn-lt"/>
                <a:cs typeface="+mn-lt"/>
              </a:rPr>
              <a:t>si</a:t>
            </a:r>
            <a:r>
              <a:rPr lang="en-US">
                <a:ea typeface="+mn-lt"/>
                <a:cs typeface="+mn-lt"/>
              </a:rPr>
              <a:t> </a:t>
            </a:r>
            <a:r>
              <a:rPr lang="en-US" err="1">
                <a:ea typeface="+mn-lt"/>
                <a:cs typeface="+mn-lt"/>
              </a:rPr>
              <a:t>creemos</a:t>
            </a:r>
            <a:r>
              <a:rPr lang="en-US">
                <a:ea typeface="+mn-lt"/>
                <a:cs typeface="+mn-lt"/>
              </a:rPr>
              <a:t> </a:t>
            </a:r>
            <a:r>
              <a:rPr lang="en-US" err="1">
                <a:ea typeface="+mn-lt"/>
                <a:cs typeface="+mn-lt"/>
              </a:rPr>
              <a:t>en</a:t>
            </a:r>
            <a:r>
              <a:rPr lang="en-US">
                <a:ea typeface="+mn-lt"/>
                <a:cs typeface="+mn-lt"/>
              </a:rPr>
              <a:t> un Dios </a:t>
            </a:r>
            <a:r>
              <a:rPr lang="en-US" err="1">
                <a:ea typeface="+mn-lt"/>
                <a:cs typeface="+mn-lt"/>
              </a:rPr>
              <a:t>justo</a:t>
            </a:r>
            <a:r>
              <a:rPr lang="en-US">
                <a:ea typeface="+mn-lt"/>
                <a:cs typeface="+mn-lt"/>
              </a:rPr>
              <a:t> y amoroso, </a:t>
            </a:r>
            <a:r>
              <a:rPr lang="en-US" err="1">
                <a:ea typeface="+mn-lt"/>
                <a:cs typeface="+mn-lt"/>
              </a:rPr>
              <a:t>aquellas</a:t>
            </a:r>
            <a:r>
              <a:rPr lang="en-US">
                <a:ea typeface="+mn-lt"/>
                <a:cs typeface="+mn-lt"/>
              </a:rPr>
              <a:t> </a:t>
            </a:r>
            <a:r>
              <a:rPr lang="en-US" err="1">
                <a:ea typeface="+mn-lt"/>
                <a:cs typeface="+mn-lt"/>
              </a:rPr>
              <a:t>cosas</a:t>
            </a:r>
            <a:r>
              <a:rPr lang="en-US">
                <a:ea typeface="+mn-lt"/>
                <a:cs typeface="+mn-lt"/>
              </a:rPr>
              <a:t> </a:t>
            </a:r>
            <a:r>
              <a:rPr lang="en-US" err="1">
                <a:ea typeface="+mn-lt"/>
                <a:cs typeface="+mn-lt"/>
              </a:rPr>
              <a:t>nos</a:t>
            </a:r>
            <a:r>
              <a:rPr lang="en-US">
                <a:ea typeface="+mn-lt"/>
                <a:cs typeface="+mn-lt"/>
              </a:rPr>
              <a:t> </a:t>
            </a:r>
            <a:r>
              <a:rPr lang="en-US" err="1">
                <a:ea typeface="+mn-lt"/>
                <a:cs typeface="+mn-lt"/>
              </a:rPr>
              <a:t>deben</a:t>
            </a:r>
            <a:r>
              <a:rPr lang="en-US">
                <a:ea typeface="+mn-lt"/>
                <a:cs typeface="+mn-lt"/>
              </a:rPr>
              <a:t> de </a:t>
            </a:r>
            <a:r>
              <a:rPr lang="en-US" err="1">
                <a:ea typeface="+mn-lt"/>
                <a:cs typeface="+mn-lt"/>
              </a:rPr>
              <a:t>turbar</a:t>
            </a:r>
            <a:r>
              <a:rPr lang="en-US">
                <a:ea typeface="+mn-lt"/>
                <a:cs typeface="+mn-lt"/>
              </a:rPr>
              <a:t> </a:t>
            </a:r>
          </a:p>
          <a:p>
            <a:pPr lvl="1"/>
            <a:r>
              <a:rPr lang="en-US">
                <a:ea typeface="+mn-lt"/>
                <a:cs typeface="+mn-lt"/>
              </a:rPr>
              <a:t>El </a:t>
            </a:r>
            <a:r>
              <a:rPr lang="en-US" err="1">
                <a:ea typeface="+mn-lt"/>
                <a:cs typeface="+mn-lt"/>
              </a:rPr>
              <a:t>pecado</a:t>
            </a:r>
            <a:r>
              <a:rPr lang="en-US">
                <a:ea typeface="+mn-lt"/>
                <a:cs typeface="+mn-lt"/>
              </a:rPr>
              <a:t> es </a:t>
            </a:r>
            <a:r>
              <a:rPr lang="en-US" err="1">
                <a:ea typeface="+mn-lt"/>
                <a:cs typeface="+mn-lt"/>
              </a:rPr>
              <a:t>una</a:t>
            </a:r>
            <a:r>
              <a:rPr lang="en-US">
                <a:ea typeface="+mn-lt"/>
                <a:cs typeface="+mn-lt"/>
              </a:rPr>
              <a:t> </a:t>
            </a:r>
            <a:r>
              <a:rPr lang="en-US" err="1">
                <a:ea typeface="+mn-lt"/>
                <a:cs typeface="+mn-lt"/>
              </a:rPr>
              <a:t>ofensa</a:t>
            </a:r>
            <a:r>
              <a:rPr lang="en-US">
                <a:ea typeface="+mn-lt"/>
                <a:cs typeface="+mn-lt"/>
              </a:rPr>
              <a:t> a la </a:t>
            </a:r>
            <a:r>
              <a:rPr lang="en-US" err="1">
                <a:ea typeface="+mn-lt"/>
                <a:cs typeface="+mn-lt"/>
              </a:rPr>
              <a:t>justicia</a:t>
            </a:r>
            <a:r>
              <a:rPr lang="en-US">
                <a:ea typeface="+mn-lt"/>
                <a:cs typeface="+mn-lt"/>
              </a:rPr>
              <a:t> de Dios, y sus </a:t>
            </a:r>
            <a:r>
              <a:rPr lang="en-US" err="1">
                <a:ea typeface="+mn-lt"/>
                <a:cs typeface="+mn-lt"/>
              </a:rPr>
              <a:t>consecuencias</a:t>
            </a:r>
            <a:r>
              <a:rPr lang="en-US">
                <a:ea typeface="+mn-lt"/>
                <a:cs typeface="+mn-lt"/>
              </a:rPr>
              <a:t> </a:t>
            </a:r>
            <a:r>
              <a:rPr lang="en-US" err="1">
                <a:ea typeface="+mn-lt"/>
                <a:cs typeface="+mn-lt"/>
              </a:rPr>
              <a:t>ocultan</a:t>
            </a:r>
            <a:r>
              <a:rPr lang="en-US">
                <a:ea typeface="+mn-lt"/>
                <a:cs typeface="+mn-lt"/>
              </a:rPr>
              <a:t> </a:t>
            </a:r>
            <a:r>
              <a:rPr lang="en-US" err="1">
                <a:ea typeface="+mn-lt"/>
                <a:cs typeface="+mn-lt"/>
              </a:rPr>
              <a:t>Su</a:t>
            </a:r>
            <a:r>
              <a:rPr lang="en-US">
                <a:ea typeface="+mn-lt"/>
                <a:cs typeface="+mn-lt"/>
              </a:rPr>
              <a:t> amor </a:t>
            </a:r>
          </a:p>
          <a:p>
            <a:r>
              <a:rPr lang="en-US">
                <a:ea typeface="+mn-lt"/>
                <a:cs typeface="+mn-lt"/>
              </a:rPr>
              <a:t>Al </a:t>
            </a:r>
            <a:r>
              <a:rPr lang="en-US" err="1">
                <a:ea typeface="+mn-lt"/>
                <a:cs typeface="+mn-lt"/>
              </a:rPr>
              <a:t>enfrentar</a:t>
            </a:r>
            <a:r>
              <a:rPr lang="en-US">
                <a:ea typeface="+mn-lt"/>
                <a:cs typeface="+mn-lt"/>
              </a:rPr>
              <a:t> </a:t>
            </a:r>
            <a:r>
              <a:rPr lang="en-US" err="1">
                <a:ea typeface="+mn-lt"/>
                <a:cs typeface="+mn-lt"/>
              </a:rPr>
              <a:t>esta</a:t>
            </a:r>
            <a:r>
              <a:rPr lang="en-US">
                <a:ea typeface="+mn-lt"/>
                <a:cs typeface="+mn-lt"/>
              </a:rPr>
              <a:t> </a:t>
            </a:r>
            <a:r>
              <a:rPr lang="en-US" err="1">
                <a:ea typeface="+mn-lt"/>
                <a:cs typeface="+mn-lt"/>
              </a:rPr>
              <a:t>realidad</a:t>
            </a:r>
            <a:r>
              <a:rPr lang="en-US">
                <a:ea typeface="+mn-lt"/>
                <a:cs typeface="+mn-lt"/>
              </a:rPr>
              <a:t>, </a:t>
            </a:r>
            <a:r>
              <a:rPr lang="en-US" err="1">
                <a:ea typeface="+mn-lt"/>
                <a:cs typeface="+mn-lt"/>
              </a:rPr>
              <a:t>el</a:t>
            </a:r>
            <a:r>
              <a:rPr lang="en-US">
                <a:ea typeface="+mn-lt"/>
                <a:cs typeface="+mn-lt"/>
              </a:rPr>
              <a:t> hombre </a:t>
            </a:r>
            <a:r>
              <a:rPr lang="en-US" err="1">
                <a:ea typeface="+mn-lt"/>
                <a:cs typeface="+mn-lt"/>
              </a:rPr>
              <a:t>tiene</a:t>
            </a:r>
            <a:r>
              <a:rPr lang="en-US">
                <a:ea typeface="+mn-lt"/>
                <a:cs typeface="+mn-lt"/>
              </a:rPr>
              <a:t> dos </a:t>
            </a:r>
            <a:r>
              <a:rPr lang="en-US" err="1">
                <a:ea typeface="+mn-lt"/>
                <a:cs typeface="+mn-lt"/>
              </a:rPr>
              <a:t>opciones</a:t>
            </a:r>
            <a:r>
              <a:rPr lang="en-US">
                <a:ea typeface="+mn-lt"/>
                <a:cs typeface="+mn-lt"/>
              </a:rPr>
              <a:t>: </a:t>
            </a:r>
          </a:p>
          <a:p>
            <a:pPr lvl="1"/>
            <a:r>
              <a:rPr lang="en-US" err="1">
                <a:ea typeface="+mn-lt"/>
                <a:cs typeface="+mn-lt"/>
              </a:rPr>
              <a:t>Alejarse</a:t>
            </a:r>
            <a:r>
              <a:rPr lang="en-US">
                <a:ea typeface="+mn-lt"/>
                <a:cs typeface="+mn-lt"/>
              </a:rPr>
              <a:t> de Dios</a:t>
            </a:r>
          </a:p>
          <a:p>
            <a:pPr lvl="2"/>
            <a:r>
              <a:rPr lang="en-US" err="1">
                <a:ea typeface="+mn-lt"/>
                <a:cs typeface="+mn-lt"/>
              </a:rPr>
              <a:t>Decidir</a:t>
            </a:r>
            <a:r>
              <a:rPr lang="en-US">
                <a:ea typeface="+mn-lt"/>
                <a:cs typeface="+mn-lt"/>
              </a:rPr>
              <a:t> que Dios no </a:t>
            </a:r>
            <a:r>
              <a:rPr lang="en-US" err="1">
                <a:ea typeface="+mn-lt"/>
                <a:cs typeface="+mn-lt"/>
              </a:rPr>
              <a:t>existe</a:t>
            </a:r>
            <a:r>
              <a:rPr lang="en-US">
                <a:ea typeface="+mn-lt"/>
                <a:cs typeface="+mn-lt"/>
              </a:rPr>
              <a:t>, que no le </a:t>
            </a:r>
            <a:r>
              <a:rPr lang="en-US" err="1">
                <a:ea typeface="+mn-lt"/>
                <a:cs typeface="+mn-lt"/>
              </a:rPr>
              <a:t>importa</a:t>
            </a:r>
            <a:r>
              <a:rPr lang="en-US">
                <a:ea typeface="+mn-lt"/>
                <a:cs typeface="+mn-lt"/>
              </a:rPr>
              <a:t> o que es </a:t>
            </a:r>
            <a:r>
              <a:rPr lang="en-US" err="1">
                <a:ea typeface="+mn-lt"/>
                <a:cs typeface="+mn-lt"/>
              </a:rPr>
              <a:t>impotente</a:t>
            </a:r>
            <a:r>
              <a:rPr lang="en-US">
                <a:ea typeface="+mn-lt"/>
                <a:cs typeface="+mn-lt"/>
              </a:rPr>
              <a:t> para </a:t>
            </a:r>
            <a:r>
              <a:rPr lang="en-US" err="1">
                <a:ea typeface="+mn-lt"/>
                <a:cs typeface="+mn-lt"/>
              </a:rPr>
              <a:t>actuar</a:t>
            </a:r>
            <a:endParaRPr lang="en-US">
              <a:ea typeface="+mn-lt"/>
              <a:cs typeface="+mn-lt"/>
            </a:endParaRPr>
          </a:p>
          <a:p>
            <a:pPr lvl="2"/>
            <a:r>
              <a:rPr lang="en-US" err="1">
                <a:ea typeface="+mn-lt"/>
                <a:cs typeface="+mn-lt"/>
              </a:rPr>
              <a:t>Decidir</a:t>
            </a:r>
            <a:r>
              <a:rPr lang="en-US">
                <a:ea typeface="+mn-lt"/>
                <a:cs typeface="+mn-lt"/>
              </a:rPr>
              <a:t> que Dios no </a:t>
            </a:r>
            <a:r>
              <a:rPr lang="en-US" err="1">
                <a:ea typeface="+mn-lt"/>
                <a:cs typeface="+mn-lt"/>
              </a:rPr>
              <a:t>tiene</a:t>
            </a:r>
            <a:r>
              <a:rPr lang="en-US">
                <a:ea typeface="+mn-lt"/>
                <a:cs typeface="+mn-lt"/>
              </a:rPr>
              <a:t> </a:t>
            </a:r>
            <a:r>
              <a:rPr lang="en-US" err="1">
                <a:ea typeface="+mn-lt"/>
                <a:cs typeface="+mn-lt"/>
              </a:rPr>
              <a:t>ningunas</a:t>
            </a:r>
            <a:r>
              <a:rPr lang="en-US">
                <a:ea typeface="+mn-lt"/>
                <a:cs typeface="+mn-lt"/>
              </a:rPr>
              <a:t> </a:t>
            </a:r>
            <a:r>
              <a:rPr lang="en-US" err="1">
                <a:ea typeface="+mn-lt"/>
                <a:cs typeface="+mn-lt"/>
              </a:rPr>
              <a:t>respuestas</a:t>
            </a:r>
            <a:r>
              <a:rPr lang="en-US">
                <a:ea typeface="+mn-lt"/>
                <a:cs typeface="+mn-lt"/>
              </a:rPr>
              <a:t> y </a:t>
            </a:r>
            <a:r>
              <a:rPr lang="en-US" err="1">
                <a:ea typeface="+mn-lt"/>
                <a:cs typeface="+mn-lt"/>
              </a:rPr>
              <a:t>determinar</a:t>
            </a:r>
            <a:r>
              <a:rPr lang="en-US">
                <a:ea typeface="+mn-lt"/>
                <a:cs typeface="+mn-lt"/>
              </a:rPr>
              <a:t> </a:t>
            </a:r>
            <a:r>
              <a:rPr lang="en-US" err="1">
                <a:ea typeface="+mn-lt"/>
                <a:cs typeface="+mn-lt"/>
              </a:rPr>
              <a:t>lidiar</a:t>
            </a:r>
            <a:r>
              <a:rPr lang="en-US">
                <a:ea typeface="+mn-lt"/>
                <a:cs typeface="+mn-lt"/>
              </a:rPr>
              <a:t> solos con </a:t>
            </a:r>
            <a:r>
              <a:rPr lang="en-US" err="1">
                <a:ea typeface="+mn-lt"/>
                <a:cs typeface="+mn-lt"/>
              </a:rPr>
              <a:t>nuestro</a:t>
            </a:r>
            <a:r>
              <a:rPr lang="en-US">
                <a:ea typeface="+mn-lt"/>
                <a:cs typeface="+mn-lt"/>
              </a:rPr>
              <a:t> dolor y </a:t>
            </a:r>
            <a:r>
              <a:rPr lang="en-US" err="1">
                <a:ea typeface="+mn-lt"/>
                <a:cs typeface="+mn-lt"/>
              </a:rPr>
              <a:t>duda</a:t>
            </a:r>
            <a:r>
              <a:rPr lang="en-US">
                <a:ea typeface="+mn-lt"/>
                <a:cs typeface="+mn-lt"/>
              </a:rPr>
              <a:t> </a:t>
            </a:r>
            <a:endParaRPr lang="en-US"/>
          </a:p>
          <a:p>
            <a:pPr lvl="1"/>
            <a:r>
              <a:rPr lang="en-US" err="1">
                <a:ea typeface="+mn-lt"/>
                <a:cs typeface="+mn-lt"/>
              </a:rPr>
              <a:t>Acudir</a:t>
            </a:r>
            <a:r>
              <a:rPr lang="en-US">
                <a:ea typeface="+mn-lt"/>
                <a:cs typeface="+mn-lt"/>
              </a:rPr>
              <a:t> a Dios</a:t>
            </a:r>
          </a:p>
          <a:p>
            <a:pPr lvl="2"/>
            <a:r>
              <a:rPr lang="en-US" err="1">
                <a:ea typeface="+mn-lt"/>
                <a:cs typeface="+mn-lt"/>
              </a:rPr>
              <a:t>Siendo</a:t>
            </a:r>
            <a:r>
              <a:rPr lang="en-US">
                <a:ea typeface="+mn-lt"/>
                <a:cs typeface="+mn-lt"/>
              </a:rPr>
              <a:t> </a:t>
            </a:r>
            <a:r>
              <a:rPr lang="en-US" err="1">
                <a:ea typeface="+mn-lt"/>
                <a:cs typeface="+mn-lt"/>
              </a:rPr>
              <a:t>Él</a:t>
            </a:r>
            <a:r>
              <a:rPr lang="en-US">
                <a:ea typeface="+mn-lt"/>
                <a:cs typeface="+mn-lt"/>
              </a:rPr>
              <a:t> </a:t>
            </a:r>
            <a:r>
              <a:rPr lang="en-US" err="1">
                <a:ea typeface="+mn-lt"/>
                <a:cs typeface="+mn-lt"/>
              </a:rPr>
              <a:t>el</a:t>
            </a:r>
            <a:r>
              <a:rPr lang="en-US">
                <a:ea typeface="+mn-lt"/>
                <a:cs typeface="+mn-lt"/>
              </a:rPr>
              <a:t> </a:t>
            </a:r>
            <a:r>
              <a:rPr lang="en-US" err="1">
                <a:ea typeface="+mn-lt"/>
                <a:cs typeface="+mn-lt"/>
              </a:rPr>
              <a:t>único</a:t>
            </a:r>
            <a:r>
              <a:rPr lang="en-US">
                <a:ea typeface="+mn-lt"/>
                <a:cs typeface="+mn-lt"/>
              </a:rPr>
              <a:t> lo </a:t>
            </a:r>
            <a:r>
              <a:rPr lang="en-US" err="1">
                <a:ea typeface="+mn-lt"/>
                <a:cs typeface="+mn-lt"/>
              </a:rPr>
              <a:t>suficientemente</a:t>
            </a:r>
            <a:r>
              <a:rPr lang="en-US">
                <a:ea typeface="+mn-lt"/>
                <a:cs typeface="+mn-lt"/>
              </a:rPr>
              <a:t> </a:t>
            </a:r>
            <a:r>
              <a:rPr lang="en-US" err="1">
                <a:ea typeface="+mn-lt"/>
                <a:cs typeface="+mn-lt"/>
              </a:rPr>
              <a:t>poderoso</a:t>
            </a:r>
            <a:r>
              <a:rPr lang="en-US">
                <a:ea typeface="+mn-lt"/>
                <a:cs typeface="+mn-lt"/>
              </a:rPr>
              <a:t> </a:t>
            </a:r>
            <a:r>
              <a:rPr lang="en-US" err="1">
                <a:ea typeface="+mn-lt"/>
                <a:cs typeface="+mn-lt"/>
              </a:rPr>
              <a:t>como</a:t>
            </a:r>
            <a:r>
              <a:rPr lang="en-US">
                <a:ea typeface="+mn-lt"/>
                <a:cs typeface="+mn-lt"/>
              </a:rPr>
              <a:t> para </a:t>
            </a:r>
            <a:r>
              <a:rPr lang="en-US" err="1">
                <a:ea typeface="+mn-lt"/>
                <a:cs typeface="+mn-lt"/>
              </a:rPr>
              <a:t>solucionar</a:t>
            </a:r>
            <a:r>
              <a:rPr lang="en-US">
                <a:ea typeface="+mn-lt"/>
                <a:cs typeface="+mn-lt"/>
              </a:rPr>
              <a:t> </a:t>
            </a:r>
            <a:r>
              <a:rPr lang="en-US" err="1">
                <a:ea typeface="+mn-lt"/>
                <a:cs typeface="+mn-lt"/>
              </a:rPr>
              <a:t>los</a:t>
            </a:r>
            <a:r>
              <a:rPr lang="en-US">
                <a:ea typeface="+mn-lt"/>
                <a:cs typeface="+mn-lt"/>
              </a:rPr>
              <a:t> </a:t>
            </a:r>
            <a:r>
              <a:rPr lang="en-US" err="1">
                <a:ea typeface="+mn-lt"/>
                <a:cs typeface="+mn-lt"/>
              </a:rPr>
              <a:t>problemas</a:t>
            </a:r>
            <a:endParaRPr lang="en-US">
              <a:ea typeface="+mn-lt"/>
              <a:cs typeface="+mn-lt"/>
            </a:endParaRPr>
          </a:p>
          <a:p>
            <a:pPr lvl="2"/>
            <a:r>
              <a:rPr lang="en-US" err="1">
                <a:ea typeface="+mn-lt"/>
                <a:cs typeface="+mn-lt"/>
              </a:rPr>
              <a:t>Siendo</a:t>
            </a:r>
            <a:r>
              <a:rPr lang="en-US">
                <a:ea typeface="+mn-lt"/>
                <a:cs typeface="+mn-lt"/>
              </a:rPr>
              <a:t> </a:t>
            </a:r>
            <a:r>
              <a:rPr lang="en-US" err="1">
                <a:ea typeface="+mn-lt"/>
                <a:cs typeface="+mn-lt"/>
              </a:rPr>
              <a:t>Él</a:t>
            </a:r>
            <a:r>
              <a:rPr lang="en-US">
                <a:ea typeface="+mn-lt"/>
                <a:cs typeface="+mn-lt"/>
              </a:rPr>
              <a:t> </a:t>
            </a:r>
            <a:r>
              <a:rPr lang="en-US" err="1">
                <a:ea typeface="+mn-lt"/>
                <a:cs typeface="+mn-lt"/>
              </a:rPr>
              <a:t>el</a:t>
            </a:r>
            <a:r>
              <a:rPr lang="en-US">
                <a:ea typeface="+mn-lt"/>
                <a:cs typeface="+mn-lt"/>
              </a:rPr>
              <a:t> </a:t>
            </a:r>
            <a:r>
              <a:rPr lang="en-US" err="1">
                <a:ea typeface="+mn-lt"/>
                <a:cs typeface="+mn-lt"/>
              </a:rPr>
              <a:t>único</a:t>
            </a:r>
            <a:r>
              <a:rPr lang="en-US">
                <a:ea typeface="+mn-lt"/>
                <a:cs typeface="+mn-lt"/>
              </a:rPr>
              <a:t> lo </a:t>
            </a:r>
            <a:r>
              <a:rPr lang="en-US" err="1">
                <a:ea typeface="+mn-lt"/>
                <a:cs typeface="+mn-lt"/>
              </a:rPr>
              <a:t>suficientemente</a:t>
            </a:r>
            <a:r>
              <a:rPr lang="en-US">
                <a:ea typeface="+mn-lt"/>
                <a:cs typeface="+mn-lt"/>
              </a:rPr>
              <a:t> </a:t>
            </a:r>
            <a:r>
              <a:rPr lang="en-US" err="1">
                <a:ea typeface="+mn-lt"/>
                <a:cs typeface="+mn-lt"/>
              </a:rPr>
              <a:t>sabio</a:t>
            </a:r>
            <a:r>
              <a:rPr lang="en-US">
                <a:ea typeface="+mn-lt"/>
                <a:cs typeface="+mn-lt"/>
              </a:rPr>
              <a:t> </a:t>
            </a:r>
            <a:r>
              <a:rPr lang="en-US" err="1">
                <a:ea typeface="+mn-lt"/>
                <a:cs typeface="+mn-lt"/>
              </a:rPr>
              <a:t>como</a:t>
            </a:r>
            <a:r>
              <a:rPr lang="en-US">
                <a:ea typeface="+mn-lt"/>
                <a:cs typeface="+mn-lt"/>
              </a:rPr>
              <a:t> para </a:t>
            </a:r>
            <a:r>
              <a:rPr lang="en-US" err="1">
                <a:ea typeface="+mn-lt"/>
                <a:cs typeface="+mn-lt"/>
              </a:rPr>
              <a:t>dar</a:t>
            </a:r>
            <a:r>
              <a:rPr lang="en-US">
                <a:ea typeface="+mn-lt"/>
                <a:cs typeface="+mn-lt"/>
              </a:rPr>
              <a:t> </a:t>
            </a:r>
            <a:r>
              <a:rPr lang="en-US" err="1">
                <a:ea typeface="+mn-lt"/>
                <a:cs typeface="+mn-lt"/>
              </a:rPr>
              <a:t>explicación</a:t>
            </a:r>
            <a:r>
              <a:rPr lang="en-US">
                <a:ea typeface="+mn-lt"/>
                <a:cs typeface="+mn-lt"/>
              </a:rPr>
              <a:t> a </a:t>
            </a:r>
            <a:r>
              <a:rPr lang="en-US" err="1">
                <a:ea typeface="+mn-lt"/>
                <a:cs typeface="+mn-lt"/>
              </a:rPr>
              <a:t>los</a:t>
            </a:r>
            <a:r>
              <a:rPr lang="en-US">
                <a:ea typeface="+mn-lt"/>
                <a:cs typeface="+mn-lt"/>
              </a:rPr>
              <a:t> </a:t>
            </a:r>
            <a:r>
              <a:rPr lang="en-US" err="1">
                <a:ea typeface="+mn-lt"/>
                <a:cs typeface="+mn-lt"/>
              </a:rPr>
              <a:t>horrores</a:t>
            </a:r>
            <a:endParaRPr lang="en-US">
              <a:ea typeface="+mn-lt"/>
              <a:cs typeface="+mn-lt"/>
            </a:endParaRPr>
          </a:p>
          <a:p>
            <a:r>
              <a:rPr lang="en-US">
                <a:ea typeface="+mn-lt"/>
                <a:cs typeface="+mn-lt"/>
              </a:rPr>
              <a:t>Los </a:t>
            </a:r>
            <a:r>
              <a:rPr lang="en-US" err="1">
                <a:ea typeface="+mn-lt"/>
                <a:cs typeface="+mn-lt"/>
              </a:rPr>
              <a:t>lamentos</a:t>
            </a:r>
            <a:r>
              <a:rPr lang="en-US">
                <a:ea typeface="+mn-lt"/>
                <a:cs typeface="+mn-lt"/>
              </a:rPr>
              <a:t> </a:t>
            </a:r>
            <a:r>
              <a:rPr lang="en-US" err="1">
                <a:ea typeface="+mn-lt"/>
                <a:cs typeface="+mn-lt"/>
              </a:rPr>
              <a:t>bíblicos</a:t>
            </a:r>
            <a:r>
              <a:rPr lang="en-US">
                <a:ea typeface="+mn-lt"/>
                <a:cs typeface="+mn-lt"/>
              </a:rPr>
              <a:t> </a:t>
            </a:r>
            <a:r>
              <a:rPr lang="en-US" err="1">
                <a:ea typeface="+mn-lt"/>
                <a:cs typeface="+mn-lt"/>
              </a:rPr>
              <a:t>llevan</a:t>
            </a:r>
            <a:r>
              <a:rPr lang="en-US">
                <a:ea typeface="+mn-lt"/>
                <a:cs typeface="+mn-lt"/>
              </a:rPr>
              <a:t> las </a:t>
            </a:r>
            <a:r>
              <a:rPr lang="en-US" err="1">
                <a:ea typeface="+mn-lt"/>
                <a:cs typeface="+mn-lt"/>
              </a:rPr>
              <a:t>dudas</a:t>
            </a:r>
            <a:r>
              <a:rPr lang="en-US">
                <a:ea typeface="+mn-lt"/>
                <a:cs typeface="+mn-lt"/>
              </a:rPr>
              <a:t>, </a:t>
            </a:r>
            <a:r>
              <a:rPr lang="en-US" err="1">
                <a:ea typeface="+mn-lt"/>
                <a:cs typeface="+mn-lt"/>
              </a:rPr>
              <a:t>miedos</a:t>
            </a:r>
            <a:r>
              <a:rPr lang="en-US">
                <a:ea typeface="+mn-lt"/>
                <a:cs typeface="+mn-lt"/>
              </a:rPr>
              <a:t>, </a:t>
            </a:r>
            <a:r>
              <a:rPr lang="en-US" err="1">
                <a:ea typeface="+mn-lt"/>
                <a:cs typeface="+mn-lt"/>
              </a:rPr>
              <a:t>dolores</a:t>
            </a:r>
            <a:r>
              <a:rPr lang="en-US">
                <a:ea typeface="+mn-lt"/>
                <a:cs typeface="+mn-lt"/>
              </a:rPr>
              <a:t>, </a:t>
            </a:r>
            <a:r>
              <a:rPr lang="en-US" err="1">
                <a:ea typeface="+mn-lt"/>
                <a:cs typeface="+mn-lt"/>
              </a:rPr>
              <a:t>pecados</a:t>
            </a:r>
            <a:r>
              <a:rPr lang="en-US">
                <a:ea typeface="+mn-lt"/>
                <a:cs typeface="+mn-lt"/>
              </a:rPr>
              <a:t> y </a:t>
            </a:r>
            <a:r>
              <a:rPr lang="en-US" err="1">
                <a:ea typeface="+mn-lt"/>
                <a:cs typeface="+mn-lt"/>
              </a:rPr>
              <a:t>luchas</a:t>
            </a:r>
            <a:r>
              <a:rPr lang="en-US">
                <a:ea typeface="+mn-lt"/>
                <a:cs typeface="+mn-lt"/>
              </a:rPr>
              <a:t> del </a:t>
            </a:r>
            <a:r>
              <a:rPr lang="en-US" err="1">
                <a:ea typeface="+mn-lt"/>
                <a:cs typeface="+mn-lt"/>
              </a:rPr>
              <a:t>orador</a:t>
            </a:r>
            <a:r>
              <a:rPr lang="en-US">
                <a:ea typeface="+mn-lt"/>
                <a:cs typeface="+mn-lt"/>
              </a:rPr>
              <a:t> a Dios para que </a:t>
            </a:r>
            <a:r>
              <a:rPr lang="en-US" err="1">
                <a:ea typeface="+mn-lt"/>
                <a:cs typeface="+mn-lt"/>
              </a:rPr>
              <a:t>Él</a:t>
            </a:r>
            <a:r>
              <a:rPr lang="en-US">
                <a:ea typeface="+mn-lt"/>
                <a:cs typeface="+mn-lt"/>
              </a:rPr>
              <a:t> </a:t>
            </a:r>
            <a:r>
              <a:rPr lang="en-US" err="1">
                <a:ea typeface="+mn-lt"/>
                <a:cs typeface="+mn-lt"/>
              </a:rPr>
              <a:t>los</a:t>
            </a:r>
            <a:r>
              <a:rPr lang="en-US">
                <a:ea typeface="+mn-lt"/>
                <a:cs typeface="+mn-lt"/>
              </a:rPr>
              <a:t> </a:t>
            </a:r>
            <a:r>
              <a:rPr lang="en-US" err="1">
                <a:ea typeface="+mn-lt"/>
                <a:cs typeface="+mn-lt"/>
              </a:rPr>
              <a:t>pueda</a:t>
            </a:r>
            <a:r>
              <a:rPr lang="en-US">
                <a:ea typeface="+mn-lt"/>
                <a:cs typeface="+mn-lt"/>
              </a:rPr>
              <a:t> </a:t>
            </a:r>
            <a:r>
              <a:rPr lang="en-US" err="1">
                <a:ea typeface="+mn-lt"/>
                <a:cs typeface="+mn-lt"/>
              </a:rPr>
              <a:t>solucionar</a:t>
            </a:r>
            <a:r>
              <a:rPr lang="en-US">
                <a:ea typeface="+mn-lt"/>
                <a:cs typeface="+mn-lt"/>
              </a:rPr>
              <a:t> (</a:t>
            </a:r>
            <a:r>
              <a:rPr lang="en-US" err="1">
                <a:ea typeface="+mn-lt"/>
                <a:cs typeface="+mn-lt"/>
              </a:rPr>
              <a:t>porque</a:t>
            </a:r>
            <a:r>
              <a:rPr lang="en-US">
                <a:ea typeface="+mn-lt"/>
                <a:cs typeface="+mn-lt"/>
              </a:rPr>
              <a:t> </a:t>
            </a:r>
            <a:r>
              <a:rPr lang="en-US" err="1">
                <a:ea typeface="+mn-lt"/>
                <a:cs typeface="+mn-lt"/>
              </a:rPr>
              <a:t>nadie</a:t>
            </a:r>
            <a:r>
              <a:rPr lang="en-US">
                <a:ea typeface="+mn-lt"/>
                <a:cs typeface="+mn-lt"/>
              </a:rPr>
              <a:t> </a:t>
            </a:r>
            <a:r>
              <a:rPr lang="en-US" err="1">
                <a:ea typeface="+mn-lt"/>
                <a:cs typeface="+mn-lt"/>
              </a:rPr>
              <a:t>más</a:t>
            </a:r>
            <a:r>
              <a:rPr lang="en-US">
                <a:ea typeface="+mn-lt"/>
                <a:cs typeface="+mn-lt"/>
              </a:rPr>
              <a:t> </a:t>
            </a:r>
            <a:r>
              <a:rPr lang="en-US" err="1">
                <a:ea typeface="+mn-lt"/>
                <a:cs typeface="+mn-lt"/>
              </a:rPr>
              <a:t>podrá</a:t>
            </a:r>
            <a:r>
              <a:rPr lang="en-US">
                <a:ea typeface="+mn-lt"/>
                <a:cs typeface="+mn-lt"/>
              </a:rPr>
              <a:t>)</a:t>
            </a:r>
            <a:endParaRPr lang="en-US"/>
          </a:p>
          <a:p>
            <a:pPr lvl="1"/>
            <a:r>
              <a:rPr lang="en-US" err="1">
                <a:ea typeface="+mn-lt"/>
                <a:cs typeface="+mn-lt"/>
              </a:rPr>
              <a:t>Esta</a:t>
            </a:r>
            <a:r>
              <a:rPr lang="en-US">
                <a:ea typeface="+mn-lt"/>
                <a:cs typeface="+mn-lt"/>
              </a:rPr>
              <a:t> </a:t>
            </a:r>
            <a:r>
              <a:rPr lang="en-US" err="1">
                <a:ea typeface="+mn-lt"/>
                <a:cs typeface="+mn-lt"/>
              </a:rPr>
              <a:t>declaración</a:t>
            </a:r>
            <a:r>
              <a:rPr lang="en-US">
                <a:ea typeface="+mn-lt"/>
                <a:cs typeface="+mn-lt"/>
              </a:rPr>
              <a:t> de </a:t>
            </a:r>
            <a:r>
              <a:rPr lang="en-US" err="1">
                <a:ea typeface="+mn-lt"/>
                <a:cs typeface="+mn-lt"/>
              </a:rPr>
              <a:t>fe</a:t>
            </a:r>
            <a:r>
              <a:rPr lang="en-US">
                <a:ea typeface="+mn-lt"/>
                <a:cs typeface="+mn-lt"/>
              </a:rPr>
              <a:t> </a:t>
            </a:r>
            <a:r>
              <a:rPr lang="en-US" err="1">
                <a:ea typeface="+mn-lt"/>
                <a:cs typeface="+mn-lt"/>
              </a:rPr>
              <a:t>siempre</a:t>
            </a:r>
            <a:r>
              <a:rPr lang="en-US">
                <a:ea typeface="+mn-lt"/>
                <a:cs typeface="+mn-lt"/>
              </a:rPr>
              <a:t> </a:t>
            </a:r>
            <a:r>
              <a:rPr lang="en-US" err="1">
                <a:ea typeface="+mn-lt"/>
                <a:cs typeface="+mn-lt"/>
              </a:rPr>
              <a:t>está</a:t>
            </a:r>
            <a:r>
              <a:rPr lang="en-US">
                <a:ea typeface="+mn-lt"/>
                <a:cs typeface="+mn-lt"/>
              </a:rPr>
              <a:t> </a:t>
            </a:r>
            <a:r>
              <a:rPr lang="en-US" err="1">
                <a:ea typeface="+mn-lt"/>
                <a:cs typeface="+mn-lt"/>
              </a:rPr>
              <a:t>presente</a:t>
            </a:r>
            <a:r>
              <a:rPr lang="en-US">
                <a:ea typeface="+mn-lt"/>
                <a:cs typeface="+mn-lt"/>
              </a:rPr>
              <a:t> </a:t>
            </a:r>
            <a:r>
              <a:rPr lang="en-US" err="1">
                <a:ea typeface="+mn-lt"/>
                <a:cs typeface="+mn-lt"/>
              </a:rPr>
              <a:t>en</a:t>
            </a:r>
            <a:r>
              <a:rPr lang="en-US">
                <a:ea typeface="+mn-lt"/>
                <a:cs typeface="+mn-lt"/>
              </a:rPr>
              <a:t> un </a:t>
            </a:r>
            <a:r>
              <a:rPr lang="en-US" err="1">
                <a:ea typeface="+mn-lt"/>
                <a:cs typeface="+mn-lt"/>
              </a:rPr>
              <a:t>lamento</a:t>
            </a:r>
            <a:r>
              <a:rPr lang="en-US">
                <a:ea typeface="+mn-lt"/>
                <a:cs typeface="+mn-lt"/>
              </a:rPr>
              <a:t> </a:t>
            </a:r>
            <a:r>
              <a:rPr lang="en-US" err="1">
                <a:ea typeface="+mn-lt"/>
                <a:cs typeface="+mn-lt"/>
              </a:rPr>
              <a:t>piadoso</a:t>
            </a:r>
            <a:endParaRPr lang="en-US" err="1"/>
          </a:p>
        </p:txBody>
      </p:sp>
    </p:spTree>
    <p:extLst>
      <p:ext uri="{BB962C8B-B14F-4D97-AF65-F5344CB8AC3E}">
        <p14:creationId xmlns:p14="http://schemas.microsoft.com/office/powerpoint/2010/main" val="221716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F432-668E-4576-AE07-C8B5836E77F1}"/>
              </a:ext>
            </a:extLst>
          </p:cNvPr>
          <p:cNvSpPr>
            <a:spLocks noGrp="1"/>
          </p:cNvSpPr>
          <p:nvPr>
            <p:ph type="title"/>
          </p:nvPr>
        </p:nvSpPr>
        <p:spPr/>
        <p:txBody>
          <a:bodyPr vert="horz" lIns="91440" tIns="45720" rIns="91440" bIns="45720" rtlCol="0" anchor="ctr">
            <a:noAutofit/>
          </a:bodyPr>
          <a:lstStyle/>
          <a:p>
            <a:r>
              <a:rPr lang="en-US" sz="2400">
                <a:latin typeface="Malgun Gothic"/>
                <a:ea typeface="Malgun Gothic"/>
              </a:rPr>
              <a:t>New Testament Laments / </a:t>
            </a:r>
            <a:r>
              <a:rPr lang="en-US" sz="2400" err="1">
                <a:latin typeface="Malgun Gothic"/>
                <a:ea typeface="Malgun Gothic"/>
              </a:rPr>
              <a:t>Lamentos</a:t>
            </a:r>
            <a:r>
              <a:rPr lang="en-US" sz="2400">
                <a:latin typeface="Malgun Gothic"/>
                <a:ea typeface="Malgun Gothic"/>
              </a:rPr>
              <a:t> del Nuevo </a:t>
            </a:r>
            <a:r>
              <a:rPr lang="en-US" sz="2400" err="1">
                <a:latin typeface="Malgun Gothic"/>
                <a:ea typeface="Malgun Gothic"/>
              </a:rPr>
              <a:t>Testamento</a:t>
            </a:r>
            <a:endParaRPr lang="en-US" sz="2400"/>
          </a:p>
        </p:txBody>
      </p:sp>
      <p:graphicFrame>
        <p:nvGraphicFramePr>
          <p:cNvPr id="6" name="Table 5">
            <a:extLst>
              <a:ext uri="{FF2B5EF4-FFF2-40B4-BE49-F238E27FC236}">
                <a16:creationId xmlns:a16="http://schemas.microsoft.com/office/drawing/2014/main" id="{E0ED927E-F1E9-4B48-B11F-929434C62077}"/>
              </a:ext>
            </a:extLst>
          </p:cNvPr>
          <p:cNvGraphicFramePr>
            <a:graphicFrameLocks noGrp="1"/>
          </p:cNvGraphicFramePr>
          <p:nvPr>
            <p:extLst>
              <p:ext uri="{D42A27DB-BD31-4B8C-83A1-F6EECF244321}">
                <p14:modId xmlns:p14="http://schemas.microsoft.com/office/powerpoint/2010/main" val="740873779"/>
              </p:ext>
            </p:extLst>
          </p:nvPr>
        </p:nvGraphicFramePr>
        <p:xfrm>
          <a:off x="381515" y="1446250"/>
          <a:ext cx="8258474" cy="1371600"/>
        </p:xfrm>
        <a:graphic>
          <a:graphicData uri="http://schemas.openxmlformats.org/drawingml/2006/table">
            <a:tbl>
              <a:tblPr firstRow="1" firstCol="1" bandRow="1"/>
              <a:tblGrid>
                <a:gridCol w="2830457">
                  <a:extLst>
                    <a:ext uri="{9D8B030D-6E8A-4147-A177-3AD203B41FA5}">
                      <a16:colId xmlns:a16="http://schemas.microsoft.com/office/drawing/2014/main" val="1299339909"/>
                    </a:ext>
                  </a:extLst>
                </a:gridCol>
                <a:gridCol w="5428017">
                  <a:extLst>
                    <a:ext uri="{9D8B030D-6E8A-4147-A177-3AD203B41FA5}">
                      <a16:colId xmlns:a16="http://schemas.microsoft.com/office/drawing/2014/main" val="2348284751"/>
                    </a:ext>
                  </a:extLst>
                </a:gridCol>
              </a:tblGrid>
              <a:tr h="274320">
                <a:tc>
                  <a:txBody>
                    <a:bodyPr/>
                    <a:lstStyle/>
                    <a:p>
                      <a:pPr marL="0" marR="0" lvl="1" indent="0">
                        <a:spcBef>
                          <a:spcPts val="0"/>
                        </a:spcBef>
                        <a:spcAft>
                          <a:spcPts val="0"/>
                        </a:spcAft>
                        <a:buFont typeface="+mj-lt"/>
                        <a:buNone/>
                      </a:pPr>
                      <a:r>
                        <a:rPr lang="en-US" sz="1800">
                          <a:effectLst/>
                          <a:latin typeface="Arial Nova Cond" panose="020B0506020202020204" pitchFamily="34" charset="0"/>
                          <a:ea typeface="Calibri" panose="020F0502020204030204" pitchFamily="34" charset="0"/>
                        </a:rPr>
                        <a:t>a. Revelation 6:10</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panose="020B0506020202020204" pitchFamily="34" charset="0"/>
                          <a:ea typeface="Calibri" panose="020F0502020204030204" pitchFamily="34" charset="0"/>
                        </a:rPr>
                        <a:t>____ Jerusalem would not listen to me and obey.</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203864642"/>
                  </a:ext>
                </a:extLst>
              </a:tr>
              <a:tr h="274320">
                <a:tc>
                  <a:txBody>
                    <a:bodyPr/>
                    <a:lstStyle/>
                    <a:p>
                      <a:pPr marL="0" marR="0" lvl="1" indent="0">
                        <a:spcBef>
                          <a:spcPts val="0"/>
                        </a:spcBef>
                        <a:spcAft>
                          <a:spcPts val="0"/>
                        </a:spcAft>
                        <a:buFont typeface="+mj-lt"/>
                        <a:buNone/>
                      </a:pPr>
                      <a:r>
                        <a:rPr lang="en-US" sz="1800">
                          <a:effectLst/>
                          <a:latin typeface="Arial Nova Cond" panose="020B0506020202020204" pitchFamily="34" charset="0"/>
                          <a:ea typeface="Calibri" panose="020F0502020204030204" pitchFamily="34" charset="0"/>
                        </a:rPr>
                        <a:t>b. Matthew 23:37</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tc>
                  <a:txBody>
                    <a:bodyPr/>
                    <a:lstStyle/>
                    <a:p>
                      <a:pPr marL="334010" marR="0" indent="-334010">
                        <a:spcBef>
                          <a:spcPts val="0"/>
                        </a:spcBef>
                        <a:spcAft>
                          <a:spcPts val="0"/>
                        </a:spcAft>
                      </a:pPr>
                      <a:r>
                        <a:rPr lang="en-US" sz="1800">
                          <a:solidFill>
                            <a:srgbClr val="000000"/>
                          </a:solidFill>
                          <a:effectLst/>
                          <a:latin typeface="Arial Nova Cond" panose="020B0506020202020204" pitchFamily="34" charset="0"/>
                          <a:ea typeface="Calibri" panose="020F0502020204030204" pitchFamily="34" charset="0"/>
                        </a:rPr>
                        <a:t>____ I wish that the unbelieving Jews would be saved.</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2283343319"/>
                  </a:ext>
                </a:extLst>
              </a:tr>
              <a:tr h="274320">
                <a:tc>
                  <a:txBody>
                    <a:bodyPr/>
                    <a:lstStyle/>
                    <a:p>
                      <a:pPr marL="0" marR="0" lvl="1" indent="0">
                        <a:spcBef>
                          <a:spcPts val="0"/>
                        </a:spcBef>
                        <a:spcAft>
                          <a:spcPts val="0"/>
                        </a:spcAft>
                        <a:buFont typeface="+mj-lt"/>
                        <a:buNone/>
                      </a:pPr>
                      <a:r>
                        <a:rPr lang="en-US" sz="1800">
                          <a:effectLst/>
                          <a:latin typeface="Arial Nova Cond" panose="020B0506020202020204" pitchFamily="34" charset="0"/>
                          <a:ea typeface="Calibri" panose="020F0502020204030204" pitchFamily="34" charset="0"/>
                        </a:rPr>
                        <a:t>c. Romans 9:1-4</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panose="020B0506020202020204" pitchFamily="34" charset="0"/>
                          <a:ea typeface="Calibri" panose="020F0502020204030204" pitchFamily="34" charset="0"/>
                        </a:rPr>
                        <a:t>____ How long until God avenges our martyrdom?</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97503115"/>
                  </a:ext>
                </a:extLst>
              </a:tr>
              <a:tr h="274320">
                <a:tc>
                  <a:txBody>
                    <a:bodyPr/>
                    <a:lstStyle/>
                    <a:p>
                      <a:pPr marL="0" marR="0" lvl="1" indent="0">
                        <a:spcBef>
                          <a:spcPts val="0"/>
                        </a:spcBef>
                        <a:spcAft>
                          <a:spcPts val="0"/>
                        </a:spcAft>
                        <a:buFont typeface="+mj-lt"/>
                        <a:buNone/>
                      </a:pPr>
                      <a:r>
                        <a:rPr lang="en-US" sz="1800">
                          <a:effectLst/>
                          <a:latin typeface="Arial Nova Cond" panose="020B0506020202020204" pitchFamily="34" charset="0"/>
                          <a:ea typeface="Calibri" panose="020F0502020204030204" pitchFamily="34" charset="0"/>
                        </a:rPr>
                        <a:t>d. 2 Cor 2:4 &amp; 7:8-9</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panose="020B0506020202020204" pitchFamily="34" charset="0"/>
                          <a:ea typeface="Calibri" panose="020F0502020204030204" pitchFamily="34" charset="0"/>
                        </a:rPr>
                        <a:t>____ Keep me from dying.</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2279635072"/>
                  </a:ext>
                </a:extLst>
              </a:tr>
              <a:tr h="274320">
                <a:tc>
                  <a:txBody>
                    <a:bodyPr/>
                    <a:lstStyle/>
                    <a:p>
                      <a:pPr marL="0" marR="0" lvl="1" indent="0">
                        <a:spcBef>
                          <a:spcPts val="0"/>
                        </a:spcBef>
                        <a:spcAft>
                          <a:spcPts val="0"/>
                        </a:spcAft>
                        <a:buFont typeface="+mj-lt"/>
                        <a:buNone/>
                      </a:pPr>
                      <a:r>
                        <a:rPr lang="en-US" sz="1800">
                          <a:effectLst/>
                          <a:latin typeface="Arial Nova Cond" panose="020B0506020202020204" pitchFamily="34" charset="0"/>
                          <a:ea typeface="Calibri" panose="020F0502020204030204" pitchFamily="34" charset="0"/>
                        </a:rPr>
                        <a:t>e. Heb 5:7; Matt 26:36-53</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panose="020B0506020202020204" pitchFamily="34" charset="0"/>
                          <a:ea typeface="Calibri" panose="020F0502020204030204" pitchFamily="34" charset="0"/>
                        </a:rPr>
                        <a:t>____ The Corinthians might not correct their errors</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3896951413"/>
                  </a:ext>
                </a:extLst>
              </a:tr>
            </a:tbl>
          </a:graphicData>
        </a:graphic>
      </p:graphicFrame>
      <p:sp>
        <p:nvSpPr>
          <p:cNvPr id="7" name="TextBox 6">
            <a:extLst>
              <a:ext uri="{FF2B5EF4-FFF2-40B4-BE49-F238E27FC236}">
                <a16:creationId xmlns:a16="http://schemas.microsoft.com/office/drawing/2014/main" id="{FE286A79-578E-4A64-84C5-AF8C59C3FC6B}"/>
              </a:ext>
            </a:extLst>
          </p:cNvPr>
          <p:cNvSpPr txBox="1"/>
          <p:nvPr/>
        </p:nvSpPr>
        <p:spPr>
          <a:xfrm>
            <a:off x="3372183" y="1986373"/>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A</a:t>
            </a:r>
          </a:p>
        </p:txBody>
      </p:sp>
      <p:sp>
        <p:nvSpPr>
          <p:cNvPr id="12" name="TextBox 11">
            <a:extLst>
              <a:ext uri="{FF2B5EF4-FFF2-40B4-BE49-F238E27FC236}">
                <a16:creationId xmlns:a16="http://schemas.microsoft.com/office/drawing/2014/main" id="{2F0C7859-DA77-4CF3-B227-21FD4A4B552F}"/>
              </a:ext>
            </a:extLst>
          </p:cNvPr>
          <p:cNvSpPr txBox="1"/>
          <p:nvPr/>
        </p:nvSpPr>
        <p:spPr>
          <a:xfrm>
            <a:off x="3372183" y="2259967"/>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E</a:t>
            </a:r>
          </a:p>
        </p:txBody>
      </p:sp>
      <p:sp>
        <p:nvSpPr>
          <p:cNvPr id="13" name="TextBox 12">
            <a:extLst>
              <a:ext uri="{FF2B5EF4-FFF2-40B4-BE49-F238E27FC236}">
                <a16:creationId xmlns:a16="http://schemas.microsoft.com/office/drawing/2014/main" id="{60ADF25C-24F8-43AF-8E58-E58FEFFADBE9}"/>
              </a:ext>
            </a:extLst>
          </p:cNvPr>
          <p:cNvSpPr txBox="1"/>
          <p:nvPr/>
        </p:nvSpPr>
        <p:spPr>
          <a:xfrm>
            <a:off x="3372183" y="2533560"/>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D</a:t>
            </a:r>
          </a:p>
        </p:txBody>
      </p:sp>
      <p:sp>
        <p:nvSpPr>
          <p:cNvPr id="15" name="TextBox 14">
            <a:extLst>
              <a:ext uri="{FF2B5EF4-FFF2-40B4-BE49-F238E27FC236}">
                <a16:creationId xmlns:a16="http://schemas.microsoft.com/office/drawing/2014/main" id="{CBB1ECA4-6723-497F-9CBF-EA7A43B71064}"/>
              </a:ext>
            </a:extLst>
          </p:cNvPr>
          <p:cNvSpPr txBox="1"/>
          <p:nvPr/>
        </p:nvSpPr>
        <p:spPr>
          <a:xfrm>
            <a:off x="3372183" y="1435724"/>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B</a:t>
            </a:r>
          </a:p>
        </p:txBody>
      </p:sp>
      <p:sp>
        <p:nvSpPr>
          <p:cNvPr id="16" name="TextBox 15">
            <a:extLst>
              <a:ext uri="{FF2B5EF4-FFF2-40B4-BE49-F238E27FC236}">
                <a16:creationId xmlns:a16="http://schemas.microsoft.com/office/drawing/2014/main" id="{35F6DB50-FB14-417F-BA49-BCC01819CDE2}"/>
              </a:ext>
            </a:extLst>
          </p:cNvPr>
          <p:cNvSpPr txBox="1"/>
          <p:nvPr/>
        </p:nvSpPr>
        <p:spPr>
          <a:xfrm>
            <a:off x="3372183" y="1714850"/>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C</a:t>
            </a:r>
          </a:p>
        </p:txBody>
      </p:sp>
      <p:graphicFrame>
        <p:nvGraphicFramePr>
          <p:cNvPr id="4" name="Table 3">
            <a:extLst>
              <a:ext uri="{FF2B5EF4-FFF2-40B4-BE49-F238E27FC236}">
                <a16:creationId xmlns:a16="http://schemas.microsoft.com/office/drawing/2014/main" id="{33A98662-2BF2-0A1D-E1CE-D583FE45672B}"/>
              </a:ext>
            </a:extLst>
          </p:cNvPr>
          <p:cNvGraphicFramePr>
            <a:graphicFrameLocks noGrp="1"/>
          </p:cNvGraphicFramePr>
          <p:nvPr>
            <p:extLst>
              <p:ext uri="{D42A27DB-BD31-4B8C-83A1-F6EECF244321}">
                <p14:modId xmlns:p14="http://schemas.microsoft.com/office/powerpoint/2010/main" val="508810832"/>
              </p:ext>
            </p:extLst>
          </p:nvPr>
        </p:nvGraphicFramePr>
        <p:xfrm>
          <a:off x="306690" y="3406960"/>
          <a:ext cx="8530620" cy="1371600"/>
        </p:xfrm>
        <a:graphic>
          <a:graphicData uri="http://schemas.openxmlformats.org/drawingml/2006/table">
            <a:tbl>
              <a:tblPr firstRow="1" firstCol="1" bandRow="1"/>
              <a:tblGrid>
                <a:gridCol w="2923730">
                  <a:extLst>
                    <a:ext uri="{9D8B030D-6E8A-4147-A177-3AD203B41FA5}">
                      <a16:colId xmlns:a16="http://schemas.microsoft.com/office/drawing/2014/main" val="1299339909"/>
                    </a:ext>
                  </a:extLst>
                </a:gridCol>
                <a:gridCol w="5606890">
                  <a:extLst>
                    <a:ext uri="{9D8B030D-6E8A-4147-A177-3AD203B41FA5}">
                      <a16:colId xmlns:a16="http://schemas.microsoft.com/office/drawing/2014/main" val="2348284751"/>
                    </a:ext>
                  </a:extLst>
                </a:gridCol>
              </a:tblGrid>
              <a:tr h="274320">
                <a:tc>
                  <a:txBody>
                    <a:bodyPr/>
                    <a:lstStyle/>
                    <a:p>
                      <a:pPr marL="0" marR="0" lvl="1" indent="0">
                        <a:spcBef>
                          <a:spcPts val="0"/>
                        </a:spcBef>
                        <a:spcAft>
                          <a:spcPts val="0"/>
                        </a:spcAft>
                        <a:buFont typeface="+mj-lt"/>
                        <a:buNone/>
                      </a:pPr>
                      <a:r>
                        <a:rPr lang="en-US" sz="1800">
                          <a:effectLst/>
                          <a:latin typeface="Arial Nova Cond"/>
                          <a:ea typeface="Calibri" panose="020F0502020204030204" pitchFamily="34" charset="0"/>
                        </a:rPr>
                        <a:t>a. </a:t>
                      </a:r>
                      <a:r>
                        <a:rPr lang="en-US" sz="1800" err="1">
                          <a:effectLst/>
                          <a:latin typeface="Arial Nova Cond"/>
                          <a:ea typeface="Calibri" panose="020F0502020204030204" pitchFamily="34" charset="0"/>
                        </a:rPr>
                        <a:t>Apocalipsis</a:t>
                      </a:r>
                      <a:r>
                        <a:rPr lang="en-US" sz="1800">
                          <a:effectLst/>
                          <a:latin typeface="Arial Nova Cond"/>
                          <a:ea typeface="Calibri" panose="020F0502020204030204" pitchFamily="34" charset="0"/>
                        </a:rPr>
                        <a:t> 6:10</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a:ea typeface="Calibri" panose="020F0502020204030204" pitchFamily="34" charset="0"/>
                        </a:rPr>
                        <a:t>____ Jerusalén </a:t>
                      </a:r>
                      <a:r>
                        <a:rPr lang="en-US" sz="1800">
                          <a:solidFill>
                            <a:srgbClr val="000000"/>
                          </a:solidFill>
                          <a:effectLst/>
                          <a:latin typeface="Arial Nova Cond"/>
                        </a:rPr>
                        <a:t>no me </a:t>
                      </a:r>
                      <a:r>
                        <a:rPr lang="en-US" sz="1800" err="1">
                          <a:solidFill>
                            <a:srgbClr val="000000"/>
                          </a:solidFill>
                          <a:effectLst/>
                          <a:latin typeface="Arial Nova Cond"/>
                        </a:rPr>
                        <a:t>quiso</a:t>
                      </a:r>
                      <a:r>
                        <a:rPr lang="en-US" sz="1800">
                          <a:solidFill>
                            <a:srgbClr val="000000"/>
                          </a:solidFill>
                          <a:effectLst/>
                          <a:latin typeface="Arial Nova Cond"/>
                        </a:rPr>
                        <a:t> </a:t>
                      </a:r>
                      <a:r>
                        <a:rPr lang="en-US" sz="1800" err="1">
                          <a:solidFill>
                            <a:srgbClr val="000000"/>
                          </a:solidFill>
                          <a:effectLst/>
                          <a:latin typeface="Arial Nova Cond"/>
                        </a:rPr>
                        <a:t>escuchar</a:t>
                      </a:r>
                      <a:r>
                        <a:rPr lang="en-US" sz="1800">
                          <a:solidFill>
                            <a:srgbClr val="000000"/>
                          </a:solidFill>
                          <a:effectLst/>
                          <a:latin typeface="Arial Nova Cond"/>
                        </a:rPr>
                        <a:t> </a:t>
                      </a:r>
                      <a:r>
                        <a:rPr lang="en-US" sz="1800" err="1">
                          <a:solidFill>
                            <a:srgbClr val="000000"/>
                          </a:solidFill>
                          <a:effectLst/>
                          <a:latin typeface="Arial Nova Cond"/>
                        </a:rPr>
                        <a:t>ni</a:t>
                      </a:r>
                      <a:r>
                        <a:rPr lang="en-US" sz="1800">
                          <a:solidFill>
                            <a:srgbClr val="000000"/>
                          </a:solidFill>
                          <a:effectLst/>
                          <a:latin typeface="Arial Nova Cond"/>
                        </a:rPr>
                        <a:t> </a:t>
                      </a:r>
                      <a:r>
                        <a:rPr lang="en-US" sz="1800" err="1">
                          <a:solidFill>
                            <a:srgbClr val="000000"/>
                          </a:solidFill>
                          <a:effectLst/>
                          <a:latin typeface="Arial Nova Cond"/>
                        </a:rPr>
                        <a:t>obedecer</a:t>
                      </a:r>
                      <a:r>
                        <a:rPr lang="en-US" sz="1800">
                          <a:solidFill>
                            <a:srgbClr val="000000"/>
                          </a:solidFill>
                          <a:effectLst/>
                          <a:latin typeface="Arial Nova Cond"/>
                          <a:ea typeface="Calibri" panose="020F0502020204030204" pitchFamily="34" charset="0"/>
                        </a:rPr>
                        <a:t>.</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203864642"/>
                  </a:ext>
                </a:extLst>
              </a:tr>
              <a:tr h="274320">
                <a:tc>
                  <a:txBody>
                    <a:bodyPr/>
                    <a:lstStyle/>
                    <a:p>
                      <a:pPr marL="0" marR="0" lvl="1" indent="0">
                        <a:spcBef>
                          <a:spcPts val="0"/>
                        </a:spcBef>
                        <a:spcAft>
                          <a:spcPts val="0"/>
                        </a:spcAft>
                        <a:buFont typeface="+mj-lt"/>
                        <a:buNone/>
                      </a:pPr>
                      <a:r>
                        <a:rPr lang="en-US" sz="1800">
                          <a:effectLst/>
                          <a:latin typeface="Arial Nova Cond"/>
                          <a:ea typeface="Calibri" panose="020F0502020204030204" pitchFamily="34" charset="0"/>
                        </a:rPr>
                        <a:t>b. Mateo 23:37</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tc>
                  <a:txBody>
                    <a:bodyPr/>
                    <a:lstStyle/>
                    <a:p>
                      <a:pPr marL="334010" marR="0" indent="-334010">
                        <a:spcBef>
                          <a:spcPts val="0"/>
                        </a:spcBef>
                        <a:spcAft>
                          <a:spcPts val="0"/>
                        </a:spcAft>
                      </a:pPr>
                      <a:r>
                        <a:rPr lang="en-US" sz="1800">
                          <a:solidFill>
                            <a:srgbClr val="000000"/>
                          </a:solidFill>
                          <a:effectLst/>
                          <a:latin typeface="Arial Nova Cond"/>
                          <a:ea typeface="Calibri" panose="020F0502020204030204" pitchFamily="34" charset="0"/>
                        </a:rPr>
                        <a:t>____ Deseo que </a:t>
                      </a:r>
                      <a:r>
                        <a:rPr lang="en-US" sz="1800" err="1">
                          <a:solidFill>
                            <a:srgbClr val="000000"/>
                          </a:solidFill>
                          <a:effectLst/>
                          <a:latin typeface="Arial Nova Cond"/>
                          <a:ea typeface="Calibri" panose="020F0502020204030204" pitchFamily="34" charset="0"/>
                        </a:rPr>
                        <a:t>los</a:t>
                      </a:r>
                      <a:r>
                        <a:rPr lang="en-US" sz="1800">
                          <a:solidFill>
                            <a:srgbClr val="000000"/>
                          </a:solidFill>
                          <a:effectLst/>
                          <a:latin typeface="Arial Nova Cond"/>
                          <a:ea typeface="Calibri" panose="020F0502020204030204" pitchFamily="34" charset="0"/>
                        </a:rPr>
                        <a:t> </a:t>
                      </a:r>
                      <a:r>
                        <a:rPr lang="en-US" sz="1800" err="1">
                          <a:solidFill>
                            <a:srgbClr val="000000"/>
                          </a:solidFill>
                          <a:effectLst/>
                          <a:latin typeface="Arial Nova Cond"/>
                          <a:ea typeface="Calibri" panose="020F0502020204030204" pitchFamily="34" charset="0"/>
                        </a:rPr>
                        <a:t>judíos</a:t>
                      </a:r>
                      <a:r>
                        <a:rPr lang="en-US" sz="1800">
                          <a:solidFill>
                            <a:srgbClr val="000000"/>
                          </a:solidFill>
                          <a:effectLst/>
                          <a:latin typeface="Arial Nova Cond"/>
                          <a:ea typeface="Calibri" panose="020F0502020204030204" pitchFamily="34" charset="0"/>
                        </a:rPr>
                        <a:t> </a:t>
                      </a:r>
                      <a:r>
                        <a:rPr lang="en-US" sz="1800" err="1">
                          <a:solidFill>
                            <a:srgbClr val="000000"/>
                          </a:solidFill>
                          <a:effectLst/>
                          <a:latin typeface="Arial Nova Cond"/>
                          <a:ea typeface="Calibri" panose="020F0502020204030204" pitchFamily="34" charset="0"/>
                        </a:rPr>
                        <a:t>incrédulos</a:t>
                      </a:r>
                      <a:r>
                        <a:rPr lang="en-US" sz="1800">
                          <a:solidFill>
                            <a:srgbClr val="000000"/>
                          </a:solidFill>
                          <a:effectLst/>
                          <a:latin typeface="Arial Nova Cond"/>
                          <a:ea typeface="Calibri" panose="020F0502020204030204" pitchFamily="34" charset="0"/>
                        </a:rPr>
                        <a:t> se </a:t>
                      </a:r>
                      <a:r>
                        <a:rPr lang="en-US" sz="1800" err="1">
                          <a:solidFill>
                            <a:srgbClr val="000000"/>
                          </a:solidFill>
                          <a:effectLst/>
                          <a:latin typeface="Arial Nova Cond"/>
                          <a:ea typeface="Calibri" panose="020F0502020204030204" pitchFamily="34" charset="0"/>
                        </a:rPr>
                        <a:t>salven</a:t>
                      </a:r>
                      <a:r>
                        <a:rPr lang="en-US" sz="1800">
                          <a:solidFill>
                            <a:srgbClr val="000000"/>
                          </a:solidFill>
                          <a:effectLst/>
                          <a:latin typeface="Arial Nova Cond"/>
                          <a:ea typeface="Calibri" panose="020F0502020204030204" pitchFamily="34" charset="0"/>
                        </a:rPr>
                        <a:t>.</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2283343319"/>
                  </a:ext>
                </a:extLst>
              </a:tr>
              <a:tr h="274320">
                <a:tc>
                  <a:txBody>
                    <a:bodyPr/>
                    <a:lstStyle/>
                    <a:p>
                      <a:pPr marL="0" marR="0" lvl="1" indent="0">
                        <a:spcBef>
                          <a:spcPts val="0"/>
                        </a:spcBef>
                        <a:spcAft>
                          <a:spcPts val="0"/>
                        </a:spcAft>
                        <a:buFont typeface="+mj-lt"/>
                        <a:buNone/>
                      </a:pPr>
                      <a:r>
                        <a:rPr lang="en-US" sz="1800">
                          <a:effectLst/>
                          <a:latin typeface="Arial Nova Cond"/>
                          <a:ea typeface="Calibri" panose="020F0502020204030204" pitchFamily="34" charset="0"/>
                        </a:rPr>
                        <a:t>c. Romanos 9:1-4</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a:ea typeface="Calibri" panose="020F0502020204030204" pitchFamily="34" charset="0"/>
                        </a:rPr>
                        <a:t>____ ¿</a:t>
                      </a:r>
                      <a:r>
                        <a:rPr lang="en-US" sz="1800" err="1">
                          <a:solidFill>
                            <a:srgbClr val="000000"/>
                          </a:solidFill>
                          <a:effectLst/>
                          <a:latin typeface="Arial Nova Cond"/>
                          <a:ea typeface="Calibri" panose="020F0502020204030204" pitchFamily="34" charset="0"/>
                        </a:rPr>
                        <a:t>Cuánto</a:t>
                      </a:r>
                      <a:r>
                        <a:rPr lang="en-US" sz="1800">
                          <a:solidFill>
                            <a:srgbClr val="000000"/>
                          </a:solidFill>
                          <a:effectLst/>
                          <a:latin typeface="Arial Nova Cond"/>
                          <a:ea typeface="Calibri" panose="020F0502020204030204" pitchFamily="34" charset="0"/>
                        </a:rPr>
                        <a:t> </a:t>
                      </a:r>
                      <a:r>
                        <a:rPr lang="en-US" sz="1800" err="1">
                          <a:solidFill>
                            <a:srgbClr val="000000"/>
                          </a:solidFill>
                          <a:effectLst/>
                          <a:latin typeface="Arial Nova Cond"/>
                          <a:ea typeface="Calibri" panose="020F0502020204030204" pitchFamily="34" charset="0"/>
                        </a:rPr>
                        <a:t>falta</a:t>
                      </a:r>
                      <a:r>
                        <a:rPr lang="en-US" sz="1800">
                          <a:solidFill>
                            <a:srgbClr val="000000"/>
                          </a:solidFill>
                          <a:effectLst/>
                          <a:latin typeface="Arial Nova Cond"/>
                          <a:ea typeface="Calibri" panose="020F0502020204030204" pitchFamily="34" charset="0"/>
                        </a:rPr>
                        <a:t> para que Dios </a:t>
                      </a:r>
                      <a:r>
                        <a:rPr lang="en-US" sz="1800" err="1">
                          <a:solidFill>
                            <a:srgbClr val="000000"/>
                          </a:solidFill>
                          <a:effectLst/>
                          <a:latin typeface="Arial Nova Cond"/>
                          <a:ea typeface="Calibri" panose="020F0502020204030204" pitchFamily="34" charset="0"/>
                        </a:rPr>
                        <a:t>vengue</a:t>
                      </a:r>
                      <a:r>
                        <a:rPr lang="en-US" sz="1800">
                          <a:solidFill>
                            <a:srgbClr val="000000"/>
                          </a:solidFill>
                          <a:effectLst/>
                          <a:latin typeface="Arial Nova Cond"/>
                          <a:ea typeface="Calibri" panose="020F0502020204030204" pitchFamily="34" charset="0"/>
                        </a:rPr>
                        <a:t> </a:t>
                      </a:r>
                      <a:r>
                        <a:rPr lang="en-US" sz="1800" err="1">
                          <a:solidFill>
                            <a:srgbClr val="000000"/>
                          </a:solidFill>
                          <a:effectLst/>
                          <a:latin typeface="Arial Nova Cond"/>
                          <a:ea typeface="Calibri" panose="020F0502020204030204" pitchFamily="34" charset="0"/>
                        </a:rPr>
                        <a:t>nuestro</a:t>
                      </a:r>
                      <a:r>
                        <a:rPr lang="en-US" sz="1800">
                          <a:solidFill>
                            <a:srgbClr val="000000"/>
                          </a:solidFill>
                          <a:effectLst/>
                          <a:latin typeface="Arial Nova Cond"/>
                          <a:ea typeface="Calibri" panose="020F0502020204030204" pitchFamily="34" charset="0"/>
                        </a:rPr>
                        <a:t> </a:t>
                      </a:r>
                      <a:r>
                        <a:rPr lang="en-US" sz="1800" err="1">
                          <a:solidFill>
                            <a:srgbClr val="000000"/>
                          </a:solidFill>
                          <a:effectLst/>
                          <a:latin typeface="Arial Nova Cond"/>
                          <a:ea typeface="Calibri" panose="020F0502020204030204" pitchFamily="34" charset="0"/>
                        </a:rPr>
                        <a:t>martirio</a:t>
                      </a:r>
                      <a:r>
                        <a:rPr lang="en-US" sz="1800">
                          <a:solidFill>
                            <a:srgbClr val="000000"/>
                          </a:solidFill>
                          <a:effectLst/>
                          <a:latin typeface="Arial Nova Cond"/>
                          <a:ea typeface="Calibri" panose="020F0502020204030204" pitchFamily="34" charset="0"/>
                        </a:rPr>
                        <a:t>?</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97503115"/>
                  </a:ext>
                </a:extLst>
              </a:tr>
              <a:tr h="274320">
                <a:tc>
                  <a:txBody>
                    <a:bodyPr/>
                    <a:lstStyle/>
                    <a:p>
                      <a:pPr marL="0" marR="0" lvl="1" indent="0">
                        <a:spcBef>
                          <a:spcPts val="0"/>
                        </a:spcBef>
                        <a:spcAft>
                          <a:spcPts val="0"/>
                        </a:spcAft>
                        <a:buFont typeface="+mj-lt"/>
                        <a:buNone/>
                      </a:pPr>
                      <a:r>
                        <a:rPr lang="en-US" sz="1800">
                          <a:effectLst/>
                          <a:latin typeface="Arial Nova Cond"/>
                          <a:ea typeface="Calibri" panose="020F0502020204030204" pitchFamily="34" charset="0"/>
                        </a:rPr>
                        <a:t>d. 2 Cor 2:4 &amp; 7:8-9</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a:ea typeface="Calibri" panose="020F0502020204030204" pitchFamily="34" charset="0"/>
                        </a:rPr>
                        <a:t>____ No </a:t>
                      </a:r>
                      <a:r>
                        <a:rPr lang="en-US" sz="1800" err="1">
                          <a:solidFill>
                            <a:srgbClr val="000000"/>
                          </a:solidFill>
                          <a:effectLst/>
                          <a:latin typeface="Arial Nova Cond"/>
                          <a:ea typeface="Calibri" panose="020F0502020204030204" pitchFamily="34" charset="0"/>
                        </a:rPr>
                        <a:t>dejes</a:t>
                      </a:r>
                      <a:r>
                        <a:rPr lang="en-US" sz="1800">
                          <a:solidFill>
                            <a:srgbClr val="000000"/>
                          </a:solidFill>
                          <a:effectLst/>
                          <a:latin typeface="Arial Nova Cond"/>
                          <a:ea typeface="Calibri" panose="020F0502020204030204" pitchFamily="34" charset="0"/>
                        </a:rPr>
                        <a:t> que </a:t>
                      </a:r>
                      <a:r>
                        <a:rPr lang="en-US" sz="1800" err="1">
                          <a:solidFill>
                            <a:srgbClr val="000000"/>
                          </a:solidFill>
                          <a:effectLst/>
                          <a:latin typeface="Arial Nova Cond"/>
                          <a:ea typeface="Calibri" panose="020F0502020204030204" pitchFamily="34" charset="0"/>
                        </a:rPr>
                        <a:t>muera</a:t>
                      </a:r>
                      <a:r>
                        <a:rPr lang="en-US" sz="1800">
                          <a:solidFill>
                            <a:srgbClr val="000000"/>
                          </a:solidFill>
                          <a:effectLst/>
                          <a:latin typeface="Arial Nova Cond"/>
                          <a:ea typeface="Calibri" panose="020F0502020204030204" pitchFamily="34" charset="0"/>
                        </a:rPr>
                        <a:t>.</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2279635072"/>
                  </a:ext>
                </a:extLst>
              </a:tr>
              <a:tr h="274320">
                <a:tc>
                  <a:txBody>
                    <a:bodyPr/>
                    <a:lstStyle/>
                    <a:p>
                      <a:pPr marL="0" marR="0" lvl="1" indent="0">
                        <a:spcBef>
                          <a:spcPts val="0"/>
                        </a:spcBef>
                        <a:spcAft>
                          <a:spcPts val="0"/>
                        </a:spcAft>
                        <a:buFont typeface="+mj-lt"/>
                        <a:buNone/>
                      </a:pPr>
                      <a:r>
                        <a:rPr lang="en-US" sz="1800">
                          <a:effectLst/>
                          <a:latin typeface="Arial Nova Cond"/>
                          <a:ea typeface="Calibri" panose="020F0502020204030204" pitchFamily="34" charset="0"/>
                        </a:rPr>
                        <a:t>e. Heb 5:7; Mat 26:36-53</a:t>
                      </a:r>
                      <a:endParaRPr lang="en-US" sz="2100">
                        <a:effectLst/>
                        <a:latin typeface="Arial Nova Cond"/>
                        <a:ea typeface="Calibri" panose="020F0502020204030204" pitchFamily="34" charset="0"/>
                      </a:endParaRPr>
                    </a:p>
                  </a:txBody>
                  <a:tcPr marL="51435" marR="51435" marT="0" marB="0" anchor="ctr">
                    <a:lnL>
                      <a:noFill/>
                    </a:lnL>
                    <a:lnR>
                      <a:noFill/>
                    </a:lnR>
                    <a:lnT>
                      <a:noFill/>
                    </a:lnT>
                    <a:lnB>
                      <a:noFill/>
                    </a:lnB>
                  </a:tcPr>
                </a:tc>
                <a:tc>
                  <a:txBody>
                    <a:bodyPr/>
                    <a:lstStyle/>
                    <a:p>
                      <a:pPr marL="0" marR="0">
                        <a:spcBef>
                          <a:spcPts val="0"/>
                        </a:spcBef>
                        <a:spcAft>
                          <a:spcPts val="0"/>
                        </a:spcAft>
                      </a:pPr>
                      <a:r>
                        <a:rPr lang="en-US" sz="1800">
                          <a:solidFill>
                            <a:srgbClr val="000000"/>
                          </a:solidFill>
                          <a:effectLst/>
                          <a:latin typeface="Arial Nova Cond"/>
                          <a:ea typeface="Calibri" panose="020F0502020204030204" pitchFamily="34" charset="0"/>
                        </a:rPr>
                        <a:t>____ </a:t>
                      </a:r>
                      <a:r>
                        <a:rPr lang="en-US" sz="1800" err="1">
                          <a:solidFill>
                            <a:srgbClr val="000000"/>
                          </a:solidFill>
                          <a:effectLst/>
                          <a:latin typeface="Arial Nova Cond"/>
                          <a:ea typeface="Calibri" panose="020F0502020204030204" pitchFamily="34" charset="0"/>
                        </a:rPr>
                        <a:t>Puede</a:t>
                      </a:r>
                      <a:r>
                        <a:rPr lang="en-US" sz="1800">
                          <a:solidFill>
                            <a:srgbClr val="000000"/>
                          </a:solidFill>
                          <a:effectLst/>
                          <a:latin typeface="Arial Nova Cond"/>
                          <a:ea typeface="Calibri" panose="020F0502020204030204" pitchFamily="34" charset="0"/>
                        </a:rPr>
                        <a:t> que </a:t>
                      </a:r>
                      <a:r>
                        <a:rPr lang="en-US" sz="1800" err="1">
                          <a:solidFill>
                            <a:srgbClr val="000000"/>
                          </a:solidFill>
                          <a:effectLst/>
                          <a:latin typeface="Arial Nova Cond"/>
                          <a:ea typeface="Calibri" panose="020F0502020204030204" pitchFamily="34" charset="0"/>
                        </a:rPr>
                        <a:t>los</a:t>
                      </a:r>
                      <a:r>
                        <a:rPr lang="en-US" sz="1800">
                          <a:solidFill>
                            <a:srgbClr val="000000"/>
                          </a:solidFill>
                          <a:effectLst/>
                          <a:latin typeface="Arial Nova Cond"/>
                          <a:ea typeface="Calibri" panose="020F0502020204030204" pitchFamily="34" charset="0"/>
                        </a:rPr>
                        <a:t> </a:t>
                      </a:r>
                      <a:r>
                        <a:rPr lang="en-US" sz="1800" err="1">
                          <a:solidFill>
                            <a:srgbClr val="000000"/>
                          </a:solidFill>
                          <a:effectLst/>
                          <a:latin typeface="Arial Nova Cond"/>
                          <a:ea typeface="Calibri" panose="020F0502020204030204" pitchFamily="34" charset="0"/>
                        </a:rPr>
                        <a:t>corintios</a:t>
                      </a:r>
                      <a:r>
                        <a:rPr lang="en-US" sz="1800">
                          <a:solidFill>
                            <a:srgbClr val="000000"/>
                          </a:solidFill>
                          <a:effectLst/>
                          <a:latin typeface="Arial Nova Cond"/>
                          <a:ea typeface="Calibri" panose="020F0502020204030204" pitchFamily="34" charset="0"/>
                        </a:rPr>
                        <a:t> no </a:t>
                      </a:r>
                      <a:r>
                        <a:rPr lang="en-US" sz="1800" err="1">
                          <a:solidFill>
                            <a:srgbClr val="000000"/>
                          </a:solidFill>
                          <a:effectLst/>
                          <a:latin typeface="Arial Nova Cond"/>
                          <a:ea typeface="Calibri" panose="020F0502020204030204" pitchFamily="34" charset="0"/>
                        </a:rPr>
                        <a:t>corrijan</a:t>
                      </a:r>
                      <a:r>
                        <a:rPr lang="en-US" sz="1800">
                          <a:solidFill>
                            <a:srgbClr val="000000"/>
                          </a:solidFill>
                          <a:effectLst/>
                          <a:latin typeface="Arial Nova Cond"/>
                          <a:ea typeface="Calibri" panose="020F0502020204030204" pitchFamily="34" charset="0"/>
                        </a:rPr>
                        <a:t> sus </a:t>
                      </a:r>
                      <a:r>
                        <a:rPr lang="en-US" sz="1800" err="1">
                          <a:solidFill>
                            <a:srgbClr val="000000"/>
                          </a:solidFill>
                          <a:effectLst/>
                          <a:latin typeface="Arial Nova Cond"/>
                          <a:ea typeface="Calibri" panose="020F0502020204030204" pitchFamily="34" charset="0"/>
                        </a:rPr>
                        <a:t>errores</a:t>
                      </a:r>
                      <a:r>
                        <a:rPr lang="en-US" sz="1800">
                          <a:solidFill>
                            <a:srgbClr val="000000"/>
                          </a:solidFill>
                          <a:effectLst/>
                          <a:latin typeface="Arial Nova Cond"/>
                          <a:ea typeface="Calibri" panose="020F0502020204030204" pitchFamily="34" charset="0"/>
                        </a:rPr>
                        <a:t>.</a:t>
                      </a:r>
                      <a:endParaRPr lang="en-US" sz="2100">
                        <a:effectLst/>
                        <a:latin typeface="Arial Nova Cond" panose="020B0506020202020204" pitchFamily="34" charset="0"/>
                        <a:ea typeface="Calibri" panose="020F0502020204030204" pitchFamily="34" charset="0"/>
                      </a:endParaRPr>
                    </a:p>
                  </a:txBody>
                  <a:tcPr marL="51435" marR="51435" marT="0" marB="0" anchor="ctr">
                    <a:lnL>
                      <a:noFill/>
                    </a:lnL>
                    <a:lnR>
                      <a:noFill/>
                    </a:lnR>
                    <a:lnT>
                      <a:noFill/>
                    </a:lnT>
                    <a:lnB>
                      <a:noFill/>
                    </a:lnB>
                  </a:tcPr>
                </a:tc>
                <a:extLst>
                  <a:ext uri="{0D108BD9-81ED-4DB2-BD59-A6C34878D82A}">
                    <a16:rowId xmlns:a16="http://schemas.microsoft.com/office/drawing/2014/main" val="3896951413"/>
                  </a:ext>
                </a:extLst>
              </a:tr>
            </a:tbl>
          </a:graphicData>
        </a:graphic>
      </p:graphicFrame>
      <p:sp>
        <p:nvSpPr>
          <p:cNvPr id="8" name="TextBox 7">
            <a:extLst>
              <a:ext uri="{FF2B5EF4-FFF2-40B4-BE49-F238E27FC236}">
                <a16:creationId xmlns:a16="http://schemas.microsoft.com/office/drawing/2014/main" id="{6B7F7A16-D6A8-10DE-7001-31FDAB98C3CF}"/>
              </a:ext>
            </a:extLst>
          </p:cNvPr>
          <p:cNvSpPr txBox="1"/>
          <p:nvPr/>
        </p:nvSpPr>
        <p:spPr>
          <a:xfrm>
            <a:off x="3393522" y="3932900"/>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A</a:t>
            </a:r>
          </a:p>
        </p:txBody>
      </p:sp>
      <p:sp>
        <p:nvSpPr>
          <p:cNvPr id="10" name="TextBox 9">
            <a:extLst>
              <a:ext uri="{FF2B5EF4-FFF2-40B4-BE49-F238E27FC236}">
                <a16:creationId xmlns:a16="http://schemas.microsoft.com/office/drawing/2014/main" id="{5E9E9A1B-9153-3D88-7A5D-3996A97A489D}"/>
              </a:ext>
            </a:extLst>
          </p:cNvPr>
          <p:cNvSpPr txBox="1"/>
          <p:nvPr/>
        </p:nvSpPr>
        <p:spPr>
          <a:xfrm>
            <a:off x="3393522" y="4216573"/>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E</a:t>
            </a:r>
          </a:p>
        </p:txBody>
      </p:sp>
      <p:sp>
        <p:nvSpPr>
          <p:cNvPr id="14" name="TextBox 13">
            <a:extLst>
              <a:ext uri="{FF2B5EF4-FFF2-40B4-BE49-F238E27FC236}">
                <a16:creationId xmlns:a16="http://schemas.microsoft.com/office/drawing/2014/main" id="{19B7A86B-D4FF-9B40-D627-8F46E55EFE0F}"/>
              </a:ext>
            </a:extLst>
          </p:cNvPr>
          <p:cNvSpPr txBox="1"/>
          <p:nvPr/>
        </p:nvSpPr>
        <p:spPr>
          <a:xfrm>
            <a:off x="3393522" y="4490166"/>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D</a:t>
            </a:r>
          </a:p>
        </p:txBody>
      </p:sp>
      <p:sp>
        <p:nvSpPr>
          <p:cNvPr id="18" name="TextBox 17">
            <a:extLst>
              <a:ext uri="{FF2B5EF4-FFF2-40B4-BE49-F238E27FC236}">
                <a16:creationId xmlns:a16="http://schemas.microsoft.com/office/drawing/2014/main" id="{8B4C93C8-6DB7-E940-679E-A95708E6AA77}"/>
              </a:ext>
            </a:extLst>
          </p:cNvPr>
          <p:cNvSpPr txBox="1"/>
          <p:nvPr/>
        </p:nvSpPr>
        <p:spPr>
          <a:xfrm>
            <a:off x="3393522" y="3392330"/>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B</a:t>
            </a:r>
          </a:p>
        </p:txBody>
      </p:sp>
      <p:sp>
        <p:nvSpPr>
          <p:cNvPr id="20" name="TextBox 19">
            <a:extLst>
              <a:ext uri="{FF2B5EF4-FFF2-40B4-BE49-F238E27FC236}">
                <a16:creationId xmlns:a16="http://schemas.microsoft.com/office/drawing/2014/main" id="{6ECEC6EE-5F42-8414-78BF-16A91BD17FCB}"/>
              </a:ext>
            </a:extLst>
          </p:cNvPr>
          <p:cNvSpPr txBox="1"/>
          <p:nvPr/>
        </p:nvSpPr>
        <p:spPr>
          <a:xfrm>
            <a:off x="3393522" y="3671456"/>
            <a:ext cx="242888" cy="300082"/>
          </a:xfrm>
          <a:prstGeom prst="rect">
            <a:avLst/>
          </a:prstGeom>
          <a:noFill/>
        </p:spPr>
        <p:txBody>
          <a:bodyPr wrap="square" rtlCol="0">
            <a:spAutoFit/>
          </a:bodyPr>
          <a:lstStyle/>
          <a:p>
            <a:pPr algn="ctr"/>
            <a:r>
              <a:rPr lang="en-US" sz="1350">
                <a:solidFill>
                  <a:srgbClr val="C00000"/>
                </a:solidFill>
                <a:latin typeface="Segoe Print" panose="02000600000000000000" pitchFamily="2" charset="0"/>
              </a:rPr>
              <a:t>C</a:t>
            </a:r>
          </a:p>
        </p:txBody>
      </p:sp>
    </p:spTree>
    <p:extLst>
      <p:ext uri="{BB962C8B-B14F-4D97-AF65-F5344CB8AC3E}">
        <p14:creationId xmlns:p14="http://schemas.microsoft.com/office/powerpoint/2010/main" val="27187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5" grpId="0"/>
      <p:bldP spid="16" grpId="0"/>
      <p:bldP spid="8" grpId="0"/>
      <p:bldP spid="10" grpId="0"/>
      <p:bldP spid="14" grpId="0"/>
      <p:bldP spid="1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35B6-9FB6-EDF3-8AB7-203E70BC022C}"/>
              </a:ext>
            </a:extLst>
          </p:cNvPr>
          <p:cNvSpPr>
            <a:spLocks noGrp="1"/>
          </p:cNvSpPr>
          <p:nvPr>
            <p:ph type="title"/>
          </p:nvPr>
        </p:nvSpPr>
        <p:spPr>
          <a:xfrm>
            <a:off x="588554" y="658665"/>
            <a:ext cx="7966891" cy="1680814"/>
          </a:xfrm>
        </p:spPr>
        <p:txBody>
          <a:bodyPr/>
          <a:lstStyle/>
          <a:p>
            <a:r>
              <a:rPr lang="en-US" sz="3600"/>
              <a:t>What are some New Testament passages that require us to know how to lament?</a:t>
            </a:r>
          </a:p>
        </p:txBody>
      </p:sp>
      <p:sp>
        <p:nvSpPr>
          <p:cNvPr id="4" name="Title 1">
            <a:extLst>
              <a:ext uri="{FF2B5EF4-FFF2-40B4-BE49-F238E27FC236}">
                <a16:creationId xmlns:a16="http://schemas.microsoft.com/office/drawing/2014/main" id="{AD011582-FE0F-6A10-AC92-8B15EA317546}"/>
              </a:ext>
            </a:extLst>
          </p:cNvPr>
          <p:cNvSpPr txBox="1">
            <a:spLocks/>
          </p:cNvSpPr>
          <p:nvPr/>
        </p:nvSpPr>
        <p:spPr>
          <a:xfrm>
            <a:off x="486009" y="3375521"/>
            <a:ext cx="8171980"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3600">
                <a:latin typeface="Malgun Gothic"/>
                <a:ea typeface="Malgun Gothic"/>
              </a:rPr>
              <a:t>¿Cuáles son algunos pasajes en el nuevo testamento que requieren que sepamos como lamentarnos?</a:t>
            </a:r>
            <a:endParaRPr lang="en-US" sz="3600"/>
          </a:p>
        </p:txBody>
      </p:sp>
    </p:spTree>
    <p:extLst>
      <p:ext uri="{BB962C8B-B14F-4D97-AF65-F5344CB8AC3E}">
        <p14:creationId xmlns:p14="http://schemas.microsoft.com/office/powerpoint/2010/main" val="1763221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B9C1-C05D-452B-A879-7A982FDB688F}"/>
              </a:ext>
            </a:extLst>
          </p:cNvPr>
          <p:cNvSpPr>
            <a:spLocks noGrp="1"/>
          </p:cNvSpPr>
          <p:nvPr>
            <p:ph type="title"/>
          </p:nvPr>
        </p:nvSpPr>
        <p:spPr/>
        <p:txBody>
          <a:bodyPr vert="horz" lIns="91440" tIns="45720" rIns="91440" bIns="45720" rtlCol="0" anchor="ctr">
            <a:noAutofit/>
          </a:bodyPr>
          <a:lstStyle/>
          <a:p>
            <a:pPr algn="ctr"/>
            <a:r>
              <a:rPr lang="en-US" sz="2100">
                <a:latin typeface="Malgun Gothic"/>
                <a:ea typeface="Malgun Gothic"/>
              </a:rPr>
              <a:t>How to Grow by Lamenting / </a:t>
            </a:r>
            <a:r>
              <a:rPr lang="en-US" sz="2100" err="1">
                <a:latin typeface="Malgun Gothic"/>
                <a:ea typeface="Malgun Gothic"/>
              </a:rPr>
              <a:t>Cómo</a:t>
            </a:r>
            <a:r>
              <a:rPr lang="en-US" sz="2100">
                <a:latin typeface="Malgun Gothic"/>
                <a:ea typeface="Malgun Gothic"/>
              </a:rPr>
              <a:t> </a:t>
            </a:r>
            <a:r>
              <a:rPr lang="en-US" sz="2100" err="1">
                <a:latin typeface="Malgun Gothic"/>
                <a:ea typeface="Malgun Gothic"/>
              </a:rPr>
              <a:t>crecer</a:t>
            </a:r>
            <a:r>
              <a:rPr lang="en-US" sz="2100">
                <a:latin typeface="Malgun Gothic"/>
                <a:ea typeface="Malgun Gothic"/>
              </a:rPr>
              <a:t> </a:t>
            </a:r>
            <a:r>
              <a:rPr lang="en-US" sz="2100" err="1">
                <a:latin typeface="Malgun Gothic"/>
                <a:ea typeface="Malgun Gothic"/>
              </a:rPr>
              <a:t>mediante</a:t>
            </a:r>
            <a:r>
              <a:rPr lang="en-US" sz="2100">
                <a:latin typeface="Malgun Gothic"/>
                <a:ea typeface="Malgun Gothic"/>
              </a:rPr>
              <a:t> </a:t>
            </a:r>
            <a:r>
              <a:rPr lang="en-US" sz="2100" err="1">
                <a:latin typeface="Malgun Gothic"/>
                <a:ea typeface="Malgun Gothic"/>
              </a:rPr>
              <a:t>los</a:t>
            </a:r>
            <a:r>
              <a:rPr lang="en-US" sz="2100">
                <a:latin typeface="Malgun Gothic"/>
                <a:ea typeface="Malgun Gothic"/>
              </a:rPr>
              <a:t> </a:t>
            </a:r>
            <a:r>
              <a:rPr lang="en-US" sz="2100" err="1">
                <a:latin typeface="Malgun Gothic"/>
                <a:ea typeface="Malgun Gothic"/>
              </a:rPr>
              <a:t>lamentos</a:t>
            </a:r>
            <a:endParaRPr lang="en-US" sz="2100"/>
          </a:p>
        </p:txBody>
      </p:sp>
      <p:sp>
        <p:nvSpPr>
          <p:cNvPr id="3" name="Content Placeholder 2">
            <a:extLst>
              <a:ext uri="{FF2B5EF4-FFF2-40B4-BE49-F238E27FC236}">
                <a16:creationId xmlns:a16="http://schemas.microsoft.com/office/drawing/2014/main" id="{6525DBF1-A3DD-4C4E-8332-EEBED6370476}"/>
              </a:ext>
            </a:extLst>
          </p:cNvPr>
          <p:cNvSpPr>
            <a:spLocks noGrp="1"/>
          </p:cNvSpPr>
          <p:nvPr>
            <p:ph sz="half" idx="1"/>
          </p:nvPr>
        </p:nvSpPr>
        <p:spPr>
          <a:xfrm>
            <a:off x="337625" y="1041006"/>
            <a:ext cx="4234375" cy="4673994"/>
          </a:xfrm>
        </p:spPr>
        <p:txBody>
          <a:bodyPr>
            <a:normAutofit fontScale="92500" lnSpcReduction="20000"/>
          </a:bodyPr>
          <a:lstStyle/>
          <a:p>
            <a:r>
              <a:rPr lang="en-US"/>
              <a:t>Matthew 5:4; Luke 6:21 – “blessed are those who mourn”</a:t>
            </a:r>
          </a:p>
          <a:p>
            <a:pPr lvl="1"/>
            <a:r>
              <a:rPr lang="en-US"/>
              <a:t>Lament our own sins, but also the sins of others and the effects of those sins in the world</a:t>
            </a:r>
            <a:br>
              <a:rPr lang="en-US"/>
            </a:br>
            <a:endParaRPr lang="en-US"/>
          </a:p>
          <a:p>
            <a:r>
              <a:rPr lang="en-US"/>
              <a:t>Romans 12:15 – “weep with those who weep”</a:t>
            </a:r>
          </a:p>
          <a:p>
            <a:pPr lvl="1"/>
            <a:r>
              <a:rPr lang="en-US"/>
              <a:t>Share the burden of sorrow to help each other grow through pain, 12:12-13</a:t>
            </a:r>
          </a:p>
          <a:p>
            <a:r>
              <a:rPr lang="en-US"/>
              <a:t>Romans 15:1; Galatians 6:2 – “bear the weaknesses of those without strength”</a:t>
            </a:r>
          </a:p>
          <a:p>
            <a:pPr lvl="1"/>
            <a:r>
              <a:rPr lang="en-US"/>
              <a:t>Reach out to those in spiritual crisis and guide them to God, 2 Corinthians 2:7, 11</a:t>
            </a:r>
          </a:p>
          <a:p>
            <a:r>
              <a:rPr lang="en-US"/>
              <a:t>Hebrews 10:33-34 – “you showed sympathy to the prisoners”</a:t>
            </a:r>
            <a:r>
              <a:rPr lang="en-US" sz="1500"/>
              <a:t>; </a:t>
            </a:r>
            <a:r>
              <a:rPr lang="en-US"/>
              <a:t>Hebrews 13:3 – “remember…those who are ill-treated, since you…are also in the body”</a:t>
            </a:r>
          </a:p>
          <a:p>
            <a:pPr lvl="1"/>
            <a:r>
              <a:rPr lang="en-US"/>
              <a:t>Use the skills of lament to increase our empathy for those who suffer</a:t>
            </a:r>
          </a:p>
          <a:p>
            <a:r>
              <a:rPr lang="en-US"/>
              <a:t>James 4:8-10 – “purify your hearts…be miserable and mourn and weep”</a:t>
            </a:r>
          </a:p>
          <a:p>
            <a:pPr lvl="1"/>
            <a:r>
              <a:rPr lang="en-US"/>
              <a:t>Repent more completely and whole-heartedly by properly lamenting our sins</a:t>
            </a:r>
          </a:p>
          <a:p>
            <a:endParaRPr lang="en-US"/>
          </a:p>
        </p:txBody>
      </p:sp>
      <p:sp>
        <p:nvSpPr>
          <p:cNvPr id="4" name="Content Placeholder 3">
            <a:extLst>
              <a:ext uri="{FF2B5EF4-FFF2-40B4-BE49-F238E27FC236}">
                <a16:creationId xmlns:a16="http://schemas.microsoft.com/office/drawing/2014/main" id="{8EB3A480-E5D4-A0F7-8A75-AB491C805304}"/>
              </a:ext>
            </a:extLst>
          </p:cNvPr>
          <p:cNvSpPr>
            <a:spLocks noGrp="1"/>
          </p:cNvSpPr>
          <p:nvPr>
            <p:ph sz="half" idx="2"/>
          </p:nvPr>
        </p:nvSpPr>
        <p:spPr/>
        <p:txBody>
          <a:bodyPr vert="horz" lIns="91440" tIns="45720" rIns="91440" bIns="45720" rtlCol="0" anchor="t">
            <a:normAutofit fontScale="92500" lnSpcReduction="20000"/>
          </a:bodyPr>
          <a:lstStyle/>
          <a:p>
            <a:r>
              <a:rPr lang="en-US">
                <a:ea typeface="+mn-lt"/>
                <a:cs typeface="+mn-lt"/>
              </a:rPr>
              <a:t>Mateo 5:4; Lucas 6:21 – “</a:t>
            </a:r>
            <a:r>
              <a:rPr lang="en-US" err="1">
                <a:ea typeface="+mn-lt"/>
                <a:cs typeface="+mn-lt"/>
              </a:rPr>
              <a:t>Bienaventurados</a:t>
            </a:r>
            <a:r>
              <a:rPr lang="en-US">
                <a:ea typeface="+mn-lt"/>
                <a:cs typeface="+mn-lt"/>
              </a:rPr>
              <a:t> </a:t>
            </a:r>
            <a:r>
              <a:rPr lang="en-US" err="1">
                <a:ea typeface="+mn-lt"/>
                <a:cs typeface="+mn-lt"/>
              </a:rPr>
              <a:t>los</a:t>
            </a:r>
            <a:r>
              <a:rPr lang="en-US">
                <a:ea typeface="+mn-lt"/>
                <a:cs typeface="+mn-lt"/>
              </a:rPr>
              <a:t> que </a:t>
            </a:r>
            <a:r>
              <a:rPr lang="en-US" err="1">
                <a:ea typeface="+mn-lt"/>
                <a:cs typeface="+mn-lt"/>
              </a:rPr>
              <a:t>lloran</a:t>
            </a:r>
            <a:r>
              <a:rPr lang="en-US">
                <a:ea typeface="+mn-lt"/>
                <a:cs typeface="+mn-lt"/>
              </a:rPr>
              <a:t>”</a:t>
            </a:r>
            <a:endParaRPr lang="en-US"/>
          </a:p>
          <a:p>
            <a:pPr lvl="1"/>
            <a:r>
              <a:rPr lang="en-US" err="1">
                <a:ea typeface="+mn-lt"/>
                <a:cs typeface="+mn-lt"/>
              </a:rPr>
              <a:t>Llorar</a:t>
            </a:r>
            <a:r>
              <a:rPr lang="en-US">
                <a:ea typeface="+mn-lt"/>
                <a:cs typeface="+mn-lt"/>
              </a:rPr>
              <a:t> </a:t>
            </a:r>
            <a:r>
              <a:rPr lang="en-US" err="1">
                <a:ea typeface="+mn-lt"/>
                <a:cs typeface="+mn-lt"/>
              </a:rPr>
              <a:t>por</a:t>
            </a:r>
            <a:r>
              <a:rPr lang="en-US">
                <a:ea typeface="+mn-lt"/>
                <a:cs typeface="+mn-lt"/>
              </a:rPr>
              <a:t> </a:t>
            </a:r>
            <a:r>
              <a:rPr lang="en-US" err="1">
                <a:ea typeface="+mn-lt"/>
                <a:cs typeface="+mn-lt"/>
              </a:rPr>
              <a:t>nuestros</a:t>
            </a:r>
            <a:r>
              <a:rPr lang="en-US">
                <a:ea typeface="+mn-lt"/>
                <a:cs typeface="+mn-lt"/>
              </a:rPr>
              <a:t> </a:t>
            </a:r>
            <a:r>
              <a:rPr lang="en-US" err="1">
                <a:ea typeface="+mn-lt"/>
                <a:cs typeface="+mn-lt"/>
              </a:rPr>
              <a:t>propios</a:t>
            </a:r>
            <a:r>
              <a:rPr lang="en-US">
                <a:ea typeface="+mn-lt"/>
                <a:cs typeface="+mn-lt"/>
              </a:rPr>
              <a:t> </a:t>
            </a:r>
            <a:r>
              <a:rPr lang="en-US" err="1">
                <a:ea typeface="+mn-lt"/>
                <a:cs typeface="+mn-lt"/>
              </a:rPr>
              <a:t>pecados</a:t>
            </a:r>
            <a:r>
              <a:rPr lang="en-US">
                <a:ea typeface="+mn-lt"/>
                <a:cs typeface="+mn-lt"/>
              </a:rPr>
              <a:t>, </a:t>
            </a:r>
            <a:r>
              <a:rPr lang="en-US" err="1">
                <a:ea typeface="+mn-lt"/>
                <a:cs typeface="+mn-lt"/>
              </a:rPr>
              <a:t>pero</a:t>
            </a:r>
            <a:r>
              <a:rPr lang="en-US">
                <a:ea typeface="+mn-lt"/>
                <a:cs typeface="+mn-lt"/>
              </a:rPr>
              <a:t> </a:t>
            </a:r>
            <a:r>
              <a:rPr lang="en-US" err="1">
                <a:ea typeface="+mn-lt"/>
                <a:cs typeface="+mn-lt"/>
              </a:rPr>
              <a:t>también</a:t>
            </a:r>
            <a:r>
              <a:rPr lang="en-US">
                <a:ea typeface="+mn-lt"/>
                <a:cs typeface="+mn-lt"/>
              </a:rPr>
              <a:t> </a:t>
            </a:r>
            <a:r>
              <a:rPr lang="en-US" err="1">
                <a:ea typeface="+mn-lt"/>
                <a:cs typeface="+mn-lt"/>
              </a:rPr>
              <a:t>por</a:t>
            </a:r>
            <a:r>
              <a:rPr lang="en-US">
                <a:ea typeface="+mn-lt"/>
                <a:cs typeface="+mn-lt"/>
              </a:rPr>
              <a:t> </a:t>
            </a:r>
            <a:r>
              <a:rPr lang="en-US" err="1">
                <a:ea typeface="+mn-lt"/>
                <a:cs typeface="+mn-lt"/>
              </a:rPr>
              <a:t>los</a:t>
            </a:r>
            <a:r>
              <a:rPr lang="en-US">
                <a:ea typeface="+mn-lt"/>
                <a:cs typeface="+mn-lt"/>
              </a:rPr>
              <a:t> </a:t>
            </a:r>
            <a:r>
              <a:rPr lang="en-US" err="1">
                <a:ea typeface="+mn-lt"/>
                <a:cs typeface="+mn-lt"/>
              </a:rPr>
              <a:t>pecados</a:t>
            </a:r>
            <a:r>
              <a:rPr lang="en-US">
                <a:ea typeface="+mn-lt"/>
                <a:cs typeface="+mn-lt"/>
              </a:rPr>
              <a:t> de </a:t>
            </a:r>
            <a:r>
              <a:rPr lang="en-US" err="1">
                <a:ea typeface="+mn-lt"/>
                <a:cs typeface="+mn-lt"/>
              </a:rPr>
              <a:t>otros</a:t>
            </a:r>
            <a:r>
              <a:rPr lang="en-US">
                <a:ea typeface="+mn-lt"/>
                <a:cs typeface="+mn-lt"/>
              </a:rPr>
              <a:t> y </a:t>
            </a:r>
            <a:r>
              <a:rPr lang="en-US" err="1">
                <a:ea typeface="+mn-lt"/>
                <a:cs typeface="+mn-lt"/>
              </a:rPr>
              <a:t>los</a:t>
            </a:r>
            <a:r>
              <a:rPr lang="en-US">
                <a:ea typeface="+mn-lt"/>
                <a:cs typeface="+mn-lt"/>
              </a:rPr>
              <a:t> </a:t>
            </a:r>
            <a:r>
              <a:rPr lang="en-US" err="1">
                <a:ea typeface="+mn-lt"/>
                <a:cs typeface="+mn-lt"/>
              </a:rPr>
              <a:t>efectos</a:t>
            </a:r>
            <a:r>
              <a:rPr lang="en-US">
                <a:ea typeface="+mn-lt"/>
                <a:cs typeface="+mn-lt"/>
              </a:rPr>
              <a:t> de </a:t>
            </a:r>
            <a:r>
              <a:rPr lang="en-US" err="1">
                <a:ea typeface="+mn-lt"/>
                <a:cs typeface="+mn-lt"/>
              </a:rPr>
              <a:t>esos</a:t>
            </a:r>
            <a:r>
              <a:rPr lang="en-US">
                <a:ea typeface="+mn-lt"/>
                <a:cs typeface="+mn-lt"/>
              </a:rPr>
              <a:t> </a:t>
            </a:r>
            <a:r>
              <a:rPr lang="en-US" err="1">
                <a:ea typeface="+mn-lt"/>
                <a:cs typeface="+mn-lt"/>
              </a:rPr>
              <a:t>pecados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mundo</a:t>
            </a:r>
            <a:endParaRPr lang="en-US">
              <a:ea typeface="+mn-lt"/>
              <a:cs typeface="+mn-lt"/>
            </a:endParaRPr>
          </a:p>
          <a:p>
            <a:r>
              <a:rPr lang="en-US">
                <a:ea typeface="+mn-lt"/>
                <a:cs typeface="+mn-lt"/>
              </a:rPr>
              <a:t>Romanos 12:15 – “</a:t>
            </a:r>
            <a:r>
              <a:rPr lang="en-US" err="1">
                <a:ea typeface="+mn-lt"/>
                <a:cs typeface="+mn-lt"/>
              </a:rPr>
              <a:t>lloren</a:t>
            </a:r>
            <a:r>
              <a:rPr lang="en-US">
                <a:ea typeface="+mn-lt"/>
                <a:cs typeface="+mn-lt"/>
              </a:rPr>
              <a:t> con </a:t>
            </a:r>
            <a:r>
              <a:rPr lang="en-US" err="1">
                <a:ea typeface="+mn-lt"/>
                <a:cs typeface="+mn-lt"/>
              </a:rPr>
              <a:t>los</a:t>
            </a:r>
            <a:r>
              <a:rPr lang="en-US">
                <a:ea typeface="+mn-lt"/>
                <a:cs typeface="+mn-lt"/>
              </a:rPr>
              <a:t> que </a:t>
            </a:r>
            <a:r>
              <a:rPr lang="en-US" err="1">
                <a:ea typeface="+mn-lt"/>
                <a:cs typeface="+mn-lt"/>
              </a:rPr>
              <a:t>lloren</a:t>
            </a:r>
            <a:r>
              <a:rPr lang="en-US">
                <a:ea typeface="+mn-lt"/>
                <a:cs typeface="+mn-lt"/>
              </a:rPr>
              <a:t>”</a:t>
            </a:r>
          </a:p>
          <a:p>
            <a:pPr lvl="1"/>
            <a:r>
              <a:rPr lang="en-US" err="1">
                <a:ea typeface="+mn-lt"/>
                <a:cs typeface="+mn-lt"/>
              </a:rPr>
              <a:t>Compartir</a:t>
            </a:r>
            <a:r>
              <a:rPr lang="en-US">
                <a:ea typeface="+mn-lt"/>
                <a:cs typeface="+mn-lt"/>
              </a:rPr>
              <a:t> la carga de la </a:t>
            </a:r>
            <a:r>
              <a:rPr lang="en-US" err="1">
                <a:ea typeface="+mn-lt"/>
                <a:cs typeface="+mn-lt"/>
              </a:rPr>
              <a:t>pena</a:t>
            </a:r>
            <a:r>
              <a:rPr lang="en-US">
                <a:ea typeface="+mn-lt"/>
                <a:cs typeface="+mn-lt"/>
              </a:rPr>
              <a:t> para </a:t>
            </a:r>
            <a:r>
              <a:rPr lang="en-US" err="1">
                <a:ea typeface="+mn-lt"/>
                <a:cs typeface="+mn-lt"/>
              </a:rPr>
              <a:t>ayudarnos</a:t>
            </a:r>
            <a:r>
              <a:rPr lang="en-US">
                <a:ea typeface="+mn-lt"/>
                <a:cs typeface="+mn-lt"/>
              </a:rPr>
              <a:t> </a:t>
            </a:r>
            <a:r>
              <a:rPr lang="en-US" err="1">
                <a:ea typeface="+mn-lt"/>
                <a:cs typeface="+mn-lt"/>
              </a:rPr>
              <a:t>mutuamente</a:t>
            </a:r>
            <a:r>
              <a:rPr lang="en-US">
                <a:ea typeface="+mn-lt"/>
                <a:cs typeface="+mn-lt"/>
              </a:rPr>
              <a:t> a </a:t>
            </a:r>
            <a:r>
              <a:rPr lang="en-US" err="1">
                <a:ea typeface="+mn-lt"/>
                <a:cs typeface="+mn-lt"/>
              </a:rPr>
              <a:t>crecer</a:t>
            </a:r>
            <a:r>
              <a:rPr lang="en-US">
                <a:ea typeface="+mn-lt"/>
                <a:cs typeface="+mn-lt"/>
              </a:rPr>
              <a:t> </a:t>
            </a:r>
            <a:r>
              <a:rPr lang="en-US" err="1">
                <a:ea typeface="+mn-lt"/>
                <a:cs typeface="+mn-lt"/>
              </a:rPr>
              <a:t>mediante</a:t>
            </a:r>
            <a:r>
              <a:rPr lang="en-US">
                <a:ea typeface="+mn-lt"/>
                <a:cs typeface="+mn-lt"/>
              </a:rPr>
              <a:t> </a:t>
            </a:r>
            <a:r>
              <a:rPr lang="en-US" err="1">
                <a:ea typeface="+mn-lt"/>
                <a:cs typeface="+mn-lt"/>
              </a:rPr>
              <a:t>el</a:t>
            </a:r>
            <a:r>
              <a:rPr lang="en-US">
                <a:ea typeface="+mn-lt"/>
                <a:cs typeface="+mn-lt"/>
              </a:rPr>
              <a:t> dolor, 12:12-13</a:t>
            </a:r>
          </a:p>
          <a:p>
            <a:r>
              <a:rPr lang="en-US">
                <a:ea typeface="+mn-lt"/>
                <a:cs typeface="+mn-lt"/>
              </a:rPr>
              <a:t>Romanos 15:1; Gálatas 6:2 – “</a:t>
            </a:r>
            <a:r>
              <a:rPr lang="en-US" err="1">
                <a:ea typeface="+mn-lt"/>
                <a:cs typeface="+mn-lt"/>
              </a:rPr>
              <a:t>sobrellevar</a:t>
            </a:r>
            <a:r>
              <a:rPr lang="en-US">
                <a:ea typeface="+mn-lt"/>
                <a:cs typeface="+mn-lt"/>
              </a:rPr>
              <a:t> las </a:t>
            </a:r>
            <a:r>
              <a:rPr lang="en-US" err="1">
                <a:ea typeface="+mn-lt"/>
                <a:cs typeface="+mn-lt"/>
              </a:rPr>
              <a:t>flaquezas</a:t>
            </a:r>
            <a:r>
              <a:rPr lang="en-US">
                <a:ea typeface="+mn-lt"/>
                <a:cs typeface="+mn-lt"/>
              </a:rPr>
              <a:t> de </a:t>
            </a:r>
            <a:r>
              <a:rPr lang="en-US" err="1">
                <a:ea typeface="+mn-lt"/>
                <a:cs typeface="+mn-lt"/>
              </a:rPr>
              <a:t>los</a:t>
            </a:r>
            <a:r>
              <a:rPr lang="en-US">
                <a:ea typeface="+mn-lt"/>
                <a:cs typeface="+mn-lt"/>
              </a:rPr>
              <a:t> </a:t>
            </a:r>
            <a:r>
              <a:rPr lang="en-US" err="1">
                <a:ea typeface="+mn-lt"/>
                <a:cs typeface="+mn-lt"/>
              </a:rPr>
              <a:t>débiles</a:t>
            </a:r>
            <a:r>
              <a:rPr lang="en-US">
                <a:ea typeface="+mn-lt"/>
                <a:cs typeface="+mn-lt"/>
              </a:rPr>
              <a:t>”</a:t>
            </a:r>
          </a:p>
          <a:p>
            <a:pPr lvl="1"/>
            <a:r>
              <a:rPr lang="en-US">
                <a:ea typeface="+mn-lt"/>
                <a:cs typeface="+mn-lt"/>
              </a:rPr>
              <a:t>Extender la mano a </a:t>
            </a:r>
            <a:r>
              <a:rPr lang="en-US" err="1">
                <a:ea typeface="+mn-lt"/>
                <a:cs typeface="+mn-lt"/>
              </a:rPr>
              <a:t>los</a:t>
            </a:r>
            <a:r>
              <a:rPr lang="en-US">
                <a:ea typeface="+mn-lt"/>
                <a:cs typeface="+mn-lt"/>
              </a:rPr>
              <a:t> que </a:t>
            </a:r>
            <a:r>
              <a:rPr lang="en-US" err="1">
                <a:ea typeface="+mn-lt"/>
                <a:cs typeface="+mn-lt"/>
              </a:rPr>
              <a:t>están</a:t>
            </a:r>
            <a:r>
              <a:rPr lang="en-US">
                <a:ea typeface="+mn-lt"/>
                <a:cs typeface="+mn-lt"/>
              </a:rPr>
              <a:t> </a:t>
            </a:r>
            <a:r>
              <a:rPr lang="en-US" err="1">
                <a:ea typeface="+mn-lt"/>
                <a:cs typeface="+mn-lt"/>
              </a:rPr>
              <a:t>en</a:t>
            </a:r>
            <a:r>
              <a:rPr lang="en-US">
                <a:ea typeface="+mn-lt"/>
                <a:cs typeface="+mn-lt"/>
              </a:rPr>
              <a:t> crisis </a:t>
            </a:r>
            <a:r>
              <a:rPr lang="en-US" err="1">
                <a:ea typeface="+mn-lt"/>
                <a:cs typeface="+mn-lt"/>
              </a:rPr>
              <a:t>espiritual</a:t>
            </a:r>
            <a:r>
              <a:rPr lang="en-US">
                <a:ea typeface="+mn-lt"/>
                <a:cs typeface="+mn-lt"/>
              </a:rPr>
              <a:t> y </a:t>
            </a:r>
            <a:r>
              <a:rPr lang="en-US" err="1">
                <a:ea typeface="+mn-lt"/>
                <a:cs typeface="+mn-lt"/>
              </a:rPr>
              <a:t>guiarlos</a:t>
            </a:r>
            <a:r>
              <a:rPr lang="en-US">
                <a:ea typeface="+mn-lt"/>
                <a:cs typeface="+mn-lt"/>
              </a:rPr>
              <a:t> a Dios, 2 </a:t>
            </a:r>
            <a:r>
              <a:rPr lang="en-US" err="1">
                <a:ea typeface="+mn-lt"/>
                <a:cs typeface="+mn-lt"/>
              </a:rPr>
              <a:t>Corintios</a:t>
            </a:r>
            <a:r>
              <a:rPr lang="en-US">
                <a:ea typeface="+mn-lt"/>
                <a:cs typeface="+mn-lt"/>
              </a:rPr>
              <a:t> 2:7, 11</a:t>
            </a:r>
          </a:p>
          <a:p>
            <a:r>
              <a:rPr lang="en-US" err="1">
                <a:ea typeface="+mn-lt"/>
                <a:cs typeface="+mn-lt"/>
              </a:rPr>
              <a:t>Hebreos</a:t>
            </a:r>
            <a:r>
              <a:rPr lang="en-US">
                <a:ea typeface="+mn-lt"/>
                <a:cs typeface="+mn-lt"/>
              </a:rPr>
              <a:t> 10:33-34 – “</a:t>
            </a:r>
            <a:r>
              <a:rPr lang="en-US" err="1">
                <a:ea typeface="+mn-lt"/>
                <a:cs typeface="+mn-lt"/>
              </a:rPr>
              <a:t>tuvieron</a:t>
            </a:r>
            <a:r>
              <a:rPr lang="en-US">
                <a:ea typeface="+mn-lt"/>
                <a:cs typeface="+mn-lt"/>
              </a:rPr>
              <a:t> </a:t>
            </a:r>
            <a:r>
              <a:rPr lang="en-US" err="1">
                <a:ea typeface="+mn-lt"/>
                <a:cs typeface="+mn-lt"/>
              </a:rPr>
              <a:t>compasión</a:t>
            </a:r>
            <a:r>
              <a:rPr lang="en-US">
                <a:ea typeface="+mn-lt"/>
                <a:cs typeface="+mn-lt"/>
              </a:rPr>
              <a:t> de </a:t>
            </a:r>
            <a:r>
              <a:rPr lang="en-US" err="1">
                <a:ea typeface="+mn-lt"/>
                <a:cs typeface="+mn-lt"/>
              </a:rPr>
              <a:t>los</a:t>
            </a:r>
            <a:r>
              <a:rPr lang="en-US">
                <a:ea typeface="+mn-lt"/>
                <a:cs typeface="+mn-lt"/>
              </a:rPr>
              <a:t> </a:t>
            </a:r>
            <a:r>
              <a:rPr lang="en-US" err="1">
                <a:ea typeface="+mn-lt"/>
                <a:cs typeface="+mn-lt"/>
              </a:rPr>
              <a:t>prisioneros</a:t>
            </a:r>
            <a:r>
              <a:rPr lang="en-US">
                <a:ea typeface="+mn-lt"/>
                <a:cs typeface="+mn-lt"/>
              </a:rPr>
              <a:t>”; </a:t>
            </a:r>
            <a:r>
              <a:rPr lang="en-US" err="1">
                <a:ea typeface="+mn-lt"/>
                <a:cs typeface="+mn-lt"/>
              </a:rPr>
              <a:t>Hebreos</a:t>
            </a:r>
            <a:r>
              <a:rPr lang="en-US">
                <a:ea typeface="+mn-lt"/>
                <a:cs typeface="+mn-lt"/>
              </a:rPr>
              <a:t> 13:3 – “</a:t>
            </a:r>
            <a:r>
              <a:rPr lang="en-US" err="1">
                <a:ea typeface="+mn-lt"/>
                <a:cs typeface="+mn-lt"/>
              </a:rPr>
              <a:t>Acuérdense</a:t>
            </a:r>
            <a:r>
              <a:rPr lang="en-US">
                <a:ea typeface="+mn-lt"/>
                <a:cs typeface="+mn-lt"/>
              </a:rPr>
              <a:t>...de </a:t>
            </a:r>
            <a:r>
              <a:rPr lang="en-US" err="1">
                <a:ea typeface="+mn-lt"/>
                <a:cs typeface="+mn-lt"/>
              </a:rPr>
              <a:t>los</a:t>
            </a:r>
            <a:r>
              <a:rPr lang="en-US">
                <a:ea typeface="+mn-lt"/>
                <a:cs typeface="+mn-lt"/>
              </a:rPr>
              <a:t> </a:t>
            </a:r>
            <a:r>
              <a:rPr lang="en-US" err="1">
                <a:ea typeface="+mn-lt"/>
                <a:cs typeface="+mn-lt"/>
              </a:rPr>
              <a:t>maltratados</a:t>
            </a:r>
            <a:r>
              <a:rPr lang="en-US">
                <a:ea typeface="+mn-lt"/>
                <a:cs typeface="+mn-lt"/>
              </a:rPr>
              <a:t>, </a:t>
            </a:r>
            <a:r>
              <a:rPr lang="en-US" err="1">
                <a:ea typeface="+mn-lt"/>
                <a:cs typeface="+mn-lt"/>
              </a:rPr>
              <a:t>puesto</a:t>
            </a:r>
            <a:r>
              <a:rPr lang="en-US">
                <a:ea typeface="+mn-lt"/>
                <a:cs typeface="+mn-lt"/>
              </a:rPr>
              <a:t> que </a:t>
            </a:r>
            <a:r>
              <a:rPr lang="en-US" err="1">
                <a:ea typeface="+mn-lt"/>
                <a:cs typeface="+mn-lt"/>
              </a:rPr>
              <a:t>también</a:t>
            </a:r>
            <a:r>
              <a:rPr lang="en-US">
                <a:ea typeface="+mn-lt"/>
                <a:cs typeface="+mn-lt"/>
              </a:rPr>
              <a:t> </a:t>
            </a:r>
            <a:r>
              <a:rPr lang="en-US" err="1">
                <a:ea typeface="+mn-lt"/>
                <a:cs typeface="+mn-lt"/>
              </a:rPr>
              <a:t>ustedes</a:t>
            </a:r>
            <a:r>
              <a:rPr lang="en-US">
                <a:ea typeface="+mn-lt"/>
                <a:cs typeface="+mn-lt"/>
              </a:rPr>
              <a:t> </a:t>
            </a:r>
            <a:r>
              <a:rPr lang="en-US" err="1">
                <a:ea typeface="+mn-lt"/>
                <a:cs typeface="+mn-lt"/>
              </a:rPr>
              <a:t>están</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cuerpo</a:t>
            </a:r>
            <a:r>
              <a:rPr lang="en-US">
                <a:ea typeface="+mn-lt"/>
                <a:cs typeface="+mn-lt"/>
              </a:rPr>
              <a:t>”</a:t>
            </a:r>
          </a:p>
          <a:p>
            <a:pPr lvl="1"/>
            <a:r>
              <a:rPr lang="en-US">
                <a:ea typeface="+mn-lt"/>
                <a:cs typeface="+mn-lt"/>
              </a:rPr>
              <a:t>Usar las aptitudes del </a:t>
            </a:r>
            <a:r>
              <a:rPr lang="en-US" err="1">
                <a:ea typeface="+mn-lt"/>
                <a:cs typeface="+mn-lt"/>
              </a:rPr>
              <a:t>lamento</a:t>
            </a:r>
            <a:r>
              <a:rPr lang="en-US">
                <a:ea typeface="+mn-lt"/>
                <a:cs typeface="+mn-lt"/>
              </a:rPr>
              <a:t> para </a:t>
            </a:r>
            <a:r>
              <a:rPr lang="en-US" err="1">
                <a:ea typeface="+mn-lt"/>
                <a:cs typeface="+mn-lt"/>
              </a:rPr>
              <a:t>aumentar</a:t>
            </a:r>
            <a:r>
              <a:rPr lang="en-US">
                <a:ea typeface="+mn-lt"/>
                <a:cs typeface="+mn-lt"/>
              </a:rPr>
              <a:t> </a:t>
            </a:r>
            <a:r>
              <a:rPr lang="en-US" err="1">
                <a:ea typeface="+mn-lt"/>
                <a:cs typeface="+mn-lt"/>
              </a:rPr>
              <a:t>nuestra</a:t>
            </a:r>
            <a:r>
              <a:rPr lang="en-US">
                <a:ea typeface="+mn-lt"/>
                <a:cs typeface="+mn-lt"/>
              </a:rPr>
              <a:t> </a:t>
            </a:r>
            <a:r>
              <a:rPr lang="en-US" err="1">
                <a:ea typeface="+mn-lt"/>
                <a:cs typeface="+mn-lt"/>
              </a:rPr>
              <a:t>empatía</a:t>
            </a:r>
            <a:r>
              <a:rPr lang="en-US">
                <a:ea typeface="+mn-lt"/>
                <a:cs typeface="+mn-lt"/>
              </a:rPr>
              <a:t> </a:t>
            </a:r>
            <a:r>
              <a:rPr lang="en-US" err="1">
                <a:ea typeface="+mn-lt"/>
                <a:cs typeface="+mn-lt"/>
              </a:rPr>
              <a:t>hacia</a:t>
            </a:r>
            <a:r>
              <a:rPr lang="en-US">
                <a:ea typeface="+mn-lt"/>
                <a:cs typeface="+mn-lt"/>
              </a:rPr>
              <a:t> </a:t>
            </a:r>
            <a:r>
              <a:rPr lang="en-US" err="1">
                <a:ea typeface="+mn-lt"/>
                <a:cs typeface="+mn-lt"/>
              </a:rPr>
              <a:t>los</a:t>
            </a:r>
            <a:r>
              <a:rPr lang="en-US">
                <a:ea typeface="+mn-lt"/>
                <a:cs typeface="+mn-lt"/>
              </a:rPr>
              <a:t> que </a:t>
            </a:r>
            <a:r>
              <a:rPr lang="en-US" err="1">
                <a:ea typeface="+mn-lt"/>
                <a:cs typeface="+mn-lt"/>
              </a:rPr>
              <a:t>sufren</a:t>
            </a:r>
            <a:r>
              <a:rPr lang="en-US">
                <a:ea typeface="+mn-lt"/>
                <a:cs typeface="+mn-lt"/>
              </a:rPr>
              <a:t> </a:t>
            </a:r>
          </a:p>
          <a:p>
            <a:r>
              <a:rPr lang="en-US">
                <a:ea typeface="+mn-lt"/>
                <a:cs typeface="+mn-lt"/>
              </a:rPr>
              <a:t>Santiago 4:8-10 – “</a:t>
            </a:r>
            <a:r>
              <a:rPr lang="en-US" err="1">
                <a:ea typeface="+mn-lt"/>
                <a:cs typeface="+mn-lt"/>
              </a:rPr>
              <a:t>purifiquen</a:t>
            </a:r>
            <a:r>
              <a:rPr lang="en-US">
                <a:ea typeface="+mn-lt"/>
                <a:cs typeface="+mn-lt"/>
              </a:rPr>
              <a:t> sus </a:t>
            </a:r>
            <a:r>
              <a:rPr lang="en-US" err="1">
                <a:ea typeface="+mn-lt"/>
                <a:cs typeface="+mn-lt"/>
              </a:rPr>
              <a:t>corazones</a:t>
            </a:r>
            <a:r>
              <a:rPr lang="en-US">
                <a:ea typeface="+mn-lt"/>
                <a:cs typeface="+mn-lt"/>
              </a:rPr>
              <a:t>. </a:t>
            </a:r>
            <a:r>
              <a:rPr lang="en-US" err="1">
                <a:ea typeface="+mn-lt"/>
                <a:cs typeface="+mn-lt"/>
              </a:rPr>
              <a:t>Aflíjanse</a:t>
            </a:r>
            <a:r>
              <a:rPr lang="en-US">
                <a:ea typeface="+mn-lt"/>
                <a:cs typeface="+mn-lt"/>
              </a:rPr>
              <a:t>, </a:t>
            </a:r>
            <a:r>
              <a:rPr lang="en-US" err="1">
                <a:ea typeface="+mn-lt"/>
                <a:cs typeface="+mn-lt"/>
              </a:rPr>
              <a:t>laméntense</a:t>
            </a:r>
            <a:r>
              <a:rPr lang="en-US">
                <a:ea typeface="+mn-lt"/>
                <a:cs typeface="+mn-lt"/>
              </a:rPr>
              <a:t> y </a:t>
            </a:r>
            <a:r>
              <a:rPr lang="en-US" err="1">
                <a:ea typeface="+mn-lt"/>
                <a:cs typeface="+mn-lt"/>
              </a:rPr>
              <a:t>lloren</a:t>
            </a:r>
            <a:r>
              <a:rPr lang="en-US">
                <a:ea typeface="+mn-lt"/>
                <a:cs typeface="+mn-lt"/>
              </a:rPr>
              <a:t>”</a:t>
            </a:r>
            <a:endParaRPr lang="en-US"/>
          </a:p>
          <a:p>
            <a:pPr lvl="1"/>
            <a:r>
              <a:rPr lang="en-US" err="1">
                <a:ea typeface="+mn-lt"/>
                <a:cs typeface="+mn-lt"/>
              </a:rPr>
              <a:t>Arrepentirnos</a:t>
            </a:r>
            <a:r>
              <a:rPr lang="en-US">
                <a:ea typeface="+mn-lt"/>
                <a:cs typeface="+mn-lt"/>
              </a:rPr>
              <a:t> </a:t>
            </a:r>
            <a:r>
              <a:rPr lang="en-US" err="1">
                <a:ea typeface="+mn-lt"/>
                <a:cs typeface="+mn-lt"/>
              </a:rPr>
              <a:t>más</a:t>
            </a:r>
            <a:r>
              <a:rPr lang="en-US">
                <a:ea typeface="+mn-lt"/>
                <a:cs typeface="+mn-lt"/>
              </a:rPr>
              <a:t> </a:t>
            </a:r>
            <a:r>
              <a:rPr lang="en-US" err="1">
                <a:ea typeface="+mn-lt"/>
                <a:cs typeface="+mn-lt"/>
              </a:rPr>
              <a:t>completamente</a:t>
            </a:r>
            <a:r>
              <a:rPr lang="en-US">
                <a:ea typeface="+mn-lt"/>
                <a:cs typeface="+mn-lt"/>
              </a:rPr>
              <a:t> y de </a:t>
            </a:r>
            <a:r>
              <a:rPr lang="en-US" err="1">
                <a:ea typeface="+mn-lt"/>
                <a:cs typeface="+mn-lt"/>
              </a:rPr>
              <a:t>todo</a:t>
            </a:r>
            <a:r>
              <a:rPr lang="en-US">
                <a:ea typeface="+mn-lt"/>
                <a:cs typeface="+mn-lt"/>
              </a:rPr>
              <a:t> </a:t>
            </a:r>
            <a:r>
              <a:rPr lang="en-US" err="1">
                <a:ea typeface="+mn-lt"/>
                <a:cs typeface="+mn-lt"/>
              </a:rPr>
              <a:t>corazón</a:t>
            </a:r>
            <a:r>
              <a:rPr lang="en-US">
                <a:ea typeface="+mn-lt"/>
                <a:cs typeface="+mn-lt"/>
              </a:rPr>
              <a:t> </a:t>
            </a:r>
            <a:r>
              <a:rPr lang="en-US" err="1">
                <a:ea typeface="+mn-lt"/>
                <a:cs typeface="+mn-lt"/>
              </a:rPr>
              <a:t>lamentando</a:t>
            </a:r>
            <a:r>
              <a:rPr lang="en-US">
                <a:ea typeface="+mn-lt"/>
                <a:cs typeface="+mn-lt"/>
              </a:rPr>
              <a:t> </a:t>
            </a:r>
            <a:r>
              <a:rPr lang="en-US" err="1">
                <a:ea typeface="+mn-lt"/>
                <a:cs typeface="+mn-lt"/>
              </a:rPr>
              <a:t>nuestros</a:t>
            </a:r>
            <a:r>
              <a:rPr lang="en-US">
                <a:ea typeface="+mn-lt"/>
                <a:cs typeface="+mn-lt"/>
              </a:rPr>
              <a:t> </a:t>
            </a:r>
            <a:r>
              <a:rPr lang="en-US" err="1">
                <a:ea typeface="+mn-lt"/>
                <a:cs typeface="+mn-lt"/>
              </a:rPr>
              <a:t>pecados</a:t>
            </a:r>
            <a:r>
              <a:rPr lang="en-US">
                <a:ea typeface="+mn-lt"/>
                <a:cs typeface="+mn-lt"/>
              </a:rPr>
              <a:t> </a:t>
            </a:r>
            <a:r>
              <a:rPr lang="en-US" err="1">
                <a:ea typeface="+mn-lt"/>
                <a:cs typeface="+mn-lt"/>
              </a:rPr>
              <a:t>debidamente</a:t>
            </a:r>
            <a:r>
              <a:rPr lang="en-US">
                <a:ea typeface="+mn-lt"/>
                <a:cs typeface="+mn-lt"/>
              </a:rPr>
              <a:t> </a:t>
            </a:r>
            <a:endParaRPr lang="en-US"/>
          </a:p>
        </p:txBody>
      </p:sp>
    </p:spTree>
    <p:extLst>
      <p:ext uri="{BB962C8B-B14F-4D97-AF65-F5344CB8AC3E}">
        <p14:creationId xmlns:p14="http://schemas.microsoft.com/office/powerpoint/2010/main" val="182859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normAutofit/>
          </a:bodyPr>
          <a:lstStyle/>
          <a:p>
            <a:r>
              <a:rPr lang="en-US"/>
              <a:t>Name the 2 most common questions asked in psalms of lament</a:t>
            </a:r>
          </a:p>
          <a:p>
            <a:pPr lvl="1"/>
            <a:r>
              <a:rPr lang="en-US">
                <a:solidFill>
                  <a:srgbClr val="C00000"/>
                </a:solidFill>
              </a:rPr>
              <a:t>How long? &amp; Why?</a:t>
            </a:r>
          </a:p>
          <a:p>
            <a:r>
              <a:rPr lang="en-US"/>
              <a:t>List 2-3 New Testament passages that require us to know how to lament</a:t>
            </a:r>
          </a:p>
          <a:p>
            <a:pPr lvl="1"/>
            <a:r>
              <a:rPr lang="en-US">
                <a:solidFill>
                  <a:srgbClr val="C00000"/>
                </a:solidFill>
              </a:rPr>
              <a:t>Matthew 5:4 &amp; Luke 6:21</a:t>
            </a:r>
          </a:p>
          <a:p>
            <a:pPr lvl="1"/>
            <a:r>
              <a:rPr lang="en-US">
                <a:solidFill>
                  <a:srgbClr val="C00000"/>
                </a:solidFill>
              </a:rPr>
              <a:t>Romans 12:15</a:t>
            </a:r>
          </a:p>
          <a:p>
            <a:pPr lvl="1"/>
            <a:r>
              <a:rPr lang="en-US">
                <a:solidFill>
                  <a:srgbClr val="C00000"/>
                </a:solidFill>
              </a:rPr>
              <a:t>Hebrews 13:3</a:t>
            </a:r>
          </a:p>
          <a:p>
            <a:r>
              <a:rPr lang="en-US"/>
              <a:t>Describe the statement of faith that is always present in a godly lament</a:t>
            </a:r>
          </a:p>
          <a:p>
            <a:pPr lvl="1"/>
            <a:r>
              <a:rPr lang="en-US">
                <a:solidFill>
                  <a:srgbClr val="C00000"/>
                </a:solidFill>
              </a:rPr>
              <a:t>No matter how bad things are (including when God seems to abandon me), I turn to God for help and deliverance.</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425696" cy="4221977"/>
          </a:xfrm>
        </p:spPr>
        <p:txBody>
          <a:bodyPr vert="horz" lIns="91440" tIns="45720" rIns="91440" bIns="45720" rtlCol="0" anchor="t">
            <a:normAutofit/>
          </a:bodyPr>
          <a:lstStyle/>
          <a:p>
            <a:r>
              <a:rPr lang="es-ES"/>
              <a:t>Nombrar las 2 preguntas más comunes que se hacen en los salmos de lamento</a:t>
            </a:r>
          </a:p>
          <a:p>
            <a:pPr lvl="1"/>
            <a:r>
              <a:rPr lang="en-US">
                <a:solidFill>
                  <a:srgbClr val="C00000"/>
                </a:solidFill>
                <a:ea typeface="+mn-lt"/>
                <a:cs typeface="+mn-lt"/>
              </a:rPr>
              <a:t>¿Hasta </a:t>
            </a:r>
            <a:r>
              <a:rPr lang="en-US" err="1">
                <a:solidFill>
                  <a:srgbClr val="C00000"/>
                </a:solidFill>
                <a:ea typeface="+mn-lt"/>
                <a:cs typeface="+mn-lt"/>
              </a:rPr>
              <a:t>cuándo</a:t>
            </a:r>
            <a:r>
              <a:rPr lang="en-US">
                <a:solidFill>
                  <a:srgbClr val="C00000"/>
                </a:solidFill>
                <a:ea typeface="+mn-lt"/>
                <a:cs typeface="+mn-lt"/>
              </a:rPr>
              <a:t>? y ¿Por </a:t>
            </a:r>
            <a:r>
              <a:rPr lang="en-US" err="1">
                <a:solidFill>
                  <a:srgbClr val="C00000"/>
                </a:solidFill>
                <a:ea typeface="+mn-lt"/>
                <a:cs typeface="+mn-lt"/>
              </a:rPr>
              <a:t>qué</a:t>
            </a:r>
            <a:r>
              <a:rPr lang="en-US">
                <a:solidFill>
                  <a:srgbClr val="C00000"/>
                </a:solidFill>
                <a:ea typeface="+mn-lt"/>
                <a:cs typeface="+mn-lt"/>
              </a:rPr>
              <a:t>?</a:t>
            </a:r>
            <a:endParaRPr lang="es-ES"/>
          </a:p>
          <a:p>
            <a:r>
              <a:rPr lang="es-ES"/>
              <a:t>Enumerar 2-3 pasajes del Nuevo Testamento que requieren que sepamos cómo lamentarnos</a:t>
            </a:r>
          </a:p>
          <a:p>
            <a:pPr lvl="1"/>
            <a:r>
              <a:rPr lang="en-US">
                <a:solidFill>
                  <a:srgbClr val="C00000"/>
                </a:solidFill>
                <a:ea typeface="+mn-lt"/>
                <a:cs typeface="+mn-lt"/>
              </a:rPr>
              <a:t>Mateo 5:4 y Lucas 6:21</a:t>
            </a:r>
            <a:endParaRPr lang="en-US">
              <a:ea typeface="+mn-lt"/>
              <a:cs typeface="+mn-lt"/>
            </a:endParaRPr>
          </a:p>
          <a:p>
            <a:pPr lvl="1"/>
            <a:r>
              <a:rPr lang="en-US">
                <a:solidFill>
                  <a:srgbClr val="C00000"/>
                </a:solidFill>
                <a:ea typeface="+mn-lt"/>
                <a:cs typeface="+mn-lt"/>
              </a:rPr>
              <a:t>Romanos 12:15</a:t>
            </a:r>
            <a:endParaRPr lang="en-US">
              <a:ea typeface="+mn-lt"/>
              <a:cs typeface="+mn-lt"/>
            </a:endParaRPr>
          </a:p>
          <a:p>
            <a:pPr lvl="1"/>
            <a:r>
              <a:rPr lang="en-US" err="1">
                <a:solidFill>
                  <a:srgbClr val="C00000"/>
                </a:solidFill>
                <a:ea typeface="+mn-lt"/>
                <a:cs typeface="+mn-lt"/>
              </a:rPr>
              <a:t>Hebreos</a:t>
            </a:r>
            <a:r>
              <a:rPr lang="en-US">
                <a:solidFill>
                  <a:srgbClr val="C00000"/>
                </a:solidFill>
                <a:ea typeface="+mn-lt"/>
                <a:cs typeface="+mn-lt"/>
              </a:rPr>
              <a:t> 13:3</a:t>
            </a:r>
            <a:endParaRPr lang="es-ES"/>
          </a:p>
          <a:p>
            <a:r>
              <a:rPr lang="es-ES"/>
              <a:t>Describir la declaración de fe que siempre está presente en un lamento piadoso</a:t>
            </a:r>
          </a:p>
          <a:p>
            <a:pPr lvl="1"/>
            <a:r>
              <a:rPr lang="en-US">
                <a:solidFill>
                  <a:srgbClr val="C00000"/>
                </a:solidFill>
                <a:ea typeface="+mn-lt"/>
                <a:cs typeface="+mn-lt"/>
              </a:rPr>
              <a:t>No </a:t>
            </a:r>
            <a:r>
              <a:rPr lang="en-US" err="1">
                <a:solidFill>
                  <a:srgbClr val="C00000"/>
                </a:solidFill>
                <a:ea typeface="+mn-lt"/>
                <a:cs typeface="+mn-lt"/>
              </a:rPr>
              <a:t>importa</a:t>
            </a:r>
            <a:r>
              <a:rPr lang="en-US">
                <a:solidFill>
                  <a:srgbClr val="C00000"/>
                </a:solidFill>
                <a:ea typeface="+mn-lt"/>
                <a:cs typeface="+mn-lt"/>
              </a:rPr>
              <a:t> que tan malas </a:t>
            </a:r>
            <a:r>
              <a:rPr lang="en-US" err="1">
                <a:solidFill>
                  <a:srgbClr val="C00000"/>
                </a:solidFill>
                <a:ea typeface="+mn-lt"/>
                <a:cs typeface="+mn-lt"/>
              </a:rPr>
              <a:t>estén</a:t>
            </a:r>
            <a:r>
              <a:rPr lang="en-US">
                <a:solidFill>
                  <a:srgbClr val="C00000"/>
                </a:solidFill>
                <a:ea typeface="+mn-lt"/>
                <a:cs typeface="+mn-lt"/>
              </a:rPr>
              <a:t> las </a:t>
            </a:r>
            <a:r>
              <a:rPr lang="en-US" err="1">
                <a:solidFill>
                  <a:srgbClr val="C00000"/>
                </a:solidFill>
                <a:ea typeface="+mn-lt"/>
                <a:cs typeface="+mn-lt"/>
              </a:rPr>
              <a:t>cosas</a:t>
            </a:r>
            <a:r>
              <a:rPr lang="en-US">
                <a:solidFill>
                  <a:srgbClr val="C00000"/>
                </a:solidFill>
                <a:ea typeface="+mn-lt"/>
                <a:cs typeface="+mn-lt"/>
              </a:rPr>
              <a:t> (</a:t>
            </a:r>
            <a:r>
              <a:rPr lang="en-US" err="1">
                <a:solidFill>
                  <a:srgbClr val="C00000"/>
                </a:solidFill>
                <a:ea typeface="+mn-lt"/>
                <a:cs typeface="+mn-lt"/>
              </a:rPr>
              <a:t>aun</a:t>
            </a:r>
            <a:r>
              <a:rPr lang="en-US">
                <a:solidFill>
                  <a:srgbClr val="C00000"/>
                </a:solidFill>
                <a:ea typeface="+mn-lt"/>
                <a:cs typeface="+mn-lt"/>
              </a:rPr>
              <a:t> </a:t>
            </a:r>
            <a:r>
              <a:rPr lang="en-US" err="1">
                <a:solidFill>
                  <a:srgbClr val="C00000"/>
                </a:solidFill>
                <a:ea typeface="+mn-lt"/>
                <a:cs typeface="+mn-lt"/>
              </a:rPr>
              <a:t>cuando</a:t>
            </a:r>
            <a:r>
              <a:rPr lang="en-US">
                <a:solidFill>
                  <a:srgbClr val="C00000"/>
                </a:solidFill>
                <a:ea typeface="+mn-lt"/>
                <a:cs typeface="+mn-lt"/>
              </a:rPr>
              <a:t> </a:t>
            </a:r>
            <a:r>
              <a:rPr lang="en-US" err="1">
                <a:solidFill>
                  <a:srgbClr val="C00000"/>
                </a:solidFill>
                <a:ea typeface="+mn-lt"/>
                <a:cs typeface="+mn-lt"/>
              </a:rPr>
              <a:t>parece</a:t>
            </a:r>
            <a:r>
              <a:rPr lang="en-US">
                <a:solidFill>
                  <a:srgbClr val="C00000"/>
                </a:solidFill>
                <a:ea typeface="+mn-lt"/>
                <a:cs typeface="+mn-lt"/>
              </a:rPr>
              <a:t> que Dios me ha </a:t>
            </a:r>
            <a:r>
              <a:rPr lang="en-US" err="1">
                <a:solidFill>
                  <a:srgbClr val="C00000"/>
                </a:solidFill>
                <a:ea typeface="+mn-lt"/>
                <a:cs typeface="+mn-lt"/>
              </a:rPr>
              <a:t>abandonado</a:t>
            </a:r>
            <a:r>
              <a:rPr lang="en-US">
                <a:solidFill>
                  <a:srgbClr val="C00000"/>
                </a:solidFill>
                <a:ea typeface="+mn-lt"/>
                <a:cs typeface="+mn-lt"/>
              </a:rPr>
              <a:t>), </a:t>
            </a:r>
            <a:r>
              <a:rPr lang="en-US" err="1">
                <a:solidFill>
                  <a:srgbClr val="C00000"/>
                </a:solidFill>
                <a:ea typeface="+mn-lt"/>
                <a:cs typeface="+mn-lt"/>
              </a:rPr>
              <a:t>acudo</a:t>
            </a:r>
            <a:r>
              <a:rPr lang="en-US">
                <a:solidFill>
                  <a:srgbClr val="C00000"/>
                </a:solidFill>
                <a:ea typeface="+mn-lt"/>
                <a:cs typeface="+mn-lt"/>
              </a:rPr>
              <a:t> a Dios </a:t>
            </a:r>
            <a:r>
              <a:rPr lang="en-US" err="1">
                <a:solidFill>
                  <a:srgbClr val="C00000"/>
                </a:solidFill>
                <a:ea typeface="+mn-lt"/>
                <a:cs typeface="+mn-lt"/>
              </a:rPr>
              <a:t>buscando</a:t>
            </a:r>
            <a:r>
              <a:rPr lang="en-US">
                <a:solidFill>
                  <a:srgbClr val="C00000"/>
                </a:solidFill>
                <a:ea typeface="+mn-lt"/>
                <a:cs typeface="+mn-lt"/>
              </a:rPr>
              <a:t> </a:t>
            </a:r>
            <a:r>
              <a:rPr lang="en-US" err="1">
                <a:solidFill>
                  <a:srgbClr val="C00000"/>
                </a:solidFill>
                <a:ea typeface="+mn-lt"/>
                <a:cs typeface="+mn-lt"/>
              </a:rPr>
              <a:t>ayuda</a:t>
            </a:r>
            <a:r>
              <a:rPr lang="en-US">
                <a:solidFill>
                  <a:srgbClr val="C00000"/>
                </a:solidFill>
                <a:ea typeface="+mn-lt"/>
                <a:cs typeface="+mn-lt"/>
              </a:rPr>
              <a:t> y </a:t>
            </a:r>
            <a:r>
              <a:rPr lang="en-US" err="1">
                <a:solidFill>
                  <a:srgbClr val="C00000"/>
                </a:solidFill>
                <a:ea typeface="+mn-lt"/>
                <a:cs typeface="+mn-lt"/>
              </a:rPr>
              <a:t>salvación</a:t>
            </a:r>
            <a:endParaRPr lang="es-ES" err="1">
              <a:solidFill>
                <a:srgbClr val="404040"/>
              </a:solidFill>
              <a:ea typeface="+mn-lt"/>
              <a:cs typeface="+mn-lt"/>
            </a:endParaRPr>
          </a:p>
          <a:p>
            <a:endParaRPr lang="en-US"/>
          </a:p>
        </p:txBody>
      </p:sp>
    </p:spTree>
    <p:extLst>
      <p:ext uri="{BB962C8B-B14F-4D97-AF65-F5344CB8AC3E}">
        <p14:creationId xmlns:p14="http://schemas.microsoft.com/office/powerpoint/2010/main" val="32988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2400">
                <a:effectLst/>
              </a:rPr>
              <a:t>Living with the Psalms in moments of </a:t>
            </a:r>
            <a:br>
              <a:rPr lang="en-US" sz="2000">
                <a:effectLst/>
              </a:rPr>
            </a:br>
            <a:r>
              <a:rPr lang="en-US" sz="4800">
                <a:effectLst/>
              </a:rPr>
              <a:t>Anger </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5 / </a:t>
            </a:r>
            <a:r>
              <a:rPr lang="en-US" err="1">
                <a:solidFill>
                  <a:srgbClr val="C00000"/>
                </a:solidFill>
              </a:rPr>
              <a:t>Lección</a:t>
            </a:r>
            <a:r>
              <a:rPr lang="en-US">
                <a:solidFill>
                  <a:srgbClr val="C00000"/>
                </a:solidFill>
              </a:rPr>
              <a:t> 5</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2400">
                <a:effectLst/>
                <a:latin typeface="Malgun Gothic"/>
                <a:ea typeface="Malgun Gothic"/>
              </a:rPr>
              <a:t>Viviendo con los Salmos en momentos de </a:t>
            </a:r>
            <a:br>
              <a:rPr lang="es-ES" sz="2400">
                <a:effectLst/>
                <a:latin typeface="Malgun Gothic"/>
                <a:ea typeface="Malgun Gothic"/>
              </a:rPr>
            </a:br>
            <a:r>
              <a:rPr lang="es-ES" sz="4800">
                <a:latin typeface="Malgun Gothic"/>
                <a:ea typeface="Malgun Gothic"/>
              </a:rPr>
              <a:t>IRA</a:t>
            </a:r>
            <a:endParaRPr lang="en-US" sz="4800" err="1"/>
          </a:p>
        </p:txBody>
      </p:sp>
    </p:spTree>
    <p:extLst>
      <p:ext uri="{BB962C8B-B14F-4D97-AF65-F5344CB8AC3E}">
        <p14:creationId xmlns:p14="http://schemas.microsoft.com/office/powerpoint/2010/main" val="633233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Explain the two predominant views of how God’s righteousness is expressed and how the imprecatory psalms speak to those views</a:t>
            </a:r>
            <a:br>
              <a:rPr lang="en-US"/>
            </a:br>
            <a:endParaRPr lang="en-US"/>
          </a:p>
          <a:p>
            <a:r>
              <a:rPr lang="en-US"/>
              <a:t>Explain the relationship between the imprecatory psalms and judgment promised in the Law and the Prophets</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Explicar las dos perspectivas predominantes de cómo se expresa la justicia de Dios y cómo los salmos imprecatorios tratan esas perspectivas</a:t>
            </a:r>
          </a:p>
          <a:p>
            <a:r>
              <a:rPr lang="es-ES"/>
              <a:t>Explicar la relación entre los salmos imprecatorios y el juicio prometido en la Ley y los Profetas</a:t>
            </a:r>
          </a:p>
          <a:p>
            <a:endParaRPr lang="en-US"/>
          </a:p>
        </p:txBody>
      </p:sp>
    </p:spTree>
    <p:extLst>
      <p:ext uri="{BB962C8B-B14F-4D97-AF65-F5344CB8AC3E}">
        <p14:creationId xmlns:p14="http://schemas.microsoft.com/office/powerpoint/2010/main" val="3490266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0E5-D8DA-4096-AC2A-3833C5469585}"/>
              </a:ext>
            </a:extLst>
          </p:cNvPr>
          <p:cNvSpPr>
            <a:spLocks noGrp="1"/>
          </p:cNvSpPr>
          <p:nvPr>
            <p:ph type="title"/>
          </p:nvPr>
        </p:nvSpPr>
        <p:spPr/>
        <p:txBody>
          <a:bodyPr>
            <a:normAutofit fontScale="90000"/>
          </a:bodyPr>
          <a:lstStyle/>
          <a:p>
            <a:r>
              <a:rPr lang="en-US">
                <a:latin typeface="Malgun Gothic"/>
                <a:ea typeface="Malgun Gothic"/>
              </a:rPr>
              <a:t>Imprecatory Psalms / Los </a:t>
            </a:r>
            <a:r>
              <a:rPr lang="en-US" err="1">
                <a:latin typeface="Malgun Gothic"/>
                <a:ea typeface="Malgun Gothic"/>
              </a:rPr>
              <a:t>salmos</a:t>
            </a:r>
            <a:r>
              <a:rPr lang="en-US">
                <a:latin typeface="Malgun Gothic"/>
                <a:ea typeface="Malgun Gothic"/>
              </a:rPr>
              <a:t> </a:t>
            </a:r>
            <a:r>
              <a:rPr lang="en-US" err="1">
                <a:latin typeface="Malgun Gothic"/>
                <a:ea typeface="Malgun Gothic"/>
              </a:rPr>
              <a:t>imprecatorios</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E268329D-36CF-4D97-AC40-421F3238B87F}"/>
              </a:ext>
            </a:extLst>
          </p:cNvPr>
          <p:cNvSpPr>
            <a:spLocks noGrp="1"/>
          </p:cNvSpPr>
          <p:nvPr>
            <p:ph sz="half" idx="1"/>
          </p:nvPr>
        </p:nvSpPr>
        <p:spPr>
          <a:xfrm>
            <a:off x="337625" y="1041006"/>
            <a:ext cx="4234375" cy="4673993"/>
          </a:xfrm>
        </p:spPr>
        <p:txBody>
          <a:bodyPr>
            <a:normAutofit/>
          </a:bodyPr>
          <a:lstStyle/>
          <a:p>
            <a:pPr>
              <a:lnSpc>
                <a:spcPct val="120000"/>
              </a:lnSpc>
              <a:spcBef>
                <a:spcPts val="0"/>
              </a:spcBef>
            </a:pPr>
            <a:r>
              <a:rPr lang="en-US" sz="2000"/>
              <a:t>8 psalms (35, 55, 58, 59, 69, 79, 109, 137) </a:t>
            </a:r>
          </a:p>
          <a:p>
            <a:pPr>
              <a:lnSpc>
                <a:spcPct val="120000"/>
              </a:lnSpc>
              <a:spcBef>
                <a:spcPts val="0"/>
              </a:spcBef>
            </a:pPr>
            <a:r>
              <a:rPr lang="en-US" sz="2000"/>
              <a:t>Express the anger of the psalmist over the sinful behavior of his enemies</a:t>
            </a:r>
          </a:p>
          <a:p>
            <a:pPr lvl="1">
              <a:lnSpc>
                <a:spcPct val="120000"/>
              </a:lnSpc>
              <a:spcBef>
                <a:spcPts val="0"/>
              </a:spcBef>
            </a:pPr>
            <a:r>
              <a:rPr lang="en-US" sz="1800"/>
              <a:t>Those who disobey God’s laws (109:16-17, cf. Exodus 22:22-24)</a:t>
            </a:r>
          </a:p>
          <a:p>
            <a:pPr lvl="1">
              <a:lnSpc>
                <a:spcPct val="120000"/>
              </a:lnSpc>
              <a:spcBef>
                <a:spcPts val="0"/>
              </a:spcBef>
            </a:pPr>
            <a:r>
              <a:rPr lang="en-US" sz="1800"/>
              <a:t>Those who attack him personally (69:4)</a:t>
            </a:r>
          </a:p>
          <a:p>
            <a:pPr lvl="1">
              <a:lnSpc>
                <a:spcPct val="120000"/>
              </a:lnSpc>
              <a:spcBef>
                <a:spcPts val="0"/>
              </a:spcBef>
            </a:pPr>
            <a:r>
              <a:rPr lang="en-US" sz="1800"/>
              <a:t>Better description of content: “Psalms of Anger” </a:t>
            </a:r>
          </a:p>
        </p:txBody>
      </p:sp>
      <p:sp>
        <p:nvSpPr>
          <p:cNvPr id="4" name="Content Placeholder 3">
            <a:extLst>
              <a:ext uri="{FF2B5EF4-FFF2-40B4-BE49-F238E27FC236}">
                <a16:creationId xmlns:a16="http://schemas.microsoft.com/office/drawing/2014/main" id="{D840924C-6C96-B13F-20DF-BF2B052DB921}"/>
              </a:ext>
            </a:extLst>
          </p:cNvPr>
          <p:cNvSpPr>
            <a:spLocks noGrp="1"/>
          </p:cNvSpPr>
          <p:nvPr>
            <p:ph sz="half" idx="2"/>
          </p:nvPr>
        </p:nvSpPr>
        <p:spPr/>
        <p:txBody>
          <a:bodyPr vert="horz" lIns="91440" tIns="45720" rIns="91440" bIns="45720" rtlCol="0" anchor="t">
            <a:normAutofit/>
          </a:bodyPr>
          <a:lstStyle/>
          <a:p>
            <a:pPr>
              <a:lnSpc>
                <a:spcPct val="120000"/>
              </a:lnSpc>
              <a:spcBef>
                <a:spcPts val="0"/>
              </a:spcBef>
            </a:pPr>
            <a:r>
              <a:rPr lang="en-US" sz="2000">
                <a:ea typeface="+mn-lt"/>
                <a:cs typeface="+mn-lt"/>
              </a:rPr>
              <a:t>8 </a:t>
            </a:r>
            <a:r>
              <a:rPr lang="en-US" sz="2000" err="1">
                <a:ea typeface="+mn-lt"/>
                <a:cs typeface="+mn-lt"/>
              </a:rPr>
              <a:t>salmos</a:t>
            </a:r>
            <a:r>
              <a:rPr lang="en-US" sz="2000">
                <a:ea typeface="+mn-lt"/>
                <a:cs typeface="+mn-lt"/>
              </a:rPr>
              <a:t> (35, 55, 58, 59, 69, 79, 109, 137) </a:t>
            </a:r>
          </a:p>
          <a:p>
            <a:pPr>
              <a:lnSpc>
                <a:spcPct val="120000"/>
              </a:lnSpc>
              <a:spcBef>
                <a:spcPts val="0"/>
              </a:spcBef>
            </a:pPr>
            <a:r>
              <a:rPr lang="en-US" sz="2000" err="1">
                <a:ea typeface="+mn-lt"/>
                <a:cs typeface="+mn-lt"/>
              </a:rPr>
              <a:t>Expresan</a:t>
            </a:r>
            <a:r>
              <a:rPr lang="en-US" sz="2000">
                <a:ea typeface="+mn-lt"/>
                <a:cs typeface="+mn-lt"/>
              </a:rPr>
              <a:t> </a:t>
            </a:r>
            <a:r>
              <a:rPr lang="en-US" sz="2000" err="1">
                <a:ea typeface="+mn-lt"/>
                <a:cs typeface="+mn-lt"/>
              </a:rPr>
              <a:t>el</a:t>
            </a:r>
            <a:r>
              <a:rPr lang="en-US" sz="2000">
                <a:ea typeface="+mn-lt"/>
                <a:cs typeface="+mn-lt"/>
              </a:rPr>
              <a:t> </a:t>
            </a:r>
            <a:r>
              <a:rPr lang="en-US" sz="2000" err="1">
                <a:ea typeface="+mn-lt"/>
                <a:cs typeface="+mn-lt"/>
              </a:rPr>
              <a:t>enojo</a:t>
            </a:r>
            <a:r>
              <a:rPr lang="en-US" sz="2000">
                <a:ea typeface="+mn-lt"/>
                <a:cs typeface="+mn-lt"/>
              </a:rPr>
              <a:t> del </a:t>
            </a:r>
            <a:r>
              <a:rPr lang="en-US" sz="2000" err="1">
                <a:ea typeface="+mn-lt"/>
                <a:cs typeface="+mn-lt"/>
              </a:rPr>
              <a:t>salmista</a:t>
            </a:r>
            <a:r>
              <a:rPr lang="en-US" sz="2000">
                <a:ea typeface="+mn-lt"/>
                <a:cs typeface="+mn-lt"/>
              </a:rPr>
              <a:t> </a:t>
            </a:r>
            <a:r>
              <a:rPr lang="en-US" sz="2000" err="1">
                <a:ea typeface="+mn-lt"/>
                <a:cs typeface="+mn-lt"/>
              </a:rPr>
              <a:t>por</a:t>
            </a:r>
            <a:r>
              <a:rPr lang="en-US" sz="2000">
                <a:ea typeface="+mn-lt"/>
                <a:cs typeface="+mn-lt"/>
              </a:rPr>
              <a:t> la </a:t>
            </a:r>
            <a:r>
              <a:rPr lang="en-US" sz="2000" err="1">
                <a:ea typeface="+mn-lt"/>
                <a:cs typeface="+mn-lt"/>
              </a:rPr>
              <a:t>conducta</a:t>
            </a:r>
            <a:r>
              <a:rPr lang="en-US" sz="2000">
                <a:ea typeface="+mn-lt"/>
                <a:cs typeface="+mn-lt"/>
              </a:rPr>
              <a:t> </a:t>
            </a:r>
            <a:r>
              <a:rPr lang="en-US" sz="2000" err="1">
                <a:ea typeface="+mn-lt"/>
                <a:cs typeface="+mn-lt"/>
              </a:rPr>
              <a:t>pecaminosa</a:t>
            </a:r>
            <a:r>
              <a:rPr lang="en-US" sz="2000">
                <a:ea typeface="+mn-lt"/>
                <a:cs typeface="+mn-lt"/>
              </a:rPr>
              <a:t> de sus </a:t>
            </a:r>
            <a:r>
              <a:rPr lang="en-US" sz="2000" err="1">
                <a:ea typeface="+mn-lt"/>
                <a:cs typeface="+mn-lt"/>
              </a:rPr>
              <a:t>enemigos</a:t>
            </a:r>
            <a:r>
              <a:rPr lang="en-US" sz="2000">
                <a:ea typeface="+mn-lt"/>
                <a:cs typeface="+mn-lt"/>
              </a:rPr>
              <a:t> </a:t>
            </a:r>
          </a:p>
          <a:p>
            <a:pPr lvl="1">
              <a:lnSpc>
                <a:spcPct val="120000"/>
              </a:lnSpc>
              <a:spcBef>
                <a:spcPts val="0"/>
              </a:spcBef>
            </a:pPr>
            <a:r>
              <a:rPr lang="en-US" sz="1800">
                <a:ea typeface="+mn-lt"/>
                <a:cs typeface="+mn-lt"/>
              </a:rPr>
              <a:t>Los que </a:t>
            </a:r>
            <a:r>
              <a:rPr lang="en-US" sz="1800" err="1">
                <a:ea typeface="+mn-lt"/>
                <a:cs typeface="+mn-lt"/>
              </a:rPr>
              <a:t>desobedecen</a:t>
            </a:r>
            <a:r>
              <a:rPr lang="en-US" sz="1800">
                <a:ea typeface="+mn-lt"/>
                <a:cs typeface="+mn-lt"/>
              </a:rPr>
              <a:t> las </a:t>
            </a:r>
            <a:r>
              <a:rPr lang="en-US" sz="1800" err="1">
                <a:ea typeface="+mn-lt"/>
                <a:cs typeface="+mn-lt"/>
              </a:rPr>
              <a:t>leyes</a:t>
            </a:r>
            <a:r>
              <a:rPr lang="en-US" sz="1800">
                <a:ea typeface="+mn-lt"/>
                <a:cs typeface="+mn-lt"/>
              </a:rPr>
              <a:t> de Dios (109:16-17, cf. </a:t>
            </a:r>
            <a:r>
              <a:rPr lang="en-US" sz="1800" err="1">
                <a:ea typeface="+mn-lt"/>
                <a:cs typeface="+mn-lt"/>
              </a:rPr>
              <a:t>Éxodo</a:t>
            </a:r>
            <a:r>
              <a:rPr lang="en-US" sz="1800">
                <a:ea typeface="+mn-lt"/>
                <a:cs typeface="+mn-lt"/>
              </a:rPr>
              <a:t> 22:22-24)</a:t>
            </a:r>
            <a:endParaRPr lang="en-US" sz="1800"/>
          </a:p>
          <a:p>
            <a:pPr lvl="1">
              <a:lnSpc>
                <a:spcPct val="120000"/>
              </a:lnSpc>
              <a:spcBef>
                <a:spcPts val="0"/>
              </a:spcBef>
            </a:pPr>
            <a:r>
              <a:rPr lang="en-US" sz="1800">
                <a:ea typeface="+mn-lt"/>
                <a:cs typeface="+mn-lt"/>
              </a:rPr>
              <a:t>Los que lo </a:t>
            </a:r>
            <a:r>
              <a:rPr lang="en-US" sz="1800" err="1">
                <a:ea typeface="+mn-lt"/>
                <a:cs typeface="+mn-lt"/>
              </a:rPr>
              <a:t>atacan</a:t>
            </a:r>
            <a:r>
              <a:rPr lang="en-US" sz="1800">
                <a:ea typeface="+mn-lt"/>
                <a:cs typeface="+mn-lt"/>
              </a:rPr>
              <a:t> </a:t>
            </a:r>
            <a:r>
              <a:rPr lang="en-US" sz="1800" err="1">
                <a:ea typeface="+mn-lt"/>
                <a:cs typeface="+mn-lt"/>
              </a:rPr>
              <a:t>personalmente</a:t>
            </a:r>
            <a:r>
              <a:rPr lang="en-US" sz="1800">
                <a:ea typeface="+mn-lt"/>
                <a:cs typeface="+mn-lt"/>
              </a:rPr>
              <a:t> (69:4)</a:t>
            </a:r>
          </a:p>
          <a:p>
            <a:pPr lvl="1">
              <a:lnSpc>
                <a:spcPct val="120000"/>
              </a:lnSpc>
              <a:spcBef>
                <a:spcPts val="0"/>
              </a:spcBef>
            </a:pPr>
            <a:r>
              <a:rPr lang="en-US" sz="1800" err="1">
                <a:ea typeface="+mn-lt"/>
                <a:cs typeface="+mn-lt"/>
              </a:rPr>
              <a:t>Mejor</a:t>
            </a:r>
            <a:r>
              <a:rPr lang="en-US" sz="1800">
                <a:ea typeface="+mn-lt"/>
                <a:cs typeface="+mn-lt"/>
              </a:rPr>
              <a:t> </a:t>
            </a:r>
            <a:r>
              <a:rPr lang="en-US" sz="1800" err="1">
                <a:ea typeface="+mn-lt"/>
                <a:cs typeface="+mn-lt"/>
              </a:rPr>
              <a:t>descripción</a:t>
            </a:r>
            <a:r>
              <a:rPr lang="en-US" sz="1800">
                <a:ea typeface="+mn-lt"/>
                <a:cs typeface="+mn-lt"/>
              </a:rPr>
              <a:t> del </a:t>
            </a:r>
            <a:r>
              <a:rPr lang="en-US" sz="1800" err="1">
                <a:ea typeface="+mn-lt"/>
                <a:cs typeface="+mn-lt"/>
              </a:rPr>
              <a:t>contenido</a:t>
            </a:r>
            <a:r>
              <a:rPr lang="en-US" sz="1800">
                <a:ea typeface="+mn-lt"/>
                <a:cs typeface="+mn-lt"/>
              </a:rPr>
              <a:t>: "Los </a:t>
            </a:r>
            <a:r>
              <a:rPr lang="en-US" sz="1800" err="1">
                <a:ea typeface="+mn-lt"/>
                <a:cs typeface="+mn-lt"/>
              </a:rPr>
              <a:t>salmos</a:t>
            </a:r>
            <a:r>
              <a:rPr lang="en-US" sz="1800">
                <a:ea typeface="+mn-lt"/>
                <a:cs typeface="+mn-lt"/>
              </a:rPr>
              <a:t> de </a:t>
            </a:r>
            <a:r>
              <a:rPr lang="en-US" sz="1800" err="1">
                <a:ea typeface="+mn-lt"/>
                <a:cs typeface="+mn-lt"/>
              </a:rPr>
              <a:t>ira</a:t>
            </a:r>
            <a:r>
              <a:rPr lang="en-US" sz="1800">
                <a:ea typeface="+mn-lt"/>
                <a:cs typeface="+mn-lt"/>
              </a:rPr>
              <a:t>"  </a:t>
            </a:r>
            <a:endParaRPr lang="en-US" sz="1800"/>
          </a:p>
        </p:txBody>
      </p:sp>
    </p:spTree>
    <p:extLst>
      <p:ext uri="{BB962C8B-B14F-4D97-AF65-F5344CB8AC3E}">
        <p14:creationId xmlns:p14="http://schemas.microsoft.com/office/powerpoint/2010/main" val="85057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D3F4C-E277-636D-F42F-CA2C3DDA4A02}"/>
              </a:ext>
            </a:extLst>
          </p:cNvPr>
          <p:cNvSpPr>
            <a:spLocks noGrp="1"/>
          </p:cNvSpPr>
          <p:nvPr>
            <p:ph type="title"/>
          </p:nvPr>
        </p:nvSpPr>
        <p:spPr/>
        <p:txBody>
          <a:bodyPr>
            <a:normAutofit fontScale="90000"/>
          </a:bodyPr>
          <a:lstStyle/>
          <a:p>
            <a:r>
              <a:rPr lang="en-US">
                <a:latin typeface="Malgun Gothic"/>
                <a:ea typeface="Malgun Gothic"/>
              </a:rPr>
              <a:t>Imprecatory Psalms / Los </a:t>
            </a:r>
            <a:r>
              <a:rPr lang="en-US" err="1">
                <a:latin typeface="Malgun Gothic"/>
                <a:ea typeface="Malgun Gothic"/>
              </a:rPr>
              <a:t>salmos</a:t>
            </a:r>
            <a:r>
              <a:rPr lang="en-US">
                <a:latin typeface="Malgun Gothic"/>
                <a:ea typeface="Malgun Gothic"/>
              </a:rPr>
              <a:t> </a:t>
            </a:r>
            <a:r>
              <a:rPr lang="en-US" err="1">
                <a:latin typeface="Malgun Gothic"/>
                <a:ea typeface="Malgun Gothic"/>
              </a:rPr>
              <a:t>imprecatorios</a:t>
            </a:r>
            <a:endParaRPr lang="en-US" err="1"/>
          </a:p>
        </p:txBody>
      </p:sp>
      <p:sp>
        <p:nvSpPr>
          <p:cNvPr id="3" name="Content Placeholder 2">
            <a:extLst>
              <a:ext uri="{FF2B5EF4-FFF2-40B4-BE49-F238E27FC236}">
                <a16:creationId xmlns:a16="http://schemas.microsoft.com/office/drawing/2014/main" id="{C130F938-DFB2-84C9-9F23-D3735E41A349}"/>
              </a:ext>
            </a:extLst>
          </p:cNvPr>
          <p:cNvSpPr>
            <a:spLocks noGrp="1"/>
          </p:cNvSpPr>
          <p:nvPr>
            <p:ph sz="half" idx="1"/>
          </p:nvPr>
        </p:nvSpPr>
        <p:spPr/>
        <p:txBody>
          <a:bodyPr/>
          <a:lstStyle/>
          <a:p>
            <a:pPr>
              <a:lnSpc>
                <a:spcPct val="120000"/>
              </a:lnSpc>
              <a:spcBef>
                <a:spcPts val="0"/>
              </a:spcBef>
            </a:pPr>
            <a:r>
              <a:rPr lang="en-US" sz="2000"/>
              <a:t>Extensions of Laments</a:t>
            </a:r>
          </a:p>
          <a:p>
            <a:pPr lvl="1">
              <a:lnSpc>
                <a:spcPct val="120000"/>
              </a:lnSpc>
              <a:spcBef>
                <a:spcPts val="0"/>
              </a:spcBef>
            </a:pPr>
            <a:r>
              <a:rPr lang="en-US" sz="1800"/>
              <a:t>Often include a protestation of innocence (109:2-3) or a confession of sin (69:5)</a:t>
            </a:r>
          </a:p>
          <a:p>
            <a:pPr lvl="1">
              <a:lnSpc>
                <a:spcPct val="120000"/>
              </a:lnSpc>
              <a:spcBef>
                <a:spcPts val="0"/>
              </a:spcBef>
            </a:pPr>
            <a:r>
              <a:rPr lang="en-US" sz="1800"/>
              <a:t>The difference: the psalmist desires to see vengeance carried out on his enemies</a:t>
            </a:r>
          </a:p>
          <a:p>
            <a:pPr>
              <a:lnSpc>
                <a:spcPct val="120000"/>
              </a:lnSpc>
              <a:spcBef>
                <a:spcPts val="0"/>
              </a:spcBef>
            </a:pPr>
            <a:r>
              <a:rPr lang="en-US" sz="2000"/>
              <a:t>Demonstrate a “Theology of Retribution” worldview—that a just God must punish evil </a:t>
            </a:r>
          </a:p>
          <a:p>
            <a:endParaRPr lang="en-US"/>
          </a:p>
        </p:txBody>
      </p:sp>
      <p:sp>
        <p:nvSpPr>
          <p:cNvPr id="4" name="Content Placeholder 3">
            <a:extLst>
              <a:ext uri="{FF2B5EF4-FFF2-40B4-BE49-F238E27FC236}">
                <a16:creationId xmlns:a16="http://schemas.microsoft.com/office/drawing/2014/main" id="{CD4F546C-C514-2617-51CC-F2C0B207B00D}"/>
              </a:ext>
            </a:extLst>
          </p:cNvPr>
          <p:cNvSpPr>
            <a:spLocks noGrp="1"/>
          </p:cNvSpPr>
          <p:nvPr>
            <p:ph sz="half" idx="2"/>
          </p:nvPr>
        </p:nvSpPr>
        <p:spPr/>
        <p:txBody>
          <a:bodyPr vert="horz" lIns="91440" tIns="45720" rIns="91440" bIns="45720" rtlCol="0" anchor="t">
            <a:normAutofit/>
          </a:bodyPr>
          <a:lstStyle/>
          <a:p>
            <a:pPr>
              <a:lnSpc>
                <a:spcPct val="120000"/>
              </a:lnSpc>
              <a:spcBef>
                <a:spcPts val="0"/>
              </a:spcBef>
            </a:pPr>
            <a:r>
              <a:rPr lang="en-US" sz="2000" err="1">
                <a:ea typeface="+mn-lt"/>
                <a:cs typeface="+mn-lt"/>
              </a:rPr>
              <a:t>Extensiones</a:t>
            </a:r>
            <a:r>
              <a:rPr lang="en-US" sz="2000">
                <a:ea typeface="+mn-lt"/>
                <a:cs typeface="+mn-lt"/>
              </a:rPr>
              <a:t> de </a:t>
            </a:r>
            <a:r>
              <a:rPr lang="en-US" sz="2000" err="1">
                <a:ea typeface="+mn-lt"/>
                <a:cs typeface="+mn-lt"/>
              </a:rPr>
              <a:t>los</a:t>
            </a:r>
            <a:r>
              <a:rPr lang="en-US" sz="2000">
                <a:ea typeface="+mn-lt"/>
                <a:cs typeface="+mn-lt"/>
              </a:rPr>
              <a:t> </a:t>
            </a:r>
            <a:r>
              <a:rPr lang="en-US" sz="2000" err="1">
                <a:ea typeface="+mn-lt"/>
                <a:cs typeface="+mn-lt"/>
              </a:rPr>
              <a:t>lamentos</a:t>
            </a:r>
            <a:endParaRPr lang="en-US" sz="2000">
              <a:ea typeface="+mn-lt"/>
              <a:cs typeface="+mn-lt"/>
            </a:endParaRPr>
          </a:p>
          <a:p>
            <a:pPr lvl="1">
              <a:lnSpc>
                <a:spcPct val="120000"/>
              </a:lnSpc>
              <a:spcBef>
                <a:spcPts val="0"/>
              </a:spcBef>
            </a:pPr>
            <a:r>
              <a:rPr lang="en-US" sz="1800" err="1">
                <a:ea typeface="+mn-lt"/>
                <a:cs typeface="+mn-lt"/>
              </a:rPr>
              <a:t>Muchas</a:t>
            </a:r>
            <a:r>
              <a:rPr lang="en-US" sz="1800">
                <a:ea typeface="+mn-lt"/>
                <a:cs typeface="+mn-lt"/>
              </a:rPr>
              <a:t> </a:t>
            </a:r>
            <a:r>
              <a:rPr lang="en-US" sz="1800" err="1">
                <a:ea typeface="+mn-lt"/>
                <a:cs typeface="+mn-lt"/>
              </a:rPr>
              <a:t>veces</a:t>
            </a:r>
            <a:r>
              <a:rPr lang="en-US" sz="1800">
                <a:ea typeface="+mn-lt"/>
                <a:cs typeface="+mn-lt"/>
              </a:rPr>
              <a:t> </a:t>
            </a:r>
            <a:r>
              <a:rPr lang="en-US" sz="1800" err="1">
                <a:ea typeface="+mn-lt"/>
                <a:cs typeface="+mn-lt"/>
              </a:rPr>
              <a:t>incluyen</a:t>
            </a:r>
            <a:r>
              <a:rPr lang="en-US" sz="1800">
                <a:ea typeface="+mn-lt"/>
                <a:cs typeface="+mn-lt"/>
              </a:rPr>
              <a:t> </a:t>
            </a:r>
            <a:r>
              <a:rPr lang="en-US" sz="1800" err="1">
                <a:ea typeface="+mn-lt"/>
                <a:cs typeface="+mn-lt"/>
              </a:rPr>
              <a:t>una</a:t>
            </a:r>
            <a:r>
              <a:rPr lang="en-US" sz="1800">
                <a:ea typeface="+mn-lt"/>
                <a:cs typeface="+mn-lt"/>
              </a:rPr>
              <a:t> </a:t>
            </a:r>
            <a:r>
              <a:rPr lang="en-US" sz="1800" err="1">
                <a:ea typeface="+mn-lt"/>
                <a:cs typeface="+mn-lt"/>
              </a:rPr>
              <a:t>declaración</a:t>
            </a:r>
            <a:r>
              <a:rPr lang="en-US" sz="1800">
                <a:ea typeface="+mn-lt"/>
                <a:cs typeface="+mn-lt"/>
              </a:rPr>
              <a:t> de </a:t>
            </a:r>
            <a:r>
              <a:rPr lang="en-US" sz="1800" err="1">
                <a:ea typeface="+mn-lt"/>
                <a:cs typeface="+mn-lt"/>
              </a:rPr>
              <a:t>inocencia</a:t>
            </a:r>
            <a:r>
              <a:rPr lang="en-US" sz="1800">
                <a:ea typeface="+mn-lt"/>
                <a:cs typeface="+mn-lt"/>
              </a:rPr>
              <a:t> (109:2-3) o </a:t>
            </a:r>
            <a:r>
              <a:rPr lang="en-US" sz="1800" err="1">
                <a:ea typeface="+mn-lt"/>
                <a:cs typeface="+mn-lt"/>
              </a:rPr>
              <a:t>una</a:t>
            </a:r>
            <a:r>
              <a:rPr lang="en-US" sz="1800">
                <a:ea typeface="+mn-lt"/>
                <a:cs typeface="+mn-lt"/>
              </a:rPr>
              <a:t> </a:t>
            </a:r>
            <a:r>
              <a:rPr lang="en-US" sz="1800" err="1">
                <a:ea typeface="+mn-lt"/>
                <a:cs typeface="+mn-lt"/>
              </a:rPr>
              <a:t>confesión</a:t>
            </a:r>
            <a:r>
              <a:rPr lang="en-US" sz="1800">
                <a:ea typeface="+mn-lt"/>
                <a:cs typeface="+mn-lt"/>
              </a:rPr>
              <a:t> de </a:t>
            </a:r>
            <a:r>
              <a:rPr lang="en-US" sz="1800" err="1">
                <a:ea typeface="+mn-lt"/>
                <a:cs typeface="+mn-lt"/>
              </a:rPr>
              <a:t>pecado</a:t>
            </a:r>
            <a:r>
              <a:rPr lang="en-US" sz="1800">
                <a:ea typeface="+mn-lt"/>
                <a:cs typeface="+mn-lt"/>
              </a:rPr>
              <a:t> (69:5)</a:t>
            </a:r>
          </a:p>
          <a:p>
            <a:pPr lvl="1">
              <a:lnSpc>
                <a:spcPct val="120000"/>
              </a:lnSpc>
              <a:spcBef>
                <a:spcPts val="0"/>
              </a:spcBef>
            </a:pPr>
            <a:r>
              <a:rPr lang="en-US" sz="1800">
                <a:ea typeface="+mn-lt"/>
                <a:cs typeface="+mn-lt"/>
              </a:rPr>
              <a:t>La </a:t>
            </a:r>
            <a:r>
              <a:rPr lang="en-US" sz="1800" err="1">
                <a:ea typeface="+mn-lt"/>
                <a:cs typeface="+mn-lt"/>
              </a:rPr>
              <a:t>diferencia</a:t>
            </a:r>
            <a:r>
              <a:rPr lang="en-US" sz="1800">
                <a:ea typeface="+mn-lt"/>
                <a:cs typeface="+mn-lt"/>
              </a:rPr>
              <a:t>: </a:t>
            </a:r>
            <a:r>
              <a:rPr lang="en-US" sz="1800" err="1">
                <a:ea typeface="+mn-lt"/>
                <a:cs typeface="+mn-lt"/>
              </a:rPr>
              <a:t>el</a:t>
            </a:r>
            <a:r>
              <a:rPr lang="en-US" sz="1800">
                <a:ea typeface="+mn-lt"/>
                <a:cs typeface="+mn-lt"/>
              </a:rPr>
              <a:t> </a:t>
            </a:r>
            <a:r>
              <a:rPr lang="en-US" sz="1800" err="1">
                <a:ea typeface="+mn-lt"/>
                <a:cs typeface="+mn-lt"/>
              </a:rPr>
              <a:t>salmista</a:t>
            </a:r>
            <a:r>
              <a:rPr lang="en-US" sz="1800">
                <a:ea typeface="+mn-lt"/>
                <a:cs typeface="+mn-lt"/>
              </a:rPr>
              <a:t> </a:t>
            </a:r>
            <a:r>
              <a:rPr lang="en-US" sz="1800" err="1">
                <a:ea typeface="+mn-lt"/>
                <a:cs typeface="+mn-lt"/>
              </a:rPr>
              <a:t>desea</a:t>
            </a:r>
            <a:r>
              <a:rPr lang="en-US" sz="1800">
                <a:ea typeface="+mn-lt"/>
                <a:cs typeface="+mn-lt"/>
              </a:rPr>
              <a:t> </a:t>
            </a:r>
            <a:r>
              <a:rPr lang="en-US" sz="1800" err="1">
                <a:ea typeface="+mn-lt"/>
                <a:cs typeface="+mn-lt"/>
              </a:rPr>
              <a:t>ver</a:t>
            </a:r>
            <a:r>
              <a:rPr lang="en-US" sz="1800">
                <a:ea typeface="+mn-lt"/>
                <a:cs typeface="+mn-lt"/>
              </a:rPr>
              <a:t> que se </a:t>
            </a:r>
            <a:r>
              <a:rPr lang="en-US" sz="1800" err="1">
                <a:ea typeface="+mn-lt"/>
                <a:cs typeface="+mn-lt"/>
              </a:rPr>
              <a:t>ejecute</a:t>
            </a:r>
            <a:r>
              <a:rPr lang="en-US" sz="1800">
                <a:ea typeface="+mn-lt"/>
                <a:cs typeface="+mn-lt"/>
              </a:rPr>
              <a:t> </a:t>
            </a:r>
            <a:r>
              <a:rPr lang="en-US" sz="1800" err="1">
                <a:ea typeface="+mn-lt"/>
                <a:cs typeface="+mn-lt"/>
              </a:rPr>
              <a:t>venganza</a:t>
            </a:r>
            <a:r>
              <a:rPr lang="en-US" sz="1800">
                <a:ea typeface="+mn-lt"/>
                <a:cs typeface="+mn-lt"/>
              </a:rPr>
              <a:t> contra sus </a:t>
            </a:r>
            <a:r>
              <a:rPr lang="en-US" sz="1800" err="1">
                <a:ea typeface="+mn-lt"/>
                <a:cs typeface="+mn-lt"/>
              </a:rPr>
              <a:t>enemigos</a:t>
            </a:r>
            <a:endParaRPr lang="en-US" sz="1800">
              <a:ea typeface="+mn-lt"/>
              <a:cs typeface="+mn-lt"/>
            </a:endParaRPr>
          </a:p>
          <a:p>
            <a:pPr>
              <a:lnSpc>
                <a:spcPct val="120000"/>
              </a:lnSpc>
              <a:spcBef>
                <a:spcPts val="0"/>
              </a:spcBef>
            </a:pPr>
            <a:r>
              <a:rPr lang="en-US" sz="2000" err="1">
                <a:ea typeface="+mn-lt"/>
                <a:cs typeface="+mn-lt"/>
              </a:rPr>
              <a:t>Exhíben</a:t>
            </a:r>
            <a:r>
              <a:rPr lang="en-US" sz="2000">
                <a:ea typeface="+mn-lt"/>
                <a:cs typeface="+mn-lt"/>
              </a:rPr>
              <a:t> </a:t>
            </a:r>
            <a:r>
              <a:rPr lang="en-US" sz="2000" err="1">
                <a:ea typeface="+mn-lt"/>
                <a:cs typeface="+mn-lt"/>
              </a:rPr>
              <a:t>una</a:t>
            </a:r>
            <a:r>
              <a:rPr lang="en-US" sz="2000">
                <a:ea typeface="+mn-lt"/>
                <a:cs typeface="+mn-lt"/>
              </a:rPr>
              <a:t> </a:t>
            </a:r>
            <a:r>
              <a:rPr lang="en-US" sz="2000" err="1">
                <a:ea typeface="+mn-lt"/>
                <a:cs typeface="+mn-lt"/>
              </a:rPr>
              <a:t>cosmovisión</a:t>
            </a:r>
            <a:r>
              <a:rPr lang="en-US" sz="2000">
                <a:ea typeface="+mn-lt"/>
                <a:cs typeface="+mn-lt"/>
              </a:rPr>
              <a:t> de "</a:t>
            </a:r>
            <a:r>
              <a:rPr lang="en-US" sz="2000" err="1">
                <a:ea typeface="+mn-lt"/>
                <a:cs typeface="+mn-lt"/>
              </a:rPr>
              <a:t>teología</a:t>
            </a:r>
            <a:r>
              <a:rPr lang="en-US" sz="2000">
                <a:ea typeface="+mn-lt"/>
                <a:cs typeface="+mn-lt"/>
              </a:rPr>
              <a:t> de </a:t>
            </a:r>
            <a:r>
              <a:rPr lang="en-US" sz="2000" err="1">
                <a:ea typeface="+mn-lt"/>
                <a:cs typeface="+mn-lt"/>
              </a:rPr>
              <a:t>retribución</a:t>
            </a:r>
            <a:r>
              <a:rPr lang="en-US" sz="2000">
                <a:ea typeface="+mn-lt"/>
                <a:cs typeface="+mn-lt"/>
              </a:rPr>
              <a:t>" —que un Dios </a:t>
            </a:r>
            <a:r>
              <a:rPr lang="en-US" sz="2000" err="1">
                <a:ea typeface="+mn-lt"/>
                <a:cs typeface="+mn-lt"/>
              </a:rPr>
              <a:t>justo</a:t>
            </a:r>
            <a:r>
              <a:rPr lang="en-US" sz="2000">
                <a:ea typeface="+mn-lt"/>
                <a:cs typeface="+mn-lt"/>
              </a:rPr>
              <a:t> </a:t>
            </a:r>
            <a:r>
              <a:rPr lang="en-US" sz="2000" err="1">
                <a:ea typeface="+mn-lt"/>
                <a:cs typeface="+mn-lt"/>
              </a:rPr>
              <a:t>debe</a:t>
            </a:r>
            <a:r>
              <a:rPr lang="en-US" sz="2000">
                <a:ea typeface="+mn-lt"/>
                <a:cs typeface="+mn-lt"/>
              </a:rPr>
              <a:t> </a:t>
            </a:r>
            <a:r>
              <a:rPr lang="en-US" sz="2000" err="1">
                <a:ea typeface="+mn-lt"/>
                <a:cs typeface="+mn-lt"/>
              </a:rPr>
              <a:t>castigar</a:t>
            </a:r>
            <a:r>
              <a:rPr lang="en-US" sz="2000">
                <a:ea typeface="+mn-lt"/>
                <a:cs typeface="+mn-lt"/>
              </a:rPr>
              <a:t> la </a:t>
            </a:r>
            <a:r>
              <a:rPr lang="en-US" sz="2000" err="1">
                <a:ea typeface="+mn-lt"/>
                <a:cs typeface="+mn-lt"/>
              </a:rPr>
              <a:t>maldad</a:t>
            </a:r>
            <a:r>
              <a:rPr lang="en-US" sz="2000">
                <a:ea typeface="+mn-lt"/>
                <a:cs typeface="+mn-lt"/>
              </a:rPr>
              <a:t>  </a:t>
            </a:r>
            <a:endParaRPr lang="en-US" sz="2000"/>
          </a:p>
        </p:txBody>
      </p:sp>
    </p:spTree>
    <p:extLst>
      <p:ext uri="{BB962C8B-B14F-4D97-AF65-F5344CB8AC3E}">
        <p14:creationId xmlns:p14="http://schemas.microsoft.com/office/powerpoint/2010/main" val="34196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4378-B6C0-F93B-C8FD-C1D7A8424F75}"/>
              </a:ext>
            </a:extLst>
          </p:cNvPr>
          <p:cNvSpPr>
            <a:spLocks noGrp="1"/>
          </p:cNvSpPr>
          <p:nvPr>
            <p:ph type="title"/>
          </p:nvPr>
        </p:nvSpPr>
        <p:spPr/>
        <p:txBody>
          <a:bodyPr>
            <a:normAutofit fontScale="90000"/>
          </a:bodyPr>
          <a:lstStyle/>
          <a:p>
            <a:r>
              <a:rPr lang="en-US" sz="3100">
                <a:latin typeface="Malgun Gothic"/>
                <a:ea typeface="Malgun Gothic"/>
              </a:rPr>
              <a:t>Questions to Answer / </a:t>
            </a:r>
            <a:r>
              <a:rPr lang="en-US" sz="3100" err="1">
                <a:latin typeface="Malgun Gothic"/>
                <a:ea typeface="Malgun Gothic"/>
              </a:rPr>
              <a:t>Preguntas</a:t>
            </a:r>
            <a:r>
              <a:rPr lang="en-US" sz="3100">
                <a:latin typeface="Malgun Gothic"/>
                <a:ea typeface="Malgun Gothic"/>
              </a:rPr>
              <a:t> para </a:t>
            </a:r>
            <a:r>
              <a:rPr lang="en-US" sz="3100" err="1">
                <a:latin typeface="Malgun Gothic"/>
                <a:ea typeface="Malgun Gothic"/>
              </a:rPr>
              <a:t>contestar</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64EE0DC0-72A4-4882-48FC-80BF386CE757}"/>
              </a:ext>
            </a:extLst>
          </p:cNvPr>
          <p:cNvSpPr>
            <a:spLocks noGrp="1"/>
          </p:cNvSpPr>
          <p:nvPr>
            <p:ph sz="half" idx="1"/>
          </p:nvPr>
        </p:nvSpPr>
        <p:spPr/>
        <p:txBody>
          <a:bodyPr>
            <a:normAutofit/>
          </a:bodyPr>
          <a:lstStyle/>
          <a:p>
            <a:pPr marL="377190" indent="-342900">
              <a:buFont typeface="+mj-lt"/>
              <a:buAutoNum type="arabicPeriod"/>
            </a:pPr>
            <a:r>
              <a:rPr lang="en-US" sz="2800"/>
              <a:t>Why did the psalmists pray for their enemies to suffer?</a:t>
            </a:r>
          </a:p>
          <a:p>
            <a:pPr marL="377190" indent="-342900">
              <a:buFont typeface="+mj-lt"/>
              <a:buAutoNum type="arabicPeriod"/>
            </a:pPr>
            <a:r>
              <a:rPr lang="en-US" sz="2800"/>
              <a:t>Is this desire for their enemies to suffer incompatible with God’s mercy?</a:t>
            </a:r>
          </a:p>
          <a:p>
            <a:pPr marL="377190" indent="-342900">
              <a:buFont typeface="+mj-lt"/>
              <a:buAutoNum type="arabicPeriod"/>
            </a:pPr>
            <a:r>
              <a:rPr lang="en-US" sz="2800"/>
              <a:t>How can these psalms help me when I’m angry?</a:t>
            </a:r>
          </a:p>
        </p:txBody>
      </p:sp>
      <p:sp>
        <p:nvSpPr>
          <p:cNvPr id="4" name="Content Placeholder 3">
            <a:extLst>
              <a:ext uri="{FF2B5EF4-FFF2-40B4-BE49-F238E27FC236}">
                <a16:creationId xmlns:a16="http://schemas.microsoft.com/office/drawing/2014/main" id="{18DA0BE4-BFAF-DE45-5E14-868A3EF61C6E}"/>
              </a:ext>
            </a:extLst>
          </p:cNvPr>
          <p:cNvSpPr>
            <a:spLocks noGrp="1"/>
          </p:cNvSpPr>
          <p:nvPr>
            <p:ph sz="half" idx="2"/>
          </p:nvPr>
        </p:nvSpPr>
        <p:spPr/>
        <p:txBody>
          <a:bodyPr vert="horz" lIns="91440" tIns="45720" rIns="91440" bIns="45720" rtlCol="0" anchor="t">
            <a:normAutofit/>
          </a:bodyPr>
          <a:lstStyle/>
          <a:p>
            <a:pPr marL="377190" indent="-342900">
              <a:buAutoNum type="arabicPeriod"/>
            </a:pPr>
            <a:r>
              <a:rPr lang="en-US" sz="2800">
                <a:ea typeface="+mn-lt"/>
                <a:cs typeface="+mn-lt"/>
              </a:rPr>
              <a:t>¿Por </a:t>
            </a:r>
            <a:r>
              <a:rPr lang="en-US" sz="2800" err="1">
                <a:ea typeface="+mn-lt"/>
                <a:cs typeface="+mn-lt"/>
              </a:rPr>
              <a:t>qué</a:t>
            </a:r>
            <a:r>
              <a:rPr lang="en-US" sz="2800">
                <a:ea typeface="+mn-lt"/>
                <a:cs typeface="+mn-lt"/>
              </a:rPr>
              <a:t> </a:t>
            </a:r>
            <a:r>
              <a:rPr lang="en-US" sz="2800" err="1">
                <a:ea typeface="+mn-lt"/>
                <a:cs typeface="+mn-lt"/>
              </a:rPr>
              <a:t>oraron</a:t>
            </a:r>
            <a:r>
              <a:rPr lang="en-US" sz="2800">
                <a:ea typeface="+mn-lt"/>
                <a:cs typeface="+mn-lt"/>
              </a:rPr>
              <a:t> </a:t>
            </a:r>
            <a:r>
              <a:rPr lang="en-US" sz="2800" err="1">
                <a:ea typeface="+mn-lt"/>
                <a:cs typeface="+mn-lt"/>
              </a:rPr>
              <a:t>los</a:t>
            </a:r>
            <a:r>
              <a:rPr lang="en-US" sz="2800">
                <a:ea typeface="+mn-lt"/>
                <a:cs typeface="+mn-lt"/>
              </a:rPr>
              <a:t> </a:t>
            </a:r>
            <a:r>
              <a:rPr lang="en-US" sz="2800" err="1">
                <a:ea typeface="+mn-lt"/>
                <a:cs typeface="+mn-lt"/>
              </a:rPr>
              <a:t>salmistas</a:t>
            </a:r>
            <a:r>
              <a:rPr lang="en-US" sz="2800">
                <a:ea typeface="+mn-lt"/>
                <a:cs typeface="+mn-lt"/>
              </a:rPr>
              <a:t> que </a:t>
            </a:r>
            <a:r>
              <a:rPr lang="en-US" sz="2800" err="1">
                <a:ea typeface="+mn-lt"/>
                <a:cs typeface="+mn-lt"/>
              </a:rPr>
              <a:t>sufrieran</a:t>
            </a:r>
            <a:r>
              <a:rPr lang="en-US" sz="2800">
                <a:ea typeface="+mn-lt"/>
                <a:cs typeface="+mn-lt"/>
              </a:rPr>
              <a:t> sus </a:t>
            </a:r>
            <a:r>
              <a:rPr lang="en-US" sz="2800" err="1">
                <a:ea typeface="+mn-lt"/>
                <a:cs typeface="+mn-lt"/>
              </a:rPr>
              <a:t>enemigos</a:t>
            </a:r>
            <a:r>
              <a:rPr lang="en-US" sz="2800">
                <a:ea typeface="+mn-lt"/>
                <a:cs typeface="+mn-lt"/>
              </a:rPr>
              <a:t>?</a:t>
            </a:r>
          </a:p>
          <a:p>
            <a:pPr marL="377190" indent="-342900">
              <a:buAutoNum type="arabicPeriod"/>
            </a:pPr>
            <a:r>
              <a:rPr lang="en-US" sz="2800">
                <a:ea typeface="+mn-lt"/>
                <a:cs typeface="+mn-lt"/>
              </a:rPr>
              <a:t>¿Es </a:t>
            </a:r>
            <a:r>
              <a:rPr lang="en-US" sz="2800" err="1">
                <a:ea typeface="+mn-lt"/>
                <a:cs typeface="+mn-lt"/>
              </a:rPr>
              <a:t>este</a:t>
            </a:r>
            <a:r>
              <a:rPr lang="en-US" sz="2800">
                <a:ea typeface="+mn-lt"/>
                <a:cs typeface="+mn-lt"/>
              </a:rPr>
              <a:t> </a:t>
            </a:r>
            <a:r>
              <a:rPr lang="en-US" sz="2800" err="1">
                <a:ea typeface="+mn-lt"/>
                <a:cs typeface="+mn-lt"/>
              </a:rPr>
              <a:t>deseo</a:t>
            </a:r>
            <a:r>
              <a:rPr lang="en-US" sz="2800">
                <a:ea typeface="+mn-lt"/>
                <a:cs typeface="+mn-lt"/>
              </a:rPr>
              <a:t> de que </a:t>
            </a:r>
            <a:r>
              <a:rPr lang="en-US" sz="2800" err="1">
                <a:ea typeface="+mn-lt"/>
                <a:cs typeface="+mn-lt"/>
              </a:rPr>
              <a:t>sufran</a:t>
            </a:r>
            <a:r>
              <a:rPr lang="en-US" sz="2800">
                <a:ea typeface="+mn-lt"/>
                <a:cs typeface="+mn-lt"/>
              </a:rPr>
              <a:t> sus </a:t>
            </a:r>
            <a:r>
              <a:rPr lang="en-US" sz="2800" err="1">
                <a:ea typeface="+mn-lt"/>
                <a:cs typeface="+mn-lt"/>
              </a:rPr>
              <a:t>enemigos</a:t>
            </a:r>
            <a:r>
              <a:rPr lang="en-US" sz="2800">
                <a:ea typeface="+mn-lt"/>
                <a:cs typeface="+mn-lt"/>
              </a:rPr>
              <a:t> incompatible con la misericordia de Dios?</a:t>
            </a:r>
          </a:p>
          <a:p>
            <a:pPr marL="377190" indent="-342900">
              <a:buAutoNum type="arabicPeriod"/>
            </a:pPr>
            <a:r>
              <a:rPr lang="en-US" sz="2800">
                <a:ea typeface="+mn-lt"/>
                <a:cs typeface="+mn-lt"/>
              </a:rPr>
              <a:t>¿</a:t>
            </a:r>
            <a:r>
              <a:rPr lang="en-US" sz="2800" err="1">
                <a:ea typeface="+mn-lt"/>
                <a:cs typeface="+mn-lt"/>
              </a:rPr>
              <a:t>Cómo</a:t>
            </a:r>
            <a:r>
              <a:rPr lang="en-US" sz="2800">
                <a:ea typeface="+mn-lt"/>
                <a:cs typeface="+mn-lt"/>
              </a:rPr>
              <a:t> </a:t>
            </a:r>
            <a:r>
              <a:rPr lang="en-US" sz="2800" err="1">
                <a:ea typeface="+mn-lt"/>
                <a:cs typeface="+mn-lt"/>
              </a:rPr>
              <a:t>pueden</a:t>
            </a:r>
            <a:r>
              <a:rPr lang="en-US" sz="2800">
                <a:ea typeface="+mn-lt"/>
                <a:cs typeface="+mn-lt"/>
              </a:rPr>
              <a:t> </a:t>
            </a:r>
            <a:r>
              <a:rPr lang="en-US" sz="2800" err="1">
                <a:ea typeface="+mn-lt"/>
                <a:cs typeface="+mn-lt"/>
              </a:rPr>
              <a:t>ayudarme</a:t>
            </a:r>
            <a:r>
              <a:rPr lang="en-US" sz="2800">
                <a:ea typeface="+mn-lt"/>
                <a:cs typeface="+mn-lt"/>
              </a:rPr>
              <a:t> </a:t>
            </a:r>
            <a:r>
              <a:rPr lang="en-US" sz="2800" err="1">
                <a:ea typeface="+mn-lt"/>
                <a:cs typeface="+mn-lt"/>
              </a:rPr>
              <a:t>estos</a:t>
            </a:r>
            <a:r>
              <a:rPr lang="en-US" sz="2800">
                <a:ea typeface="+mn-lt"/>
                <a:cs typeface="+mn-lt"/>
              </a:rPr>
              <a:t> </a:t>
            </a:r>
            <a:r>
              <a:rPr lang="en-US" sz="2800" err="1">
                <a:ea typeface="+mn-lt"/>
                <a:cs typeface="+mn-lt"/>
              </a:rPr>
              <a:t>salmos</a:t>
            </a:r>
            <a:r>
              <a:rPr lang="en-US" sz="2800">
                <a:ea typeface="+mn-lt"/>
                <a:cs typeface="+mn-lt"/>
              </a:rPr>
              <a:t> </a:t>
            </a:r>
            <a:r>
              <a:rPr lang="en-US" sz="2800" err="1">
                <a:ea typeface="+mn-lt"/>
                <a:cs typeface="+mn-lt"/>
              </a:rPr>
              <a:t>cuando</a:t>
            </a:r>
            <a:r>
              <a:rPr lang="en-US" sz="2800">
                <a:ea typeface="+mn-lt"/>
                <a:cs typeface="+mn-lt"/>
              </a:rPr>
              <a:t> </a:t>
            </a:r>
            <a:r>
              <a:rPr lang="en-US" sz="2800" err="1">
                <a:ea typeface="+mn-lt"/>
                <a:cs typeface="+mn-lt"/>
              </a:rPr>
              <a:t>estoy</a:t>
            </a:r>
            <a:r>
              <a:rPr lang="en-US" sz="2800">
                <a:ea typeface="+mn-lt"/>
                <a:cs typeface="+mn-lt"/>
              </a:rPr>
              <a:t> </a:t>
            </a:r>
            <a:r>
              <a:rPr lang="en-US" sz="2800" err="1">
                <a:ea typeface="+mn-lt"/>
                <a:cs typeface="+mn-lt"/>
              </a:rPr>
              <a:t>airado</a:t>
            </a:r>
            <a:r>
              <a:rPr lang="en-US" sz="2800">
                <a:ea typeface="+mn-lt"/>
                <a:cs typeface="+mn-lt"/>
              </a:rPr>
              <a:t>?</a:t>
            </a:r>
          </a:p>
        </p:txBody>
      </p:sp>
    </p:spTree>
    <p:extLst>
      <p:ext uri="{BB962C8B-B14F-4D97-AF65-F5344CB8AC3E}">
        <p14:creationId xmlns:p14="http://schemas.microsoft.com/office/powerpoint/2010/main" val="2289526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10934-8387-DB41-6045-616134B75F74}"/>
              </a:ext>
            </a:extLst>
          </p:cNvPr>
          <p:cNvSpPr>
            <a:spLocks noGrp="1"/>
          </p:cNvSpPr>
          <p:nvPr>
            <p:ph type="title"/>
          </p:nvPr>
        </p:nvSpPr>
        <p:spPr/>
        <p:txBody>
          <a:bodyPr/>
          <a:lstStyle/>
          <a:p>
            <a:r>
              <a:rPr lang="en-US" dirty="0"/>
              <a:t>Overview  /  Descriptión general</a:t>
            </a:r>
          </a:p>
        </p:txBody>
      </p:sp>
      <p:sp>
        <p:nvSpPr>
          <p:cNvPr id="3" name="Content Placeholder 2">
            <a:extLst>
              <a:ext uri="{FF2B5EF4-FFF2-40B4-BE49-F238E27FC236}">
                <a16:creationId xmlns:a16="http://schemas.microsoft.com/office/drawing/2014/main" id="{5C369A8A-4E64-E0DF-D54D-BD85B931A1EE}"/>
              </a:ext>
            </a:extLst>
          </p:cNvPr>
          <p:cNvSpPr>
            <a:spLocks noGrp="1"/>
          </p:cNvSpPr>
          <p:nvPr>
            <p:ph sz="half" idx="1"/>
          </p:nvPr>
        </p:nvSpPr>
        <p:spPr>
          <a:xfrm>
            <a:off x="337625" y="1467292"/>
            <a:ext cx="4234375" cy="4023503"/>
          </a:xfrm>
        </p:spPr>
        <p:txBody>
          <a:bodyPr>
            <a:normAutofit/>
          </a:bodyPr>
          <a:lstStyle/>
          <a:p>
            <a:r>
              <a:rPr lang="en-US" dirty="0"/>
              <a:t>What are the two key themes of the Book of Psalms?</a:t>
            </a:r>
          </a:p>
          <a:p>
            <a:r>
              <a:rPr lang="en-US" dirty="0"/>
              <a:t>Which psalms make up each book?</a:t>
            </a:r>
          </a:p>
          <a:p>
            <a:r>
              <a:rPr lang="en-US" dirty="0"/>
              <a:t>What is the general change in tone from the beginning to the end of the book of Psalms?</a:t>
            </a:r>
          </a:p>
          <a:p>
            <a:r>
              <a:rPr lang="en-US" dirty="0"/>
              <a:t>Which psalms are quoted or alluded to most often in the New Testament?</a:t>
            </a:r>
          </a:p>
          <a:p>
            <a:pPr marL="34290" indent="0">
              <a:buNone/>
            </a:pPr>
            <a:endParaRPr lang="en-US" dirty="0"/>
          </a:p>
          <a:p>
            <a:pPr marL="34290" indent="0">
              <a:buNone/>
            </a:pPr>
            <a:r>
              <a:rPr lang="en-US" dirty="0"/>
              <a:t>(Answers are on page 2 of the class material.)</a:t>
            </a:r>
          </a:p>
          <a:p>
            <a:pPr marL="34290" indent="0">
              <a:buNone/>
            </a:pPr>
            <a:endParaRPr lang="en-US" dirty="0"/>
          </a:p>
        </p:txBody>
      </p:sp>
      <p:sp>
        <p:nvSpPr>
          <p:cNvPr id="4" name="Content Placeholder 3">
            <a:extLst>
              <a:ext uri="{FF2B5EF4-FFF2-40B4-BE49-F238E27FC236}">
                <a16:creationId xmlns:a16="http://schemas.microsoft.com/office/drawing/2014/main" id="{77DCF428-B1BF-FB2D-00E2-70B11A65EB85}"/>
              </a:ext>
            </a:extLst>
          </p:cNvPr>
          <p:cNvSpPr>
            <a:spLocks noGrp="1"/>
          </p:cNvSpPr>
          <p:nvPr>
            <p:ph sz="half" idx="2"/>
          </p:nvPr>
        </p:nvSpPr>
        <p:spPr>
          <a:xfrm>
            <a:off x="4572000" y="1467293"/>
            <a:ext cx="4339882" cy="4023503"/>
          </a:xfrm>
        </p:spPr>
        <p:txBody>
          <a:bodyPr>
            <a:normAutofit/>
          </a:bodyPr>
          <a:lstStyle/>
          <a:p>
            <a:r>
              <a:rPr lang="es-ES" dirty="0"/>
              <a:t>¿Cuáles son los dos temas clave del libro de los Salmos?</a:t>
            </a:r>
          </a:p>
          <a:p>
            <a:r>
              <a:rPr lang="es-ES" dirty="0"/>
              <a:t>¿Cuáles salmos componen cada libro?</a:t>
            </a:r>
          </a:p>
          <a:p>
            <a:r>
              <a:rPr lang="es-ES" dirty="0"/>
              <a:t>¿Cuál es el cambio general de tono desde el principio hasta el final del libro de los Salmos?</a:t>
            </a:r>
          </a:p>
          <a:p>
            <a:r>
              <a:rPr lang="es-ES" dirty="0"/>
              <a:t>¿Cuáles salmos se citan o se aluden con mayor frecuencia en el Nuevo Testamento?</a:t>
            </a:r>
          </a:p>
          <a:p>
            <a:endParaRPr lang="es-ES" dirty="0"/>
          </a:p>
          <a:p>
            <a:pPr marL="34290" indent="0">
              <a:buNone/>
            </a:pPr>
            <a:r>
              <a:rPr lang="es-ES" dirty="0"/>
              <a:t>(Las respuestas se encuentran en la página 2 del material de clase.)</a:t>
            </a:r>
          </a:p>
          <a:p>
            <a:endParaRPr lang="en-US" dirty="0"/>
          </a:p>
        </p:txBody>
      </p:sp>
    </p:spTree>
    <p:extLst>
      <p:ext uri="{BB962C8B-B14F-4D97-AF65-F5344CB8AC3E}">
        <p14:creationId xmlns:p14="http://schemas.microsoft.com/office/powerpoint/2010/main" val="1085546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0E5-D8DA-4096-AC2A-3833C5469585}"/>
              </a:ext>
            </a:extLst>
          </p:cNvPr>
          <p:cNvSpPr>
            <a:spLocks noGrp="1"/>
          </p:cNvSpPr>
          <p:nvPr>
            <p:ph type="title"/>
          </p:nvPr>
        </p:nvSpPr>
        <p:spPr/>
        <p:txBody>
          <a:bodyPr/>
          <a:lstStyle/>
          <a:p>
            <a:r>
              <a:rPr lang="en-US">
                <a:latin typeface="Malgun Gothic"/>
                <a:ea typeface="Malgun Gothic"/>
              </a:rPr>
              <a:t>Theological Context / </a:t>
            </a:r>
            <a:r>
              <a:rPr lang="en-US" err="1">
                <a:latin typeface="Malgun Gothic"/>
                <a:ea typeface="Malgun Gothic"/>
              </a:rPr>
              <a:t>Contexto</a:t>
            </a:r>
            <a:r>
              <a:rPr lang="en-US">
                <a:latin typeface="Malgun Gothic"/>
                <a:ea typeface="Malgun Gothic"/>
              </a:rPr>
              <a:t> </a:t>
            </a:r>
            <a:r>
              <a:rPr lang="en-US" err="1">
                <a:latin typeface="Malgun Gothic"/>
                <a:ea typeface="Malgun Gothic"/>
              </a:rPr>
              <a:t>teológico</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E268329D-36CF-4D97-AC40-421F3238B87F}"/>
              </a:ext>
            </a:extLst>
          </p:cNvPr>
          <p:cNvSpPr>
            <a:spLocks noGrp="1"/>
          </p:cNvSpPr>
          <p:nvPr>
            <p:ph sz="half" idx="1"/>
          </p:nvPr>
        </p:nvSpPr>
        <p:spPr/>
        <p:txBody>
          <a:bodyPr>
            <a:normAutofit/>
          </a:bodyPr>
          <a:lstStyle/>
          <a:p>
            <a:r>
              <a:rPr lang="en-US" sz="2400"/>
              <a:t>God must and will punish sinners, </a:t>
            </a:r>
            <a:r>
              <a:rPr lang="en-US" sz="2100" err="1"/>
              <a:t>Deut</a:t>
            </a:r>
            <a:r>
              <a:rPr lang="en-US" sz="2100"/>
              <a:t> 27-28 &amp; Rom 2:6</a:t>
            </a:r>
            <a:br>
              <a:rPr lang="en-US" sz="2100"/>
            </a:br>
            <a:endParaRPr lang="en-US" sz="2100"/>
          </a:p>
          <a:p>
            <a:r>
              <a:rPr lang="en-US" sz="2400"/>
              <a:t>God expects His people to desire justice </a:t>
            </a:r>
            <a:r>
              <a:rPr lang="en-US" sz="2400" u="sng"/>
              <a:t>and</a:t>
            </a:r>
            <a:r>
              <a:rPr lang="en-US" sz="2400"/>
              <a:t> mercy, Mic 6:8; Matt 23:23</a:t>
            </a:r>
          </a:p>
          <a:p>
            <a:r>
              <a:rPr lang="en-US" sz="2400"/>
              <a:t>Many of the curses prayed for are the promised punishments for the sin described</a:t>
            </a:r>
          </a:p>
          <a:p>
            <a:endParaRPr lang="en-US" sz="2100"/>
          </a:p>
          <a:p>
            <a:endParaRPr lang="en-US" sz="2100"/>
          </a:p>
        </p:txBody>
      </p:sp>
      <p:sp>
        <p:nvSpPr>
          <p:cNvPr id="4" name="Content Placeholder 3">
            <a:extLst>
              <a:ext uri="{FF2B5EF4-FFF2-40B4-BE49-F238E27FC236}">
                <a16:creationId xmlns:a16="http://schemas.microsoft.com/office/drawing/2014/main" id="{4C6B3962-F0D6-ED4A-32E7-21FB1C575B99}"/>
              </a:ext>
            </a:extLst>
          </p:cNvPr>
          <p:cNvSpPr>
            <a:spLocks noGrp="1"/>
          </p:cNvSpPr>
          <p:nvPr>
            <p:ph sz="half" idx="2"/>
          </p:nvPr>
        </p:nvSpPr>
        <p:spPr/>
        <p:txBody>
          <a:bodyPr vert="horz" lIns="91440" tIns="45720" rIns="91440" bIns="45720" rtlCol="0" anchor="t">
            <a:normAutofit/>
          </a:bodyPr>
          <a:lstStyle/>
          <a:p>
            <a:r>
              <a:rPr lang="en-US" sz="2400">
                <a:ea typeface="+mn-lt"/>
                <a:cs typeface="+mn-lt"/>
              </a:rPr>
              <a:t>Dios </a:t>
            </a:r>
            <a:r>
              <a:rPr lang="en-US" sz="2400" err="1">
                <a:ea typeface="+mn-lt"/>
                <a:cs typeface="+mn-lt"/>
              </a:rPr>
              <a:t>debe</a:t>
            </a:r>
            <a:r>
              <a:rPr lang="en-US" sz="2400">
                <a:ea typeface="+mn-lt"/>
                <a:cs typeface="+mn-lt"/>
              </a:rPr>
              <a:t> </a:t>
            </a:r>
            <a:r>
              <a:rPr lang="en-US" sz="2400" err="1">
                <a:ea typeface="+mn-lt"/>
                <a:cs typeface="+mn-lt"/>
              </a:rPr>
              <a:t>castigar</a:t>
            </a:r>
            <a:r>
              <a:rPr lang="en-US" sz="2400">
                <a:ea typeface="+mn-lt"/>
                <a:cs typeface="+mn-lt"/>
              </a:rPr>
              <a:t> y </a:t>
            </a:r>
            <a:r>
              <a:rPr lang="en-US" sz="2400" err="1">
                <a:ea typeface="+mn-lt"/>
                <a:cs typeface="+mn-lt"/>
              </a:rPr>
              <a:t>sí</a:t>
            </a:r>
            <a:r>
              <a:rPr lang="en-US" sz="2400">
                <a:ea typeface="+mn-lt"/>
                <a:cs typeface="+mn-lt"/>
              </a:rPr>
              <a:t> </a:t>
            </a:r>
            <a:r>
              <a:rPr lang="en-US" sz="2400" err="1">
                <a:ea typeface="+mn-lt"/>
                <a:cs typeface="+mn-lt"/>
              </a:rPr>
              <a:t>castigará</a:t>
            </a:r>
            <a:r>
              <a:rPr lang="en-US" sz="2400">
                <a:ea typeface="+mn-lt"/>
                <a:cs typeface="+mn-lt"/>
              </a:rPr>
              <a:t> a </a:t>
            </a:r>
            <a:r>
              <a:rPr lang="en-US" sz="2400" err="1">
                <a:ea typeface="+mn-lt"/>
                <a:cs typeface="+mn-lt"/>
              </a:rPr>
              <a:t>los</a:t>
            </a:r>
            <a:r>
              <a:rPr lang="en-US" sz="2400">
                <a:ea typeface="+mn-lt"/>
                <a:cs typeface="+mn-lt"/>
              </a:rPr>
              <a:t> </a:t>
            </a:r>
            <a:r>
              <a:rPr lang="en-US" sz="2400" err="1">
                <a:ea typeface="+mn-lt"/>
                <a:cs typeface="+mn-lt"/>
              </a:rPr>
              <a:t>pecadores</a:t>
            </a:r>
            <a:r>
              <a:rPr lang="en-US" sz="2400">
                <a:ea typeface="+mn-lt"/>
                <a:cs typeface="+mn-lt"/>
              </a:rPr>
              <a:t>, </a:t>
            </a:r>
            <a:r>
              <a:rPr lang="en-US" sz="2100" err="1">
                <a:ea typeface="+mn-lt"/>
                <a:cs typeface="+mn-lt"/>
              </a:rPr>
              <a:t>Deut</a:t>
            </a:r>
            <a:r>
              <a:rPr lang="en-US" sz="2100">
                <a:ea typeface="+mn-lt"/>
                <a:cs typeface="+mn-lt"/>
              </a:rPr>
              <a:t> 27-28 y Rom 2:6</a:t>
            </a:r>
          </a:p>
          <a:p>
            <a:r>
              <a:rPr lang="en-US" sz="2400">
                <a:ea typeface="+mn-lt"/>
                <a:cs typeface="+mn-lt"/>
              </a:rPr>
              <a:t>Dios </a:t>
            </a:r>
            <a:r>
              <a:rPr lang="en-US" sz="2400" err="1">
                <a:ea typeface="+mn-lt"/>
                <a:cs typeface="+mn-lt"/>
              </a:rPr>
              <a:t>espera</a:t>
            </a:r>
            <a:r>
              <a:rPr lang="en-US" sz="2400">
                <a:ea typeface="+mn-lt"/>
                <a:cs typeface="+mn-lt"/>
              </a:rPr>
              <a:t> que </a:t>
            </a:r>
            <a:r>
              <a:rPr lang="en-US" sz="2400" err="1">
                <a:ea typeface="+mn-lt"/>
                <a:cs typeface="+mn-lt"/>
              </a:rPr>
              <a:t>Su</a:t>
            </a:r>
            <a:r>
              <a:rPr lang="en-US" sz="2400">
                <a:ea typeface="+mn-lt"/>
                <a:cs typeface="+mn-lt"/>
              </a:rPr>
              <a:t> pueblo </a:t>
            </a:r>
            <a:r>
              <a:rPr lang="en-US" sz="2400" err="1">
                <a:ea typeface="+mn-lt"/>
                <a:cs typeface="+mn-lt"/>
              </a:rPr>
              <a:t>desee</a:t>
            </a:r>
            <a:r>
              <a:rPr lang="en-US" sz="2400">
                <a:ea typeface="+mn-lt"/>
                <a:cs typeface="+mn-lt"/>
              </a:rPr>
              <a:t> </a:t>
            </a:r>
            <a:r>
              <a:rPr lang="en-US" sz="2400" err="1">
                <a:ea typeface="+mn-lt"/>
                <a:cs typeface="+mn-lt"/>
              </a:rPr>
              <a:t>justicia</a:t>
            </a:r>
            <a:r>
              <a:rPr lang="en-US" sz="2400">
                <a:ea typeface="+mn-lt"/>
                <a:cs typeface="+mn-lt"/>
              </a:rPr>
              <a:t> </a:t>
            </a:r>
            <a:r>
              <a:rPr lang="en-US" sz="2400" u="sng">
                <a:ea typeface="+mn-lt"/>
                <a:cs typeface="+mn-lt"/>
              </a:rPr>
              <a:t>y</a:t>
            </a:r>
            <a:r>
              <a:rPr lang="en-US" sz="2400">
                <a:ea typeface="+mn-lt"/>
                <a:cs typeface="+mn-lt"/>
              </a:rPr>
              <a:t> misericordia, </a:t>
            </a:r>
            <a:r>
              <a:rPr lang="en-US" sz="2400" err="1">
                <a:ea typeface="+mn-lt"/>
                <a:cs typeface="+mn-lt"/>
              </a:rPr>
              <a:t>Miq</a:t>
            </a:r>
            <a:r>
              <a:rPr lang="en-US" sz="2400">
                <a:ea typeface="+mn-lt"/>
                <a:cs typeface="+mn-lt"/>
              </a:rPr>
              <a:t> 6:8; Mt 23:23</a:t>
            </a:r>
          </a:p>
          <a:p>
            <a:r>
              <a:rPr lang="en-US" sz="2400" err="1">
                <a:ea typeface="+mn-lt"/>
                <a:cs typeface="+mn-lt"/>
              </a:rPr>
              <a:t>Muchas</a:t>
            </a:r>
            <a:r>
              <a:rPr lang="en-US" sz="2400">
                <a:ea typeface="+mn-lt"/>
                <a:cs typeface="+mn-lt"/>
              </a:rPr>
              <a:t> de las </a:t>
            </a:r>
            <a:r>
              <a:rPr lang="en-US" sz="2400" err="1">
                <a:ea typeface="+mn-lt"/>
                <a:cs typeface="+mn-lt"/>
              </a:rPr>
              <a:t>maldiciones</a:t>
            </a:r>
            <a:r>
              <a:rPr lang="en-US" sz="2400">
                <a:ea typeface="+mn-lt"/>
                <a:cs typeface="+mn-lt"/>
              </a:rPr>
              <a:t> </a:t>
            </a:r>
            <a:r>
              <a:rPr lang="en-US" sz="2400" err="1">
                <a:ea typeface="+mn-lt"/>
                <a:cs typeface="+mn-lt"/>
              </a:rPr>
              <a:t>por</a:t>
            </a:r>
            <a:r>
              <a:rPr lang="en-US" sz="2400">
                <a:ea typeface="+mn-lt"/>
                <a:cs typeface="+mn-lt"/>
              </a:rPr>
              <a:t> las que se </a:t>
            </a:r>
            <a:r>
              <a:rPr lang="en-US" sz="2400" err="1">
                <a:ea typeface="+mn-lt"/>
                <a:cs typeface="+mn-lt"/>
              </a:rPr>
              <a:t>ora</a:t>
            </a:r>
            <a:r>
              <a:rPr lang="en-US" sz="2400">
                <a:ea typeface="+mn-lt"/>
                <a:cs typeface="+mn-lt"/>
              </a:rPr>
              <a:t> son </a:t>
            </a:r>
            <a:r>
              <a:rPr lang="en-US" sz="2400" err="1">
                <a:ea typeface="+mn-lt"/>
                <a:cs typeface="+mn-lt"/>
              </a:rPr>
              <a:t>los</a:t>
            </a:r>
            <a:r>
              <a:rPr lang="en-US" sz="2400">
                <a:ea typeface="+mn-lt"/>
                <a:cs typeface="+mn-lt"/>
              </a:rPr>
              <a:t> </a:t>
            </a:r>
            <a:r>
              <a:rPr lang="en-US" sz="2400" err="1">
                <a:ea typeface="+mn-lt"/>
                <a:cs typeface="+mn-lt"/>
              </a:rPr>
              <a:t>castigos</a:t>
            </a:r>
            <a:r>
              <a:rPr lang="en-US" sz="2400">
                <a:ea typeface="+mn-lt"/>
                <a:cs typeface="+mn-lt"/>
              </a:rPr>
              <a:t> </a:t>
            </a:r>
            <a:r>
              <a:rPr lang="en-US" sz="2400" err="1">
                <a:ea typeface="+mn-lt"/>
                <a:cs typeface="+mn-lt"/>
              </a:rPr>
              <a:t>prometidos</a:t>
            </a:r>
            <a:r>
              <a:rPr lang="en-US" sz="2400">
                <a:ea typeface="+mn-lt"/>
                <a:cs typeface="+mn-lt"/>
              </a:rPr>
              <a:t> </a:t>
            </a:r>
            <a:r>
              <a:rPr lang="en-US" sz="2400" err="1">
                <a:ea typeface="+mn-lt"/>
                <a:cs typeface="+mn-lt"/>
              </a:rPr>
              <a:t>por</a:t>
            </a:r>
            <a:r>
              <a:rPr lang="en-US" sz="2400">
                <a:ea typeface="+mn-lt"/>
                <a:cs typeface="+mn-lt"/>
              </a:rPr>
              <a:t> </a:t>
            </a:r>
            <a:r>
              <a:rPr lang="en-US" sz="2400" err="1">
                <a:ea typeface="+mn-lt"/>
                <a:cs typeface="+mn-lt"/>
              </a:rPr>
              <a:t>el</a:t>
            </a:r>
            <a:r>
              <a:rPr lang="en-US" sz="2400">
                <a:ea typeface="+mn-lt"/>
                <a:cs typeface="+mn-lt"/>
              </a:rPr>
              <a:t> </a:t>
            </a:r>
            <a:r>
              <a:rPr lang="en-US" sz="2400" err="1">
                <a:ea typeface="+mn-lt"/>
                <a:cs typeface="+mn-lt"/>
              </a:rPr>
              <a:t>pecado</a:t>
            </a:r>
            <a:r>
              <a:rPr lang="en-US" sz="2400">
                <a:ea typeface="+mn-lt"/>
                <a:cs typeface="+mn-lt"/>
              </a:rPr>
              <a:t> </a:t>
            </a:r>
            <a:r>
              <a:rPr lang="en-US" sz="2400" err="1">
                <a:ea typeface="+mn-lt"/>
                <a:cs typeface="+mn-lt"/>
              </a:rPr>
              <a:t>descrito</a:t>
            </a:r>
            <a:endParaRPr lang="en-US" sz="2400"/>
          </a:p>
        </p:txBody>
      </p:sp>
    </p:spTree>
    <p:extLst>
      <p:ext uri="{BB962C8B-B14F-4D97-AF65-F5344CB8AC3E}">
        <p14:creationId xmlns:p14="http://schemas.microsoft.com/office/powerpoint/2010/main" val="214340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2481-62A2-1183-001A-1A5D814F724F}"/>
              </a:ext>
            </a:extLst>
          </p:cNvPr>
          <p:cNvSpPr>
            <a:spLocks noGrp="1"/>
          </p:cNvSpPr>
          <p:nvPr>
            <p:ph type="title"/>
          </p:nvPr>
        </p:nvSpPr>
        <p:spPr/>
        <p:txBody>
          <a:bodyPr/>
          <a:lstStyle/>
          <a:p>
            <a:r>
              <a:rPr lang="en-US">
                <a:latin typeface="Malgun Gothic"/>
                <a:ea typeface="Malgun Gothic"/>
              </a:rPr>
              <a:t>Promised Punishment / </a:t>
            </a:r>
            <a:r>
              <a:rPr lang="en-US" err="1">
                <a:latin typeface="Malgun Gothic"/>
                <a:ea typeface="Malgun Gothic"/>
              </a:rPr>
              <a:t>Castigo</a:t>
            </a:r>
            <a:r>
              <a:rPr lang="en-US">
                <a:latin typeface="Malgun Gothic"/>
                <a:ea typeface="Malgun Gothic"/>
              </a:rPr>
              <a:t> </a:t>
            </a:r>
            <a:r>
              <a:rPr lang="en-US" err="1">
                <a:latin typeface="Malgun Gothic"/>
                <a:ea typeface="Malgun Gothic"/>
              </a:rPr>
              <a:t>prometido</a:t>
            </a:r>
            <a:endParaRPr lang="en-US" err="1"/>
          </a:p>
        </p:txBody>
      </p:sp>
      <p:graphicFrame>
        <p:nvGraphicFramePr>
          <p:cNvPr id="3" name="Table 2">
            <a:extLst>
              <a:ext uri="{FF2B5EF4-FFF2-40B4-BE49-F238E27FC236}">
                <a16:creationId xmlns:a16="http://schemas.microsoft.com/office/drawing/2014/main" id="{0E158DB3-6815-74E8-E6DC-908504416001}"/>
              </a:ext>
            </a:extLst>
          </p:cNvPr>
          <p:cNvGraphicFramePr>
            <a:graphicFrameLocks noGrp="1"/>
          </p:cNvGraphicFramePr>
          <p:nvPr>
            <p:extLst>
              <p:ext uri="{D42A27DB-BD31-4B8C-83A1-F6EECF244321}">
                <p14:modId xmlns:p14="http://schemas.microsoft.com/office/powerpoint/2010/main" val="427488659"/>
              </p:ext>
            </p:extLst>
          </p:nvPr>
        </p:nvGraphicFramePr>
        <p:xfrm>
          <a:off x="284872" y="1214047"/>
          <a:ext cx="8574256" cy="1764630"/>
        </p:xfrm>
        <a:graphic>
          <a:graphicData uri="http://schemas.openxmlformats.org/drawingml/2006/table">
            <a:tbl>
              <a:tblPr firstRow="1" firstCol="1" bandRow="1">
                <a:tableStyleId>{7E9639D4-E3E2-4D34-9284-5A2195B3D0D7}</a:tableStyleId>
              </a:tblPr>
              <a:tblGrid>
                <a:gridCol w="1038860">
                  <a:extLst>
                    <a:ext uri="{9D8B030D-6E8A-4147-A177-3AD203B41FA5}">
                      <a16:colId xmlns:a16="http://schemas.microsoft.com/office/drawing/2014/main" val="4109625203"/>
                    </a:ext>
                  </a:extLst>
                </a:gridCol>
                <a:gridCol w="2633731">
                  <a:extLst>
                    <a:ext uri="{9D8B030D-6E8A-4147-A177-3AD203B41FA5}">
                      <a16:colId xmlns:a16="http://schemas.microsoft.com/office/drawing/2014/main" val="755166912"/>
                    </a:ext>
                  </a:extLst>
                </a:gridCol>
                <a:gridCol w="2457336">
                  <a:extLst>
                    <a:ext uri="{9D8B030D-6E8A-4147-A177-3AD203B41FA5}">
                      <a16:colId xmlns:a16="http://schemas.microsoft.com/office/drawing/2014/main" val="3561743262"/>
                    </a:ext>
                  </a:extLst>
                </a:gridCol>
                <a:gridCol w="2444329">
                  <a:extLst>
                    <a:ext uri="{9D8B030D-6E8A-4147-A177-3AD203B41FA5}">
                      <a16:colId xmlns:a16="http://schemas.microsoft.com/office/drawing/2014/main" val="1748394246"/>
                    </a:ext>
                  </a:extLst>
                </a:gridCol>
              </a:tblGrid>
              <a:tr h="390179">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Who is being prophesied against?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What punishment is promised?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Why are they punished?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321037"/>
                  </a:ext>
                </a:extLst>
              </a:tr>
              <a:tr h="425650">
                <a:tc>
                  <a:txBody>
                    <a:bodyPr/>
                    <a:lstStyle/>
                    <a:p>
                      <a:pPr marL="0" marR="0">
                        <a:spcBef>
                          <a:spcPts val="0"/>
                        </a:spcBef>
                        <a:spcAft>
                          <a:spcPts val="0"/>
                        </a:spcAft>
                      </a:pPr>
                      <a:r>
                        <a:rPr lang="en-US" sz="1200">
                          <a:effectLst/>
                        </a:rPr>
                        <a:t>Isaiah 13:16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(v.1)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(v.11)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230074"/>
                  </a:ext>
                </a:extLst>
              </a:tr>
              <a:tr h="425650">
                <a:tc>
                  <a:txBody>
                    <a:bodyPr/>
                    <a:lstStyle/>
                    <a:p>
                      <a:pPr marL="0" marR="0">
                        <a:spcBef>
                          <a:spcPts val="0"/>
                        </a:spcBef>
                        <a:spcAft>
                          <a:spcPts val="0"/>
                        </a:spcAft>
                      </a:pPr>
                      <a:r>
                        <a:rPr lang="en-US" sz="1200">
                          <a:effectLst/>
                        </a:rPr>
                        <a:t>Nahum 3:10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(v.1)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2636874"/>
                  </a:ext>
                </a:extLst>
              </a:tr>
              <a:tr h="425650">
                <a:tc>
                  <a:txBody>
                    <a:bodyPr/>
                    <a:lstStyle/>
                    <a:p>
                      <a:pPr marL="0" marR="0">
                        <a:spcBef>
                          <a:spcPts val="0"/>
                        </a:spcBef>
                        <a:spcAft>
                          <a:spcPts val="0"/>
                        </a:spcAft>
                      </a:pPr>
                      <a:r>
                        <a:rPr lang="en-US" sz="1200">
                          <a:effectLst/>
                        </a:rPr>
                        <a:t>Hosea 13:16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1489125"/>
                  </a:ext>
                </a:extLst>
              </a:tr>
            </a:tbl>
          </a:graphicData>
        </a:graphic>
      </p:graphicFrame>
      <p:graphicFrame>
        <p:nvGraphicFramePr>
          <p:cNvPr id="4" name="Table 3">
            <a:extLst>
              <a:ext uri="{FF2B5EF4-FFF2-40B4-BE49-F238E27FC236}">
                <a16:creationId xmlns:a16="http://schemas.microsoft.com/office/drawing/2014/main" id="{D25852D8-E40E-9F7A-E8D6-C1C7826E9B21}"/>
              </a:ext>
            </a:extLst>
          </p:cNvPr>
          <p:cNvGraphicFramePr>
            <a:graphicFrameLocks noGrp="1"/>
          </p:cNvGraphicFramePr>
          <p:nvPr>
            <p:extLst>
              <p:ext uri="{D42A27DB-BD31-4B8C-83A1-F6EECF244321}">
                <p14:modId xmlns:p14="http://schemas.microsoft.com/office/powerpoint/2010/main" val="3497038169"/>
              </p:ext>
            </p:extLst>
          </p:nvPr>
        </p:nvGraphicFramePr>
        <p:xfrm>
          <a:off x="284872" y="3356995"/>
          <a:ext cx="8574256" cy="1764630"/>
        </p:xfrm>
        <a:graphic>
          <a:graphicData uri="http://schemas.openxmlformats.org/drawingml/2006/table">
            <a:tbl>
              <a:tblPr firstRow="1" firstCol="1" bandRow="1">
                <a:tableStyleId>{7E9639D4-E3E2-4D34-9284-5A2195B3D0D7}</a:tableStyleId>
              </a:tblPr>
              <a:tblGrid>
                <a:gridCol w="1038860">
                  <a:extLst>
                    <a:ext uri="{9D8B030D-6E8A-4147-A177-3AD203B41FA5}">
                      <a16:colId xmlns:a16="http://schemas.microsoft.com/office/drawing/2014/main" val="4109625203"/>
                    </a:ext>
                  </a:extLst>
                </a:gridCol>
                <a:gridCol w="2633731">
                  <a:extLst>
                    <a:ext uri="{9D8B030D-6E8A-4147-A177-3AD203B41FA5}">
                      <a16:colId xmlns:a16="http://schemas.microsoft.com/office/drawing/2014/main" val="755166912"/>
                    </a:ext>
                  </a:extLst>
                </a:gridCol>
                <a:gridCol w="2457336">
                  <a:extLst>
                    <a:ext uri="{9D8B030D-6E8A-4147-A177-3AD203B41FA5}">
                      <a16:colId xmlns:a16="http://schemas.microsoft.com/office/drawing/2014/main" val="3561743262"/>
                    </a:ext>
                  </a:extLst>
                </a:gridCol>
                <a:gridCol w="2444329">
                  <a:extLst>
                    <a:ext uri="{9D8B030D-6E8A-4147-A177-3AD203B41FA5}">
                      <a16:colId xmlns:a16="http://schemas.microsoft.com/office/drawing/2014/main" val="1748394246"/>
                    </a:ext>
                  </a:extLst>
                </a:gridCol>
              </a:tblGrid>
              <a:tr h="390179">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¿Contra </a:t>
                      </a:r>
                      <a:r>
                        <a:rPr lang="en-US" sz="1600" err="1">
                          <a:effectLst/>
                        </a:rPr>
                        <a:t>quiénes</a:t>
                      </a:r>
                      <a:r>
                        <a:rPr lang="en-US" sz="1600">
                          <a:effectLst/>
                        </a:rPr>
                        <a:t> se </a:t>
                      </a:r>
                      <a:r>
                        <a:rPr lang="en-US" sz="1600" err="1">
                          <a:effectLst/>
                        </a:rPr>
                        <a:t>está</a:t>
                      </a:r>
                      <a:r>
                        <a:rPr lang="en-US" sz="1600">
                          <a:effectLst/>
                        </a:rPr>
                        <a:t> </a:t>
                      </a:r>
                      <a:r>
                        <a:rPr lang="en-US" sz="1600" err="1">
                          <a:effectLst/>
                        </a:rPr>
                        <a:t>profetizando</a:t>
                      </a:r>
                      <a:r>
                        <a:rPr lang="en-US" sz="1600">
                          <a:effectLst/>
                        </a:rPr>
                        <a:t>?</a:t>
                      </a:r>
                    </a:p>
                  </a:txBody>
                  <a:tcPr marL="68580" marR="68580" marT="0" marB="0"/>
                </a:tc>
                <a:tc>
                  <a:txBody>
                    <a:bodyPr/>
                    <a:lstStyle/>
                    <a:p>
                      <a:pPr marL="0" marR="0">
                        <a:spcBef>
                          <a:spcPts val="0"/>
                        </a:spcBef>
                        <a:spcAft>
                          <a:spcPts val="0"/>
                        </a:spcAft>
                      </a:pPr>
                      <a:r>
                        <a:rPr lang="en-US" sz="1600">
                          <a:effectLst/>
                        </a:rPr>
                        <a:t>¿</a:t>
                      </a:r>
                      <a:r>
                        <a:rPr lang="en-US" sz="1600" err="1">
                          <a:effectLst/>
                        </a:rPr>
                        <a:t>Cuál</a:t>
                      </a:r>
                      <a:r>
                        <a:rPr lang="en-US" sz="1600">
                          <a:effectLst/>
                        </a:rPr>
                        <a:t> </a:t>
                      </a:r>
                      <a:r>
                        <a:rPr lang="en-US" sz="1600" err="1">
                          <a:effectLst/>
                        </a:rPr>
                        <a:t>castigo</a:t>
                      </a:r>
                      <a:r>
                        <a:rPr lang="en-US" sz="1600">
                          <a:effectLst/>
                        </a:rPr>
                        <a:t> se </a:t>
                      </a:r>
                      <a:r>
                        <a:rPr lang="en-US" sz="1600" err="1">
                          <a:effectLst/>
                        </a:rPr>
                        <a:t>promete</a:t>
                      </a:r>
                      <a:r>
                        <a:rPr lang="en-US" sz="1600">
                          <a:effectLst/>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¿Por </a:t>
                      </a:r>
                      <a:r>
                        <a:rPr lang="en-US" sz="1600" err="1">
                          <a:effectLst/>
                        </a:rPr>
                        <a:t>qué</a:t>
                      </a:r>
                      <a:r>
                        <a:rPr lang="en-US" sz="1600">
                          <a:effectLst/>
                        </a:rPr>
                        <a:t> son </a:t>
                      </a:r>
                      <a:r>
                        <a:rPr lang="en-US" sz="1600" err="1">
                          <a:effectLst/>
                        </a:rPr>
                        <a:t>castigados</a:t>
                      </a:r>
                      <a:r>
                        <a:rPr lang="en-US" sz="1600">
                          <a:effectLst/>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321037"/>
                  </a:ext>
                </a:extLst>
              </a:tr>
              <a:tr h="425650">
                <a:tc>
                  <a:txBody>
                    <a:bodyPr/>
                    <a:lstStyle/>
                    <a:p>
                      <a:pPr marL="0" marR="0">
                        <a:spcBef>
                          <a:spcPts val="0"/>
                        </a:spcBef>
                        <a:spcAft>
                          <a:spcPts val="0"/>
                        </a:spcAft>
                      </a:pPr>
                      <a:r>
                        <a:rPr lang="en-US" sz="1200">
                          <a:effectLst/>
                        </a:rPr>
                        <a:t>Isaías 13:16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(v.1)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(v.11)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230074"/>
                  </a:ext>
                </a:extLst>
              </a:tr>
              <a:tr h="425650">
                <a:tc>
                  <a:txBody>
                    <a:bodyPr/>
                    <a:lstStyle/>
                    <a:p>
                      <a:pPr marL="0" marR="0">
                        <a:spcBef>
                          <a:spcPts val="0"/>
                        </a:spcBef>
                        <a:spcAft>
                          <a:spcPts val="0"/>
                        </a:spcAft>
                      </a:pPr>
                      <a:r>
                        <a:rPr lang="en-US" sz="1200" err="1">
                          <a:effectLst/>
                        </a:rPr>
                        <a:t>Nahúm</a:t>
                      </a:r>
                      <a:r>
                        <a:rPr lang="en-US" sz="1200">
                          <a:effectLst/>
                        </a:rPr>
                        <a:t> 3:10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(v.1)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2636874"/>
                  </a:ext>
                </a:extLst>
              </a:tr>
              <a:tr h="425650">
                <a:tc>
                  <a:txBody>
                    <a:bodyPr/>
                    <a:lstStyle/>
                    <a:p>
                      <a:pPr marL="0" marR="0">
                        <a:spcBef>
                          <a:spcPts val="0"/>
                        </a:spcBef>
                        <a:spcAft>
                          <a:spcPts val="0"/>
                        </a:spcAft>
                      </a:pPr>
                      <a:r>
                        <a:rPr lang="en-US" sz="1200">
                          <a:effectLst/>
                        </a:rPr>
                        <a:t>Oseas 13:16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6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1489125"/>
                  </a:ext>
                </a:extLst>
              </a:tr>
            </a:tbl>
          </a:graphicData>
        </a:graphic>
      </p:graphicFrame>
      <p:sp>
        <p:nvSpPr>
          <p:cNvPr id="5" name="TextBox 4">
            <a:extLst>
              <a:ext uri="{FF2B5EF4-FFF2-40B4-BE49-F238E27FC236}">
                <a16:creationId xmlns:a16="http://schemas.microsoft.com/office/drawing/2014/main" id="{FF790983-6D39-B651-C671-A2F4C0B1CFED}"/>
              </a:ext>
            </a:extLst>
          </p:cNvPr>
          <p:cNvSpPr txBox="1"/>
          <p:nvPr/>
        </p:nvSpPr>
        <p:spPr>
          <a:xfrm>
            <a:off x="1820411" y="1761688"/>
            <a:ext cx="1702965" cy="369332"/>
          </a:xfrm>
          <a:prstGeom prst="rect">
            <a:avLst/>
          </a:prstGeom>
          <a:noFill/>
        </p:spPr>
        <p:txBody>
          <a:bodyPr wrap="square" rtlCol="0">
            <a:spAutoFit/>
          </a:bodyPr>
          <a:lstStyle/>
          <a:p>
            <a:r>
              <a:rPr lang="en-US">
                <a:solidFill>
                  <a:srgbClr val="C00000"/>
                </a:solidFill>
                <a:latin typeface="Segoe Print" panose="02000600000000000000" pitchFamily="2" charset="0"/>
              </a:rPr>
              <a:t>Babylon</a:t>
            </a:r>
          </a:p>
        </p:txBody>
      </p:sp>
      <p:sp>
        <p:nvSpPr>
          <p:cNvPr id="6" name="TextBox 5">
            <a:extLst>
              <a:ext uri="{FF2B5EF4-FFF2-40B4-BE49-F238E27FC236}">
                <a16:creationId xmlns:a16="http://schemas.microsoft.com/office/drawing/2014/main" id="{D4B285EA-EE83-8668-352C-C11EE34118BE}"/>
              </a:ext>
            </a:extLst>
          </p:cNvPr>
          <p:cNvSpPr txBox="1"/>
          <p:nvPr/>
        </p:nvSpPr>
        <p:spPr>
          <a:xfrm>
            <a:off x="1820411" y="2185516"/>
            <a:ext cx="1702965" cy="369332"/>
          </a:xfrm>
          <a:prstGeom prst="rect">
            <a:avLst/>
          </a:prstGeom>
          <a:noFill/>
        </p:spPr>
        <p:txBody>
          <a:bodyPr wrap="square" rtlCol="0">
            <a:spAutoFit/>
          </a:bodyPr>
          <a:lstStyle/>
          <a:p>
            <a:r>
              <a:rPr lang="en-US" err="1">
                <a:solidFill>
                  <a:srgbClr val="C00000"/>
                </a:solidFill>
                <a:latin typeface="Segoe Print" panose="02000600000000000000" pitchFamily="2" charset="0"/>
              </a:rPr>
              <a:t>Ninevah</a:t>
            </a:r>
            <a:endParaRPr lang="en-US">
              <a:solidFill>
                <a:srgbClr val="C00000"/>
              </a:solidFill>
              <a:latin typeface="Segoe Print" panose="02000600000000000000" pitchFamily="2" charset="0"/>
            </a:endParaRPr>
          </a:p>
        </p:txBody>
      </p:sp>
      <p:sp>
        <p:nvSpPr>
          <p:cNvPr id="7" name="TextBox 6">
            <a:extLst>
              <a:ext uri="{FF2B5EF4-FFF2-40B4-BE49-F238E27FC236}">
                <a16:creationId xmlns:a16="http://schemas.microsoft.com/office/drawing/2014/main" id="{FEB878D4-4AEF-65F5-40FE-95CC8DFD0541}"/>
              </a:ext>
            </a:extLst>
          </p:cNvPr>
          <p:cNvSpPr txBox="1"/>
          <p:nvPr/>
        </p:nvSpPr>
        <p:spPr>
          <a:xfrm>
            <a:off x="1820410" y="2606734"/>
            <a:ext cx="1702965" cy="369332"/>
          </a:xfrm>
          <a:prstGeom prst="rect">
            <a:avLst/>
          </a:prstGeom>
          <a:noFill/>
        </p:spPr>
        <p:txBody>
          <a:bodyPr wrap="square" rtlCol="0">
            <a:spAutoFit/>
          </a:bodyPr>
          <a:lstStyle/>
          <a:p>
            <a:r>
              <a:rPr lang="en-US">
                <a:solidFill>
                  <a:srgbClr val="C00000"/>
                </a:solidFill>
                <a:latin typeface="Segoe Print" panose="02000600000000000000" pitchFamily="2" charset="0"/>
              </a:rPr>
              <a:t>Israel</a:t>
            </a:r>
          </a:p>
        </p:txBody>
      </p:sp>
      <p:sp>
        <p:nvSpPr>
          <p:cNvPr id="8" name="TextBox 7">
            <a:extLst>
              <a:ext uri="{FF2B5EF4-FFF2-40B4-BE49-F238E27FC236}">
                <a16:creationId xmlns:a16="http://schemas.microsoft.com/office/drawing/2014/main" id="{722C2CC0-251D-DE1C-8EB2-37405B4856F9}"/>
              </a:ext>
            </a:extLst>
          </p:cNvPr>
          <p:cNvSpPr txBox="1"/>
          <p:nvPr/>
        </p:nvSpPr>
        <p:spPr>
          <a:xfrm>
            <a:off x="3917661" y="1797188"/>
            <a:ext cx="2432339" cy="369332"/>
          </a:xfrm>
          <a:prstGeom prst="rect">
            <a:avLst/>
          </a:prstGeom>
          <a:noFill/>
        </p:spPr>
        <p:txBody>
          <a:bodyPr wrap="square" rtlCol="0">
            <a:spAutoFit/>
          </a:bodyPr>
          <a:lstStyle/>
          <a:p>
            <a:r>
              <a:rPr lang="en-US">
                <a:solidFill>
                  <a:srgbClr val="C00000"/>
                </a:solidFill>
                <a:latin typeface="Segoe Print" panose="02000600000000000000" pitchFamily="2" charset="0"/>
              </a:rPr>
              <a:t>Dashing little ones</a:t>
            </a:r>
          </a:p>
        </p:txBody>
      </p:sp>
      <p:sp>
        <p:nvSpPr>
          <p:cNvPr id="9" name="TextBox 8">
            <a:extLst>
              <a:ext uri="{FF2B5EF4-FFF2-40B4-BE49-F238E27FC236}">
                <a16:creationId xmlns:a16="http://schemas.microsoft.com/office/drawing/2014/main" id="{980FB3C8-08C8-4901-6490-204B5661DA33}"/>
              </a:ext>
            </a:extLst>
          </p:cNvPr>
          <p:cNvSpPr txBox="1"/>
          <p:nvPr/>
        </p:nvSpPr>
        <p:spPr>
          <a:xfrm>
            <a:off x="3917661" y="2185516"/>
            <a:ext cx="2432339" cy="369332"/>
          </a:xfrm>
          <a:prstGeom prst="rect">
            <a:avLst/>
          </a:prstGeom>
          <a:noFill/>
        </p:spPr>
        <p:txBody>
          <a:bodyPr wrap="square" rtlCol="0">
            <a:spAutoFit/>
          </a:bodyPr>
          <a:lstStyle/>
          <a:p>
            <a:r>
              <a:rPr lang="en-US">
                <a:solidFill>
                  <a:srgbClr val="C00000"/>
                </a:solidFill>
                <a:latin typeface="Segoe Print" panose="02000600000000000000" pitchFamily="2" charset="0"/>
              </a:rPr>
              <a:t>Dashing little ones</a:t>
            </a:r>
          </a:p>
        </p:txBody>
      </p:sp>
      <p:sp>
        <p:nvSpPr>
          <p:cNvPr id="10" name="TextBox 9">
            <a:extLst>
              <a:ext uri="{FF2B5EF4-FFF2-40B4-BE49-F238E27FC236}">
                <a16:creationId xmlns:a16="http://schemas.microsoft.com/office/drawing/2014/main" id="{FD7BFDCD-5C29-067F-65E0-4F81CEF4F632}"/>
              </a:ext>
            </a:extLst>
          </p:cNvPr>
          <p:cNvSpPr txBox="1"/>
          <p:nvPr/>
        </p:nvSpPr>
        <p:spPr>
          <a:xfrm>
            <a:off x="3917661" y="2610258"/>
            <a:ext cx="2432339" cy="369332"/>
          </a:xfrm>
          <a:prstGeom prst="rect">
            <a:avLst/>
          </a:prstGeom>
          <a:noFill/>
        </p:spPr>
        <p:txBody>
          <a:bodyPr wrap="square" rtlCol="0">
            <a:spAutoFit/>
          </a:bodyPr>
          <a:lstStyle/>
          <a:p>
            <a:r>
              <a:rPr lang="en-US">
                <a:solidFill>
                  <a:srgbClr val="C00000"/>
                </a:solidFill>
                <a:latin typeface="Segoe Print" panose="02000600000000000000" pitchFamily="2" charset="0"/>
              </a:rPr>
              <a:t>Dashing little ones</a:t>
            </a:r>
          </a:p>
        </p:txBody>
      </p:sp>
      <p:sp>
        <p:nvSpPr>
          <p:cNvPr id="11" name="TextBox 10">
            <a:extLst>
              <a:ext uri="{FF2B5EF4-FFF2-40B4-BE49-F238E27FC236}">
                <a16:creationId xmlns:a16="http://schemas.microsoft.com/office/drawing/2014/main" id="{456FB715-A1C5-12D8-7659-37407E23A9EA}"/>
              </a:ext>
            </a:extLst>
          </p:cNvPr>
          <p:cNvSpPr txBox="1"/>
          <p:nvPr/>
        </p:nvSpPr>
        <p:spPr>
          <a:xfrm>
            <a:off x="6914861" y="1761688"/>
            <a:ext cx="2432339" cy="369332"/>
          </a:xfrm>
          <a:prstGeom prst="rect">
            <a:avLst/>
          </a:prstGeom>
          <a:noFill/>
        </p:spPr>
        <p:txBody>
          <a:bodyPr wrap="square" rtlCol="0">
            <a:spAutoFit/>
          </a:bodyPr>
          <a:lstStyle/>
          <a:p>
            <a:r>
              <a:rPr lang="en-US">
                <a:solidFill>
                  <a:srgbClr val="C00000"/>
                </a:solidFill>
                <a:latin typeface="Segoe Print" panose="02000600000000000000" pitchFamily="2" charset="0"/>
              </a:rPr>
              <a:t>Iniquity</a:t>
            </a:r>
          </a:p>
        </p:txBody>
      </p:sp>
      <p:sp>
        <p:nvSpPr>
          <p:cNvPr id="12" name="TextBox 11">
            <a:extLst>
              <a:ext uri="{FF2B5EF4-FFF2-40B4-BE49-F238E27FC236}">
                <a16:creationId xmlns:a16="http://schemas.microsoft.com/office/drawing/2014/main" id="{19092476-C71C-1542-2532-ABB030C58728}"/>
              </a:ext>
            </a:extLst>
          </p:cNvPr>
          <p:cNvSpPr txBox="1"/>
          <p:nvPr/>
        </p:nvSpPr>
        <p:spPr>
          <a:xfrm>
            <a:off x="6914861" y="2185516"/>
            <a:ext cx="2432339" cy="369332"/>
          </a:xfrm>
          <a:prstGeom prst="rect">
            <a:avLst/>
          </a:prstGeom>
          <a:noFill/>
        </p:spPr>
        <p:txBody>
          <a:bodyPr wrap="square" rtlCol="0">
            <a:spAutoFit/>
          </a:bodyPr>
          <a:lstStyle/>
          <a:p>
            <a:r>
              <a:rPr lang="en-US">
                <a:solidFill>
                  <a:srgbClr val="C00000"/>
                </a:solidFill>
                <a:latin typeface="Segoe Print" panose="02000600000000000000" pitchFamily="2" charset="0"/>
              </a:rPr>
              <a:t>Lies; plundering</a:t>
            </a:r>
          </a:p>
        </p:txBody>
      </p:sp>
      <p:sp>
        <p:nvSpPr>
          <p:cNvPr id="13" name="TextBox 12">
            <a:extLst>
              <a:ext uri="{FF2B5EF4-FFF2-40B4-BE49-F238E27FC236}">
                <a16:creationId xmlns:a16="http://schemas.microsoft.com/office/drawing/2014/main" id="{DD927F6F-4714-5E23-0044-1C46AB3BF2D9}"/>
              </a:ext>
            </a:extLst>
          </p:cNvPr>
          <p:cNvSpPr txBox="1"/>
          <p:nvPr/>
        </p:nvSpPr>
        <p:spPr>
          <a:xfrm>
            <a:off x="6914861" y="2604886"/>
            <a:ext cx="2432339" cy="369332"/>
          </a:xfrm>
          <a:prstGeom prst="rect">
            <a:avLst/>
          </a:prstGeom>
          <a:noFill/>
        </p:spPr>
        <p:txBody>
          <a:bodyPr wrap="square" rtlCol="0">
            <a:spAutoFit/>
          </a:bodyPr>
          <a:lstStyle/>
          <a:p>
            <a:r>
              <a:rPr lang="en-US">
                <a:solidFill>
                  <a:srgbClr val="C00000"/>
                </a:solidFill>
                <a:latin typeface="Segoe Print" panose="02000600000000000000" pitchFamily="2" charset="0"/>
              </a:rPr>
              <a:t>Rebellion</a:t>
            </a:r>
          </a:p>
        </p:txBody>
      </p:sp>
      <p:sp>
        <p:nvSpPr>
          <p:cNvPr id="20" name="TextBox 19">
            <a:extLst>
              <a:ext uri="{FF2B5EF4-FFF2-40B4-BE49-F238E27FC236}">
                <a16:creationId xmlns:a16="http://schemas.microsoft.com/office/drawing/2014/main" id="{79F221C1-6472-5D2B-C354-D5A7A6F910A6}"/>
              </a:ext>
            </a:extLst>
          </p:cNvPr>
          <p:cNvSpPr txBox="1"/>
          <p:nvPr/>
        </p:nvSpPr>
        <p:spPr>
          <a:xfrm>
            <a:off x="1820411" y="3907247"/>
            <a:ext cx="1702965" cy="369332"/>
          </a:xfrm>
          <a:prstGeom prst="rect">
            <a:avLst/>
          </a:prstGeom>
          <a:noFill/>
        </p:spPr>
        <p:txBody>
          <a:bodyPr wrap="square" lIns="91440" tIns="45720" rIns="91440" bIns="45720" rtlCol="0" anchor="t">
            <a:spAutoFit/>
          </a:bodyPr>
          <a:lstStyle/>
          <a:p>
            <a:r>
              <a:rPr lang="en-US">
                <a:solidFill>
                  <a:srgbClr val="C00000"/>
                </a:solidFill>
                <a:latin typeface="Segoe Print"/>
              </a:rPr>
              <a:t>Babilonia</a:t>
            </a:r>
            <a:endParaRPr lang="en-US">
              <a:solidFill>
                <a:srgbClr val="C00000"/>
              </a:solidFill>
              <a:latin typeface="Segoe Print" panose="02000600000000000000" pitchFamily="2" charset="0"/>
            </a:endParaRPr>
          </a:p>
        </p:txBody>
      </p:sp>
      <p:sp>
        <p:nvSpPr>
          <p:cNvPr id="21" name="TextBox 20">
            <a:extLst>
              <a:ext uri="{FF2B5EF4-FFF2-40B4-BE49-F238E27FC236}">
                <a16:creationId xmlns:a16="http://schemas.microsoft.com/office/drawing/2014/main" id="{5B17847E-8C6F-8FB1-5669-2AF30100C52B}"/>
              </a:ext>
            </a:extLst>
          </p:cNvPr>
          <p:cNvSpPr txBox="1"/>
          <p:nvPr/>
        </p:nvSpPr>
        <p:spPr>
          <a:xfrm>
            <a:off x="1820411" y="4331075"/>
            <a:ext cx="1702965" cy="369332"/>
          </a:xfrm>
          <a:prstGeom prst="rect">
            <a:avLst/>
          </a:prstGeom>
          <a:noFill/>
        </p:spPr>
        <p:txBody>
          <a:bodyPr wrap="square" lIns="91440" tIns="45720" rIns="91440" bIns="45720" rtlCol="0" anchor="t">
            <a:spAutoFit/>
          </a:bodyPr>
          <a:lstStyle/>
          <a:p>
            <a:r>
              <a:rPr lang="en-US">
                <a:solidFill>
                  <a:srgbClr val="C00000"/>
                </a:solidFill>
                <a:latin typeface="Segoe Print"/>
              </a:rPr>
              <a:t>Nínive</a:t>
            </a:r>
            <a:endParaRPr lang="en-US">
              <a:solidFill>
                <a:srgbClr val="C00000"/>
              </a:solidFill>
              <a:latin typeface="Segoe Print" panose="02000600000000000000" pitchFamily="2" charset="0"/>
            </a:endParaRPr>
          </a:p>
        </p:txBody>
      </p:sp>
      <p:sp>
        <p:nvSpPr>
          <p:cNvPr id="22" name="TextBox 21">
            <a:extLst>
              <a:ext uri="{FF2B5EF4-FFF2-40B4-BE49-F238E27FC236}">
                <a16:creationId xmlns:a16="http://schemas.microsoft.com/office/drawing/2014/main" id="{1BD28430-BAC2-9861-7F76-2EF5ACCEF03F}"/>
              </a:ext>
            </a:extLst>
          </p:cNvPr>
          <p:cNvSpPr txBox="1"/>
          <p:nvPr/>
        </p:nvSpPr>
        <p:spPr>
          <a:xfrm>
            <a:off x="1820410" y="4752293"/>
            <a:ext cx="1702965" cy="369332"/>
          </a:xfrm>
          <a:prstGeom prst="rect">
            <a:avLst/>
          </a:prstGeom>
          <a:noFill/>
        </p:spPr>
        <p:txBody>
          <a:bodyPr wrap="square" rtlCol="0">
            <a:spAutoFit/>
          </a:bodyPr>
          <a:lstStyle/>
          <a:p>
            <a:r>
              <a:rPr lang="en-US">
                <a:solidFill>
                  <a:srgbClr val="C00000"/>
                </a:solidFill>
                <a:latin typeface="Segoe Print" panose="02000600000000000000" pitchFamily="2" charset="0"/>
              </a:rPr>
              <a:t>Israel</a:t>
            </a:r>
          </a:p>
        </p:txBody>
      </p:sp>
      <p:sp>
        <p:nvSpPr>
          <p:cNvPr id="23" name="TextBox 22">
            <a:extLst>
              <a:ext uri="{FF2B5EF4-FFF2-40B4-BE49-F238E27FC236}">
                <a16:creationId xmlns:a16="http://schemas.microsoft.com/office/drawing/2014/main" id="{B63824AC-0515-D1AE-DB5C-3C7F2787381E}"/>
              </a:ext>
            </a:extLst>
          </p:cNvPr>
          <p:cNvSpPr txBox="1"/>
          <p:nvPr/>
        </p:nvSpPr>
        <p:spPr>
          <a:xfrm>
            <a:off x="3917661" y="3914595"/>
            <a:ext cx="2544996" cy="646331"/>
          </a:xfrm>
          <a:prstGeom prst="rect">
            <a:avLst/>
          </a:prstGeom>
          <a:noFill/>
        </p:spPr>
        <p:txBody>
          <a:bodyPr wrap="square" lIns="91440" tIns="45720" rIns="91440" bIns="45720" rtlCol="0" anchor="t">
            <a:spAutoFit/>
          </a:bodyPr>
          <a:lstStyle/>
          <a:p>
            <a:r>
              <a:rPr lang="en-US" err="1">
                <a:solidFill>
                  <a:srgbClr val="C00000"/>
                </a:solidFill>
                <a:latin typeface="Segoe Print"/>
              </a:rPr>
              <a:t>Pequeños</a:t>
            </a:r>
            <a:r>
              <a:rPr lang="en-US">
                <a:solidFill>
                  <a:srgbClr val="C00000"/>
                </a:solidFill>
                <a:latin typeface="Segoe Print"/>
              </a:rPr>
              <a:t> </a:t>
            </a:r>
            <a:r>
              <a:rPr lang="en-US" err="1">
                <a:solidFill>
                  <a:srgbClr val="C00000"/>
                </a:solidFill>
                <a:latin typeface="Segoe Print"/>
              </a:rPr>
              <a:t>estrellados</a:t>
            </a:r>
            <a:endParaRPr lang="en-US" err="1">
              <a:ea typeface="+mn-lt"/>
              <a:cs typeface="+mn-lt"/>
            </a:endParaRPr>
          </a:p>
          <a:p>
            <a:endParaRPr lang="en-US">
              <a:solidFill>
                <a:srgbClr val="C00000"/>
              </a:solidFill>
              <a:latin typeface="Segoe Print" panose="02000600000000000000" pitchFamily="2" charset="0"/>
            </a:endParaRPr>
          </a:p>
        </p:txBody>
      </p:sp>
      <p:sp>
        <p:nvSpPr>
          <p:cNvPr id="24" name="TextBox 23">
            <a:extLst>
              <a:ext uri="{FF2B5EF4-FFF2-40B4-BE49-F238E27FC236}">
                <a16:creationId xmlns:a16="http://schemas.microsoft.com/office/drawing/2014/main" id="{9C814C53-DCDE-D0EB-4D1F-5948B4692776}"/>
              </a:ext>
            </a:extLst>
          </p:cNvPr>
          <p:cNvSpPr txBox="1"/>
          <p:nvPr/>
        </p:nvSpPr>
        <p:spPr>
          <a:xfrm>
            <a:off x="3917661" y="4331075"/>
            <a:ext cx="2432339" cy="369332"/>
          </a:xfrm>
          <a:prstGeom prst="rect">
            <a:avLst/>
          </a:prstGeom>
          <a:noFill/>
        </p:spPr>
        <p:txBody>
          <a:bodyPr wrap="square" lIns="91440" tIns="45720" rIns="91440" bIns="45720" rtlCol="0" anchor="t">
            <a:spAutoFit/>
          </a:bodyPr>
          <a:lstStyle/>
          <a:p>
            <a:r>
              <a:rPr lang="en-US" err="1">
                <a:solidFill>
                  <a:srgbClr val="C00000"/>
                </a:solidFill>
                <a:latin typeface="Segoe Print"/>
              </a:rPr>
              <a:t>Niños</a:t>
            </a:r>
            <a:r>
              <a:rPr lang="en-US">
                <a:solidFill>
                  <a:srgbClr val="C00000"/>
                </a:solidFill>
                <a:latin typeface="Segoe Print"/>
              </a:rPr>
              <a:t> </a:t>
            </a:r>
            <a:r>
              <a:rPr lang="en-US" err="1">
                <a:solidFill>
                  <a:srgbClr val="C00000"/>
                </a:solidFill>
                <a:latin typeface="Segoe Print"/>
              </a:rPr>
              <a:t>estrellados</a:t>
            </a:r>
            <a:endParaRPr lang="en-US" err="1">
              <a:solidFill>
                <a:srgbClr val="C00000"/>
              </a:solidFill>
              <a:latin typeface="Segoe Print" panose="02000600000000000000" pitchFamily="2" charset="0"/>
            </a:endParaRPr>
          </a:p>
        </p:txBody>
      </p:sp>
      <p:sp>
        <p:nvSpPr>
          <p:cNvPr id="25" name="TextBox 24">
            <a:extLst>
              <a:ext uri="{FF2B5EF4-FFF2-40B4-BE49-F238E27FC236}">
                <a16:creationId xmlns:a16="http://schemas.microsoft.com/office/drawing/2014/main" id="{529E62D9-1096-9871-64F0-337DB5C5FEC7}"/>
              </a:ext>
            </a:extLst>
          </p:cNvPr>
          <p:cNvSpPr txBox="1"/>
          <p:nvPr/>
        </p:nvSpPr>
        <p:spPr>
          <a:xfrm>
            <a:off x="3917661" y="4755817"/>
            <a:ext cx="2432339" cy="646331"/>
          </a:xfrm>
          <a:prstGeom prst="rect">
            <a:avLst/>
          </a:prstGeom>
          <a:noFill/>
        </p:spPr>
        <p:txBody>
          <a:bodyPr wrap="square" lIns="91440" tIns="45720" rIns="91440" bIns="45720" rtlCol="0" anchor="t">
            <a:spAutoFit/>
          </a:bodyPr>
          <a:lstStyle/>
          <a:p>
            <a:r>
              <a:rPr lang="en-US" err="1">
                <a:solidFill>
                  <a:srgbClr val="C00000"/>
                </a:solidFill>
                <a:latin typeface="Segoe Print"/>
              </a:rPr>
              <a:t>Niños</a:t>
            </a:r>
            <a:r>
              <a:rPr lang="en-US">
                <a:solidFill>
                  <a:srgbClr val="C00000"/>
                </a:solidFill>
                <a:latin typeface="Segoe Print"/>
              </a:rPr>
              <a:t> </a:t>
            </a:r>
            <a:r>
              <a:rPr lang="en-US" err="1">
                <a:solidFill>
                  <a:srgbClr val="C00000"/>
                </a:solidFill>
                <a:latin typeface="Segoe Print"/>
              </a:rPr>
              <a:t>estrellados</a:t>
            </a:r>
            <a:endParaRPr lang="en-US" err="1">
              <a:ea typeface="+mn-lt"/>
              <a:cs typeface="+mn-lt"/>
            </a:endParaRPr>
          </a:p>
          <a:p>
            <a:endParaRPr lang="en-US">
              <a:solidFill>
                <a:srgbClr val="C00000"/>
              </a:solidFill>
              <a:latin typeface="Segoe Print" panose="02000600000000000000" pitchFamily="2" charset="0"/>
            </a:endParaRPr>
          </a:p>
        </p:txBody>
      </p:sp>
      <p:sp>
        <p:nvSpPr>
          <p:cNvPr id="26" name="TextBox 25">
            <a:extLst>
              <a:ext uri="{FF2B5EF4-FFF2-40B4-BE49-F238E27FC236}">
                <a16:creationId xmlns:a16="http://schemas.microsoft.com/office/drawing/2014/main" id="{70BE9AFC-BFCB-9830-A821-83F3553F762B}"/>
              </a:ext>
            </a:extLst>
          </p:cNvPr>
          <p:cNvSpPr txBox="1"/>
          <p:nvPr/>
        </p:nvSpPr>
        <p:spPr>
          <a:xfrm>
            <a:off x="6914861" y="3907247"/>
            <a:ext cx="2432339" cy="369332"/>
          </a:xfrm>
          <a:prstGeom prst="rect">
            <a:avLst/>
          </a:prstGeom>
          <a:noFill/>
        </p:spPr>
        <p:txBody>
          <a:bodyPr wrap="square" lIns="91440" tIns="45720" rIns="91440" bIns="45720" rtlCol="0" anchor="t">
            <a:spAutoFit/>
          </a:bodyPr>
          <a:lstStyle/>
          <a:p>
            <a:r>
              <a:rPr lang="en-US" err="1">
                <a:solidFill>
                  <a:srgbClr val="C00000"/>
                </a:solidFill>
                <a:latin typeface="Segoe Print"/>
              </a:rPr>
              <a:t>Iniquidad</a:t>
            </a:r>
            <a:endParaRPr lang="en-US" err="1">
              <a:solidFill>
                <a:srgbClr val="C00000"/>
              </a:solidFill>
              <a:latin typeface="Segoe Print" panose="02000600000000000000" pitchFamily="2" charset="0"/>
            </a:endParaRPr>
          </a:p>
        </p:txBody>
      </p:sp>
      <p:sp>
        <p:nvSpPr>
          <p:cNvPr id="27" name="TextBox 26">
            <a:extLst>
              <a:ext uri="{FF2B5EF4-FFF2-40B4-BE49-F238E27FC236}">
                <a16:creationId xmlns:a16="http://schemas.microsoft.com/office/drawing/2014/main" id="{7529A141-A362-7DB0-2D0A-5DA968BBFC77}"/>
              </a:ext>
            </a:extLst>
          </p:cNvPr>
          <p:cNvSpPr txBox="1"/>
          <p:nvPr/>
        </p:nvSpPr>
        <p:spPr>
          <a:xfrm>
            <a:off x="6914861" y="4331075"/>
            <a:ext cx="2432339" cy="369332"/>
          </a:xfrm>
          <a:prstGeom prst="rect">
            <a:avLst/>
          </a:prstGeom>
          <a:noFill/>
        </p:spPr>
        <p:txBody>
          <a:bodyPr wrap="square" lIns="91440" tIns="45720" rIns="91440" bIns="45720" rtlCol="0" anchor="t">
            <a:spAutoFit/>
          </a:bodyPr>
          <a:lstStyle/>
          <a:p>
            <a:r>
              <a:rPr lang="en-US" err="1">
                <a:solidFill>
                  <a:srgbClr val="C00000"/>
                </a:solidFill>
                <a:latin typeface="Segoe Print"/>
              </a:rPr>
              <a:t>Mentira</a:t>
            </a:r>
            <a:r>
              <a:rPr lang="en-US">
                <a:solidFill>
                  <a:srgbClr val="C00000"/>
                </a:solidFill>
                <a:latin typeface="Segoe Print"/>
              </a:rPr>
              <a:t>; </a:t>
            </a:r>
            <a:r>
              <a:rPr lang="en-US" err="1">
                <a:solidFill>
                  <a:srgbClr val="C00000"/>
                </a:solidFill>
                <a:latin typeface="Segoe Print"/>
              </a:rPr>
              <a:t>pillaje</a:t>
            </a:r>
            <a:endParaRPr lang="en-US" err="1"/>
          </a:p>
        </p:txBody>
      </p:sp>
      <p:sp>
        <p:nvSpPr>
          <p:cNvPr id="28" name="TextBox 27">
            <a:extLst>
              <a:ext uri="{FF2B5EF4-FFF2-40B4-BE49-F238E27FC236}">
                <a16:creationId xmlns:a16="http://schemas.microsoft.com/office/drawing/2014/main" id="{D2CC4BA4-D11F-D5E7-DBFA-CA3E2E4FD169}"/>
              </a:ext>
            </a:extLst>
          </p:cNvPr>
          <p:cNvSpPr txBox="1"/>
          <p:nvPr/>
        </p:nvSpPr>
        <p:spPr>
          <a:xfrm>
            <a:off x="6914861" y="4750445"/>
            <a:ext cx="2432339" cy="369332"/>
          </a:xfrm>
          <a:prstGeom prst="rect">
            <a:avLst/>
          </a:prstGeom>
          <a:noFill/>
        </p:spPr>
        <p:txBody>
          <a:bodyPr wrap="square" lIns="91440" tIns="45720" rIns="91440" bIns="45720" rtlCol="0" anchor="t">
            <a:spAutoFit/>
          </a:bodyPr>
          <a:lstStyle/>
          <a:p>
            <a:r>
              <a:rPr lang="en-US" err="1">
                <a:solidFill>
                  <a:srgbClr val="C00000"/>
                </a:solidFill>
                <a:latin typeface="Segoe Print"/>
              </a:rPr>
              <a:t>Rebelión</a:t>
            </a:r>
            <a:endParaRPr lang="en-US" err="1">
              <a:solidFill>
                <a:srgbClr val="C00000"/>
              </a:solidFill>
              <a:latin typeface="Segoe Print" panose="02000600000000000000" pitchFamily="2" charset="0"/>
            </a:endParaRPr>
          </a:p>
        </p:txBody>
      </p:sp>
    </p:spTree>
    <p:extLst>
      <p:ext uri="{BB962C8B-B14F-4D97-AF65-F5344CB8AC3E}">
        <p14:creationId xmlns:p14="http://schemas.microsoft.com/office/powerpoint/2010/main" val="277871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20" grpId="0"/>
      <p:bldP spid="21" grpId="0"/>
      <p:bldP spid="22" grpId="0"/>
      <p:bldP spid="23" grpId="0"/>
      <p:bldP spid="24" grpId="0"/>
      <p:bldP spid="25" grpId="0"/>
      <p:bldP spid="26"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414415" y="608865"/>
            <a:ext cx="8315168" cy="1680814"/>
          </a:xfrm>
        </p:spPr>
        <p:txBody>
          <a:bodyPr/>
          <a:lstStyle/>
          <a:p>
            <a:r>
              <a:rPr lang="en-US" sz="2800"/>
              <a:t>Read Exodus 34:6-7. Which part of God’s revealed nature do Psalms 69 and 137 seem to appeal to? Have the psalmists forgotten about God’s compassion, grace, and lovingkindness? </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414415" y="3408543"/>
            <a:ext cx="8315168"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n-US" sz="2800">
                <a:latin typeface="Malgun Gothic"/>
                <a:ea typeface="Malgun Gothic"/>
              </a:rPr>
              <a:t>LEA ÉXODO 34:6-7. ¿A QUÉ PARTE DE LA NATURALEZA REVELADA DE DIOS PARECEN APELAR LOS SALMOS 69 Y 137? ¿SE HAN OLVIDADO LOS SALMISTAS DE LA COMPASIÓN, LA GRACIA Y LA BONDAD DE DIOS? </a:t>
            </a:r>
            <a:endParaRPr lang="en-US">
              <a:latin typeface="Malgun Gothic"/>
              <a:ea typeface="Malgun Gothic"/>
            </a:endParaRPr>
          </a:p>
        </p:txBody>
      </p:sp>
    </p:spTree>
    <p:extLst>
      <p:ext uri="{BB962C8B-B14F-4D97-AF65-F5344CB8AC3E}">
        <p14:creationId xmlns:p14="http://schemas.microsoft.com/office/powerpoint/2010/main" val="864166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1FC6-5A62-3C0B-B664-8D223A430566}"/>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What About Mercy? / ¿</a:t>
            </a:r>
            <a:r>
              <a:rPr lang="en-US" sz="2800" err="1">
                <a:latin typeface="Malgun Gothic"/>
                <a:ea typeface="Malgun Gothic"/>
              </a:rPr>
              <a:t>Qué</a:t>
            </a:r>
            <a:r>
              <a:rPr lang="en-US" sz="2800">
                <a:latin typeface="Malgun Gothic"/>
                <a:ea typeface="Malgun Gothic"/>
              </a:rPr>
              <a:t> hay de la misericordia?</a:t>
            </a:r>
            <a:endParaRPr lang="en-US" sz="2800"/>
          </a:p>
        </p:txBody>
      </p:sp>
      <p:sp>
        <p:nvSpPr>
          <p:cNvPr id="3" name="Content Placeholder 2">
            <a:extLst>
              <a:ext uri="{FF2B5EF4-FFF2-40B4-BE49-F238E27FC236}">
                <a16:creationId xmlns:a16="http://schemas.microsoft.com/office/drawing/2014/main" id="{982EE728-0BE1-0E17-D95F-D0BBAE675345}"/>
              </a:ext>
            </a:extLst>
          </p:cNvPr>
          <p:cNvSpPr>
            <a:spLocks noGrp="1"/>
          </p:cNvSpPr>
          <p:nvPr>
            <p:ph sz="half" idx="1"/>
          </p:nvPr>
        </p:nvSpPr>
        <p:spPr>
          <a:xfrm>
            <a:off x="337625" y="1041006"/>
            <a:ext cx="4234375" cy="4673994"/>
          </a:xfrm>
        </p:spPr>
        <p:txBody>
          <a:bodyPr>
            <a:normAutofit/>
          </a:bodyPr>
          <a:lstStyle/>
          <a:p>
            <a:r>
              <a:rPr lang="en-US" sz="2400"/>
              <a:t>Very few promises of judgment are unconditional</a:t>
            </a:r>
          </a:p>
          <a:p>
            <a:pPr lvl="1"/>
            <a:r>
              <a:rPr lang="en-US" sz="2000"/>
              <a:t> Jonah 3:4, 4:2</a:t>
            </a:r>
          </a:p>
          <a:p>
            <a:pPr lvl="1"/>
            <a:r>
              <a:rPr lang="en-US" sz="2000"/>
              <a:t>Psalm 69:32, 109:30-31</a:t>
            </a:r>
          </a:p>
          <a:p>
            <a:r>
              <a:rPr lang="en-US" sz="2150"/>
              <a:t>Are the curses in Psalms conditional?</a:t>
            </a:r>
          </a:p>
          <a:p>
            <a:pPr lvl="1"/>
            <a:r>
              <a:rPr lang="en-US" sz="2000"/>
              <a:t>”Familiar friend” in Psalm 55</a:t>
            </a:r>
          </a:p>
          <a:p>
            <a:pPr lvl="1"/>
            <a:r>
              <a:rPr lang="en-US" sz="2000"/>
              <a:t>69:32, 109:30-31</a:t>
            </a:r>
          </a:p>
          <a:p>
            <a:pPr lvl="1"/>
            <a:r>
              <a:rPr lang="en-US" sz="2000"/>
              <a:t>When they are unconditional, it may be because the sinner has demonstrated a refusal to change his ways (59:12; also cf. Hebrews 10:26-29)</a:t>
            </a:r>
          </a:p>
          <a:p>
            <a:endParaRPr lang="en-US" sz="2150"/>
          </a:p>
          <a:p>
            <a:endParaRPr lang="en-US"/>
          </a:p>
        </p:txBody>
      </p:sp>
      <p:sp>
        <p:nvSpPr>
          <p:cNvPr id="4" name="Content Placeholder 3">
            <a:extLst>
              <a:ext uri="{FF2B5EF4-FFF2-40B4-BE49-F238E27FC236}">
                <a16:creationId xmlns:a16="http://schemas.microsoft.com/office/drawing/2014/main" id="{F6752895-85B6-2173-72B1-7BEFB64D4325}"/>
              </a:ext>
            </a:extLst>
          </p:cNvPr>
          <p:cNvSpPr>
            <a:spLocks noGrp="1"/>
          </p:cNvSpPr>
          <p:nvPr>
            <p:ph sz="half" idx="2"/>
          </p:nvPr>
        </p:nvSpPr>
        <p:spPr/>
        <p:txBody>
          <a:bodyPr vert="horz" lIns="91440" tIns="45720" rIns="91440" bIns="45720" rtlCol="0" anchor="t">
            <a:normAutofit/>
          </a:bodyPr>
          <a:lstStyle/>
          <a:p>
            <a:r>
              <a:rPr lang="en-US" sz="2400">
                <a:ea typeface="+mn-lt"/>
                <a:cs typeface="+mn-lt"/>
              </a:rPr>
              <a:t>Muy </a:t>
            </a:r>
            <a:r>
              <a:rPr lang="en-US" sz="2400" err="1">
                <a:ea typeface="+mn-lt"/>
                <a:cs typeface="+mn-lt"/>
              </a:rPr>
              <a:t>pocas</a:t>
            </a:r>
            <a:r>
              <a:rPr lang="en-US" sz="2400">
                <a:ea typeface="+mn-lt"/>
                <a:cs typeface="+mn-lt"/>
              </a:rPr>
              <a:t> </a:t>
            </a:r>
            <a:r>
              <a:rPr lang="en-US" sz="2400" err="1">
                <a:ea typeface="+mn-lt"/>
                <a:cs typeface="+mn-lt"/>
              </a:rPr>
              <a:t>promesas</a:t>
            </a:r>
            <a:r>
              <a:rPr lang="en-US" sz="2400">
                <a:ea typeface="+mn-lt"/>
                <a:cs typeface="+mn-lt"/>
              </a:rPr>
              <a:t> de </a:t>
            </a:r>
            <a:r>
              <a:rPr lang="en-US" sz="2400" err="1">
                <a:ea typeface="+mn-lt"/>
                <a:cs typeface="+mn-lt"/>
              </a:rPr>
              <a:t>juicio</a:t>
            </a:r>
            <a:r>
              <a:rPr lang="en-US" sz="2400">
                <a:ea typeface="+mn-lt"/>
                <a:cs typeface="+mn-lt"/>
              </a:rPr>
              <a:t> son </a:t>
            </a:r>
            <a:r>
              <a:rPr lang="en-US" sz="2400" err="1">
                <a:ea typeface="+mn-lt"/>
                <a:cs typeface="+mn-lt"/>
              </a:rPr>
              <a:t>incondicionales</a:t>
            </a:r>
            <a:endParaRPr lang="en-US" sz="2400">
              <a:ea typeface="+mn-lt"/>
              <a:cs typeface="+mn-lt"/>
            </a:endParaRPr>
          </a:p>
          <a:p>
            <a:pPr lvl="1"/>
            <a:r>
              <a:rPr lang="en-US" sz="2000">
                <a:ea typeface="+mn-lt"/>
                <a:cs typeface="+mn-lt"/>
              </a:rPr>
              <a:t>Jonás 3:4, 4:2</a:t>
            </a:r>
          </a:p>
          <a:p>
            <a:pPr lvl="1"/>
            <a:r>
              <a:rPr lang="en-US" sz="2000">
                <a:ea typeface="+mn-lt"/>
                <a:cs typeface="+mn-lt"/>
              </a:rPr>
              <a:t>Salmo 69:32, 109:30-31</a:t>
            </a:r>
          </a:p>
          <a:p>
            <a:r>
              <a:rPr lang="en-US" sz="2400">
                <a:ea typeface="+mn-lt"/>
                <a:cs typeface="+mn-lt"/>
              </a:rPr>
              <a:t>¿Son </a:t>
            </a:r>
            <a:r>
              <a:rPr lang="en-US" sz="2400" err="1">
                <a:ea typeface="+mn-lt"/>
                <a:cs typeface="+mn-lt"/>
              </a:rPr>
              <a:t>condicionales</a:t>
            </a:r>
            <a:r>
              <a:rPr lang="en-US" sz="2400">
                <a:ea typeface="+mn-lt"/>
                <a:cs typeface="+mn-lt"/>
              </a:rPr>
              <a:t> las </a:t>
            </a:r>
            <a:r>
              <a:rPr lang="en-US" sz="2400" err="1">
                <a:ea typeface="+mn-lt"/>
                <a:cs typeface="+mn-lt"/>
              </a:rPr>
              <a:t>maldiciones</a:t>
            </a:r>
            <a:r>
              <a:rPr lang="en-US" sz="2400">
                <a:ea typeface="+mn-lt"/>
                <a:cs typeface="+mn-lt"/>
              </a:rPr>
              <a:t> </a:t>
            </a:r>
            <a:r>
              <a:rPr lang="en-US" sz="2400" err="1">
                <a:ea typeface="+mn-lt"/>
                <a:cs typeface="+mn-lt"/>
              </a:rPr>
              <a:t>en</a:t>
            </a:r>
            <a:r>
              <a:rPr lang="en-US" sz="2400">
                <a:ea typeface="+mn-lt"/>
                <a:cs typeface="+mn-lt"/>
              </a:rPr>
              <a:t> </a:t>
            </a:r>
            <a:r>
              <a:rPr lang="en-US" sz="2400" err="1">
                <a:ea typeface="+mn-lt"/>
                <a:cs typeface="+mn-lt"/>
              </a:rPr>
              <a:t>los</a:t>
            </a:r>
            <a:r>
              <a:rPr lang="en-US" sz="2400">
                <a:ea typeface="+mn-lt"/>
                <a:cs typeface="+mn-lt"/>
              </a:rPr>
              <a:t> </a:t>
            </a:r>
            <a:r>
              <a:rPr lang="en-US" sz="2400" err="1">
                <a:ea typeface="+mn-lt"/>
                <a:cs typeface="+mn-lt"/>
              </a:rPr>
              <a:t>salmos</a:t>
            </a:r>
            <a:r>
              <a:rPr lang="en-US" sz="2400">
                <a:ea typeface="+mn-lt"/>
                <a:cs typeface="+mn-lt"/>
              </a:rPr>
              <a:t>?</a:t>
            </a:r>
          </a:p>
          <a:p>
            <a:pPr lvl="1"/>
            <a:r>
              <a:rPr lang="en-US" sz="2000">
                <a:ea typeface="+mn-lt"/>
                <a:cs typeface="+mn-lt"/>
              </a:rPr>
              <a:t>”</a:t>
            </a:r>
            <a:r>
              <a:rPr lang="en-US" sz="2000" err="1">
                <a:ea typeface="+mn-lt"/>
                <a:cs typeface="+mn-lt"/>
              </a:rPr>
              <a:t>Íntimo</a:t>
            </a:r>
            <a:r>
              <a:rPr lang="en-US" sz="2000">
                <a:ea typeface="+mn-lt"/>
                <a:cs typeface="+mn-lt"/>
              </a:rPr>
              <a:t> amigo” </a:t>
            </a:r>
            <a:r>
              <a:rPr lang="en-US" sz="2000" err="1">
                <a:ea typeface="+mn-lt"/>
                <a:cs typeface="+mn-lt"/>
              </a:rPr>
              <a:t>en</a:t>
            </a:r>
            <a:r>
              <a:rPr lang="en-US" sz="2000">
                <a:ea typeface="+mn-lt"/>
                <a:cs typeface="+mn-lt"/>
              </a:rPr>
              <a:t> </a:t>
            </a:r>
            <a:r>
              <a:rPr lang="en-US" sz="2000" err="1">
                <a:ea typeface="+mn-lt"/>
                <a:cs typeface="+mn-lt"/>
              </a:rPr>
              <a:t>el</a:t>
            </a:r>
            <a:r>
              <a:rPr lang="en-US" sz="2000">
                <a:ea typeface="+mn-lt"/>
                <a:cs typeface="+mn-lt"/>
              </a:rPr>
              <a:t> Salmo 55</a:t>
            </a:r>
          </a:p>
          <a:p>
            <a:pPr lvl="1"/>
            <a:r>
              <a:rPr lang="en-US" sz="2000">
                <a:ea typeface="+mn-lt"/>
                <a:cs typeface="+mn-lt"/>
              </a:rPr>
              <a:t>69:32, 109:30-31</a:t>
            </a:r>
          </a:p>
          <a:p>
            <a:pPr lvl="1"/>
            <a:r>
              <a:rPr lang="en-US" sz="2000" err="1">
                <a:ea typeface="+mn-lt"/>
                <a:cs typeface="+mn-lt"/>
              </a:rPr>
              <a:t>Cuando</a:t>
            </a:r>
            <a:r>
              <a:rPr lang="en-US" sz="2000">
                <a:ea typeface="+mn-lt"/>
                <a:cs typeface="+mn-lt"/>
              </a:rPr>
              <a:t> son </a:t>
            </a:r>
            <a:r>
              <a:rPr lang="en-US" sz="2000" err="1">
                <a:ea typeface="+mn-lt"/>
                <a:cs typeface="+mn-lt"/>
              </a:rPr>
              <a:t>incondicionales</a:t>
            </a:r>
            <a:r>
              <a:rPr lang="en-US" sz="2000">
                <a:ea typeface="+mn-lt"/>
                <a:cs typeface="+mn-lt"/>
              </a:rPr>
              <a:t>, </a:t>
            </a:r>
            <a:r>
              <a:rPr lang="en-US" sz="2000" err="1">
                <a:ea typeface="+mn-lt"/>
                <a:cs typeface="+mn-lt"/>
              </a:rPr>
              <a:t>puede</a:t>
            </a:r>
            <a:r>
              <a:rPr lang="en-US" sz="2000">
                <a:ea typeface="+mn-lt"/>
                <a:cs typeface="+mn-lt"/>
              </a:rPr>
              <a:t> </a:t>
            </a:r>
            <a:r>
              <a:rPr lang="en-US" sz="2000" err="1">
                <a:ea typeface="+mn-lt"/>
                <a:cs typeface="+mn-lt"/>
              </a:rPr>
              <a:t>deberse</a:t>
            </a:r>
            <a:r>
              <a:rPr lang="en-US" sz="2000">
                <a:ea typeface="+mn-lt"/>
                <a:cs typeface="+mn-lt"/>
              </a:rPr>
              <a:t> a que </a:t>
            </a:r>
            <a:r>
              <a:rPr lang="en-US" sz="2000" err="1">
                <a:ea typeface="+mn-lt"/>
                <a:cs typeface="+mn-lt"/>
              </a:rPr>
              <a:t>el</a:t>
            </a:r>
            <a:r>
              <a:rPr lang="en-US" sz="2000">
                <a:ea typeface="+mn-lt"/>
                <a:cs typeface="+mn-lt"/>
              </a:rPr>
              <a:t> </a:t>
            </a:r>
            <a:r>
              <a:rPr lang="en-US" sz="2000" err="1">
                <a:ea typeface="+mn-lt"/>
                <a:cs typeface="+mn-lt"/>
              </a:rPr>
              <a:t>pecador</a:t>
            </a:r>
            <a:r>
              <a:rPr lang="en-US" sz="2000">
                <a:ea typeface="+mn-lt"/>
                <a:cs typeface="+mn-lt"/>
              </a:rPr>
              <a:t> ha </a:t>
            </a:r>
            <a:r>
              <a:rPr lang="en-US" sz="2000" err="1">
                <a:ea typeface="+mn-lt"/>
                <a:cs typeface="+mn-lt"/>
              </a:rPr>
              <a:t>mostrado</a:t>
            </a:r>
            <a:r>
              <a:rPr lang="en-US" sz="2000">
                <a:ea typeface="+mn-lt"/>
                <a:cs typeface="+mn-lt"/>
              </a:rPr>
              <a:t> que </a:t>
            </a:r>
            <a:r>
              <a:rPr lang="en-US" sz="2000" err="1">
                <a:ea typeface="+mn-lt"/>
                <a:cs typeface="+mn-lt"/>
              </a:rPr>
              <a:t>rehúsa</a:t>
            </a:r>
            <a:r>
              <a:rPr lang="en-US" sz="2000">
                <a:ea typeface="+mn-lt"/>
                <a:cs typeface="+mn-lt"/>
              </a:rPr>
              <a:t> </a:t>
            </a:r>
            <a:r>
              <a:rPr lang="en-US" sz="2000" err="1">
                <a:ea typeface="+mn-lt"/>
                <a:cs typeface="+mn-lt"/>
              </a:rPr>
              <a:t>cambiar</a:t>
            </a:r>
            <a:r>
              <a:rPr lang="en-US" sz="2000">
                <a:ea typeface="+mn-lt"/>
                <a:cs typeface="+mn-lt"/>
              </a:rPr>
              <a:t> </a:t>
            </a:r>
            <a:r>
              <a:rPr lang="en-US" sz="2000" err="1">
                <a:ea typeface="+mn-lt"/>
                <a:cs typeface="+mn-lt"/>
              </a:rPr>
              <a:t>su</a:t>
            </a:r>
            <a:r>
              <a:rPr lang="en-US" sz="2000">
                <a:ea typeface="+mn-lt"/>
                <a:cs typeface="+mn-lt"/>
              </a:rPr>
              <a:t> </a:t>
            </a:r>
            <a:r>
              <a:rPr lang="en-US" sz="2000" err="1">
                <a:ea typeface="+mn-lt"/>
                <a:cs typeface="+mn-lt"/>
              </a:rPr>
              <a:t>camino</a:t>
            </a:r>
            <a:r>
              <a:rPr lang="en-US" sz="2000">
                <a:ea typeface="+mn-lt"/>
                <a:cs typeface="+mn-lt"/>
              </a:rPr>
              <a:t> (59:12; </a:t>
            </a:r>
            <a:r>
              <a:rPr lang="en-US" sz="2000" err="1">
                <a:ea typeface="+mn-lt"/>
                <a:cs typeface="+mn-lt"/>
              </a:rPr>
              <a:t>véase</a:t>
            </a:r>
            <a:r>
              <a:rPr lang="en-US" sz="2000">
                <a:ea typeface="+mn-lt"/>
                <a:cs typeface="+mn-lt"/>
              </a:rPr>
              <a:t> </a:t>
            </a:r>
            <a:r>
              <a:rPr lang="en-US" sz="2000" err="1">
                <a:ea typeface="+mn-lt"/>
                <a:cs typeface="+mn-lt"/>
              </a:rPr>
              <a:t>también</a:t>
            </a:r>
            <a:r>
              <a:rPr lang="en-US" sz="2000">
                <a:ea typeface="+mn-lt"/>
                <a:cs typeface="+mn-lt"/>
              </a:rPr>
              <a:t> </a:t>
            </a:r>
            <a:r>
              <a:rPr lang="en-US" sz="2000" err="1">
                <a:ea typeface="+mn-lt"/>
                <a:cs typeface="+mn-lt"/>
              </a:rPr>
              <a:t>Hebreos</a:t>
            </a:r>
            <a:r>
              <a:rPr lang="en-US" sz="2000">
                <a:ea typeface="+mn-lt"/>
                <a:cs typeface="+mn-lt"/>
              </a:rPr>
              <a:t> 10:26-29).</a:t>
            </a:r>
          </a:p>
          <a:p>
            <a:endParaRPr lang="en-US" sz="2000">
              <a:ea typeface="+mn-lt"/>
              <a:cs typeface="+mn-lt"/>
            </a:endParaRPr>
          </a:p>
          <a:p>
            <a:endParaRPr lang="en-US" sz="2000">
              <a:ea typeface="+mn-lt"/>
              <a:cs typeface="+mn-lt"/>
            </a:endParaRPr>
          </a:p>
          <a:p>
            <a:endParaRPr lang="en-US" sz="2000"/>
          </a:p>
        </p:txBody>
      </p:sp>
    </p:spTree>
    <p:extLst>
      <p:ext uri="{BB962C8B-B14F-4D97-AF65-F5344CB8AC3E}">
        <p14:creationId xmlns:p14="http://schemas.microsoft.com/office/powerpoint/2010/main" val="31206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0E5-D8DA-4096-AC2A-3833C5469585}"/>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Pray for Your Enemies / Oren </a:t>
            </a:r>
            <a:r>
              <a:rPr lang="en-US" sz="2800" err="1">
                <a:latin typeface="Malgun Gothic"/>
                <a:ea typeface="Malgun Gothic"/>
              </a:rPr>
              <a:t>por</a:t>
            </a:r>
            <a:r>
              <a:rPr lang="en-US" sz="2800">
                <a:latin typeface="Malgun Gothic"/>
                <a:ea typeface="Malgun Gothic"/>
              </a:rPr>
              <a:t> sus </a:t>
            </a:r>
            <a:r>
              <a:rPr lang="en-US" sz="2800" err="1">
                <a:latin typeface="Malgun Gothic"/>
                <a:ea typeface="Malgun Gothic"/>
              </a:rPr>
              <a:t>enemigos</a:t>
            </a:r>
            <a:r>
              <a:rPr lang="en-US" sz="2800">
                <a:latin typeface="Malgun Gothic"/>
                <a:ea typeface="Malgun Gothic"/>
              </a:rPr>
              <a:t> </a:t>
            </a:r>
            <a:endParaRPr lang="en-US" sz="2800"/>
          </a:p>
        </p:txBody>
      </p:sp>
      <p:sp>
        <p:nvSpPr>
          <p:cNvPr id="3" name="Content Placeholder 2">
            <a:extLst>
              <a:ext uri="{FF2B5EF4-FFF2-40B4-BE49-F238E27FC236}">
                <a16:creationId xmlns:a16="http://schemas.microsoft.com/office/drawing/2014/main" id="{E268329D-36CF-4D97-AC40-421F3238B87F}"/>
              </a:ext>
            </a:extLst>
          </p:cNvPr>
          <p:cNvSpPr>
            <a:spLocks noGrp="1"/>
          </p:cNvSpPr>
          <p:nvPr>
            <p:ph sz="half" idx="1"/>
          </p:nvPr>
        </p:nvSpPr>
        <p:spPr>
          <a:xfrm>
            <a:off x="337625" y="1041006"/>
            <a:ext cx="4234375" cy="4673992"/>
          </a:xfrm>
        </p:spPr>
        <p:txBody>
          <a:bodyPr>
            <a:normAutofit/>
          </a:bodyPr>
          <a:lstStyle/>
          <a:p>
            <a:r>
              <a:rPr lang="en-US" sz="2000"/>
              <a:t>When we “pray for those who persecute” us (Matt. 5:44), what do we pray for?</a:t>
            </a:r>
          </a:p>
          <a:p>
            <a:pPr lvl="1"/>
            <a:r>
              <a:rPr lang="en-US" sz="1800"/>
              <a:t>An end to their evil deeds toward us (69:14)</a:t>
            </a:r>
          </a:p>
          <a:p>
            <a:pPr lvl="1"/>
            <a:r>
              <a:rPr lang="en-US" sz="1800"/>
              <a:t>Vindication of our faith (69:6)</a:t>
            </a:r>
          </a:p>
          <a:p>
            <a:pPr lvl="1"/>
            <a:r>
              <a:rPr lang="en-US" sz="1800"/>
              <a:t>Their realization of the truth (59:13; 79:9-10; 109:27) and their salvation</a:t>
            </a:r>
          </a:p>
          <a:p>
            <a:r>
              <a:rPr lang="en-US" sz="2000"/>
              <a:t>It might take some terrible events in their lives for these goals to be answered.</a:t>
            </a:r>
          </a:p>
          <a:p>
            <a:r>
              <a:rPr lang="en-US" sz="2000"/>
              <a:t>The </a:t>
            </a:r>
            <a:r>
              <a:rPr lang="en-US" sz="2000" i="1"/>
              <a:t>physical</a:t>
            </a:r>
            <a:r>
              <a:rPr lang="en-US" sz="2000"/>
              <a:t> curses could be asking for the events where we focus on the goals.</a:t>
            </a:r>
          </a:p>
        </p:txBody>
      </p:sp>
      <p:sp>
        <p:nvSpPr>
          <p:cNvPr id="4" name="Content Placeholder 3">
            <a:extLst>
              <a:ext uri="{FF2B5EF4-FFF2-40B4-BE49-F238E27FC236}">
                <a16:creationId xmlns:a16="http://schemas.microsoft.com/office/drawing/2014/main" id="{7AF1558F-3F5C-83A2-85F5-6B65A755FD4D}"/>
              </a:ext>
            </a:extLst>
          </p:cNvPr>
          <p:cNvSpPr>
            <a:spLocks noGrp="1"/>
          </p:cNvSpPr>
          <p:nvPr>
            <p:ph sz="half" idx="2"/>
          </p:nvPr>
        </p:nvSpPr>
        <p:spPr>
          <a:xfrm>
            <a:off x="4572000" y="1041006"/>
            <a:ext cx="4339882" cy="4673993"/>
          </a:xfrm>
        </p:spPr>
        <p:txBody>
          <a:bodyPr vert="horz" lIns="91440" tIns="45720" rIns="91440" bIns="45720" rtlCol="0" anchor="t">
            <a:noAutofit/>
          </a:bodyPr>
          <a:lstStyle/>
          <a:p>
            <a:r>
              <a:rPr lang="en-US" sz="2000" err="1">
                <a:ea typeface="+mn-lt"/>
                <a:cs typeface="+mn-lt"/>
              </a:rPr>
              <a:t>Cuando</a:t>
            </a:r>
            <a:r>
              <a:rPr lang="en-US" sz="2000">
                <a:ea typeface="+mn-lt"/>
                <a:cs typeface="+mn-lt"/>
              </a:rPr>
              <a:t> "[</a:t>
            </a:r>
            <a:r>
              <a:rPr lang="en-US" sz="2000" err="1">
                <a:ea typeface="+mn-lt"/>
                <a:cs typeface="+mn-lt"/>
              </a:rPr>
              <a:t>oramos</a:t>
            </a:r>
            <a:r>
              <a:rPr lang="en-US" sz="2000">
                <a:ea typeface="+mn-lt"/>
                <a:cs typeface="+mn-lt"/>
              </a:rPr>
              <a:t>] </a:t>
            </a:r>
            <a:r>
              <a:rPr lang="en-US" sz="2000" err="1">
                <a:ea typeface="+mn-lt"/>
                <a:cs typeface="+mn-lt"/>
              </a:rPr>
              <a:t>por</a:t>
            </a:r>
            <a:r>
              <a:rPr lang="en-US" sz="2000">
                <a:ea typeface="+mn-lt"/>
                <a:cs typeface="+mn-lt"/>
              </a:rPr>
              <a:t> </a:t>
            </a:r>
            <a:r>
              <a:rPr lang="en-US" sz="2000" err="1">
                <a:ea typeface="+mn-lt"/>
                <a:cs typeface="+mn-lt"/>
              </a:rPr>
              <a:t>los</a:t>
            </a:r>
            <a:r>
              <a:rPr lang="en-US" sz="2000">
                <a:ea typeface="+mn-lt"/>
                <a:cs typeface="+mn-lt"/>
              </a:rPr>
              <a:t> que [</a:t>
            </a:r>
            <a:r>
              <a:rPr lang="en-US" sz="2000" err="1">
                <a:ea typeface="+mn-lt"/>
                <a:cs typeface="+mn-lt"/>
              </a:rPr>
              <a:t>nos</a:t>
            </a:r>
            <a:r>
              <a:rPr lang="en-US" sz="2000">
                <a:ea typeface="+mn-lt"/>
                <a:cs typeface="+mn-lt"/>
              </a:rPr>
              <a:t>] </a:t>
            </a:r>
            <a:r>
              <a:rPr lang="en-US" sz="2000" err="1">
                <a:ea typeface="+mn-lt"/>
                <a:cs typeface="+mn-lt"/>
              </a:rPr>
              <a:t>persiguen</a:t>
            </a:r>
            <a:r>
              <a:rPr lang="en-US" sz="2000">
                <a:ea typeface="+mn-lt"/>
                <a:cs typeface="+mn-lt"/>
              </a:rPr>
              <a:t>" (Mt. 5:44), ¿</a:t>
            </a:r>
            <a:r>
              <a:rPr lang="en-US" sz="2000" err="1">
                <a:ea typeface="+mn-lt"/>
                <a:cs typeface="+mn-lt"/>
              </a:rPr>
              <a:t>qué</a:t>
            </a:r>
            <a:r>
              <a:rPr lang="en-US" sz="2000">
                <a:ea typeface="+mn-lt"/>
                <a:cs typeface="+mn-lt"/>
              </a:rPr>
              <a:t> </a:t>
            </a:r>
            <a:r>
              <a:rPr lang="en-US" sz="2000" err="1">
                <a:ea typeface="+mn-lt"/>
                <a:cs typeface="+mn-lt"/>
              </a:rPr>
              <a:t>cosas</a:t>
            </a:r>
            <a:r>
              <a:rPr lang="en-US" sz="2000">
                <a:ea typeface="+mn-lt"/>
                <a:cs typeface="+mn-lt"/>
              </a:rPr>
              <a:t> </a:t>
            </a:r>
            <a:r>
              <a:rPr lang="en-US" sz="2000" err="1">
                <a:ea typeface="+mn-lt"/>
                <a:cs typeface="+mn-lt"/>
              </a:rPr>
              <a:t>pedimos</a:t>
            </a:r>
            <a:r>
              <a:rPr lang="en-US" sz="2000">
                <a:ea typeface="+mn-lt"/>
                <a:cs typeface="+mn-lt"/>
              </a:rPr>
              <a:t>?</a:t>
            </a:r>
          </a:p>
          <a:p>
            <a:pPr lvl="1"/>
            <a:r>
              <a:rPr lang="en-US" sz="1800">
                <a:ea typeface="+mn-lt"/>
                <a:cs typeface="+mn-lt"/>
              </a:rPr>
              <a:t>Que </a:t>
            </a:r>
            <a:r>
              <a:rPr lang="en-US" sz="1800" err="1">
                <a:ea typeface="+mn-lt"/>
                <a:cs typeface="+mn-lt"/>
              </a:rPr>
              <a:t>cesen</a:t>
            </a:r>
            <a:r>
              <a:rPr lang="en-US" sz="1800">
                <a:ea typeface="+mn-lt"/>
                <a:cs typeface="+mn-lt"/>
              </a:rPr>
              <a:t> sus malas </a:t>
            </a:r>
            <a:r>
              <a:rPr lang="en-US" sz="1800" err="1">
                <a:ea typeface="+mn-lt"/>
                <a:cs typeface="+mn-lt"/>
              </a:rPr>
              <a:t>acciones</a:t>
            </a:r>
            <a:r>
              <a:rPr lang="en-US" sz="1800">
                <a:ea typeface="+mn-lt"/>
                <a:cs typeface="+mn-lt"/>
              </a:rPr>
              <a:t> contra </a:t>
            </a:r>
            <a:r>
              <a:rPr lang="en-US" sz="1800" err="1">
                <a:ea typeface="+mn-lt"/>
                <a:cs typeface="+mn-lt"/>
              </a:rPr>
              <a:t>nosotros</a:t>
            </a:r>
            <a:r>
              <a:rPr lang="en-US" sz="1800">
                <a:ea typeface="+mn-lt"/>
                <a:cs typeface="+mn-lt"/>
              </a:rPr>
              <a:t> (69:14)</a:t>
            </a:r>
          </a:p>
          <a:p>
            <a:pPr lvl="1"/>
            <a:r>
              <a:rPr lang="en-US" sz="1800">
                <a:ea typeface="+mn-lt"/>
                <a:cs typeface="+mn-lt"/>
              </a:rPr>
              <a:t>La </a:t>
            </a:r>
            <a:r>
              <a:rPr lang="en-US" sz="1800" err="1">
                <a:ea typeface="+mn-lt"/>
                <a:cs typeface="+mn-lt"/>
              </a:rPr>
              <a:t>vindicación</a:t>
            </a:r>
            <a:r>
              <a:rPr lang="en-US" sz="1800">
                <a:ea typeface="+mn-lt"/>
                <a:cs typeface="+mn-lt"/>
              </a:rPr>
              <a:t> de </a:t>
            </a:r>
            <a:r>
              <a:rPr lang="en-US" sz="1800" err="1">
                <a:ea typeface="+mn-lt"/>
                <a:cs typeface="+mn-lt"/>
              </a:rPr>
              <a:t>nuestra</a:t>
            </a:r>
            <a:r>
              <a:rPr lang="en-US" sz="1800">
                <a:ea typeface="+mn-lt"/>
                <a:cs typeface="+mn-lt"/>
              </a:rPr>
              <a:t> </a:t>
            </a:r>
            <a:r>
              <a:rPr lang="en-US" sz="1800" err="1">
                <a:ea typeface="+mn-lt"/>
                <a:cs typeface="+mn-lt"/>
              </a:rPr>
              <a:t>fe</a:t>
            </a:r>
            <a:r>
              <a:rPr lang="en-US" sz="1800">
                <a:ea typeface="+mn-lt"/>
                <a:cs typeface="+mn-lt"/>
              </a:rPr>
              <a:t> (69:6)</a:t>
            </a:r>
          </a:p>
          <a:p>
            <a:pPr lvl="1"/>
            <a:r>
              <a:rPr lang="en-US" sz="1800">
                <a:ea typeface="+mn-lt"/>
                <a:cs typeface="+mn-lt"/>
              </a:rPr>
              <a:t>Que se den </a:t>
            </a:r>
            <a:r>
              <a:rPr lang="en-US" sz="1800" err="1">
                <a:ea typeface="+mn-lt"/>
                <a:cs typeface="+mn-lt"/>
              </a:rPr>
              <a:t>cuenta</a:t>
            </a:r>
            <a:r>
              <a:rPr lang="en-US" sz="1800">
                <a:ea typeface="+mn-lt"/>
                <a:cs typeface="+mn-lt"/>
              </a:rPr>
              <a:t> de la </a:t>
            </a:r>
            <a:r>
              <a:rPr lang="en-US" sz="1800" err="1">
                <a:ea typeface="+mn-lt"/>
                <a:cs typeface="+mn-lt"/>
              </a:rPr>
              <a:t>verdad</a:t>
            </a:r>
            <a:r>
              <a:rPr lang="en-US" sz="1800">
                <a:ea typeface="+mn-lt"/>
                <a:cs typeface="+mn-lt"/>
              </a:rPr>
              <a:t> (59:13; 79:9-10; 109:27) y se </a:t>
            </a:r>
            <a:r>
              <a:rPr lang="en-US" sz="1800" err="1">
                <a:ea typeface="+mn-lt"/>
                <a:cs typeface="+mn-lt"/>
              </a:rPr>
              <a:t>salven</a:t>
            </a:r>
            <a:r>
              <a:rPr lang="en-US" sz="1800">
                <a:ea typeface="+mn-lt"/>
                <a:cs typeface="+mn-lt"/>
              </a:rPr>
              <a:t>.</a:t>
            </a:r>
          </a:p>
          <a:p>
            <a:r>
              <a:rPr lang="en-US" sz="2000">
                <a:ea typeface="+mn-lt"/>
                <a:cs typeface="+mn-lt"/>
              </a:rPr>
              <a:t>Para que </a:t>
            </a:r>
            <a:r>
              <a:rPr lang="en-US" sz="2000" err="1">
                <a:ea typeface="+mn-lt"/>
                <a:cs typeface="+mn-lt"/>
              </a:rPr>
              <a:t>estos</a:t>
            </a:r>
            <a:r>
              <a:rPr lang="en-US" sz="2000">
                <a:ea typeface="+mn-lt"/>
                <a:cs typeface="+mn-lt"/>
              </a:rPr>
              <a:t> </a:t>
            </a:r>
            <a:r>
              <a:rPr lang="en-US" sz="2000" err="1">
                <a:ea typeface="+mn-lt"/>
                <a:cs typeface="+mn-lt"/>
              </a:rPr>
              <a:t>objetivos</a:t>
            </a:r>
            <a:r>
              <a:rPr lang="en-US" sz="2000">
                <a:ea typeface="+mn-lt"/>
                <a:cs typeface="+mn-lt"/>
              </a:rPr>
              <a:t> se </a:t>
            </a:r>
            <a:r>
              <a:rPr lang="en-US" sz="2000" err="1">
                <a:ea typeface="+mn-lt"/>
                <a:cs typeface="+mn-lt"/>
              </a:rPr>
              <a:t>cumplan</a:t>
            </a:r>
            <a:r>
              <a:rPr lang="en-US" sz="2000">
                <a:ea typeface="+mn-lt"/>
                <a:cs typeface="+mn-lt"/>
              </a:rPr>
              <a:t>, </a:t>
            </a:r>
            <a:r>
              <a:rPr lang="en-US" sz="2000" err="1">
                <a:ea typeface="+mn-lt"/>
                <a:cs typeface="+mn-lt"/>
              </a:rPr>
              <a:t>podrían</a:t>
            </a:r>
            <a:r>
              <a:rPr lang="en-US" sz="2000">
                <a:ea typeface="+mn-lt"/>
                <a:cs typeface="+mn-lt"/>
              </a:rPr>
              <a:t> </a:t>
            </a:r>
            <a:r>
              <a:rPr lang="en-US" sz="2000" err="1">
                <a:ea typeface="+mn-lt"/>
                <a:cs typeface="+mn-lt"/>
              </a:rPr>
              <a:t>tener</a:t>
            </a:r>
            <a:r>
              <a:rPr lang="en-US" sz="2000">
                <a:ea typeface="+mn-lt"/>
                <a:cs typeface="+mn-lt"/>
              </a:rPr>
              <a:t> que pasar </a:t>
            </a:r>
            <a:r>
              <a:rPr lang="en-US" sz="2000" err="1">
                <a:ea typeface="+mn-lt"/>
                <a:cs typeface="+mn-lt"/>
              </a:rPr>
              <a:t>algunas</a:t>
            </a:r>
            <a:r>
              <a:rPr lang="en-US" sz="2000">
                <a:ea typeface="+mn-lt"/>
                <a:cs typeface="+mn-lt"/>
              </a:rPr>
              <a:t> </a:t>
            </a:r>
            <a:r>
              <a:rPr lang="en-US" sz="2000" err="1">
                <a:ea typeface="+mn-lt"/>
                <a:cs typeface="+mn-lt"/>
              </a:rPr>
              <a:t>cosas</a:t>
            </a:r>
            <a:r>
              <a:rPr lang="en-US" sz="2000">
                <a:ea typeface="+mn-lt"/>
                <a:cs typeface="+mn-lt"/>
              </a:rPr>
              <a:t> </a:t>
            </a:r>
            <a:r>
              <a:rPr lang="en-US" sz="2000" err="1">
                <a:ea typeface="+mn-lt"/>
                <a:cs typeface="+mn-lt"/>
              </a:rPr>
              <a:t>terribles</a:t>
            </a:r>
            <a:r>
              <a:rPr lang="en-US" sz="2000">
                <a:ea typeface="+mn-lt"/>
                <a:cs typeface="+mn-lt"/>
              </a:rPr>
              <a:t> </a:t>
            </a:r>
            <a:r>
              <a:rPr lang="en-US" sz="2000" err="1">
                <a:ea typeface="+mn-lt"/>
                <a:cs typeface="+mn-lt"/>
              </a:rPr>
              <a:t>en</a:t>
            </a:r>
            <a:r>
              <a:rPr lang="en-US" sz="2000">
                <a:ea typeface="+mn-lt"/>
                <a:cs typeface="+mn-lt"/>
              </a:rPr>
              <a:t> sus </a:t>
            </a:r>
            <a:r>
              <a:rPr lang="en-US" sz="2000" err="1">
                <a:ea typeface="+mn-lt"/>
                <a:cs typeface="+mn-lt"/>
              </a:rPr>
              <a:t>vidas</a:t>
            </a:r>
            <a:r>
              <a:rPr lang="en-US" sz="2000">
                <a:ea typeface="+mn-lt"/>
                <a:cs typeface="+mn-lt"/>
              </a:rPr>
              <a:t>.</a:t>
            </a:r>
          </a:p>
          <a:p>
            <a:r>
              <a:rPr lang="en-US" sz="2000">
                <a:ea typeface="+mn-lt"/>
                <a:cs typeface="+mn-lt"/>
              </a:rPr>
              <a:t>Las </a:t>
            </a:r>
            <a:r>
              <a:rPr lang="en-US" sz="2000" err="1">
                <a:ea typeface="+mn-lt"/>
                <a:cs typeface="+mn-lt"/>
              </a:rPr>
              <a:t>maldiciones</a:t>
            </a:r>
            <a:r>
              <a:rPr lang="en-US" sz="2000">
                <a:ea typeface="+mn-lt"/>
                <a:cs typeface="+mn-lt"/>
              </a:rPr>
              <a:t> </a:t>
            </a:r>
            <a:r>
              <a:rPr lang="en-US" sz="2000" i="1" err="1">
                <a:ea typeface="+mn-lt"/>
                <a:cs typeface="+mn-lt"/>
              </a:rPr>
              <a:t>físicas</a:t>
            </a:r>
            <a:r>
              <a:rPr lang="en-US" sz="2000">
                <a:ea typeface="+mn-lt"/>
                <a:cs typeface="+mn-lt"/>
              </a:rPr>
              <a:t> </a:t>
            </a:r>
            <a:r>
              <a:rPr lang="en-US" sz="2000" err="1">
                <a:ea typeface="+mn-lt"/>
                <a:cs typeface="+mn-lt"/>
              </a:rPr>
              <a:t>podrían</a:t>
            </a:r>
            <a:r>
              <a:rPr lang="en-US" sz="2000">
                <a:ea typeface="+mn-lt"/>
                <a:cs typeface="+mn-lt"/>
              </a:rPr>
              <a:t> </a:t>
            </a:r>
            <a:r>
              <a:rPr lang="en-US" sz="2000" err="1">
                <a:ea typeface="+mn-lt"/>
                <a:cs typeface="+mn-lt"/>
              </a:rPr>
              <a:t>estar</a:t>
            </a:r>
            <a:r>
              <a:rPr lang="en-US" sz="2000">
                <a:ea typeface="+mn-lt"/>
                <a:cs typeface="+mn-lt"/>
              </a:rPr>
              <a:t> </a:t>
            </a:r>
            <a:r>
              <a:rPr lang="en-US" sz="2000" err="1">
                <a:ea typeface="+mn-lt"/>
                <a:cs typeface="+mn-lt"/>
              </a:rPr>
              <a:t>pidiendo</a:t>
            </a:r>
            <a:r>
              <a:rPr lang="en-US" sz="2000">
                <a:ea typeface="+mn-lt"/>
                <a:cs typeface="+mn-lt"/>
              </a:rPr>
              <a:t> </a:t>
            </a:r>
            <a:r>
              <a:rPr lang="en-US" sz="2000" err="1">
                <a:ea typeface="+mn-lt"/>
                <a:cs typeface="+mn-lt"/>
              </a:rPr>
              <a:t>esas</a:t>
            </a:r>
            <a:r>
              <a:rPr lang="en-US" sz="2000">
                <a:ea typeface="+mn-lt"/>
                <a:cs typeface="+mn-lt"/>
              </a:rPr>
              <a:t> </a:t>
            </a:r>
            <a:r>
              <a:rPr lang="en-US" sz="2000" err="1">
                <a:ea typeface="+mn-lt"/>
                <a:cs typeface="+mn-lt"/>
              </a:rPr>
              <a:t>cosas</a:t>
            </a:r>
            <a:r>
              <a:rPr lang="en-US" sz="2000">
                <a:ea typeface="+mn-lt"/>
                <a:cs typeface="+mn-lt"/>
              </a:rPr>
              <a:t>, </a:t>
            </a:r>
            <a:r>
              <a:rPr lang="en-US" sz="2000" err="1">
                <a:ea typeface="+mn-lt"/>
                <a:cs typeface="+mn-lt"/>
              </a:rPr>
              <a:t>mientras</a:t>
            </a:r>
            <a:r>
              <a:rPr lang="en-US" sz="2000">
                <a:ea typeface="+mn-lt"/>
                <a:cs typeface="+mn-lt"/>
              </a:rPr>
              <a:t> </a:t>
            </a:r>
            <a:r>
              <a:rPr lang="en-US" sz="2000" err="1">
                <a:ea typeface="+mn-lt"/>
                <a:cs typeface="+mn-lt"/>
              </a:rPr>
              <a:t>nuestro</a:t>
            </a:r>
            <a:r>
              <a:rPr lang="en-US" sz="2000">
                <a:ea typeface="+mn-lt"/>
                <a:cs typeface="+mn-lt"/>
              </a:rPr>
              <a:t> </a:t>
            </a:r>
            <a:r>
              <a:rPr lang="en-US" sz="2000" err="1">
                <a:ea typeface="+mn-lt"/>
                <a:cs typeface="+mn-lt"/>
              </a:rPr>
              <a:t>enfoque</a:t>
            </a:r>
            <a:r>
              <a:rPr lang="en-US" sz="2000">
                <a:ea typeface="+mn-lt"/>
                <a:cs typeface="+mn-lt"/>
              </a:rPr>
              <a:t> </a:t>
            </a:r>
            <a:r>
              <a:rPr lang="en-US" sz="2000" err="1">
                <a:ea typeface="+mn-lt"/>
                <a:cs typeface="+mn-lt"/>
              </a:rPr>
              <a:t>está</a:t>
            </a:r>
            <a:r>
              <a:rPr lang="en-US" sz="2000">
                <a:ea typeface="+mn-lt"/>
                <a:cs typeface="+mn-lt"/>
              </a:rPr>
              <a:t> </a:t>
            </a:r>
            <a:r>
              <a:rPr lang="en-US" sz="2000" err="1">
                <a:ea typeface="+mn-lt"/>
                <a:cs typeface="+mn-lt"/>
              </a:rPr>
              <a:t>en</a:t>
            </a:r>
            <a:r>
              <a:rPr lang="en-US" sz="2000">
                <a:ea typeface="+mn-lt"/>
                <a:cs typeface="+mn-lt"/>
              </a:rPr>
              <a:t> las </a:t>
            </a:r>
            <a:r>
              <a:rPr lang="en-US" sz="2000" err="1">
                <a:ea typeface="+mn-lt"/>
                <a:cs typeface="+mn-lt"/>
              </a:rPr>
              <a:t>metas</a:t>
            </a:r>
            <a:r>
              <a:rPr lang="en-US" sz="2000">
                <a:ea typeface="+mn-lt"/>
                <a:cs typeface="+mn-lt"/>
              </a:rPr>
              <a:t>.</a:t>
            </a:r>
            <a:endParaRPr lang="en-US" sz="2000"/>
          </a:p>
        </p:txBody>
      </p:sp>
    </p:spTree>
    <p:extLst>
      <p:ext uri="{BB962C8B-B14F-4D97-AF65-F5344CB8AC3E}">
        <p14:creationId xmlns:p14="http://schemas.microsoft.com/office/powerpoint/2010/main" val="14968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410E5-D8DA-4096-AC2A-3833C5469585}"/>
              </a:ext>
            </a:extLst>
          </p:cNvPr>
          <p:cNvSpPr>
            <a:spLocks noGrp="1"/>
          </p:cNvSpPr>
          <p:nvPr>
            <p:ph type="title"/>
          </p:nvPr>
        </p:nvSpPr>
        <p:spPr/>
        <p:txBody>
          <a:bodyPr/>
          <a:lstStyle/>
          <a:p>
            <a:r>
              <a:rPr lang="en-US">
                <a:latin typeface="Malgun Gothic"/>
                <a:ea typeface="Malgun Gothic"/>
              </a:rPr>
              <a:t>When I’m Angry / </a:t>
            </a:r>
            <a:r>
              <a:rPr lang="en-US" err="1">
                <a:latin typeface="Malgun Gothic"/>
                <a:ea typeface="Malgun Gothic"/>
              </a:rPr>
              <a:t>Cuando</a:t>
            </a:r>
            <a:r>
              <a:rPr lang="en-US">
                <a:latin typeface="Malgun Gothic"/>
                <a:ea typeface="Malgun Gothic"/>
              </a:rPr>
              <a:t> </a:t>
            </a:r>
            <a:r>
              <a:rPr lang="en-US" err="1">
                <a:latin typeface="Malgun Gothic"/>
                <a:ea typeface="Malgun Gothic"/>
              </a:rPr>
              <a:t>estoy</a:t>
            </a:r>
            <a:r>
              <a:rPr lang="en-US">
                <a:latin typeface="Malgun Gothic"/>
                <a:ea typeface="Malgun Gothic"/>
              </a:rPr>
              <a:t> </a:t>
            </a:r>
            <a:r>
              <a:rPr lang="en-US" err="1">
                <a:latin typeface="Malgun Gothic"/>
                <a:ea typeface="Malgun Gothic"/>
              </a:rPr>
              <a:t>airado</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E268329D-36CF-4D97-AC40-421F3238B87F}"/>
              </a:ext>
            </a:extLst>
          </p:cNvPr>
          <p:cNvSpPr>
            <a:spLocks noGrp="1"/>
          </p:cNvSpPr>
          <p:nvPr>
            <p:ph sz="half" idx="1"/>
          </p:nvPr>
        </p:nvSpPr>
        <p:spPr>
          <a:xfrm>
            <a:off x="337625" y="1041006"/>
            <a:ext cx="4234375" cy="4673994"/>
          </a:xfrm>
        </p:spPr>
        <p:txBody>
          <a:bodyPr>
            <a:normAutofit/>
          </a:bodyPr>
          <a:lstStyle/>
          <a:p>
            <a:r>
              <a:rPr lang="en-US" sz="2400"/>
              <a:t>Remember our role in God’s judgment:</a:t>
            </a:r>
          </a:p>
          <a:p>
            <a:pPr lvl="1"/>
            <a:r>
              <a:rPr lang="en-US" sz="2000"/>
              <a:t>“He who is </a:t>
            </a:r>
            <a:r>
              <a:rPr lang="en-US" sz="2000" u="sng"/>
              <a:t>without sin among you</a:t>
            </a:r>
            <a:r>
              <a:rPr lang="en-US" sz="2000"/>
              <a:t>, let him be the first to throw a stone at her.” (John 8:7)</a:t>
            </a:r>
          </a:p>
          <a:p>
            <a:pPr lvl="1"/>
            <a:r>
              <a:rPr lang="en-US" sz="2000"/>
              <a:t>“Never </a:t>
            </a:r>
            <a:r>
              <a:rPr lang="en-US" sz="2000" u="sng"/>
              <a:t>take your own revenge</a:t>
            </a:r>
            <a:r>
              <a:rPr lang="en-US" sz="2000"/>
              <a:t>, beloved, but </a:t>
            </a:r>
            <a:r>
              <a:rPr lang="en-US" sz="2000" u="sng"/>
              <a:t>leave room [give a place]</a:t>
            </a:r>
            <a:r>
              <a:rPr lang="en-US" sz="2000"/>
              <a:t> for the wrath of God.” (Romans 12:19)</a:t>
            </a:r>
          </a:p>
          <a:p>
            <a:pPr lvl="1"/>
            <a:r>
              <a:rPr lang="en-US" sz="2000"/>
              <a:t>“I say to you, </a:t>
            </a:r>
            <a:r>
              <a:rPr lang="en-US" sz="2000" u="sng"/>
              <a:t>do not resist an evil person</a:t>
            </a:r>
            <a:r>
              <a:rPr lang="en-US" sz="2000"/>
              <a:t>; but whoever slaps you on your right cheek, </a:t>
            </a:r>
            <a:r>
              <a:rPr lang="en-US" sz="2000" u="sng"/>
              <a:t>turn the other to him also</a:t>
            </a:r>
            <a:r>
              <a:rPr lang="en-US" sz="2000"/>
              <a:t>.” (Matthew 5:39)</a:t>
            </a:r>
          </a:p>
          <a:p>
            <a:r>
              <a:rPr lang="en-US" sz="2250"/>
              <a:t>Desire justice </a:t>
            </a:r>
            <a:r>
              <a:rPr lang="en-US" sz="2250" u="sng"/>
              <a:t>and</a:t>
            </a:r>
            <a:r>
              <a:rPr lang="en-US" sz="2250"/>
              <a:t> mercy</a:t>
            </a:r>
          </a:p>
        </p:txBody>
      </p:sp>
      <p:sp>
        <p:nvSpPr>
          <p:cNvPr id="4" name="Content Placeholder 3">
            <a:extLst>
              <a:ext uri="{FF2B5EF4-FFF2-40B4-BE49-F238E27FC236}">
                <a16:creationId xmlns:a16="http://schemas.microsoft.com/office/drawing/2014/main" id="{F9EF671D-0519-9663-1750-F07ED8AC93A7}"/>
              </a:ext>
            </a:extLst>
          </p:cNvPr>
          <p:cNvSpPr>
            <a:spLocks noGrp="1"/>
          </p:cNvSpPr>
          <p:nvPr>
            <p:ph sz="half" idx="2"/>
          </p:nvPr>
        </p:nvSpPr>
        <p:spPr>
          <a:xfrm>
            <a:off x="4467498" y="1041007"/>
            <a:ext cx="4563291" cy="4449790"/>
          </a:xfrm>
        </p:spPr>
        <p:txBody>
          <a:bodyPr vert="horz" lIns="91440" tIns="45720" rIns="91440" bIns="45720" rtlCol="0" anchor="t">
            <a:noAutofit/>
          </a:bodyPr>
          <a:lstStyle/>
          <a:p>
            <a:r>
              <a:rPr lang="en-US" sz="2400" err="1">
                <a:ea typeface="+mn-lt"/>
                <a:cs typeface="+mn-lt"/>
              </a:rPr>
              <a:t>Recuerde</a:t>
            </a:r>
            <a:r>
              <a:rPr lang="en-US" sz="2400">
                <a:ea typeface="+mn-lt"/>
                <a:cs typeface="+mn-lt"/>
              </a:rPr>
              <a:t> </a:t>
            </a:r>
            <a:r>
              <a:rPr lang="en-US" sz="2400" err="1">
                <a:ea typeface="+mn-lt"/>
                <a:cs typeface="+mn-lt"/>
              </a:rPr>
              <a:t>nuestro</a:t>
            </a:r>
            <a:r>
              <a:rPr lang="en-US" sz="2400">
                <a:ea typeface="+mn-lt"/>
                <a:cs typeface="+mn-lt"/>
              </a:rPr>
              <a:t> </a:t>
            </a:r>
            <a:r>
              <a:rPr lang="en-US" sz="2400" err="1">
                <a:ea typeface="+mn-lt"/>
                <a:cs typeface="+mn-lt"/>
              </a:rPr>
              <a:t>papel</a:t>
            </a:r>
            <a:r>
              <a:rPr lang="en-US" sz="2400">
                <a:ea typeface="+mn-lt"/>
                <a:cs typeface="+mn-lt"/>
              </a:rPr>
              <a:t> </a:t>
            </a:r>
            <a:r>
              <a:rPr lang="en-US" sz="2400" err="1">
                <a:ea typeface="+mn-lt"/>
                <a:cs typeface="+mn-lt"/>
              </a:rPr>
              <a:t>en</a:t>
            </a:r>
            <a:r>
              <a:rPr lang="en-US" sz="2400">
                <a:ea typeface="+mn-lt"/>
                <a:cs typeface="+mn-lt"/>
              </a:rPr>
              <a:t> </a:t>
            </a:r>
            <a:r>
              <a:rPr lang="en-US" sz="2400" err="1">
                <a:ea typeface="+mn-lt"/>
                <a:cs typeface="+mn-lt"/>
              </a:rPr>
              <a:t>el</a:t>
            </a:r>
            <a:r>
              <a:rPr lang="en-US" sz="2400">
                <a:ea typeface="+mn-lt"/>
                <a:cs typeface="+mn-lt"/>
              </a:rPr>
              <a:t> </a:t>
            </a:r>
            <a:r>
              <a:rPr lang="en-US" sz="2400" err="1">
                <a:ea typeface="+mn-lt"/>
                <a:cs typeface="+mn-lt"/>
              </a:rPr>
              <a:t>juicio</a:t>
            </a:r>
            <a:r>
              <a:rPr lang="en-US" sz="2400">
                <a:ea typeface="+mn-lt"/>
                <a:cs typeface="+mn-lt"/>
              </a:rPr>
              <a:t> de Dios:</a:t>
            </a:r>
            <a:endParaRPr lang="en-US" sz="2400"/>
          </a:p>
          <a:p>
            <a:pPr lvl="1"/>
            <a:r>
              <a:rPr lang="en-US" sz="2000">
                <a:ea typeface="+mn-lt"/>
                <a:cs typeface="+mn-lt"/>
              </a:rPr>
              <a:t>"El que </a:t>
            </a:r>
            <a:r>
              <a:rPr lang="en-US" sz="2000" u="sng">
                <a:ea typeface="+mn-lt"/>
                <a:cs typeface="+mn-lt"/>
              </a:rPr>
              <a:t>de </a:t>
            </a:r>
            <a:r>
              <a:rPr lang="en-US" sz="2000" u="sng" err="1">
                <a:ea typeface="+mn-lt"/>
                <a:cs typeface="+mn-lt"/>
              </a:rPr>
              <a:t>ustedes</a:t>
            </a:r>
            <a:r>
              <a:rPr lang="en-US" sz="2000" u="sng">
                <a:ea typeface="+mn-lt"/>
                <a:cs typeface="+mn-lt"/>
              </a:rPr>
              <a:t> </a:t>
            </a:r>
            <a:r>
              <a:rPr lang="en-US" sz="2000" u="sng" err="1">
                <a:ea typeface="+mn-lt"/>
                <a:cs typeface="+mn-lt"/>
              </a:rPr>
              <a:t>esté</a:t>
            </a:r>
            <a:r>
              <a:rPr lang="en-US" sz="2000" u="sng">
                <a:ea typeface="+mn-lt"/>
                <a:cs typeface="+mn-lt"/>
              </a:rPr>
              <a:t> sin </a:t>
            </a:r>
            <a:r>
              <a:rPr lang="en-US" sz="2000" u="sng" err="1">
                <a:ea typeface="+mn-lt"/>
                <a:cs typeface="+mn-lt"/>
              </a:rPr>
              <a:t>pecado</a:t>
            </a:r>
            <a:r>
              <a:rPr lang="en-US" sz="2000">
                <a:ea typeface="+mn-lt"/>
                <a:cs typeface="+mn-lt"/>
              </a:rPr>
              <a:t>, sea </a:t>
            </a:r>
            <a:r>
              <a:rPr lang="en-US" sz="2000" err="1">
                <a:ea typeface="+mn-lt"/>
                <a:cs typeface="+mn-lt"/>
              </a:rPr>
              <a:t>el</a:t>
            </a:r>
            <a:r>
              <a:rPr lang="en-US" sz="2000">
                <a:ea typeface="+mn-lt"/>
                <a:cs typeface="+mn-lt"/>
              </a:rPr>
              <a:t> primero </a:t>
            </a:r>
            <a:r>
              <a:rPr lang="en-US" sz="2000" err="1">
                <a:ea typeface="+mn-lt"/>
                <a:cs typeface="+mn-lt"/>
              </a:rPr>
              <a:t>en</a:t>
            </a:r>
            <a:r>
              <a:rPr lang="en-US" sz="2000">
                <a:ea typeface="+mn-lt"/>
                <a:cs typeface="+mn-lt"/>
              </a:rPr>
              <a:t> </a:t>
            </a:r>
            <a:r>
              <a:rPr lang="en-US" sz="2000" err="1">
                <a:ea typeface="+mn-lt"/>
                <a:cs typeface="+mn-lt"/>
              </a:rPr>
              <a:t>tirarle</a:t>
            </a:r>
            <a:r>
              <a:rPr lang="en-US" sz="2000">
                <a:ea typeface="+mn-lt"/>
                <a:cs typeface="+mn-lt"/>
              </a:rPr>
              <a:t> </a:t>
            </a:r>
            <a:r>
              <a:rPr lang="en-US" sz="2000" err="1">
                <a:ea typeface="+mn-lt"/>
                <a:cs typeface="+mn-lt"/>
              </a:rPr>
              <a:t>una</a:t>
            </a:r>
            <a:r>
              <a:rPr lang="en-US" sz="2000">
                <a:ea typeface="+mn-lt"/>
                <a:cs typeface="+mn-lt"/>
              </a:rPr>
              <a:t> </a:t>
            </a:r>
            <a:r>
              <a:rPr lang="en-US" sz="2000" err="1">
                <a:ea typeface="+mn-lt"/>
                <a:cs typeface="+mn-lt"/>
              </a:rPr>
              <a:t>piedra</a:t>
            </a:r>
            <a:r>
              <a:rPr lang="en-US" sz="2000">
                <a:ea typeface="+mn-lt"/>
                <a:cs typeface="+mn-lt"/>
              </a:rPr>
              <a:t>". (Juan 8:7)</a:t>
            </a:r>
          </a:p>
          <a:p>
            <a:pPr lvl="1"/>
            <a:r>
              <a:rPr lang="en-US" sz="2000">
                <a:ea typeface="+mn-lt"/>
                <a:cs typeface="+mn-lt"/>
              </a:rPr>
              <a:t>"</a:t>
            </a:r>
            <a:r>
              <a:rPr lang="en-US" sz="2000" err="1">
                <a:ea typeface="+mn-lt"/>
                <a:cs typeface="+mn-lt"/>
              </a:rPr>
              <a:t>Amados</a:t>
            </a:r>
            <a:r>
              <a:rPr lang="en-US" sz="2000">
                <a:ea typeface="+mn-lt"/>
                <a:cs typeface="+mn-lt"/>
              </a:rPr>
              <a:t>, </a:t>
            </a:r>
            <a:r>
              <a:rPr lang="en-US" sz="2000" u="sng" err="1">
                <a:ea typeface="+mn-lt"/>
                <a:cs typeface="+mn-lt"/>
              </a:rPr>
              <a:t>nunca</a:t>
            </a:r>
            <a:r>
              <a:rPr lang="en-US" sz="2000" u="sng">
                <a:ea typeface="+mn-lt"/>
                <a:cs typeface="+mn-lt"/>
              </a:rPr>
              <a:t> </a:t>
            </a:r>
            <a:r>
              <a:rPr lang="en-US" sz="2000" u="sng" err="1">
                <a:ea typeface="+mn-lt"/>
                <a:cs typeface="+mn-lt"/>
              </a:rPr>
              <a:t>tomen</a:t>
            </a:r>
            <a:r>
              <a:rPr lang="en-US" sz="2000" u="sng">
                <a:ea typeface="+mn-lt"/>
                <a:cs typeface="+mn-lt"/>
              </a:rPr>
              <a:t> </a:t>
            </a:r>
            <a:r>
              <a:rPr lang="en-US" sz="2000" u="sng" err="1">
                <a:ea typeface="+mn-lt"/>
                <a:cs typeface="+mn-lt"/>
              </a:rPr>
              <a:t>venganza</a:t>
            </a:r>
            <a:r>
              <a:rPr lang="en-US" sz="2000" u="sng">
                <a:ea typeface="+mn-lt"/>
                <a:cs typeface="+mn-lt"/>
              </a:rPr>
              <a:t> </a:t>
            </a:r>
            <a:r>
              <a:rPr lang="en-US" sz="2000" u="sng" err="1">
                <a:ea typeface="+mn-lt"/>
                <a:cs typeface="+mn-lt"/>
              </a:rPr>
              <a:t>ustedes</a:t>
            </a:r>
            <a:r>
              <a:rPr lang="en-US" sz="2000" u="sng">
                <a:ea typeface="+mn-lt"/>
                <a:cs typeface="+mn-lt"/>
              </a:rPr>
              <a:t> </a:t>
            </a:r>
            <a:r>
              <a:rPr lang="en-US" sz="2000" u="sng" err="1">
                <a:ea typeface="+mn-lt"/>
                <a:cs typeface="+mn-lt"/>
              </a:rPr>
              <a:t>mismos</a:t>
            </a:r>
            <a:r>
              <a:rPr lang="en-US" sz="2000">
                <a:ea typeface="+mn-lt"/>
                <a:cs typeface="+mn-lt"/>
              </a:rPr>
              <a:t>, </a:t>
            </a:r>
            <a:r>
              <a:rPr lang="en-US" sz="2000" err="1">
                <a:ea typeface="+mn-lt"/>
                <a:cs typeface="+mn-lt"/>
              </a:rPr>
              <a:t>sino</a:t>
            </a:r>
            <a:r>
              <a:rPr lang="en-US" sz="2000">
                <a:ea typeface="+mn-lt"/>
                <a:cs typeface="+mn-lt"/>
              </a:rPr>
              <a:t> </a:t>
            </a:r>
            <a:r>
              <a:rPr lang="en-US" sz="2000" u="sng">
                <a:ea typeface="+mn-lt"/>
                <a:cs typeface="+mn-lt"/>
              </a:rPr>
              <a:t>den </a:t>
            </a:r>
            <a:r>
              <a:rPr lang="en-US" sz="2000" u="sng" err="1">
                <a:ea typeface="+mn-lt"/>
                <a:cs typeface="+mn-lt"/>
              </a:rPr>
              <a:t>lugar</a:t>
            </a:r>
            <a:r>
              <a:rPr lang="en-US" sz="2000" u="sng">
                <a:ea typeface="+mn-lt"/>
                <a:cs typeface="+mn-lt"/>
              </a:rPr>
              <a:t> a [</a:t>
            </a:r>
            <a:r>
              <a:rPr lang="en-US" sz="2000" u="sng" err="1">
                <a:ea typeface="+mn-lt"/>
                <a:cs typeface="+mn-lt"/>
              </a:rPr>
              <a:t>dejen</a:t>
            </a:r>
            <a:r>
              <a:rPr lang="en-US" sz="2000" u="sng">
                <a:ea typeface="+mn-lt"/>
                <a:cs typeface="+mn-lt"/>
              </a:rPr>
              <a:t> un </a:t>
            </a:r>
            <a:r>
              <a:rPr lang="en-US" sz="2000" u="sng" err="1">
                <a:ea typeface="+mn-lt"/>
                <a:cs typeface="+mn-lt"/>
              </a:rPr>
              <a:t>espacio</a:t>
            </a:r>
            <a:r>
              <a:rPr lang="en-US" sz="2000" u="sng">
                <a:ea typeface="+mn-lt"/>
                <a:cs typeface="+mn-lt"/>
              </a:rPr>
              <a:t> </a:t>
            </a:r>
            <a:r>
              <a:rPr lang="en-US" sz="2000" u="sng" err="1">
                <a:ea typeface="+mn-lt"/>
                <a:cs typeface="+mn-lt"/>
              </a:rPr>
              <a:t>por</a:t>
            </a:r>
            <a:r>
              <a:rPr lang="en-US" sz="2000" u="sng">
                <a:ea typeface="+mn-lt"/>
                <a:cs typeface="+mn-lt"/>
              </a:rPr>
              <a:t>]</a:t>
            </a:r>
            <a:r>
              <a:rPr lang="en-US" sz="2000">
                <a:ea typeface="+mn-lt"/>
                <a:cs typeface="+mn-lt"/>
              </a:rPr>
              <a:t> la </a:t>
            </a:r>
            <a:r>
              <a:rPr lang="en-US" sz="2000" err="1">
                <a:ea typeface="+mn-lt"/>
                <a:cs typeface="+mn-lt"/>
              </a:rPr>
              <a:t>ira</a:t>
            </a:r>
            <a:r>
              <a:rPr lang="en-US" sz="2000">
                <a:ea typeface="+mn-lt"/>
                <a:cs typeface="+mn-lt"/>
              </a:rPr>
              <a:t> de Dios".  (Romanos 12:19) </a:t>
            </a:r>
            <a:endParaRPr lang="en-US" sz="2000"/>
          </a:p>
          <a:p>
            <a:pPr lvl="1"/>
            <a:r>
              <a:rPr lang="en-US" sz="2000">
                <a:ea typeface="+mn-lt"/>
                <a:cs typeface="+mn-lt"/>
              </a:rPr>
              <a:t>"Pero </a:t>
            </a:r>
            <a:r>
              <a:rPr lang="en-US" sz="2000" err="1">
                <a:ea typeface="+mn-lt"/>
                <a:cs typeface="+mn-lt"/>
              </a:rPr>
              <a:t>Yo</a:t>
            </a:r>
            <a:r>
              <a:rPr lang="en-US" sz="2000">
                <a:ea typeface="+mn-lt"/>
                <a:cs typeface="+mn-lt"/>
              </a:rPr>
              <a:t> les </a:t>
            </a:r>
            <a:r>
              <a:rPr lang="en-US" sz="2000" err="1">
                <a:ea typeface="+mn-lt"/>
                <a:cs typeface="+mn-lt"/>
              </a:rPr>
              <a:t>digo</a:t>
            </a:r>
            <a:r>
              <a:rPr lang="en-US" sz="2000">
                <a:ea typeface="+mn-lt"/>
                <a:cs typeface="+mn-lt"/>
              </a:rPr>
              <a:t>: </a:t>
            </a:r>
            <a:r>
              <a:rPr lang="en-US" sz="2000" u="sng">
                <a:ea typeface="+mn-lt"/>
                <a:cs typeface="+mn-lt"/>
              </a:rPr>
              <a:t>no </a:t>
            </a:r>
            <a:r>
              <a:rPr lang="en-US" sz="2000" u="sng" err="1">
                <a:ea typeface="+mn-lt"/>
                <a:cs typeface="+mn-lt"/>
              </a:rPr>
              <a:t>resistan</a:t>
            </a:r>
            <a:r>
              <a:rPr lang="en-US" sz="2000" u="sng">
                <a:ea typeface="+mn-lt"/>
                <a:cs typeface="+mn-lt"/>
              </a:rPr>
              <a:t> al que es </a:t>
            </a:r>
            <a:r>
              <a:rPr lang="en-US" sz="2000" u="sng" err="1">
                <a:ea typeface="+mn-lt"/>
                <a:cs typeface="+mn-lt"/>
              </a:rPr>
              <a:t>malo</a:t>
            </a:r>
            <a:r>
              <a:rPr lang="en-US" sz="2000">
                <a:ea typeface="+mn-lt"/>
                <a:cs typeface="+mn-lt"/>
              </a:rPr>
              <a:t>; antes bien, a </a:t>
            </a:r>
            <a:r>
              <a:rPr lang="en-US" sz="2000" err="1">
                <a:ea typeface="+mn-lt"/>
                <a:cs typeface="+mn-lt"/>
              </a:rPr>
              <a:t>cualquiera</a:t>
            </a:r>
            <a:r>
              <a:rPr lang="en-US" sz="2000">
                <a:ea typeface="+mn-lt"/>
                <a:cs typeface="+mn-lt"/>
              </a:rPr>
              <a:t> que </a:t>
            </a:r>
            <a:r>
              <a:rPr lang="en-US" sz="2000" err="1">
                <a:ea typeface="+mn-lt"/>
                <a:cs typeface="+mn-lt"/>
              </a:rPr>
              <a:t>te</a:t>
            </a:r>
            <a:r>
              <a:rPr lang="en-US" sz="2000">
                <a:ea typeface="+mn-lt"/>
                <a:cs typeface="+mn-lt"/>
              </a:rPr>
              <a:t> </a:t>
            </a:r>
            <a:r>
              <a:rPr lang="en-US" sz="2000" err="1">
                <a:ea typeface="+mn-lt"/>
                <a:cs typeface="+mn-lt"/>
              </a:rPr>
              <a:t>abofetee</a:t>
            </a:r>
            <a:r>
              <a:rPr lang="en-US" sz="2000">
                <a:ea typeface="+mn-lt"/>
                <a:cs typeface="+mn-lt"/>
              </a:rPr>
              <a:t> </a:t>
            </a:r>
            <a:r>
              <a:rPr lang="en-US" sz="2000" err="1">
                <a:ea typeface="+mn-lt"/>
                <a:cs typeface="+mn-lt"/>
              </a:rPr>
              <a:t>en</a:t>
            </a:r>
            <a:r>
              <a:rPr lang="en-US" sz="2000">
                <a:ea typeface="+mn-lt"/>
                <a:cs typeface="+mn-lt"/>
              </a:rPr>
              <a:t> la </a:t>
            </a:r>
            <a:r>
              <a:rPr lang="en-US" sz="2000" err="1">
                <a:ea typeface="+mn-lt"/>
                <a:cs typeface="+mn-lt"/>
              </a:rPr>
              <a:t>mejilla</a:t>
            </a:r>
            <a:r>
              <a:rPr lang="en-US" sz="2000">
                <a:ea typeface="+mn-lt"/>
                <a:cs typeface="+mn-lt"/>
              </a:rPr>
              <a:t> </a:t>
            </a:r>
            <a:r>
              <a:rPr lang="en-US" sz="2000" err="1">
                <a:ea typeface="+mn-lt"/>
                <a:cs typeface="+mn-lt"/>
              </a:rPr>
              <a:t>derecha</a:t>
            </a:r>
            <a:r>
              <a:rPr lang="en-US" sz="2000">
                <a:ea typeface="+mn-lt"/>
                <a:cs typeface="+mn-lt"/>
              </a:rPr>
              <a:t>, </a:t>
            </a:r>
            <a:r>
              <a:rPr lang="en-US" sz="2000" u="sng" err="1">
                <a:ea typeface="+mn-lt"/>
                <a:cs typeface="+mn-lt"/>
              </a:rPr>
              <a:t>vuélvele</a:t>
            </a:r>
            <a:r>
              <a:rPr lang="en-US" sz="2000" u="sng">
                <a:ea typeface="+mn-lt"/>
                <a:cs typeface="+mn-lt"/>
              </a:rPr>
              <a:t> </a:t>
            </a:r>
            <a:r>
              <a:rPr lang="en-US" sz="2000" u="sng" err="1">
                <a:ea typeface="+mn-lt"/>
                <a:cs typeface="+mn-lt"/>
              </a:rPr>
              <a:t>también</a:t>
            </a:r>
            <a:r>
              <a:rPr lang="en-US" sz="2000" u="sng">
                <a:ea typeface="+mn-lt"/>
                <a:cs typeface="+mn-lt"/>
              </a:rPr>
              <a:t> la </a:t>
            </a:r>
            <a:r>
              <a:rPr lang="en-US" sz="2000" u="sng" err="1">
                <a:ea typeface="+mn-lt"/>
                <a:cs typeface="+mn-lt"/>
              </a:rPr>
              <a:t>otra</a:t>
            </a:r>
            <a:r>
              <a:rPr lang="en-US" sz="2000">
                <a:ea typeface="+mn-lt"/>
                <a:cs typeface="+mn-lt"/>
              </a:rPr>
              <a:t>". (Mateo 5:39)</a:t>
            </a:r>
          </a:p>
          <a:p>
            <a:pPr lvl="1"/>
            <a:r>
              <a:rPr lang="en-US" sz="2000">
                <a:ea typeface="+mn-lt"/>
                <a:cs typeface="+mn-lt"/>
              </a:rPr>
              <a:t> </a:t>
            </a:r>
            <a:r>
              <a:rPr lang="en-US" sz="2400" err="1">
                <a:ea typeface="+mn-lt"/>
                <a:cs typeface="+mn-lt"/>
              </a:rPr>
              <a:t>Desee</a:t>
            </a:r>
            <a:r>
              <a:rPr lang="en-US" sz="2400">
                <a:ea typeface="+mn-lt"/>
                <a:cs typeface="+mn-lt"/>
              </a:rPr>
              <a:t> </a:t>
            </a:r>
            <a:r>
              <a:rPr lang="en-US" sz="2400" err="1">
                <a:ea typeface="+mn-lt"/>
                <a:cs typeface="+mn-lt"/>
              </a:rPr>
              <a:t>justicia</a:t>
            </a:r>
            <a:r>
              <a:rPr lang="en-US" sz="2400">
                <a:ea typeface="+mn-lt"/>
                <a:cs typeface="+mn-lt"/>
              </a:rPr>
              <a:t> </a:t>
            </a:r>
            <a:r>
              <a:rPr lang="en-US" sz="2400" u="sng">
                <a:ea typeface="+mn-lt"/>
                <a:cs typeface="+mn-lt"/>
              </a:rPr>
              <a:t>y</a:t>
            </a:r>
            <a:r>
              <a:rPr lang="en-US" sz="2400">
                <a:ea typeface="+mn-lt"/>
                <a:cs typeface="+mn-lt"/>
              </a:rPr>
              <a:t> misericordia</a:t>
            </a:r>
            <a:endParaRPr lang="en-US" sz="2400"/>
          </a:p>
        </p:txBody>
      </p:sp>
    </p:spTree>
    <p:extLst>
      <p:ext uri="{BB962C8B-B14F-4D97-AF65-F5344CB8AC3E}">
        <p14:creationId xmlns:p14="http://schemas.microsoft.com/office/powerpoint/2010/main" val="21625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normAutofit/>
          </a:bodyPr>
          <a:lstStyle/>
          <a:p>
            <a:r>
              <a:rPr lang="en-US"/>
              <a:t>Explain the two predominant views of how God’s righteousness is expressed and how the imprecatory psalms speak to those views</a:t>
            </a:r>
          </a:p>
          <a:p>
            <a:pPr lvl="1"/>
            <a:r>
              <a:rPr lang="en-US">
                <a:solidFill>
                  <a:srgbClr val="C00000"/>
                </a:solidFill>
              </a:rPr>
              <a:t>Justice (always punishing sin) &amp; mercy (never punishing sin)</a:t>
            </a:r>
          </a:p>
          <a:p>
            <a:pPr lvl="1"/>
            <a:r>
              <a:rPr lang="en-US">
                <a:solidFill>
                  <a:srgbClr val="C00000"/>
                </a:solidFill>
              </a:rPr>
              <a:t>They challenge us to take a stronger stand against sin, but they also challenge us to (a) leave room for repentance and (b) fully give place to the wrath of God</a:t>
            </a:r>
          </a:p>
          <a:p>
            <a:r>
              <a:rPr lang="en-US"/>
              <a:t>Explain the relationship between the imprecatory psalms and judgment promised in the Law and the Prophets</a:t>
            </a:r>
          </a:p>
          <a:p>
            <a:pPr lvl="1"/>
            <a:r>
              <a:rPr lang="en-US">
                <a:solidFill>
                  <a:srgbClr val="C00000"/>
                </a:solidFill>
              </a:rPr>
              <a:t>The curses of the psalms are often the promised punishment for the sin the psalmist’s enemies have committed.</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Explicar las dos perspectivas predominantes de cómo se expresa la justicia de Dios y cómo los salmos imprecatorios tratan esas perspectivas</a:t>
            </a:r>
          </a:p>
          <a:p>
            <a:pPr lvl="1"/>
            <a:r>
              <a:rPr lang="en-US">
                <a:solidFill>
                  <a:srgbClr val="C00000"/>
                </a:solidFill>
                <a:ea typeface="+mn-lt"/>
                <a:cs typeface="+mn-lt"/>
              </a:rPr>
              <a:t>Justicia (</a:t>
            </a:r>
            <a:r>
              <a:rPr lang="en-US" err="1">
                <a:solidFill>
                  <a:srgbClr val="C00000"/>
                </a:solidFill>
                <a:ea typeface="+mn-lt"/>
                <a:cs typeface="+mn-lt"/>
              </a:rPr>
              <a:t>castigar</a:t>
            </a:r>
            <a:r>
              <a:rPr lang="en-US">
                <a:solidFill>
                  <a:srgbClr val="C00000"/>
                </a:solidFill>
                <a:ea typeface="+mn-lt"/>
                <a:cs typeface="+mn-lt"/>
              </a:rPr>
              <a:t> </a:t>
            </a:r>
            <a:r>
              <a:rPr lang="en-US" err="1">
                <a:solidFill>
                  <a:srgbClr val="C00000"/>
                </a:solidFill>
                <a:ea typeface="+mn-lt"/>
                <a:cs typeface="+mn-lt"/>
              </a:rPr>
              <a:t>siempre</a:t>
            </a:r>
            <a:r>
              <a:rPr lang="en-US">
                <a:solidFill>
                  <a:srgbClr val="C00000"/>
                </a:solidFill>
                <a:ea typeface="+mn-lt"/>
                <a:cs typeface="+mn-lt"/>
              </a:rPr>
              <a:t>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pecado</a:t>
            </a:r>
            <a:r>
              <a:rPr lang="en-US">
                <a:solidFill>
                  <a:srgbClr val="C00000"/>
                </a:solidFill>
                <a:ea typeface="+mn-lt"/>
                <a:cs typeface="+mn-lt"/>
              </a:rPr>
              <a:t>) y misericordia (no </a:t>
            </a:r>
            <a:r>
              <a:rPr lang="en-US" err="1">
                <a:solidFill>
                  <a:srgbClr val="C00000"/>
                </a:solidFill>
                <a:ea typeface="+mn-lt"/>
                <a:cs typeface="+mn-lt"/>
              </a:rPr>
              <a:t>castigar</a:t>
            </a:r>
            <a:r>
              <a:rPr lang="en-US">
                <a:solidFill>
                  <a:srgbClr val="C00000"/>
                </a:solidFill>
                <a:ea typeface="+mn-lt"/>
                <a:cs typeface="+mn-lt"/>
              </a:rPr>
              <a:t> </a:t>
            </a:r>
            <a:r>
              <a:rPr lang="en-US" err="1">
                <a:solidFill>
                  <a:srgbClr val="C00000"/>
                </a:solidFill>
                <a:ea typeface="+mn-lt"/>
                <a:cs typeface="+mn-lt"/>
              </a:rPr>
              <a:t>nunca</a:t>
            </a:r>
            <a:r>
              <a:rPr lang="en-US">
                <a:solidFill>
                  <a:srgbClr val="C00000"/>
                </a:solidFill>
                <a:ea typeface="+mn-lt"/>
                <a:cs typeface="+mn-lt"/>
              </a:rPr>
              <a:t>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pecado</a:t>
            </a:r>
            <a:r>
              <a:rPr lang="en-US">
                <a:solidFill>
                  <a:srgbClr val="C00000"/>
                </a:solidFill>
                <a:ea typeface="+mn-lt"/>
                <a:cs typeface="+mn-lt"/>
              </a:rPr>
              <a:t>) </a:t>
            </a:r>
            <a:endParaRPr lang="en-US">
              <a:solidFill>
                <a:srgbClr val="404040"/>
              </a:solidFill>
              <a:ea typeface="+mn-lt"/>
              <a:cs typeface="+mn-lt"/>
            </a:endParaRPr>
          </a:p>
          <a:p>
            <a:pPr lvl="1"/>
            <a:r>
              <a:rPr lang="en-US">
                <a:solidFill>
                  <a:srgbClr val="C00000"/>
                </a:solidFill>
                <a:ea typeface="+mn-lt"/>
                <a:cs typeface="+mn-lt"/>
              </a:rPr>
              <a:t>Nos </a:t>
            </a:r>
            <a:r>
              <a:rPr lang="en-US" err="1">
                <a:solidFill>
                  <a:srgbClr val="C00000"/>
                </a:solidFill>
                <a:ea typeface="+mn-lt"/>
                <a:cs typeface="+mn-lt"/>
              </a:rPr>
              <a:t>desafían</a:t>
            </a:r>
            <a:r>
              <a:rPr lang="en-US">
                <a:solidFill>
                  <a:srgbClr val="C00000"/>
                </a:solidFill>
                <a:ea typeface="+mn-lt"/>
                <a:cs typeface="+mn-lt"/>
              </a:rPr>
              <a:t> a </a:t>
            </a:r>
            <a:r>
              <a:rPr lang="en-US" err="1">
                <a:solidFill>
                  <a:srgbClr val="C00000"/>
                </a:solidFill>
                <a:ea typeface="+mn-lt"/>
                <a:cs typeface="+mn-lt"/>
              </a:rPr>
              <a:t>adoptar</a:t>
            </a:r>
            <a:r>
              <a:rPr lang="en-US">
                <a:solidFill>
                  <a:srgbClr val="C00000"/>
                </a:solidFill>
                <a:ea typeface="+mn-lt"/>
                <a:cs typeface="+mn-lt"/>
              </a:rPr>
              <a:t> </a:t>
            </a:r>
            <a:r>
              <a:rPr lang="en-US" err="1">
                <a:solidFill>
                  <a:srgbClr val="C00000"/>
                </a:solidFill>
                <a:ea typeface="+mn-lt"/>
                <a:cs typeface="+mn-lt"/>
              </a:rPr>
              <a:t>una</a:t>
            </a:r>
            <a:r>
              <a:rPr lang="en-US">
                <a:solidFill>
                  <a:srgbClr val="C00000"/>
                </a:solidFill>
                <a:ea typeface="+mn-lt"/>
                <a:cs typeface="+mn-lt"/>
              </a:rPr>
              <a:t> </a:t>
            </a:r>
            <a:r>
              <a:rPr lang="en-US" err="1">
                <a:solidFill>
                  <a:srgbClr val="C00000"/>
                </a:solidFill>
                <a:ea typeface="+mn-lt"/>
                <a:cs typeface="+mn-lt"/>
              </a:rPr>
              <a:t>postura</a:t>
            </a:r>
            <a:r>
              <a:rPr lang="en-US">
                <a:solidFill>
                  <a:srgbClr val="C00000"/>
                </a:solidFill>
                <a:ea typeface="+mn-lt"/>
                <a:cs typeface="+mn-lt"/>
              </a:rPr>
              <a:t> </a:t>
            </a:r>
            <a:r>
              <a:rPr lang="en-US" err="1">
                <a:solidFill>
                  <a:srgbClr val="C00000"/>
                </a:solidFill>
                <a:ea typeface="+mn-lt"/>
                <a:cs typeface="+mn-lt"/>
              </a:rPr>
              <a:t>más</a:t>
            </a:r>
            <a:r>
              <a:rPr lang="en-US">
                <a:solidFill>
                  <a:srgbClr val="C00000"/>
                </a:solidFill>
                <a:ea typeface="+mn-lt"/>
                <a:cs typeface="+mn-lt"/>
              </a:rPr>
              <a:t> </a:t>
            </a:r>
            <a:r>
              <a:rPr lang="en-US" err="1">
                <a:solidFill>
                  <a:srgbClr val="C00000"/>
                </a:solidFill>
                <a:ea typeface="+mn-lt"/>
                <a:cs typeface="+mn-lt"/>
              </a:rPr>
              <a:t>firme</a:t>
            </a:r>
            <a:r>
              <a:rPr lang="en-US">
                <a:solidFill>
                  <a:srgbClr val="C00000"/>
                </a:solidFill>
                <a:ea typeface="+mn-lt"/>
                <a:cs typeface="+mn-lt"/>
              </a:rPr>
              <a:t> contra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pecado</a:t>
            </a:r>
            <a:r>
              <a:rPr lang="en-US">
                <a:solidFill>
                  <a:srgbClr val="C00000"/>
                </a:solidFill>
                <a:ea typeface="+mn-lt"/>
                <a:cs typeface="+mn-lt"/>
              </a:rPr>
              <a:t>, </a:t>
            </a:r>
            <a:r>
              <a:rPr lang="en-US" err="1">
                <a:solidFill>
                  <a:srgbClr val="C00000"/>
                </a:solidFill>
                <a:ea typeface="+mn-lt"/>
                <a:cs typeface="+mn-lt"/>
              </a:rPr>
              <a:t>pero</a:t>
            </a:r>
            <a:r>
              <a:rPr lang="en-US">
                <a:solidFill>
                  <a:srgbClr val="C00000"/>
                </a:solidFill>
                <a:ea typeface="+mn-lt"/>
                <a:cs typeface="+mn-lt"/>
              </a:rPr>
              <a:t> </a:t>
            </a:r>
            <a:r>
              <a:rPr lang="en-US" err="1">
                <a:solidFill>
                  <a:srgbClr val="C00000"/>
                </a:solidFill>
                <a:ea typeface="+mn-lt"/>
                <a:cs typeface="+mn-lt"/>
              </a:rPr>
              <a:t>también</a:t>
            </a:r>
            <a:r>
              <a:rPr lang="en-US">
                <a:solidFill>
                  <a:srgbClr val="C00000"/>
                </a:solidFill>
                <a:ea typeface="+mn-lt"/>
                <a:cs typeface="+mn-lt"/>
              </a:rPr>
              <a:t> </a:t>
            </a:r>
            <a:r>
              <a:rPr lang="en-US" err="1">
                <a:solidFill>
                  <a:srgbClr val="C00000"/>
                </a:solidFill>
                <a:ea typeface="+mn-lt"/>
                <a:cs typeface="+mn-lt"/>
              </a:rPr>
              <a:t>nos</a:t>
            </a:r>
            <a:r>
              <a:rPr lang="en-US">
                <a:solidFill>
                  <a:srgbClr val="C00000"/>
                </a:solidFill>
                <a:ea typeface="+mn-lt"/>
                <a:cs typeface="+mn-lt"/>
              </a:rPr>
              <a:t> </a:t>
            </a:r>
            <a:r>
              <a:rPr lang="en-US" err="1">
                <a:solidFill>
                  <a:srgbClr val="C00000"/>
                </a:solidFill>
                <a:ea typeface="+mn-lt"/>
                <a:cs typeface="+mn-lt"/>
              </a:rPr>
              <a:t>desafían</a:t>
            </a:r>
            <a:r>
              <a:rPr lang="en-US">
                <a:solidFill>
                  <a:srgbClr val="C00000"/>
                </a:solidFill>
                <a:ea typeface="+mn-lt"/>
                <a:cs typeface="+mn-lt"/>
              </a:rPr>
              <a:t> a (a) </a:t>
            </a:r>
            <a:r>
              <a:rPr lang="en-US" err="1">
                <a:solidFill>
                  <a:srgbClr val="C00000"/>
                </a:solidFill>
                <a:ea typeface="+mn-lt"/>
                <a:cs typeface="+mn-lt"/>
              </a:rPr>
              <a:t>dejar</a:t>
            </a:r>
            <a:r>
              <a:rPr lang="en-US">
                <a:solidFill>
                  <a:srgbClr val="C00000"/>
                </a:solidFill>
                <a:ea typeface="+mn-lt"/>
                <a:cs typeface="+mn-lt"/>
              </a:rPr>
              <a:t> </a:t>
            </a:r>
            <a:r>
              <a:rPr lang="en-US" err="1">
                <a:solidFill>
                  <a:srgbClr val="C00000"/>
                </a:solidFill>
                <a:ea typeface="+mn-lt"/>
                <a:cs typeface="+mn-lt"/>
              </a:rPr>
              <a:t>espacio</a:t>
            </a:r>
            <a:r>
              <a:rPr lang="en-US">
                <a:solidFill>
                  <a:srgbClr val="C00000"/>
                </a:solidFill>
                <a:ea typeface="+mn-lt"/>
                <a:cs typeface="+mn-lt"/>
              </a:rPr>
              <a:t> para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arrepentimiento</a:t>
            </a:r>
            <a:r>
              <a:rPr lang="en-US">
                <a:solidFill>
                  <a:srgbClr val="C00000"/>
                </a:solidFill>
                <a:ea typeface="+mn-lt"/>
                <a:cs typeface="+mn-lt"/>
              </a:rPr>
              <a:t> y (b) </a:t>
            </a:r>
            <a:r>
              <a:rPr lang="en-US" err="1">
                <a:solidFill>
                  <a:srgbClr val="C00000"/>
                </a:solidFill>
                <a:ea typeface="+mn-lt"/>
                <a:cs typeface="+mn-lt"/>
              </a:rPr>
              <a:t>dar</a:t>
            </a:r>
            <a:r>
              <a:rPr lang="en-US">
                <a:solidFill>
                  <a:srgbClr val="C00000"/>
                </a:solidFill>
                <a:ea typeface="+mn-lt"/>
                <a:cs typeface="+mn-lt"/>
              </a:rPr>
              <a:t> </a:t>
            </a:r>
            <a:r>
              <a:rPr lang="en-US" err="1">
                <a:solidFill>
                  <a:srgbClr val="C00000"/>
                </a:solidFill>
                <a:ea typeface="+mn-lt"/>
                <a:cs typeface="+mn-lt"/>
              </a:rPr>
              <a:t>completo</a:t>
            </a:r>
            <a:r>
              <a:rPr lang="en-US">
                <a:solidFill>
                  <a:srgbClr val="C00000"/>
                </a:solidFill>
                <a:ea typeface="+mn-lt"/>
                <a:cs typeface="+mn-lt"/>
              </a:rPr>
              <a:t> </a:t>
            </a:r>
            <a:r>
              <a:rPr lang="en-US" err="1">
                <a:solidFill>
                  <a:srgbClr val="C00000"/>
                </a:solidFill>
                <a:ea typeface="+mn-lt"/>
                <a:cs typeface="+mn-lt"/>
              </a:rPr>
              <a:t>lugar</a:t>
            </a:r>
            <a:r>
              <a:rPr lang="en-US">
                <a:solidFill>
                  <a:srgbClr val="C00000"/>
                </a:solidFill>
                <a:ea typeface="+mn-lt"/>
                <a:cs typeface="+mn-lt"/>
              </a:rPr>
              <a:t> a la </a:t>
            </a:r>
            <a:r>
              <a:rPr lang="en-US" err="1">
                <a:solidFill>
                  <a:srgbClr val="C00000"/>
                </a:solidFill>
                <a:ea typeface="+mn-lt"/>
                <a:cs typeface="+mn-lt"/>
              </a:rPr>
              <a:t>ira</a:t>
            </a:r>
            <a:r>
              <a:rPr lang="en-US">
                <a:solidFill>
                  <a:srgbClr val="C00000"/>
                </a:solidFill>
                <a:ea typeface="+mn-lt"/>
                <a:cs typeface="+mn-lt"/>
              </a:rPr>
              <a:t> de Dios</a:t>
            </a:r>
            <a:endParaRPr lang="en-US"/>
          </a:p>
          <a:p>
            <a:r>
              <a:rPr lang="es-ES"/>
              <a:t>Explicar la relación entre los salmos imprecatorios y el juicio prometido en la Ley y los Profetas</a:t>
            </a:r>
            <a:endParaRPr lang="es-ES">
              <a:ea typeface="+mn-lt"/>
              <a:cs typeface="+mn-lt"/>
            </a:endParaRPr>
          </a:p>
          <a:p>
            <a:pPr lvl="1">
              <a:spcAft>
                <a:spcPts val="0"/>
              </a:spcAft>
            </a:pPr>
            <a:r>
              <a:rPr lang="en-US">
                <a:solidFill>
                  <a:srgbClr val="C00000"/>
                </a:solidFill>
                <a:ea typeface="+mn-lt"/>
                <a:cs typeface="+mn-lt"/>
              </a:rPr>
              <a:t>Las </a:t>
            </a:r>
            <a:r>
              <a:rPr lang="en-US" err="1">
                <a:solidFill>
                  <a:srgbClr val="C00000"/>
                </a:solidFill>
                <a:ea typeface="+mn-lt"/>
                <a:cs typeface="+mn-lt"/>
              </a:rPr>
              <a:t>maldiciones</a:t>
            </a:r>
            <a:r>
              <a:rPr lang="en-US">
                <a:solidFill>
                  <a:srgbClr val="C00000"/>
                </a:solidFill>
                <a:ea typeface="+mn-lt"/>
                <a:cs typeface="+mn-lt"/>
              </a:rPr>
              <a:t> de </a:t>
            </a:r>
            <a:r>
              <a:rPr lang="en-US" err="1">
                <a:solidFill>
                  <a:srgbClr val="C00000"/>
                </a:solidFill>
                <a:ea typeface="+mn-lt"/>
                <a:cs typeface="+mn-lt"/>
              </a:rPr>
              <a:t>los</a:t>
            </a:r>
            <a:r>
              <a:rPr lang="en-US">
                <a:solidFill>
                  <a:srgbClr val="C00000"/>
                </a:solidFill>
                <a:ea typeface="+mn-lt"/>
                <a:cs typeface="+mn-lt"/>
              </a:rPr>
              <a:t> </a:t>
            </a:r>
            <a:r>
              <a:rPr lang="en-US" err="1">
                <a:solidFill>
                  <a:srgbClr val="C00000"/>
                </a:solidFill>
                <a:ea typeface="+mn-lt"/>
                <a:cs typeface="+mn-lt"/>
              </a:rPr>
              <a:t>salmos</a:t>
            </a:r>
            <a:r>
              <a:rPr lang="en-US">
                <a:solidFill>
                  <a:srgbClr val="C00000"/>
                </a:solidFill>
                <a:ea typeface="+mn-lt"/>
                <a:cs typeface="+mn-lt"/>
              </a:rPr>
              <a:t> </a:t>
            </a:r>
            <a:r>
              <a:rPr lang="en-US" err="1">
                <a:solidFill>
                  <a:srgbClr val="C00000"/>
                </a:solidFill>
                <a:ea typeface="+mn-lt"/>
                <a:cs typeface="+mn-lt"/>
              </a:rPr>
              <a:t>muchas</a:t>
            </a:r>
            <a:r>
              <a:rPr lang="en-US">
                <a:solidFill>
                  <a:srgbClr val="C00000"/>
                </a:solidFill>
                <a:ea typeface="+mn-lt"/>
                <a:cs typeface="+mn-lt"/>
              </a:rPr>
              <a:t> </a:t>
            </a:r>
            <a:r>
              <a:rPr lang="en-US" err="1">
                <a:solidFill>
                  <a:srgbClr val="C00000"/>
                </a:solidFill>
                <a:ea typeface="+mn-lt"/>
                <a:cs typeface="+mn-lt"/>
              </a:rPr>
              <a:t>veces</a:t>
            </a:r>
            <a:r>
              <a:rPr lang="en-US">
                <a:solidFill>
                  <a:srgbClr val="C00000"/>
                </a:solidFill>
                <a:ea typeface="+mn-lt"/>
                <a:cs typeface="+mn-lt"/>
              </a:rPr>
              <a:t> son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castigo</a:t>
            </a:r>
            <a:r>
              <a:rPr lang="en-US">
                <a:solidFill>
                  <a:srgbClr val="C00000"/>
                </a:solidFill>
                <a:ea typeface="+mn-lt"/>
                <a:cs typeface="+mn-lt"/>
              </a:rPr>
              <a:t> </a:t>
            </a:r>
            <a:r>
              <a:rPr lang="en-US" err="1">
                <a:solidFill>
                  <a:srgbClr val="C00000"/>
                </a:solidFill>
                <a:ea typeface="+mn-lt"/>
                <a:cs typeface="+mn-lt"/>
              </a:rPr>
              <a:t>prometido</a:t>
            </a:r>
            <a:r>
              <a:rPr lang="en-US">
                <a:solidFill>
                  <a:srgbClr val="C00000"/>
                </a:solidFill>
                <a:ea typeface="+mn-lt"/>
                <a:cs typeface="+mn-lt"/>
              </a:rPr>
              <a:t> </a:t>
            </a:r>
            <a:r>
              <a:rPr lang="en-US" err="1">
                <a:solidFill>
                  <a:srgbClr val="C00000"/>
                </a:solidFill>
                <a:ea typeface="+mn-lt"/>
                <a:cs typeface="+mn-lt"/>
              </a:rPr>
              <a:t>por</a:t>
            </a:r>
            <a:r>
              <a:rPr lang="en-US">
                <a:solidFill>
                  <a:srgbClr val="C00000"/>
                </a:solidFill>
                <a:ea typeface="+mn-lt"/>
                <a:cs typeface="+mn-lt"/>
              </a:rPr>
              <a:t>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pecado</a:t>
            </a:r>
            <a:r>
              <a:rPr lang="en-US">
                <a:solidFill>
                  <a:srgbClr val="C00000"/>
                </a:solidFill>
                <a:ea typeface="+mn-lt"/>
                <a:cs typeface="+mn-lt"/>
              </a:rPr>
              <a:t> que </a:t>
            </a:r>
            <a:r>
              <a:rPr lang="en-US" err="1">
                <a:solidFill>
                  <a:srgbClr val="C00000"/>
                </a:solidFill>
                <a:ea typeface="+mn-lt"/>
                <a:cs typeface="+mn-lt"/>
              </a:rPr>
              <a:t>han</a:t>
            </a:r>
            <a:r>
              <a:rPr lang="en-US">
                <a:solidFill>
                  <a:srgbClr val="C00000"/>
                </a:solidFill>
                <a:ea typeface="+mn-lt"/>
                <a:cs typeface="+mn-lt"/>
              </a:rPr>
              <a:t> </a:t>
            </a:r>
            <a:r>
              <a:rPr lang="en-US" err="1">
                <a:solidFill>
                  <a:srgbClr val="C00000"/>
                </a:solidFill>
                <a:ea typeface="+mn-lt"/>
                <a:cs typeface="+mn-lt"/>
              </a:rPr>
              <a:t>cometido</a:t>
            </a:r>
            <a:r>
              <a:rPr lang="en-US">
                <a:solidFill>
                  <a:srgbClr val="C00000"/>
                </a:solidFill>
                <a:ea typeface="+mn-lt"/>
                <a:cs typeface="+mn-lt"/>
              </a:rPr>
              <a:t> </a:t>
            </a:r>
            <a:r>
              <a:rPr lang="en-US" err="1">
                <a:solidFill>
                  <a:srgbClr val="C00000"/>
                </a:solidFill>
                <a:ea typeface="+mn-lt"/>
                <a:cs typeface="+mn-lt"/>
              </a:rPr>
              <a:t>los</a:t>
            </a:r>
            <a:r>
              <a:rPr lang="en-US">
                <a:solidFill>
                  <a:srgbClr val="C00000"/>
                </a:solidFill>
                <a:ea typeface="+mn-lt"/>
                <a:cs typeface="+mn-lt"/>
              </a:rPr>
              <a:t> </a:t>
            </a:r>
            <a:r>
              <a:rPr lang="en-US" err="1">
                <a:solidFill>
                  <a:srgbClr val="C00000"/>
                </a:solidFill>
                <a:ea typeface="+mn-lt"/>
                <a:cs typeface="+mn-lt"/>
              </a:rPr>
              <a:t>enemigos</a:t>
            </a:r>
            <a:r>
              <a:rPr lang="en-US">
                <a:solidFill>
                  <a:srgbClr val="C00000"/>
                </a:solidFill>
                <a:ea typeface="+mn-lt"/>
                <a:cs typeface="+mn-lt"/>
              </a:rPr>
              <a:t> del </a:t>
            </a:r>
            <a:r>
              <a:rPr lang="en-US" err="1">
                <a:solidFill>
                  <a:srgbClr val="C00000"/>
                </a:solidFill>
                <a:ea typeface="+mn-lt"/>
                <a:cs typeface="+mn-lt"/>
              </a:rPr>
              <a:t>salmista</a:t>
            </a:r>
          </a:p>
        </p:txBody>
      </p:sp>
    </p:spTree>
    <p:extLst>
      <p:ext uri="{BB962C8B-B14F-4D97-AF65-F5344CB8AC3E}">
        <p14:creationId xmlns:p14="http://schemas.microsoft.com/office/powerpoint/2010/main" val="1408254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2400">
                <a:effectLst/>
              </a:rPr>
              <a:t>Living with the Psalms in moments of </a:t>
            </a:r>
            <a:br>
              <a:rPr lang="en-US" sz="2000">
                <a:effectLst/>
              </a:rPr>
            </a:br>
            <a:r>
              <a:rPr lang="en-US" sz="4800">
                <a:effectLst/>
              </a:rPr>
              <a:t>Fear &amp; Doubt </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6 / </a:t>
            </a:r>
            <a:r>
              <a:rPr lang="en-US" err="1">
                <a:solidFill>
                  <a:srgbClr val="C00000"/>
                </a:solidFill>
              </a:rPr>
              <a:t>Lección</a:t>
            </a:r>
            <a:r>
              <a:rPr lang="en-US">
                <a:solidFill>
                  <a:srgbClr val="C00000"/>
                </a:solidFill>
              </a:rPr>
              <a:t> 6</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2400">
                <a:effectLst/>
                <a:latin typeface="Malgun Gothic"/>
                <a:ea typeface="Malgun Gothic"/>
              </a:rPr>
              <a:t>Viviendo con los Salmos en momentos de </a:t>
            </a:r>
            <a:br>
              <a:rPr lang="es-ES" sz="2400">
                <a:effectLst/>
                <a:latin typeface="Malgun Gothic"/>
                <a:ea typeface="Malgun Gothic"/>
              </a:rPr>
            </a:br>
            <a:r>
              <a:rPr lang="es-ES" sz="4800">
                <a:latin typeface="Malgun Gothic"/>
                <a:ea typeface="Malgun Gothic"/>
              </a:rPr>
              <a:t>MIEDO y duda</a:t>
            </a:r>
            <a:endParaRPr lang="en-US" sz="4800" err="1"/>
          </a:p>
        </p:txBody>
      </p:sp>
    </p:spTree>
    <p:extLst>
      <p:ext uri="{BB962C8B-B14F-4D97-AF65-F5344CB8AC3E}">
        <p14:creationId xmlns:p14="http://schemas.microsoft.com/office/powerpoint/2010/main" val="1440974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Identify 3-5 images the psalms of trust use to describe God’s presence</a:t>
            </a:r>
            <a:br>
              <a:rPr lang="en-US"/>
            </a:br>
            <a:endParaRPr lang="en-US"/>
          </a:p>
          <a:p>
            <a:r>
              <a:rPr lang="en-US"/>
              <a:t>List 2-3 life circumstances where a psalm of trust would be useful</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Identificar de 3 a 5 imágenes que usan los salmos de confianza para describir la presencia de Dios</a:t>
            </a:r>
          </a:p>
          <a:p>
            <a:r>
              <a:rPr lang="es-ES"/>
              <a:t>Enumerar 2-3 circunstancias de la vida en las que un salmo de confianza sería útil</a:t>
            </a:r>
          </a:p>
          <a:p>
            <a:endParaRPr lang="en-US"/>
          </a:p>
        </p:txBody>
      </p:sp>
    </p:spTree>
    <p:extLst>
      <p:ext uri="{BB962C8B-B14F-4D97-AF65-F5344CB8AC3E}">
        <p14:creationId xmlns:p14="http://schemas.microsoft.com/office/powerpoint/2010/main" val="3522718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909145" y="704659"/>
            <a:ext cx="7325707" cy="1680814"/>
          </a:xfrm>
        </p:spPr>
        <p:txBody>
          <a:bodyPr/>
          <a:lstStyle/>
          <a:p>
            <a:r>
              <a:rPr lang="en-US" sz="2800"/>
              <a:t>What are some specific life circumstances that test our trust in God’s provision and deliverance?</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538133" y="3329527"/>
            <a:ext cx="806773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n-US" sz="2800">
                <a:latin typeface="Malgun Gothic"/>
                <a:ea typeface="Malgun Gothic"/>
              </a:rPr>
              <a:t>¿CUÁLES SON ALGUNAS CIRCUNSTANCIAS ESPECÍFICAS DE LA VIDA QUE PONEN A PRUEBA NUESTRA CONFIANZA EN LA PROVISIÓN Y </a:t>
            </a:r>
            <a:r>
              <a:rPr lang="en-US" sz="2800" err="1">
                <a:latin typeface="Malgun Gothic"/>
                <a:ea typeface="Malgun Gothic"/>
              </a:rPr>
              <a:t>salvación</a:t>
            </a:r>
            <a:r>
              <a:rPr lang="en-US" sz="2800">
                <a:latin typeface="Malgun Gothic"/>
                <a:ea typeface="Malgun Gothic"/>
              </a:rPr>
              <a:t> DE DIOS?</a:t>
            </a:r>
            <a:endParaRPr lang="en-US"/>
          </a:p>
        </p:txBody>
      </p:sp>
    </p:spTree>
    <p:extLst>
      <p:ext uri="{BB962C8B-B14F-4D97-AF65-F5344CB8AC3E}">
        <p14:creationId xmlns:p14="http://schemas.microsoft.com/office/powerpoint/2010/main" val="367829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FF15-DDE3-51B6-D270-BFF57278B2FD}"/>
              </a:ext>
            </a:extLst>
          </p:cNvPr>
          <p:cNvSpPr>
            <a:spLocks noGrp="1"/>
          </p:cNvSpPr>
          <p:nvPr>
            <p:ph type="title"/>
          </p:nvPr>
        </p:nvSpPr>
        <p:spPr/>
        <p:txBody>
          <a:bodyPr/>
          <a:lstStyle/>
          <a:p>
            <a:r>
              <a:rPr lang="en-US" dirty="0"/>
              <a:t>Class Schedule / Calendario de la clase</a:t>
            </a:r>
          </a:p>
        </p:txBody>
      </p:sp>
      <p:graphicFrame>
        <p:nvGraphicFramePr>
          <p:cNvPr id="4" name="Content Placeholder 3">
            <a:extLst>
              <a:ext uri="{FF2B5EF4-FFF2-40B4-BE49-F238E27FC236}">
                <a16:creationId xmlns:a16="http://schemas.microsoft.com/office/drawing/2014/main" id="{C63D66DF-0D0E-5A11-BDE3-7BF636F01A90}"/>
              </a:ext>
            </a:extLst>
          </p:cNvPr>
          <p:cNvGraphicFramePr>
            <a:graphicFrameLocks noGrp="1"/>
          </p:cNvGraphicFramePr>
          <p:nvPr>
            <p:ph idx="1"/>
            <p:extLst>
              <p:ext uri="{D42A27DB-BD31-4B8C-83A1-F6EECF244321}">
                <p14:modId xmlns:p14="http://schemas.microsoft.com/office/powerpoint/2010/main" val="152944739"/>
              </p:ext>
            </p:extLst>
          </p:nvPr>
        </p:nvGraphicFramePr>
        <p:xfrm>
          <a:off x="678074" y="1100572"/>
          <a:ext cx="7787852" cy="4104004"/>
        </p:xfrm>
        <a:graphic>
          <a:graphicData uri="http://schemas.openxmlformats.org/drawingml/2006/table">
            <a:tbl>
              <a:tblPr firstRow="1" firstCol="1" bandRow="1">
                <a:tableStyleId>{5C22544A-7EE6-4342-B048-85BDC9FD1C3A}</a:tableStyleId>
              </a:tblPr>
              <a:tblGrid>
                <a:gridCol w="350229">
                  <a:extLst>
                    <a:ext uri="{9D8B030D-6E8A-4147-A177-3AD203B41FA5}">
                      <a16:colId xmlns:a16="http://schemas.microsoft.com/office/drawing/2014/main" val="735986139"/>
                    </a:ext>
                  </a:extLst>
                </a:gridCol>
                <a:gridCol w="6015322">
                  <a:extLst>
                    <a:ext uri="{9D8B030D-6E8A-4147-A177-3AD203B41FA5}">
                      <a16:colId xmlns:a16="http://schemas.microsoft.com/office/drawing/2014/main" val="1690577095"/>
                    </a:ext>
                  </a:extLst>
                </a:gridCol>
                <a:gridCol w="1422301">
                  <a:extLst>
                    <a:ext uri="{9D8B030D-6E8A-4147-A177-3AD203B41FA5}">
                      <a16:colId xmlns:a16="http://schemas.microsoft.com/office/drawing/2014/main" val="864712114"/>
                    </a:ext>
                  </a:extLst>
                </a:gridCol>
              </a:tblGrid>
              <a:tr h="241412">
                <a:tc>
                  <a:txBody>
                    <a:bodyPr/>
                    <a:lstStyle/>
                    <a:p>
                      <a:pPr marL="0" marR="0">
                        <a:spcBef>
                          <a:spcPts val="0"/>
                        </a:spcBef>
                        <a:spcAft>
                          <a:spcPts val="0"/>
                        </a:spcAf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dirty="0">
                          <a:effectLst/>
                        </a:rPr>
                        <a:t>Lesson / Lección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dirty="0">
                          <a:effectLst/>
                        </a:rPr>
                        <a:t>Psalms / </a:t>
                      </a:r>
                      <a:r>
                        <a:rPr lang="en-US" sz="1400" dirty="0" err="1">
                          <a:effectLst/>
                        </a:rPr>
                        <a:t>Salmos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4090508177"/>
                  </a:ext>
                </a:extLst>
              </a:tr>
              <a:tr h="241412">
                <a:tc gridSpan="3">
                  <a:txBody>
                    <a:bodyPr/>
                    <a:lstStyle/>
                    <a:p>
                      <a:pPr marL="0" marR="0">
                        <a:spcBef>
                          <a:spcPts val="0"/>
                        </a:spcBef>
                        <a:spcAft>
                          <a:spcPts val="0"/>
                        </a:spcAft>
                      </a:pPr>
                      <a:r>
                        <a:rPr lang="en-US" sz="1400">
                          <a:effectLst/>
                        </a:rPr>
                        <a:t>Reading the Psalms / </a:t>
                      </a:r>
                      <a:r>
                        <a:rPr lang="en-US" sz="1400" err="1">
                          <a:effectLst/>
                        </a:rPr>
                        <a:t>Leyendo</a:t>
                      </a:r>
                      <a:r>
                        <a:rPr lang="en-US" sz="1400">
                          <a:effectLst/>
                        </a:rPr>
                        <a:t> </a:t>
                      </a:r>
                      <a:r>
                        <a:rPr lang="en-US" sz="1400" err="1">
                          <a:effectLst/>
                        </a:rPr>
                        <a:t>los</a:t>
                      </a:r>
                      <a:r>
                        <a:rPr lang="en-US" sz="1400">
                          <a:effectLst/>
                        </a:rPr>
                        <a:t> </a:t>
                      </a:r>
                      <a:r>
                        <a:rPr lang="en-US" sz="1400" err="1">
                          <a:effectLst/>
                        </a:rPr>
                        <a:t>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0129989"/>
                  </a:ext>
                </a:extLst>
              </a:tr>
              <a:tr h="241412">
                <a:tc>
                  <a:txBody>
                    <a:bodyPr/>
                    <a:lstStyle/>
                    <a:p>
                      <a:pPr marL="0" marR="0" algn="ctr">
                        <a:spcBef>
                          <a:spcPts val="0"/>
                        </a:spcBef>
                        <a:spcAft>
                          <a:spcPts val="0"/>
                        </a:spcAft>
                      </a:pPr>
                      <a:r>
                        <a:rPr lang="en-US" sz="1400">
                          <a:effectLst/>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Big Ideas of the Book of Psalms / </a:t>
                      </a:r>
                      <a:r>
                        <a:rPr lang="es-ES" sz="1400">
                          <a:effectLst/>
                        </a:rPr>
                        <a:t>Ideas grandes del libro de los 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1, 2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7823268"/>
                  </a:ext>
                </a:extLst>
              </a:tr>
              <a:tr h="241412">
                <a:tc>
                  <a:txBody>
                    <a:bodyPr/>
                    <a:lstStyle/>
                    <a:p>
                      <a:pPr marL="0" marR="0" algn="ctr">
                        <a:spcBef>
                          <a:spcPts val="0"/>
                        </a:spcBef>
                        <a:spcAft>
                          <a:spcPts val="0"/>
                        </a:spcAft>
                      </a:pPr>
                      <a:r>
                        <a:rPr lang="en-US" sz="1400">
                          <a:effectLst/>
                        </a:rPr>
                        <a:t>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Structure and Poetry of the Psalms / </a:t>
                      </a:r>
                      <a:r>
                        <a:rPr lang="es-ES" sz="1400">
                          <a:effectLst/>
                        </a:rPr>
                        <a:t>Estructura y poesía de los 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84, 136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0213021"/>
                  </a:ext>
                </a:extLst>
              </a:tr>
              <a:tr h="241412">
                <a:tc>
                  <a:txBody>
                    <a:bodyPr/>
                    <a:lstStyle/>
                    <a:p>
                      <a:pPr marL="0" marR="0" algn="ctr">
                        <a:spcBef>
                          <a:spcPts val="0"/>
                        </a:spcBef>
                        <a:spcAft>
                          <a:spcPts val="0"/>
                        </a:spcAft>
                      </a:pPr>
                      <a:r>
                        <a:rPr lang="en-US" sz="1400">
                          <a:effectLst/>
                        </a:rPr>
                        <a:t>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Finding the Psalm I Need / </a:t>
                      </a:r>
                      <a:r>
                        <a:rPr lang="es-ES" sz="1400">
                          <a:effectLst/>
                        </a:rPr>
                        <a:t>Cómo encontrar el salmo que necesito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40, 77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5797490"/>
                  </a:ext>
                </a:extLst>
              </a:tr>
              <a:tr h="241412">
                <a:tc gridSpan="3">
                  <a:txBody>
                    <a:bodyPr/>
                    <a:lstStyle/>
                    <a:p>
                      <a:pPr marL="0" marR="0">
                        <a:spcBef>
                          <a:spcPts val="0"/>
                        </a:spcBef>
                        <a:spcAft>
                          <a:spcPts val="0"/>
                        </a:spcAft>
                      </a:pPr>
                      <a:r>
                        <a:rPr lang="en-US" sz="1400">
                          <a:effectLst/>
                        </a:rPr>
                        <a:t>Living with the Psalms in moments of… / </a:t>
                      </a:r>
                      <a:r>
                        <a:rPr lang="es-ES" sz="1400" b="1" kern="1200">
                          <a:solidFill>
                            <a:schemeClr val="lt1"/>
                          </a:solidFill>
                          <a:effectLst/>
                          <a:latin typeface="+mn-lt"/>
                          <a:ea typeface="+mn-ea"/>
                          <a:cs typeface="+mn-cs"/>
                        </a:rPr>
                        <a:t>Viviendo con los Salmos en momentos de…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2755966"/>
                  </a:ext>
                </a:extLst>
              </a:tr>
              <a:tr h="241412">
                <a:tc>
                  <a:txBody>
                    <a:bodyPr/>
                    <a:lstStyle/>
                    <a:p>
                      <a:pPr marL="0" marR="0" algn="ctr">
                        <a:spcBef>
                          <a:spcPts val="0"/>
                        </a:spcBef>
                        <a:spcAft>
                          <a:spcPts val="0"/>
                        </a:spcAft>
                      </a:pPr>
                      <a:r>
                        <a:rPr lang="en-US" sz="1400">
                          <a:effectLst/>
                        </a:rPr>
                        <a:t>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Suffering (Lament) / </a:t>
                      </a:r>
                      <a:r>
                        <a:rPr lang="en-US" sz="1400" err="1">
                          <a:effectLst/>
                        </a:rPr>
                        <a:t>Sufrimiento</a:t>
                      </a:r>
                      <a:r>
                        <a:rPr lang="en-US" sz="1400">
                          <a:effectLst/>
                        </a:rPr>
                        <a:t> (</a:t>
                      </a:r>
                      <a:r>
                        <a:rPr lang="en-US" sz="1400" err="1">
                          <a:effectLst/>
                        </a:rPr>
                        <a:t>lamento</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38, 60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0203895"/>
                  </a:ext>
                </a:extLst>
              </a:tr>
              <a:tr h="241412">
                <a:tc>
                  <a:txBody>
                    <a:bodyPr/>
                    <a:lstStyle/>
                    <a:p>
                      <a:pPr marL="0" marR="0" algn="ctr">
                        <a:spcBef>
                          <a:spcPts val="0"/>
                        </a:spcBef>
                        <a:spcAft>
                          <a:spcPts val="0"/>
                        </a:spcAft>
                      </a:pPr>
                      <a:r>
                        <a:rPr lang="en-US" sz="1400">
                          <a:effectLst/>
                        </a:rPr>
                        <a:t>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Anger (Imprecation) / Ira (</a:t>
                      </a:r>
                      <a:r>
                        <a:rPr lang="en-US" sz="1400" err="1">
                          <a:effectLst/>
                        </a:rPr>
                        <a:t>imprecación</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69, 137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1988702"/>
                  </a:ext>
                </a:extLst>
              </a:tr>
              <a:tr h="241412">
                <a:tc>
                  <a:txBody>
                    <a:bodyPr/>
                    <a:lstStyle/>
                    <a:p>
                      <a:pPr marL="0" marR="0" algn="ctr">
                        <a:spcBef>
                          <a:spcPts val="0"/>
                        </a:spcBef>
                        <a:spcAft>
                          <a:spcPts val="0"/>
                        </a:spcAft>
                      </a:pPr>
                      <a:r>
                        <a:rPr lang="en-US" sz="1400">
                          <a:effectLst/>
                        </a:rPr>
                        <a:t>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Fear &amp; Doubt (Trust) / </a:t>
                      </a:r>
                      <a:r>
                        <a:rPr lang="en-US" sz="1400" err="1">
                          <a:effectLst/>
                        </a:rPr>
                        <a:t>Miedo</a:t>
                      </a:r>
                      <a:r>
                        <a:rPr lang="en-US" sz="1400">
                          <a:effectLst/>
                        </a:rPr>
                        <a:t> y </a:t>
                      </a:r>
                      <a:r>
                        <a:rPr lang="en-US" sz="1400" err="1">
                          <a:effectLst/>
                        </a:rPr>
                        <a:t>duda</a:t>
                      </a:r>
                      <a:r>
                        <a:rPr lang="en-US" sz="1400">
                          <a:effectLst/>
                        </a:rPr>
                        <a:t> (</a:t>
                      </a:r>
                      <a:r>
                        <a:rPr lang="en-US" sz="1400" err="1">
                          <a:effectLst/>
                        </a:rPr>
                        <a:t>confianza</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27, 73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8442001"/>
                  </a:ext>
                </a:extLst>
              </a:tr>
              <a:tr h="241412">
                <a:tc>
                  <a:txBody>
                    <a:bodyPr/>
                    <a:lstStyle/>
                    <a:p>
                      <a:pPr marL="0" marR="0" algn="ctr">
                        <a:spcBef>
                          <a:spcPts val="0"/>
                        </a:spcBef>
                        <a:spcAft>
                          <a:spcPts val="0"/>
                        </a:spcAft>
                      </a:pPr>
                      <a:r>
                        <a:rPr lang="en-US" sz="1400">
                          <a:effectLst/>
                        </a:rPr>
                        <a:t>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Gratitude (Thanksgiving) / </a:t>
                      </a:r>
                      <a:r>
                        <a:rPr lang="en-US" sz="1400" err="1">
                          <a:effectLst/>
                        </a:rPr>
                        <a:t>Gratitud</a:t>
                      </a:r>
                      <a:r>
                        <a:rPr lang="en-US" sz="1400">
                          <a:effectLst/>
                        </a:rPr>
                        <a:t> (</a:t>
                      </a:r>
                      <a:r>
                        <a:rPr lang="en-US" sz="1400" err="1">
                          <a:effectLst/>
                        </a:rPr>
                        <a:t>acción</a:t>
                      </a:r>
                      <a:r>
                        <a:rPr lang="en-US" sz="1400">
                          <a:effectLst/>
                        </a:rPr>
                        <a:t> de gracias)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30, 105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6021286"/>
                  </a:ext>
                </a:extLst>
              </a:tr>
              <a:tr h="241412">
                <a:tc>
                  <a:txBody>
                    <a:bodyPr/>
                    <a:lstStyle/>
                    <a:p>
                      <a:pPr marL="0" marR="0" algn="ctr">
                        <a:spcBef>
                          <a:spcPts val="0"/>
                        </a:spcBef>
                        <a:spcAft>
                          <a:spcPts val="0"/>
                        </a:spcAft>
                      </a:pPr>
                      <a:r>
                        <a:rPr lang="en-US" sz="1400">
                          <a:effectLst/>
                        </a:rPr>
                        <a:t>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Joy (Praise) / </a:t>
                      </a:r>
                      <a:r>
                        <a:rPr lang="en-US" sz="1400" err="1">
                          <a:effectLst/>
                        </a:rPr>
                        <a:t>Alegría</a:t>
                      </a:r>
                      <a:r>
                        <a:rPr lang="en-US" sz="1400">
                          <a:effectLst/>
                        </a:rPr>
                        <a:t> (</a:t>
                      </a:r>
                      <a:r>
                        <a:rPr lang="en-US" sz="1400" err="1">
                          <a:effectLst/>
                        </a:rPr>
                        <a:t>alabanza</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34, 103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2777615"/>
                  </a:ext>
                </a:extLst>
              </a:tr>
              <a:tr h="241412">
                <a:tc>
                  <a:txBody>
                    <a:bodyPr/>
                    <a:lstStyle/>
                    <a:p>
                      <a:pPr marL="0" marR="0" algn="ctr">
                        <a:spcBef>
                          <a:spcPts val="0"/>
                        </a:spcBef>
                        <a:spcAft>
                          <a:spcPts val="0"/>
                        </a:spcAft>
                      </a:pPr>
                      <a:r>
                        <a:rPr lang="en-US" sz="1400">
                          <a:effectLst/>
                        </a:rPr>
                        <a:t>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Learning (Wisdom) / </a:t>
                      </a:r>
                      <a:r>
                        <a:rPr lang="en-US" sz="1400" err="1">
                          <a:effectLst/>
                        </a:rPr>
                        <a:t>Aprendizaje</a:t>
                      </a:r>
                      <a:r>
                        <a:rPr lang="en-US" sz="1400">
                          <a:effectLst/>
                        </a:rPr>
                        <a:t> (</a:t>
                      </a:r>
                      <a:r>
                        <a:rPr lang="en-US" sz="1400" err="1">
                          <a:effectLst/>
                        </a:rPr>
                        <a:t>sabiduría</a:t>
                      </a: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78, 127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9911568"/>
                  </a:ext>
                </a:extLst>
              </a:tr>
              <a:tr h="241412">
                <a:tc gridSpan="3">
                  <a:txBody>
                    <a:bodyPr/>
                    <a:lstStyle/>
                    <a:p>
                      <a:pPr marL="0" marR="0">
                        <a:spcBef>
                          <a:spcPts val="0"/>
                        </a:spcBef>
                        <a:spcAft>
                          <a:spcPts val="0"/>
                        </a:spcAft>
                      </a:pPr>
                      <a:r>
                        <a:rPr lang="en-US" sz="1400">
                          <a:effectLst/>
                        </a:rPr>
                        <a:t>Special Topics / </a:t>
                      </a:r>
                      <a:r>
                        <a:rPr lang="en-US" sz="1400" b="1" kern="1200" err="1">
                          <a:solidFill>
                            <a:schemeClr val="lt1"/>
                          </a:solidFill>
                          <a:effectLst/>
                          <a:latin typeface="+mn-lt"/>
                          <a:ea typeface="+mn-ea"/>
                          <a:cs typeface="+mn-cs"/>
                        </a:rPr>
                        <a:t>Temas</a:t>
                      </a:r>
                      <a:r>
                        <a:rPr lang="en-US" sz="1400" b="1" kern="1200">
                          <a:solidFill>
                            <a:schemeClr val="lt1"/>
                          </a:solidFill>
                          <a:effectLst/>
                          <a:latin typeface="+mn-lt"/>
                          <a:ea typeface="+mn-ea"/>
                          <a:cs typeface="+mn-cs"/>
                        </a:rPr>
                        <a:t> </a:t>
                      </a:r>
                      <a:r>
                        <a:rPr lang="en-US" sz="1400" b="1" kern="1200" err="1">
                          <a:solidFill>
                            <a:schemeClr val="lt1"/>
                          </a:solidFill>
                          <a:effectLst/>
                          <a:latin typeface="+mn-lt"/>
                          <a:ea typeface="+mn-ea"/>
                          <a:cs typeface="+mn-cs"/>
                        </a:rPr>
                        <a:t>especiales</a:t>
                      </a:r>
                      <a:endParaRPr lang="en-US" sz="1400" b="1" kern="1200">
                        <a:solidFill>
                          <a:schemeClr val="lt1"/>
                        </a:solidFill>
                        <a:effectLst/>
                        <a:latin typeface="+mn-lt"/>
                        <a:ea typeface="+mn-ea"/>
                        <a:cs typeface="+mn-cs"/>
                      </a:endParaRPr>
                    </a:p>
                  </a:txBody>
                  <a:tcPr marL="68580" marR="68580" marT="0" marB="0" anchor="ctr">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06459067"/>
                  </a:ext>
                </a:extLst>
              </a:tr>
              <a:tr h="241412">
                <a:tc>
                  <a:txBody>
                    <a:bodyPr/>
                    <a:lstStyle/>
                    <a:p>
                      <a:pPr marL="0" marR="0" algn="ctr">
                        <a:spcBef>
                          <a:spcPts val="0"/>
                        </a:spcBef>
                        <a:spcAft>
                          <a:spcPts val="0"/>
                        </a:spcAft>
                      </a:pPr>
                      <a:r>
                        <a:rPr lang="en-US" sz="1400">
                          <a:effectLst/>
                        </a:rPr>
                        <a:t>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Songs of Ascents / Cantos</a:t>
                      </a:r>
                      <a:r>
                        <a:rPr lang="en-US" sz="1400" baseline="0">
                          <a:effectLst/>
                        </a:rPr>
                        <a:t> de </a:t>
                      </a:r>
                      <a:r>
                        <a:rPr lang="en-US" sz="1400" baseline="0" err="1">
                          <a:effectLst/>
                        </a:rPr>
                        <a:t>ascenso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121, 132134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6944305"/>
                  </a:ext>
                </a:extLst>
              </a:tr>
              <a:tr h="241412">
                <a:tc>
                  <a:txBody>
                    <a:bodyPr/>
                    <a:lstStyle/>
                    <a:p>
                      <a:pPr marL="0" marR="0" algn="ctr">
                        <a:spcBef>
                          <a:spcPts val="0"/>
                        </a:spcBef>
                        <a:spcAft>
                          <a:spcPts val="0"/>
                        </a:spcAft>
                      </a:pPr>
                      <a:r>
                        <a:rPr lang="en-US" sz="1400">
                          <a:effectLst/>
                        </a:rPr>
                        <a:t>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Praying with the Psalms / </a:t>
                      </a:r>
                      <a:r>
                        <a:rPr lang="es-ES" sz="1400">
                          <a:effectLst/>
                        </a:rPr>
                        <a:t>Cómo orar con los salmos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Various /</a:t>
                      </a:r>
                      <a:r>
                        <a:rPr lang="en-US" sz="1400" err="1">
                          <a:effectLst/>
                        </a:rPr>
                        <a:t>varios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6108755"/>
                  </a:ext>
                </a:extLst>
              </a:tr>
              <a:tr h="241412">
                <a:tc>
                  <a:txBody>
                    <a:bodyPr/>
                    <a:lstStyle/>
                    <a:p>
                      <a:pPr marL="0" marR="0" algn="ctr">
                        <a:spcBef>
                          <a:spcPts val="0"/>
                        </a:spcBef>
                        <a:spcAft>
                          <a:spcPts val="0"/>
                        </a:spcAft>
                      </a:pPr>
                      <a:r>
                        <a:rPr lang="en-US" sz="1400">
                          <a:effectLst/>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Messianic Psalms / </a:t>
                      </a:r>
                      <a:r>
                        <a:rPr lang="en-US" sz="1400" err="1">
                          <a:effectLst/>
                        </a:rPr>
                        <a:t>Salmos</a:t>
                      </a:r>
                      <a:r>
                        <a:rPr lang="en-US" sz="1400">
                          <a:effectLst/>
                        </a:rPr>
                        <a:t> </a:t>
                      </a:r>
                      <a:r>
                        <a:rPr lang="en-US" sz="1400" err="1">
                          <a:effectLst/>
                        </a:rPr>
                        <a:t>mesiánicos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a:effectLst/>
                        </a:rPr>
                        <a:t>22, 110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4375988"/>
                  </a:ext>
                </a:extLst>
              </a:tr>
              <a:tr h="241412">
                <a:tc>
                  <a:txBody>
                    <a:bodyPr/>
                    <a:lstStyle/>
                    <a:p>
                      <a:pPr marL="0" marR="0" algn="ctr">
                        <a:spcBef>
                          <a:spcPts val="0"/>
                        </a:spcBef>
                        <a:spcAft>
                          <a:spcPts val="0"/>
                        </a:spcAft>
                      </a:pPr>
                      <a:r>
                        <a:rPr lang="en-US" sz="1400">
                          <a:effectLst/>
                        </a:rPr>
                        <a:t>13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a:txBody>
                    <a:bodyPr/>
                    <a:lstStyle/>
                    <a:p>
                      <a:pPr marL="0" marR="0">
                        <a:spcBef>
                          <a:spcPts val="0"/>
                        </a:spcBef>
                        <a:spcAft>
                          <a:spcPts val="0"/>
                        </a:spcAft>
                      </a:pPr>
                      <a:r>
                        <a:rPr lang="en-US" sz="1400">
                          <a:effectLst/>
                        </a:rPr>
                        <a:t>Overflow and Review / Material </a:t>
                      </a:r>
                      <a:r>
                        <a:rPr lang="en-US" sz="1400" err="1">
                          <a:effectLst/>
                        </a:rPr>
                        <a:t>sobrante</a:t>
                      </a:r>
                      <a:r>
                        <a:rPr lang="en-US" sz="1400">
                          <a:effectLst/>
                        </a:rPr>
                        <a:t> y </a:t>
                      </a:r>
                      <a:r>
                        <a:rPr lang="en-US" sz="1400" err="1">
                          <a:effectLst/>
                        </a:rPr>
                        <a:t>repaso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9856970"/>
                  </a:ext>
                </a:extLst>
              </a:tr>
            </a:tbl>
          </a:graphicData>
        </a:graphic>
      </p:graphicFrame>
    </p:spTree>
    <p:extLst>
      <p:ext uri="{BB962C8B-B14F-4D97-AF65-F5344CB8AC3E}">
        <p14:creationId xmlns:p14="http://schemas.microsoft.com/office/powerpoint/2010/main" val="2606855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E8C6-8E0A-936B-DDA7-EF1C043DFE26}"/>
              </a:ext>
            </a:extLst>
          </p:cNvPr>
          <p:cNvSpPr>
            <a:spLocks noGrp="1"/>
          </p:cNvSpPr>
          <p:nvPr>
            <p:ph type="title"/>
          </p:nvPr>
        </p:nvSpPr>
        <p:spPr/>
        <p:txBody>
          <a:bodyPr/>
          <a:lstStyle/>
          <a:p>
            <a:r>
              <a:rPr lang="en-US">
                <a:latin typeface="Malgun Gothic"/>
                <a:ea typeface="Malgun Gothic"/>
              </a:rPr>
              <a:t>Psalms of Trust / </a:t>
            </a:r>
            <a:r>
              <a:rPr lang="en-US" err="1">
                <a:latin typeface="Malgun Gothic"/>
                <a:ea typeface="Malgun Gothic"/>
              </a:rPr>
              <a:t>Salmos</a:t>
            </a:r>
            <a:r>
              <a:rPr lang="en-US">
                <a:latin typeface="Malgun Gothic"/>
                <a:ea typeface="Malgun Gothic"/>
              </a:rPr>
              <a:t> de </a:t>
            </a:r>
            <a:r>
              <a:rPr lang="en-US" err="1">
                <a:latin typeface="Malgun Gothic"/>
                <a:ea typeface="Malgun Gothic"/>
              </a:rPr>
              <a:t>confianza</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22C421F3-2748-D294-9268-AE5952A02164}"/>
              </a:ext>
            </a:extLst>
          </p:cNvPr>
          <p:cNvSpPr>
            <a:spLocks noGrp="1"/>
          </p:cNvSpPr>
          <p:nvPr>
            <p:ph sz="half" idx="1"/>
          </p:nvPr>
        </p:nvSpPr>
        <p:spPr>
          <a:xfrm>
            <a:off x="337625" y="1041006"/>
            <a:ext cx="4234375" cy="4673994"/>
          </a:xfrm>
        </p:spPr>
        <p:txBody>
          <a:bodyPr>
            <a:noAutofit/>
          </a:bodyPr>
          <a:lstStyle/>
          <a:p>
            <a:r>
              <a:rPr lang="en-US"/>
              <a:t>Like Laments, Psalms of Trust are usually about a problem the psalmist is facing</a:t>
            </a:r>
          </a:p>
          <a:p>
            <a:pPr lvl="1"/>
            <a:r>
              <a:rPr lang="en-US" sz="1400"/>
              <a:t>The psalm captures a moment </a:t>
            </a:r>
            <a:r>
              <a:rPr lang="en-US" sz="1400" u="sng"/>
              <a:t>before</a:t>
            </a:r>
            <a:r>
              <a:rPr lang="en-US" sz="1400"/>
              <a:t> the problem has been resolved but </a:t>
            </a:r>
            <a:r>
              <a:rPr lang="en-US" sz="1400" u="sng"/>
              <a:t>after</a:t>
            </a:r>
            <a:r>
              <a:rPr lang="en-US" sz="1400"/>
              <a:t> the psalmist has progressed beyond his initial anger or sadness</a:t>
            </a:r>
            <a:br>
              <a:rPr lang="en-US" sz="1400"/>
            </a:br>
            <a:endParaRPr lang="en-US" sz="1600"/>
          </a:p>
          <a:p>
            <a:r>
              <a:rPr lang="en-US"/>
              <a:t>Psalms of Trust state the psalmist’s confidence that God will deliver him</a:t>
            </a:r>
          </a:p>
          <a:p>
            <a:pPr lvl="1"/>
            <a:r>
              <a:rPr lang="en-US" sz="1400"/>
              <a:t>This confidence is based on who God is (27:1) or God’s promises (73:1)</a:t>
            </a:r>
          </a:p>
          <a:p>
            <a:r>
              <a:rPr lang="en-US"/>
              <a:t>Psalms of Trust describe our relationship with God as “dwelling in His house”</a:t>
            </a:r>
          </a:p>
          <a:p>
            <a:pPr lvl="1"/>
            <a:r>
              <a:rPr lang="en-US" sz="1400"/>
              <a:t>Expresses a sense of security and predictability</a:t>
            </a:r>
            <a:endParaRPr lang="en-US" sz="1600"/>
          </a:p>
          <a:p>
            <a:r>
              <a:rPr lang="en-US"/>
              <a:t>The Psalmist has done 2 things to move from Lament/Imprecation to Trust:</a:t>
            </a:r>
          </a:p>
          <a:p>
            <a:pPr lvl="1"/>
            <a:r>
              <a:rPr lang="en-US" sz="1400"/>
              <a:t>Confess his sins, if any</a:t>
            </a:r>
          </a:p>
          <a:p>
            <a:pPr lvl="1"/>
            <a:r>
              <a:rPr lang="en-US" sz="1400"/>
              <a:t>Strengthen his faith in God’s ability to save</a:t>
            </a:r>
          </a:p>
        </p:txBody>
      </p:sp>
      <p:sp>
        <p:nvSpPr>
          <p:cNvPr id="4" name="Content Placeholder 3">
            <a:extLst>
              <a:ext uri="{FF2B5EF4-FFF2-40B4-BE49-F238E27FC236}">
                <a16:creationId xmlns:a16="http://schemas.microsoft.com/office/drawing/2014/main" id="{23DBA46C-A6B6-3DEC-78E8-B6131B9D12EC}"/>
              </a:ext>
            </a:extLst>
          </p:cNvPr>
          <p:cNvSpPr>
            <a:spLocks noGrp="1"/>
          </p:cNvSpPr>
          <p:nvPr>
            <p:ph sz="half" idx="2"/>
          </p:nvPr>
        </p:nvSpPr>
        <p:spPr>
          <a:xfrm>
            <a:off x="4572000" y="1041007"/>
            <a:ext cx="4406537" cy="4449790"/>
          </a:xfrm>
        </p:spPr>
        <p:txBody>
          <a:bodyPr vert="horz" lIns="91440" tIns="45720" rIns="91440" bIns="45720" rtlCol="0">
            <a:noAutofit/>
          </a:bodyPr>
          <a:lstStyle/>
          <a:p>
            <a:r>
              <a:rPr lang="en-US"/>
              <a:t>Al </a:t>
            </a:r>
            <a:r>
              <a:rPr lang="en-US" err="1"/>
              <a:t>igual</a:t>
            </a:r>
            <a:r>
              <a:rPr lang="en-US"/>
              <a:t> que </a:t>
            </a:r>
            <a:r>
              <a:rPr lang="en-US" err="1"/>
              <a:t>los</a:t>
            </a:r>
            <a:r>
              <a:rPr lang="en-US"/>
              <a:t> </a:t>
            </a:r>
            <a:r>
              <a:rPr lang="en-US" err="1"/>
              <a:t>Lamentos</a:t>
            </a:r>
            <a:r>
              <a:rPr lang="en-US"/>
              <a:t>, </a:t>
            </a:r>
            <a:r>
              <a:rPr lang="en-US" err="1"/>
              <a:t>los</a:t>
            </a:r>
            <a:r>
              <a:rPr lang="en-US"/>
              <a:t> </a:t>
            </a:r>
            <a:r>
              <a:rPr lang="en-US" err="1"/>
              <a:t>Salmos</a:t>
            </a:r>
            <a:r>
              <a:rPr lang="en-US"/>
              <a:t> de </a:t>
            </a:r>
            <a:r>
              <a:rPr lang="en-US" err="1"/>
              <a:t>Confi-anza</a:t>
            </a:r>
            <a:r>
              <a:rPr lang="en-US"/>
              <a:t> </a:t>
            </a:r>
            <a:r>
              <a:rPr lang="en-US" err="1"/>
              <a:t>típicamente</a:t>
            </a:r>
            <a:r>
              <a:rPr lang="en-US"/>
              <a:t> se </a:t>
            </a:r>
            <a:r>
              <a:rPr lang="en-US" err="1"/>
              <a:t>tratan</a:t>
            </a:r>
            <a:r>
              <a:rPr lang="en-US"/>
              <a:t> de un </a:t>
            </a:r>
            <a:r>
              <a:rPr lang="en-US" err="1"/>
              <a:t>problema</a:t>
            </a:r>
            <a:r>
              <a:rPr lang="en-US"/>
              <a:t> al que se </a:t>
            </a:r>
            <a:r>
              <a:rPr lang="en-US" err="1"/>
              <a:t>enfrenta</a:t>
            </a:r>
            <a:r>
              <a:rPr lang="en-US"/>
              <a:t> </a:t>
            </a:r>
            <a:r>
              <a:rPr lang="en-US" err="1"/>
              <a:t>el</a:t>
            </a:r>
            <a:r>
              <a:rPr lang="en-US"/>
              <a:t> </a:t>
            </a:r>
            <a:r>
              <a:rPr lang="en-US" err="1"/>
              <a:t>salmista</a:t>
            </a:r>
            <a:endParaRPr lang="en-US"/>
          </a:p>
          <a:p>
            <a:pPr lvl="1"/>
            <a:r>
              <a:rPr lang="en-US" sz="1400"/>
              <a:t>El </a:t>
            </a:r>
            <a:r>
              <a:rPr lang="en-US" sz="1400" err="1"/>
              <a:t>salmo</a:t>
            </a:r>
            <a:r>
              <a:rPr lang="en-US" sz="1400"/>
              <a:t> </a:t>
            </a:r>
            <a:r>
              <a:rPr lang="en-US" sz="1400" err="1"/>
              <a:t>capta</a:t>
            </a:r>
            <a:r>
              <a:rPr lang="en-US" sz="1400"/>
              <a:t> un </a:t>
            </a:r>
            <a:r>
              <a:rPr lang="en-US" sz="1400" err="1"/>
              <a:t>momento</a:t>
            </a:r>
            <a:r>
              <a:rPr lang="en-US" sz="1400"/>
              <a:t> antes de que </a:t>
            </a:r>
            <a:r>
              <a:rPr lang="en-US" sz="1400" err="1"/>
              <a:t>el</a:t>
            </a:r>
            <a:r>
              <a:rPr lang="en-US" sz="1400"/>
              <a:t> </a:t>
            </a:r>
            <a:r>
              <a:rPr lang="en-US" sz="1400" err="1"/>
              <a:t>problema</a:t>
            </a:r>
            <a:r>
              <a:rPr lang="en-US" sz="1400"/>
              <a:t> se </a:t>
            </a:r>
            <a:r>
              <a:rPr lang="en-US" sz="1400" err="1"/>
              <a:t>haya</a:t>
            </a:r>
            <a:r>
              <a:rPr lang="en-US" sz="1400"/>
              <a:t> </a:t>
            </a:r>
            <a:r>
              <a:rPr lang="en-US" sz="1400" err="1"/>
              <a:t>resuelto</a:t>
            </a:r>
            <a:r>
              <a:rPr lang="en-US" sz="1400"/>
              <a:t>, </a:t>
            </a:r>
            <a:r>
              <a:rPr lang="en-US" sz="1400" err="1"/>
              <a:t>pero</a:t>
            </a:r>
            <a:r>
              <a:rPr lang="en-US" sz="1400"/>
              <a:t> </a:t>
            </a:r>
            <a:r>
              <a:rPr lang="en-US" sz="1400" err="1"/>
              <a:t>después</a:t>
            </a:r>
            <a:r>
              <a:rPr lang="en-US" sz="1400"/>
              <a:t> de que </a:t>
            </a:r>
            <a:r>
              <a:rPr lang="en-US" sz="1400" err="1"/>
              <a:t>el</a:t>
            </a:r>
            <a:r>
              <a:rPr lang="en-US" sz="1400"/>
              <a:t> </a:t>
            </a:r>
            <a:r>
              <a:rPr lang="en-US" sz="1400" err="1"/>
              <a:t>salmista</a:t>
            </a:r>
            <a:r>
              <a:rPr lang="en-US" sz="1400"/>
              <a:t> </a:t>
            </a:r>
            <a:r>
              <a:rPr lang="en-US" sz="1400" err="1"/>
              <a:t>haya</a:t>
            </a:r>
            <a:r>
              <a:rPr lang="en-US" sz="1400"/>
              <a:t> </a:t>
            </a:r>
            <a:r>
              <a:rPr lang="en-US" sz="1400" err="1"/>
              <a:t>superado</a:t>
            </a:r>
            <a:r>
              <a:rPr lang="en-US" sz="1400"/>
              <a:t> </a:t>
            </a:r>
            <a:r>
              <a:rPr lang="en-US" sz="1400" err="1"/>
              <a:t>su</a:t>
            </a:r>
            <a:r>
              <a:rPr lang="en-US" sz="1400"/>
              <a:t> </a:t>
            </a:r>
            <a:r>
              <a:rPr lang="en-US" sz="1400" err="1"/>
              <a:t>enojo</a:t>
            </a:r>
            <a:r>
              <a:rPr lang="en-US" sz="1400"/>
              <a:t> o tristeza </a:t>
            </a:r>
            <a:r>
              <a:rPr lang="en-US" sz="1400" err="1"/>
              <a:t>iniciales</a:t>
            </a:r>
            <a:endParaRPr lang="en-US" sz="1400"/>
          </a:p>
          <a:p>
            <a:r>
              <a:rPr lang="en-US"/>
              <a:t>Los </a:t>
            </a:r>
            <a:r>
              <a:rPr lang="en-US" err="1"/>
              <a:t>Salmos</a:t>
            </a:r>
            <a:r>
              <a:rPr lang="en-US"/>
              <a:t> de </a:t>
            </a:r>
            <a:r>
              <a:rPr lang="en-US" err="1"/>
              <a:t>Confianza</a:t>
            </a:r>
            <a:r>
              <a:rPr lang="en-US"/>
              <a:t> </a:t>
            </a:r>
            <a:r>
              <a:rPr lang="en-US" err="1"/>
              <a:t>expresan</a:t>
            </a:r>
            <a:r>
              <a:rPr lang="en-US"/>
              <a:t> la </a:t>
            </a:r>
            <a:r>
              <a:rPr lang="en-US" err="1"/>
              <a:t>confianza</a:t>
            </a:r>
            <a:r>
              <a:rPr lang="en-US"/>
              <a:t> del </a:t>
            </a:r>
            <a:r>
              <a:rPr lang="en-US" err="1"/>
              <a:t>salmista</a:t>
            </a:r>
            <a:r>
              <a:rPr lang="en-US"/>
              <a:t> </a:t>
            </a:r>
            <a:r>
              <a:rPr lang="en-US" err="1"/>
              <a:t>en</a:t>
            </a:r>
            <a:r>
              <a:rPr lang="en-US"/>
              <a:t> que Dios le </a:t>
            </a:r>
            <a:r>
              <a:rPr lang="en-US" err="1"/>
              <a:t>librará</a:t>
            </a:r>
            <a:endParaRPr lang="en-US"/>
          </a:p>
          <a:p>
            <a:pPr lvl="1"/>
            <a:r>
              <a:rPr lang="en-US" sz="1400" err="1"/>
              <a:t>Esta</a:t>
            </a:r>
            <a:r>
              <a:rPr lang="en-US" sz="1400"/>
              <a:t> </a:t>
            </a:r>
            <a:r>
              <a:rPr lang="en-US" sz="1400" err="1"/>
              <a:t>confianza</a:t>
            </a:r>
            <a:r>
              <a:rPr lang="en-US" sz="1400"/>
              <a:t> se </a:t>
            </a:r>
            <a:r>
              <a:rPr lang="en-US" sz="1400" err="1"/>
              <a:t>basa</a:t>
            </a:r>
            <a:r>
              <a:rPr lang="en-US" sz="1400"/>
              <a:t> </a:t>
            </a:r>
            <a:r>
              <a:rPr lang="en-US" sz="1400" err="1"/>
              <a:t>en</a:t>
            </a:r>
            <a:r>
              <a:rPr lang="en-US" sz="1400"/>
              <a:t> </a:t>
            </a:r>
            <a:r>
              <a:rPr lang="en-US" sz="1400" err="1"/>
              <a:t>quién</a:t>
            </a:r>
            <a:r>
              <a:rPr lang="en-US" sz="1400"/>
              <a:t> es Dios (27:1) o </a:t>
            </a:r>
            <a:r>
              <a:rPr lang="en-US" sz="1400" err="1"/>
              <a:t>en</a:t>
            </a:r>
            <a:r>
              <a:rPr lang="en-US" sz="1400"/>
              <a:t> las </a:t>
            </a:r>
            <a:r>
              <a:rPr lang="en-US" sz="1400" err="1"/>
              <a:t>promesas</a:t>
            </a:r>
            <a:r>
              <a:rPr lang="en-US" sz="1400"/>
              <a:t> de Dios (73:1)</a:t>
            </a:r>
          </a:p>
          <a:p>
            <a:r>
              <a:rPr lang="en-US"/>
              <a:t>Los </a:t>
            </a:r>
            <a:r>
              <a:rPr lang="en-US" err="1"/>
              <a:t>Salmos</a:t>
            </a:r>
            <a:r>
              <a:rPr lang="en-US"/>
              <a:t> de </a:t>
            </a:r>
            <a:r>
              <a:rPr lang="en-US" err="1"/>
              <a:t>Confianza</a:t>
            </a:r>
            <a:r>
              <a:rPr lang="en-US"/>
              <a:t> </a:t>
            </a:r>
            <a:r>
              <a:rPr lang="en-US" err="1"/>
              <a:t>describen</a:t>
            </a:r>
            <a:r>
              <a:rPr lang="en-US"/>
              <a:t> </a:t>
            </a:r>
            <a:r>
              <a:rPr lang="en-US" err="1"/>
              <a:t>nuestra</a:t>
            </a:r>
            <a:r>
              <a:rPr lang="en-US"/>
              <a:t> </a:t>
            </a:r>
            <a:r>
              <a:rPr lang="en-US" err="1"/>
              <a:t>relación</a:t>
            </a:r>
            <a:r>
              <a:rPr lang="en-US"/>
              <a:t> con Dios </a:t>
            </a:r>
            <a:r>
              <a:rPr lang="en-US" err="1"/>
              <a:t>como</a:t>
            </a:r>
            <a:r>
              <a:rPr lang="en-US"/>
              <a:t> "</a:t>
            </a:r>
            <a:r>
              <a:rPr lang="en-US" err="1"/>
              <a:t>morar</a:t>
            </a:r>
            <a:r>
              <a:rPr lang="en-US"/>
              <a:t> </a:t>
            </a:r>
            <a:r>
              <a:rPr lang="en-US" err="1"/>
              <a:t>en</a:t>
            </a:r>
            <a:r>
              <a:rPr lang="en-US"/>
              <a:t> </a:t>
            </a:r>
            <a:r>
              <a:rPr lang="en-US" err="1"/>
              <a:t>su</a:t>
            </a:r>
            <a:r>
              <a:rPr lang="en-US"/>
              <a:t> casa"</a:t>
            </a:r>
          </a:p>
          <a:p>
            <a:pPr lvl="1"/>
            <a:r>
              <a:rPr lang="en-US" sz="1400" err="1"/>
              <a:t>Expresa</a:t>
            </a:r>
            <a:r>
              <a:rPr lang="en-US" sz="1400"/>
              <a:t> un </a:t>
            </a:r>
            <a:r>
              <a:rPr lang="en-US" sz="1400" err="1"/>
              <a:t>sentido</a:t>
            </a:r>
            <a:r>
              <a:rPr lang="en-US" sz="1400"/>
              <a:t> de </a:t>
            </a:r>
            <a:r>
              <a:rPr lang="en-US" sz="1400" err="1"/>
              <a:t>seguridad</a:t>
            </a:r>
            <a:r>
              <a:rPr lang="en-US" sz="1400"/>
              <a:t> y </a:t>
            </a:r>
            <a:r>
              <a:rPr lang="en-US" sz="1400" err="1"/>
              <a:t>previsibilidad</a:t>
            </a:r>
            <a:endParaRPr lang="en-US" sz="1400"/>
          </a:p>
          <a:p>
            <a:r>
              <a:rPr lang="en-US"/>
              <a:t>El </a:t>
            </a:r>
            <a:r>
              <a:rPr lang="en-US" err="1"/>
              <a:t>Salmista</a:t>
            </a:r>
            <a:r>
              <a:rPr lang="en-US"/>
              <a:t> ha </a:t>
            </a:r>
            <a:r>
              <a:rPr lang="en-US" err="1"/>
              <a:t>hecho</a:t>
            </a:r>
            <a:r>
              <a:rPr lang="en-US"/>
              <a:t> 2 </a:t>
            </a:r>
            <a:r>
              <a:rPr lang="en-US" err="1"/>
              <a:t>cosas</a:t>
            </a:r>
            <a:r>
              <a:rPr lang="en-US"/>
              <a:t> para pasar del </a:t>
            </a:r>
            <a:r>
              <a:rPr lang="en-US" err="1"/>
              <a:t>Lamento</a:t>
            </a:r>
            <a:r>
              <a:rPr lang="en-US"/>
              <a:t>/</a:t>
            </a:r>
            <a:r>
              <a:rPr lang="en-US" err="1"/>
              <a:t>Imprecacion</a:t>
            </a:r>
            <a:r>
              <a:rPr lang="en-US"/>
              <a:t> a la </a:t>
            </a:r>
            <a:r>
              <a:rPr lang="en-US" err="1"/>
              <a:t>Confianza</a:t>
            </a:r>
            <a:r>
              <a:rPr lang="en-US"/>
              <a:t>:</a:t>
            </a:r>
          </a:p>
          <a:p>
            <a:pPr lvl="1"/>
            <a:r>
              <a:rPr lang="en-US" sz="1400"/>
              <a:t>Ha </a:t>
            </a:r>
            <a:r>
              <a:rPr lang="en-US" sz="1400" err="1"/>
              <a:t>confesado</a:t>
            </a:r>
            <a:r>
              <a:rPr lang="en-US" sz="1400"/>
              <a:t> sus </a:t>
            </a:r>
            <a:r>
              <a:rPr lang="en-US" sz="1400" err="1"/>
              <a:t>pecados</a:t>
            </a:r>
            <a:r>
              <a:rPr lang="en-US" sz="1400"/>
              <a:t>, </a:t>
            </a:r>
            <a:r>
              <a:rPr lang="en-US" sz="1400" err="1"/>
              <a:t>si</a:t>
            </a:r>
            <a:r>
              <a:rPr lang="en-US" sz="1400"/>
              <a:t> </a:t>
            </a:r>
            <a:r>
              <a:rPr lang="en-US" sz="1400" err="1"/>
              <a:t>los</a:t>
            </a:r>
            <a:r>
              <a:rPr lang="en-US" sz="1400"/>
              <a:t> </a:t>
            </a:r>
            <a:r>
              <a:rPr lang="en-US" sz="1400" err="1"/>
              <a:t>tiene</a:t>
            </a:r>
            <a:endParaRPr lang="en-US" sz="1400"/>
          </a:p>
          <a:p>
            <a:pPr lvl="1"/>
            <a:r>
              <a:rPr lang="en-US" sz="1400"/>
              <a:t>Ha </a:t>
            </a:r>
            <a:r>
              <a:rPr lang="en-US" sz="1400" err="1"/>
              <a:t>fortalecido</a:t>
            </a:r>
            <a:r>
              <a:rPr lang="en-US" sz="1400"/>
              <a:t> </a:t>
            </a:r>
            <a:r>
              <a:rPr lang="en-US" sz="1400" err="1"/>
              <a:t>su</a:t>
            </a:r>
            <a:r>
              <a:rPr lang="en-US" sz="1400"/>
              <a:t> </a:t>
            </a:r>
            <a:r>
              <a:rPr lang="en-US" sz="1400" err="1"/>
              <a:t>fe</a:t>
            </a:r>
            <a:r>
              <a:rPr lang="en-US" sz="1400"/>
              <a:t> </a:t>
            </a:r>
            <a:r>
              <a:rPr lang="en-US" sz="1400" err="1"/>
              <a:t>en</a:t>
            </a:r>
            <a:r>
              <a:rPr lang="en-US" sz="1400"/>
              <a:t> la </a:t>
            </a:r>
            <a:r>
              <a:rPr lang="en-US" sz="1400" err="1"/>
              <a:t>capacidad</a:t>
            </a:r>
            <a:r>
              <a:rPr lang="en-US" sz="1400"/>
              <a:t> de Dios para </a:t>
            </a:r>
            <a:r>
              <a:rPr lang="en-US" sz="1400" err="1"/>
              <a:t>salvar</a:t>
            </a:r>
            <a:endParaRPr lang="en-US" sz="1400"/>
          </a:p>
          <a:p>
            <a:endParaRPr lang="en-US"/>
          </a:p>
        </p:txBody>
      </p:sp>
    </p:spTree>
    <p:extLst>
      <p:ext uri="{BB962C8B-B14F-4D97-AF65-F5344CB8AC3E}">
        <p14:creationId xmlns:p14="http://schemas.microsoft.com/office/powerpoint/2010/main" val="215142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70CB-6EAC-66D0-B40D-7EA60777EE93}"/>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What Trust Looks Like / </a:t>
            </a:r>
            <a:r>
              <a:rPr lang="en-US" sz="2800" err="1">
                <a:latin typeface="Malgun Gothic"/>
                <a:ea typeface="Malgun Gothic"/>
              </a:rPr>
              <a:t>Cómo</a:t>
            </a:r>
            <a:r>
              <a:rPr lang="en-US" sz="2800">
                <a:latin typeface="Malgun Gothic"/>
                <a:ea typeface="Malgun Gothic"/>
              </a:rPr>
              <a:t> se </a:t>
            </a:r>
            <a:r>
              <a:rPr lang="en-US" sz="2800" err="1">
                <a:latin typeface="Malgun Gothic"/>
                <a:ea typeface="Malgun Gothic"/>
              </a:rPr>
              <a:t>ve</a:t>
            </a:r>
            <a:r>
              <a:rPr lang="en-US" sz="2800">
                <a:latin typeface="Malgun Gothic"/>
                <a:ea typeface="Malgun Gothic"/>
              </a:rPr>
              <a:t> la </a:t>
            </a:r>
            <a:r>
              <a:rPr lang="en-US" sz="2800" err="1">
                <a:latin typeface="Malgun Gothic"/>
                <a:ea typeface="Malgun Gothic"/>
              </a:rPr>
              <a:t>confianza</a:t>
            </a:r>
            <a:endParaRPr lang="en-US" sz="2800"/>
          </a:p>
        </p:txBody>
      </p:sp>
      <p:sp>
        <p:nvSpPr>
          <p:cNvPr id="3" name="Content Placeholder 2">
            <a:extLst>
              <a:ext uri="{FF2B5EF4-FFF2-40B4-BE49-F238E27FC236}">
                <a16:creationId xmlns:a16="http://schemas.microsoft.com/office/drawing/2014/main" id="{9626F758-2B41-45E0-39DE-DE51F9D70870}"/>
              </a:ext>
            </a:extLst>
          </p:cNvPr>
          <p:cNvSpPr>
            <a:spLocks noGrp="1"/>
          </p:cNvSpPr>
          <p:nvPr>
            <p:ph sz="half" idx="1"/>
          </p:nvPr>
        </p:nvSpPr>
        <p:spPr>
          <a:xfrm>
            <a:off x="337625" y="1041006"/>
            <a:ext cx="4234375" cy="4673994"/>
          </a:xfrm>
        </p:spPr>
        <p:txBody>
          <a:bodyPr>
            <a:normAutofit/>
          </a:bodyPr>
          <a:lstStyle/>
          <a:p>
            <a:r>
              <a:rPr lang="en-US" sz="1600"/>
              <a:t>Declare the psalmist’s trust in God (27:2,3,5-6,8,9,10,13; 73:17,18-20,23-28)</a:t>
            </a:r>
          </a:p>
          <a:p>
            <a:pPr lvl="1"/>
            <a:r>
              <a:rPr lang="en-US" sz="1400"/>
              <a:t>Uses positive language (“You will”) to describe the actions God has promised </a:t>
            </a:r>
          </a:p>
          <a:p>
            <a:pPr lvl="1"/>
            <a:r>
              <a:rPr lang="en-US" sz="1400"/>
              <a:t>Note: this requires a detailed knowledge of God’s promises to pray according to His will</a:t>
            </a:r>
          </a:p>
          <a:p>
            <a:r>
              <a:rPr lang="en-US" sz="1600"/>
              <a:t>Describe the basis for the psalmist’s trust (27:1; 73:1)</a:t>
            </a:r>
          </a:p>
          <a:p>
            <a:r>
              <a:rPr lang="en-US" sz="1600"/>
              <a:t>Invite others to trust God also (27:14)</a:t>
            </a:r>
          </a:p>
        </p:txBody>
      </p:sp>
      <p:sp>
        <p:nvSpPr>
          <p:cNvPr id="4" name="Content Placeholder 3">
            <a:extLst>
              <a:ext uri="{FF2B5EF4-FFF2-40B4-BE49-F238E27FC236}">
                <a16:creationId xmlns:a16="http://schemas.microsoft.com/office/drawing/2014/main" id="{485D7D9C-E213-072D-1D86-417504190627}"/>
              </a:ext>
            </a:extLst>
          </p:cNvPr>
          <p:cNvSpPr>
            <a:spLocks noGrp="1"/>
          </p:cNvSpPr>
          <p:nvPr>
            <p:ph sz="half" idx="2"/>
          </p:nvPr>
        </p:nvSpPr>
        <p:spPr/>
        <p:txBody>
          <a:bodyPr vert="horz" lIns="91440" tIns="45720" rIns="91440" bIns="45720" rtlCol="0" anchor="t">
            <a:normAutofit/>
          </a:bodyPr>
          <a:lstStyle/>
          <a:p>
            <a:r>
              <a:rPr lang="en-US" sz="1600" err="1">
                <a:ea typeface="+mn-lt"/>
                <a:cs typeface="+mn-lt"/>
              </a:rPr>
              <a:t>Declara</a:t>
            </a:r>
            <a:r>
              <a:rPr lang="en-US" sz="1600">
                <a:ea typeface="+mn-lt"/>
                <a:cs typeface="+mn-lt"/>
              </a:rPr>
              <a:t> la </a:t>
            </a:r>
            <a:r>
              <a:rPr lang="en-US" sz="1600" err="1">
                <a:ea typeface="+mn-lt"/>
                <a:cs typeface="+mn-lt"/>
              </a:rPr>
              <a:t>confianza</a:t>
            </a:r>
            <a:r>
              <a:rPr lang="en-US" sz="1600">
                <a:ea typeface="+mn-lt"/>
                <a:cs typeface="+mn-lt"/>
              </a:rPr>
              <a:t> del </a:t>
            </a:r>
            <a:r>
              <a:rPr lang="en-US" sz="1600" err="1">
                <a:ea typeface="+mn-lt"/>
                <a:cs typeface="+mn-lt"/>
              </a:rPr>
              <a:t>salmista</a:t>
            </a:r>
            <a:r>
              <a:rPr lang="en-US" sz="1600">
                <a:ea typeface="+mn-lt"/>
                <a:cs typeface="+mn-lt"/>
              </a:rPr>
              <a:t> </a:t>
            </a:r>
            <a:r>
              <a:rPr lang="en-US" sz="1600" err="1">
                <a:ea typeface="+mn-lt"/>
                <a:cs typeface="+mn-lt"/>
              </a:rPr>
              <a:t>en</a:t>
            </a:r>
            <a:r>
              <a:rPr lang="en-US" sz="1600">
                <a:ea typeface="+mn-lt"/>
                <a:cs typeface="+mn-lt"/>
              </a:rPr>
              <a:t> Dios (27:2,3,5-6,8,9,10,13; 73:17,18-20,23-28)</a:t>
            </a:r>
            <a:endParaRPr lang="en-US" sz="1600"/>
          </a:p>
          <a:p>
            <a:pPr lvl="1"/>
            <a:r>
              <a:rPr lang="en-US" sz="1400" err="1">
                <a:ea typeface="+mn-lt"/>
                <a:cs typeface="+mn-lt"/>
              </a:rPr>
              <a:t>Utiliza</a:t>
            </a:r>
            <a:r>
              <a:rPr lang="en-US" sz="1400">
                <a:ea typeface="+mn-lt"/>
                <a:cs typeface="+mn-lt"/>
              </a:rPr>
              <a:t> un </a:t>
            </a:r>
            <a:r>
              <a:rPr lang="en-US" sz="1400" err="1">
                <a:ea typeface="+mn-lt"/>
                <a:cs typeface="+mn-lt"/>
              </a:rPr>
              <a:t>lenguaje</a:t>
            </a:r>
            <a:r>
              <a:rPr lang="en-US" sz="1400">
                <a:ea typeface="+mn-lt"/>
                <a:cs typeface="+mn-lt"/>
              </a:rPr>
              <a:t> </a:t>
            </a:r>
            <a:r>
              <a:rPr lang="en-US" sz="1400" err="1">
                <a:ea typeface="+mn-lt"/>
                <a:cs typeface="+mn-lt"/>
              </a:rPr>
              <a:t>positivo</a:t>
            </a:r>
            <a:r>
              <a:rPr lang="en-US" sz="1400">
                <a:ea typeface="+mn-lt"/>
                <a:cs typeface="+mn-lt"/>
              </a:rPr>
              <a:t> ("Tú lo </a:t>
            </a:r>
            <a:r>
              <a:rPr lang="en-US" sz="1400" err="1">
                <a:ea typeface="+mn-lt"/>
                <a:cs typeface="+mn-lt"/>
              </a:rPr>
              <a:t>harás</a:t>
            </a:r>
            <a:r>
              <a:rPr lang="en-US" sz="1400">
                <a:ea typeface="+mn-lt"/>
                <a:cs typeface="+mn-lt"/>
              </a:rPr>
              <a:t>") para </a:t>
            </a:r>
            <a:r>
              <a:rPr lang="en-US" sz="1400" err="1">
                <a:ea typeface="+mn-lt"/>
                <a:cs typeface="+mn-lt"/>
              </a:rPr>
              <a:t>describir</a:t>
            </a:r>
            <a:r>
              <a:rPr lang="en-US" sz="1400">
                <a:ea typeface="+mn-lt"/>
                <a:cs typeface="+mn-lt"/>
              </a:rPr>
              <a:t> las </a:t>
            </a:r>
            <a:r>
              <a:rPr lang="en-US" sz="1400" err="1">
                <a:ea typeface="+mn-lt"/>
                <a:cs typeface="+mn-lt"/>
              </a:rPr>
              <a:t>acciones</a:t>
            </a:r>
            <a:r>
              <a:rPr lang="en-US" sz="1400">
                <a:ea typeface="+mn-lt"/>
                <a:cs typeface="+mn-lt"/>
              </a:rPr>
              <a:t> que Dios ha </a:t>
            </a:r>
            <a:r>
              <a:rPr lang="en-US" sz="1400" err="1">
                <a:ea typeface="+mn-lt"/>
                <a:cs typeface="+mn-lt"/>
              </a:rPr>
              <a:t>prometido</a:t>
            </a:r>
            <a:endParaRPr lang="en-US" sz="1400" err="1"/>
          </a:p>
          <a:p>
            <a:pPr lvl="1"/>
            <a:r>
              <a:rPr lang="en-US" sz="1400" err="1">
                <a:ea typeface="+mn-lt"/>
                <a:cs typeface="+mn-lt"/>
              </a:rPr>
              <a:t>Nota</a:t>
            </a:r>
            <a:r>
              <a:rPr lang="en-US" sz="1400">
                <a:ea typeface="+mn-lt"/>
                <a:cs typeface="+mn-lt"/>
              </a:rPr>
              <a:t>: </a:t>
            </a:r>
            <a:r>
              <a:rPr lang="en-US" sz="1400" err="1">
                <a:ea typeface="+mn-lt"/>
                <a:cs typeface="+mn-lt"/>
              </a:rPr>
              <a:t>esto</a:t>
            </a:r>
            <a:r>
              <a:rPr lang="en-US" sz="1400">
                <a:ea typeface="+mn-lt"/>
                <a:cs typeface="+mn-lt"/>
              </a:rPr>
              <a:t> </a:t>
            </a:r>
            <a:r>
              <a:rPr lang="en-US" sz="1400" err="1">
                <a:ea typeface="+mn-lt"/>
                <a:cs typeface="+mn-lt"/>
              </a:rPr>
              <a:t>requiere</a:t>
            </a:r>
            <a:r>
              <a:rPr lang="en-US" sz="1400">
                <a:ea typeface="+mn-lt"/>
                <a:cs typeface="+mn-lt"/>
              </a:rPr>
              <a:t> un </a:t>
            </a:r>
            <a:r>
              <a:rPr lang="en-US" sz="1400" err="1">
                <a:ea typeface="+mn-lt"/>
                <a:cs typeface="+mn-lt"/>
              </a:rPr>
              <a:t>conocimiento</a:t>
            </a:r>
            <a:r>
              <a:rPr lang="en-US" sz="1400">
                <a:ea typeface="+mn-lt"/>
                <a:cs typeface="+mn-lt"/>
              </a:rPr>
              <a:t> </a:t>
            </a:r>
            <a:r>
              <a:rPr lang="en-US" sz="1400" err="1">
                <a:ea typeface="+mn-lt"/>
                <a:cs typeface="+mn-lt"/>
              </a:rPr>
              <a:t>detallado</a:t>
            </a:r>
            <a:r>
              <a:rPr lang="en-US" sz="1400">
                <a:ea typeface="+mn-lt"/>
                <a:cs typeface="+mn-lt"/>
              </a:rPr>
              <a:t> de las </a:t>
            </a:r>
            <a:r>
              <a:rPr lang="en-US" sz="1400" err="1">
                <a:ea typeface="+mn-lt"/>
                <a:cs typeface="+mn-lt"/>
              </a:rPr>
              <a:t>promesas</a:t>
            </a:r>
            <a:r>
              <a:rPr lang="en-US" sz="1400">
                <a:ea typeface="+mn-lt"/>
                <a:cs typeface="+mn-lt"/>
              </a:rPr>
              <a:t> de Dios para </a:t>
            </a:r>
            <a:r>
              <a:rPr lang="en-US" sz="1400" err="1">
                <a:ea typeface="+mn-lt"/>
                <a:cs typeface="+mn-lt"/>
              </a:rPr>
              <a:t>orar</a:t>
            </a:r>
            <a:r>
              <a:rPr lang="en-US" sz="1400">
                <a:ea typeface="+mn-lt"/>
                <a:cs typeface="+mn-lt"/>
              </a:rPr>
              <a:t> </a:t>
            </a:r>
            <a:r>
              <a:rPr lang="en-US" sz="1400" err="1">
                <a:ea typeface="+mn-lt"/>
                <a:cs typeface="+mn-lt"/>
              </a:rPr>
              <a:t>según</a:t>
            </a:r>
            <a:r>
              <a:rPr lang="en-US" sz="1400">
                <a:ea typeface="+mn-lt"/>
                <a:cs typeface="+mn-lt"/>
              </a:rPr>
              <a:t> </a:t>
            </a:r>
            <a:r>
              <a:rPr lang="en-US" sz="1400" err="1">
                <a:ea typeface="+mn-lt"/>
                <a:cs typeface="+mn-lt"/>
              </a:rPr>
              <a:t>Su</a:t>
            </a:r>
            <a:r>
              <a:rPr lang="en-US" sz="1400">
                <a:ea typeface="+mn-lt"/>
                <a:cs typeface="+mn-lt"/>
              </a:rPr>
              <a:t> </a:t>
            </a:r>
            <a:r>
              <a:rPr lang="en-US" sz="1400" err="1">
                <a:ea typeface="+mn-lt"/>
                <a:cs typeface="+mn-lt"/>
              </a:rPr>
              <a:t>voluntad</a:t>
            </a:r>
            <a:endParaRPr lang="en-US" sz="1400" err="1"/>
          </a:p>
          <a:p>
            <a:r>
              <a:rPr lang="en-US" sz="1600">
                <a:ea typeface="+mn-lt"/>
                <a:cs typeface="+mn-lt"/>
              </a:rPr>
              <a:t>Describe la base de la </a:t>
            </a:r>
            <a:r>
              <a:rPr lang="en-US" sz="1600" err="1">
                <a:ea typeface="+mn-lt"/>
                <a:cs typeface="+mn-lt"/>
              </a:rPr>
              <a:t>confianza</a:t>
            </a:r>
            <a:r>
              <a:rPr lang="en-US" sz="1600">
                <a:ea typeface="+mn-lt"/>
                <a:cs typeface="+mn-lt"/>
              </a:rPr>
              <a:t> del </a:t>
            </a:r>
            <a:r>
              <a:rPr lang="en-US" sz="1600" err="1">
                <a:ea typeface="+mn-lt"/>
                <a:cs typeface="+mn-lt"/>
              </a:rPr>
              <a:t>salmista</a:t>
            </a:r>
            <a:r>
              <a:rPr lang="en-US" sz="1600">
                <a:ea typeface="+mn-lt"/>
                <a:cs typeface="+mn-lt"/>
              </a:rPr>
              <a:t> (27:1; 73:1)</a:t>
            </a:r>
            <a:endParaRPr lang="en-US" sz="1600"/>
          </a:p>
          <a:p>
            <a:r>
              <a:rPr lang="en-US" sz="1600" err="1">
                <a:ea typeface="+mn-lt"/>
                <a:cs typeface="+mn-lt"/>
              </a:rPr>
              <a:t>Invita</a:t>
            </a:r>
            <a:r>
              <a:rPr lang="en-US" sz="1600">
                <a:ea typeface="+mn-lt"/>
                <a:cs typeface="+mn-lt"/>
              </a:rPr>
              <a:t> a </a:t>
            </a:r>
            <a:r>
              <a:rPr lang="en-US" sz="1600" err="1">
                <a:ea typeface="+mn-lt"/>
                <a:cs typeface="+mn-lt"/>
              </a:rPr>
              <a:t>otros</a:t>
            </a:r>
            <a:r>
              <a:rPr lang="en-US" sz="1600">
                <a:ea typeface="+mn-lt"/>
                <a:cs typeface="+mn-lt"/>
              </a:rPr>
              <a:t> a </a:t>
            </a:r>
            <a:r>
              <a:rPr lang="en-US" sz="1600" err="1">
                <a:ea typeface="+mn-lt"/>
                <a:cs typeface="+mn-lt"/>
              </a:rPr>
              <a:t>confiar</a:t>
            </a:r>
            <a:r>
              <a:rPr lang="en-US" sz="1600">
                <a:ea typeface="+mn-lt"/>
                <a:cs typeface="+mn-lt"/>
              </a:rPr>
              <a:t> </a:t>
            </a:r>
            <a:r>
              <a:rPr lang="en-US" sz="1600" err="1">
                <a:ea typeface="+mn-lt"/>
                <a:cs typeface="+mn-lt"/>
              </a:rPr>
              <a:t>también</a:t>
            </a:r>
            <a:r>
              <a:rPr lang="en-US" sz="1600">
                <a:ea typeface="+mn-lt"/>
                <a:cs typeface="+mn-lt"/>
              </a:rPr>
              <a:t> </a:t>
            </a:r>
            <a:r>
              <a:rPr lang="en-US" sz="1600" err="1">
                <a:ea typeface="+mn-lt"/>
                <a:cs typeface="+mn-lt"/>
              </a:rPr>
              <a:t>en</a:t>
            </a:r>
            <a:r>
              <a:rPr lang="en-US" sz="1600">
                <a:ea typeface="+mn-lt"/>
                <a:cs typeface="+mn-lt"/>
              </a:rPr>
              <a:t> Dios (27:14</a:t>
            </a:r>
            <a:r>
              <a:rPr lang="en-US">
                <a:ea typeface="+mn-lt"/>
                <a:cs typeface="+mn-lt"/>
              </a:rPr>
              <a:t>)</a:t>
            </a:r>
            <a:endParaRPr lang="en-US"/>
          </a:p>
        </p:txBody>
      </p:sp>
    </p:spTree>
    <p:extLst>
      <p:ext uri="{BB962C8B-B14F-4D97-AF65-F5344CB8AC3E}">
        <p14:creationId xmlns:p14="http://schemas.microsoft.com/office/powerpoint/2010/main" val="403514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599991" y="730786"/>
            <a:ext cx="7944016" cy="1680814"/>
          </a:xfrm>
        </p:spPr>
        <p:txBody>
          <a:bodyPr/>
          <a:lstStyle/>
          <a:p>
            <a:r>
              <a:rPr lang="en-US" sz="2800"/>
              <a:t>Find the images of God in Psalms 27 and 73. What relation do these images have to the crisis the psalmist faces?</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751493" y="3329528"/>
            <a:ext cx="764101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n-US" sz="2800">
                <a:latin typeface="Malgun Gothic"/>
                <a:ea typeface="Malgun Gothic"/>
              </a:rPr>
              <a:t>BUSQUE LAS IMÁGENES DE DIOS EN LOS SALMOS 27 Y 73. ¿QUÉ RELACIÓN GUARDAN ESTAS IMÁGENES CON LA CRISIS A LA QUE SE ENFRENTA EL SALMISTA?</a:t>
            </a:r>
            <a:endParaRPr lang="en-US"/>
          </a:p>
        </p:txBody>
      </p:sp>
    </p:spTree>
    <p:extLst>
      <p:ext uri="{BB962C8B-B14F-4D97-AF65-F5344CB8AC3E}">
        <p14:creationId xmlns:p14="http://schemas.microsoft.com/office/powerpoint/2010/main" val="1034423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5B6D-8E55-4A41-CB3D-73A832CA779A}"/>
              </a:ext>
            </a:extLst>
          </p:cNvPr>
          <p:cNvSpPr>
            <a:spLocks noGrp="1"/>
          </p:cNvSpPr>
          <p:nvPr>
            <p:ph type="title"/>
          </p:nvPr>
        </p:nvSpPr>
        <p:spPr/>
        <p:txBody>
          <a:bodyPr/>
          <a:lstStyle/>
          <a:p>
            <a:r>
              <a:rPr lang="en-US">
                <a:latin typeface="Malgun Gothic"/>
                <a:ea typeface="Malgun Gothic"/>
              </a:rPr>
              <a:t>Images of God / </a:t>
            </a:r>
            <a:r>
              <a:rPr lang="en-US" err="1">
                <a:latin typeface="Malgun Gothic"/>
                <a:ea typeface="Malgun Gothic"/>
              </a:rPr>
              <a:t>Imágenes</a:t>
            </a:r>
            <a:r>
              <a:rPr lang="en-US">
                <a:latin typeface="Malgun Gothic"/>
                <a:ea typeface="Malgun Gothic"/>
              </a:rPr>
              <a:t> de Dios</a:t>
            </a:r>
            <a:endParaRPr lang="en-US"/>
          </a:p>
        </p:txBody>
      </p:sp>
      <p:sp>
        <p:nvSpPr>
          <p:cNvPr id="3" name="Content Placeholder 2">
            <a:extLst>
              <a:ext uri="{FF2B5EF4-FFF2-40B4-BE49-F238E27FC236}">
                <a16:creationId xmlns:a16="http://schemas.microsoft.com/office/drawing/2014/main" id="{A0A8EED0-4987-EAF5-B476-F350511C6AE0}"/>
              </a:ext>
            </a:extLst>
          </p:cNvPr>
          <p:cNvSpPr>
            <a:spLocks noGrp="1"/>
          </p:cNvSpPr>
          <p:nvPr>
            <p:ph sz="half" idx="1"/>
          </p:nvPr>
        </p:nvSpPr>
        <p:spPr>
          <a:xfrm>
            <a:off x="337625" y="1009202"/>
            <a:ext cx="4234375" cy="4673994"/>
          </a:xfrm>
        </p:spPr>
        <p:txBody>
          <a:bodyPr>
            <a:normAutofit fontScale="85000" lnSpcReduction="20000"/>
          </a:bodyPr>
          <a:lstStyle/>
          <a:p>
            <a:r>
              <a:rPr lang="en-US"/>
              <a:t>Light, 27:1</a:t>
            </a:r>
          </a:p>
          <a:p>
            <a:pPr lvl="1"/>
            <a:r>
              <a:rPr lang="en-US"/>
              <a:t>Metaphor for God’s presence &amp; purpose</a:t>
            </a:r>
          </a:p>
          <a:p>
            <a:r>
              <a:rPr lang="en-US"/>
              <a:t>Salvation, 27:1</a:t>
            </a:r>
          </a:p>
          <a:p>
            <a:pPr lvl="1"/>
            <a:r>
              <a:rPr lang="en-US"/>
              <a:t>Psalmist needs deliverance from enemies, vv.2-3</a:t>
            </a:r>
          </a:p>
          <a:p>
            <a:r>
              <a:rPr lang="en-US"/>
              <a:t>Defense, 27:1</a:t>
            </a:r>
          </a:p>
          <a:p>
            <a:pPr lvl="1"/>
            <a:r>
              <a:rPr lang="en-US"/>
              <a:t>He needs shelter/defense from enemies</a:t>
            </a:r>
          </a:p>
          <a:p>
            <a:r>
              <a:rPr lang="en-US"/>
              <a:t>One who conceals, 27:5</a:t>
            </a:r>
          </a:p>
          <a:p>
            <a:pPr lvl="1"/>
            <a:r>
              <a:rPr lang="en-US"/>
              <a:t>He wants to be hidden in safety until the crisis passes</a:t>
            </a:r>
          </a:p>
          <a:p>
            <a:r>
              <a:rPr lang="en-US"/>
              <a:t>Master, 27:9</a:t>
            </a:r>
          </a:p>
          <a:p>
            <a:pPr lvl="1"/>
            <a:r>
              <a:rPr lang="en-US"/>
              <a:t>A master supplied his servant’s defense and wellbeing (</a:t>
            </a:r>
            <a:r>
              <a:rPr lang="en-US" err="1"/>
              <a:t>Deut</a:t>
            </a:r>
            <a:r>
              <a:rPr lang="en-US"/>
              <a:t> 15)</a:t>
            </a:r>
          </a:p>
          <a:p>
            <a:r>
              <a:rPr lang="en-US"/>
              <a:t>Strength of my heart, 73:26</a:t>
            </a:r>
          </a:p>
          <a:p>
            <a:pPr lvl="1"/>
            <a:r>
              <a:rPr lang="en-US"/>
              <a:t>The psalmist’s heart had been embittered by foolishness, v.21</a:t>
            </a:r>
          </a:p>
          <a:p>
            <a:r>
              <a:rPr lang="en-US"/>
              <a:t>Portion, 73:26</a:t>
            </a:r>
          </a:p>
          <a:p>
            <a:pPr lvl="1"/>
            <a:r>
              <a:rPr lang="en-US"/>
              <a:t>He was disturbed by the portions enjoyed by the wicked, vv.4-9</a:t>
            </a:r>
          </a:p>
          <a:p>
            <a:r>
              <a:rPr lang="en-US"/>
              <a:t>Judge (implied), 73:27</a:t>
            </a:r>
          </a:p>
          <a:p>
            <a:pPr lvl="1"/>
            <a:r>
              <a:rPr lang="en-US"/>
              <a:t>He is concerned that the wicked went unpunished, vv.11-14</a:t>
            </a:r>
          </a:p>
          <a:p>
            <a:r>
              <a:rPr lang="en-US"/>
              <a:t>Refuge, 73:28</a:t>
            </a:r>
          </a:p>
          <a:p>
            <a:pPr lvl="1"/>
            <a:r>
              <a:rPr lang="en-US"/>
              <a:t>He needs shelter from his own misguided thoughts</a:t>
            </a:r>
          </a:p>
        </p:txBody>
      </p:sp>
      <p:sp>
        <p:nvSpPr>
          <p:cNvPr id="4" name="Content Placeholder 3">
            <a:extLst>
              <a:ext uri="{FF2B5EF4-FFF2-40B4-BE49-F238E27FC236}">
                <a16:creationId xmlns:a16="http://schemas.microsoft.com/office/drawing/2014/main" id="{8ED2C30B-E093-3599-0374-050ED1B7BD06}"/>
              </a:ext>
            </a:extLst>
          </p:cNvPr>
          <p:cNvSpPr>
            <a:spLocks noGrp="1"/>
          </p:cNvSpPr>
          <p:nvPr>
            <p:ph sz="half" idx="2"/>
          </p:nvPr>
        </p:nvSpPr>
        <p:spPr>
          <a:xfrm>
            <a:off x="4571999" y="1009202"/>
            <a:ext cx="4492488" cy="4673993"/>
          </a:xfrm>
        </p:spPr>
        <p:txBody>
          <a:bodyPr vert="horz" lIns="91440" tIns="45720" rIns="91440" bIns="45720" rtlCol="0" anchor="t">
            <a:normAutofit fontScale="85000" lnSpcReduction="20000"/>
          </a:bodyPr>
          <a:lstStyle/>
          <a:p>
            <a:r>
              <a:rPr lang="en-US">
                <a:ea typeface="+mn-lt"/>
                <a:cs typeface="+mn-lt"/>
              </a:rPr>
              <a:t>Luz, 27:1</a:t>
            </a:r>
            <a:endParaRPr lang="en-US"/>
          </a:p>
          <a:p>
            <a:pPr lvl="1"/>
            <a:r>
              <a:rPr lang="en-US" err="1">
                <a:ea typeface="+mn-lt"/>
                <a:cs typeface="+mn-lt"/>
              </a:rPr>
              <a:t>Metáfora</a:t>
            </a:r>
            <a:r>
              <a:rPr lang="en-US">
                <a:ea typeface="+mn-lt"/>
                <a:cs typeface="+mn-lt"/>
              </a:rPr>
              <a:t> de la </a:t>
            </a:r>
            <a:r>
              <a:rPr lang="en-US" err="1">
                <a:ea typeface="+mn-lt"/>
                <a:cs typeface="+mn-lt"/>
              </a:rPr>
              <a:t>presencia</a:t>
            </a:r>
            <a:r>
              <a:rPr lang="en-US">
                <a:ea typeface="+mn-lt"/>
                <a:cs typeface="+mn-lt"/>
              </a:rPr>
              <a:t> y </a:t>
            </a:r>
            <a:r>
              <a:rPr lang="en-US" err="1">
                <a:ea typeface="+mn-lt"/>
                <a:cs typeface="+mn-lt"/>
              </a:rPr>
              <a:t>el</a:t>
            </a:r>
            <a:r>
              <a:rPr lang="en-US">
                <a:ea typeface="+mn-lt"/>
                <a:cs typeface="+mn-lt"/>
              </a:rPr>
              <a:t> </a:t>
            </a:r>
            <a:r>
              <a:rPr lang="en-US" err="1">
                <a:ea typeface="+mn-lt"/>
                <a:cs typeface="+mn-lt"/>
              </a:rPr>
              <a:t>propósito</a:t>
            </a:r>
            <a:r>
              <a:rPr lang="en-US">
                <a:ea typeface="+mn-lt"/>
                <a:cs typeface="+mn-lt"/>
              </a:rPr>
              <a:t> de Dios</a:t>
            </a:r>
            <a:endParaRPr lang="en-US"/>
          </a:p>
          <a:p>
            <a:r>
              <a:rPr lang="en-US" err="1">
                <a:ea typeface="+mn-lt"/>
                <a:cs typeface="+mn-lt"/>
              </a:rPr>
              <a:t>Salvación</a:t>
            </a:r>
            <a:r>
              <a:rPr lang="en-US">
                <a:ea typeface="+mn-lt"/>
                <a:cs typeface="+mn-lt"/>
              </a:rPr>
              <a:t>, 27:1</a:t>
            </a:r>
            <a:endParaRPr lang="en-US"/>
          </a:p>
          <a:p>
            <a:pPr lvl="1"/>
            <a:r>
              <a:rPr lang="en-US">
                <a:ea typeface="+mn-lt"/>
                <a:cs typeface="+mn-lt"/>
              </a:rPr>
              <a:t>El </a:t>
            </a:r>
            <a:r>
              <a:rPr lang="en-US" err="1">
                <a:ea typeface="+mn-lt"/>
                <a:cs typeface="+mn-lt"/>
              </a:rPr>
              <a:t>salmista</a:t>
            </a:r>
            <a:r>
              <a:rPr lang="en-US">
                <a:ea typeface="+mn-lt"/>
                <a:cs typeface="+mn-lt"/>
              </a:rPr>
              <a:t> </a:t>
            </a:r>
            <a:r>
              <a:rPr lang="en-US" err="1">
                <a:ea typeface="+mn-lt"/>
                <a:cs typeface="+mn-lt"/>
              </a:rPr>
              <a:t>necesita</a:t>
            </a:r>
            <a:r>
              <a:rPr lang="en-US">
                <a:ea typeface="+mn-lt"/>
                <a:cs typeface="+mn-lt"/>
              </a:rPr>
              <a:t> </a:t>
            </a:r>
            <a:r>
              <a:rPr lang="en-US" err="1">
                <a:ea typeface="+mn-lt"/>
                <a:cs typeface="+mn-lt"/>
              </a:rPr>
              <a:t>liberación</a:t>
            </a:r>
            <a:r>
              <a:rPr lang="en-US">
                <a:ea typeface="+mn-lt"/>
                <a:cs typeface="+mn-lt"/>
              </a:rPr>
              <a:t> de sus </a:t>
            </a:r>
            <a:r>
              <a:rPr lang="en-US" err="1">
                <a:ea typeface="+mn-lt"/>
                <a:cs typeface="+mn-lt"/>
              </a:rPr>
              <a:t>enemigos</a:t>
            </a:r>
            <a:r>
              <a:rPr lang="en-US">
                <a:ea typeface="+mn-lt"/>
                <a:cs typeface="+mn-lt"/>
              </a:rPr>
              <a:t>, vv.2-3</a:t>
            </a:r>
            <a:endParaRPr lang="en-US"/>
          </a:p>
          <a:p>
            <a:r>
              <a:rPr lang="en-US">
                <a:ea typeface="+mn-lt"/>
                <a:cs typeface="+mn-lt"/>
              </a:rPr>
              <a:t>Fortaleza, 27:1</a:t>
            </a:r>
            <a:endParaRPr lang="en-US"/>
          </a:p>
          <a:p>
            <a:pPr lvl="1"/>
            <a:r>
              <a:rPr lang="en-US" err="1">
                <a:ea typeface="+mn-lt"/>
                <a:cs typeface="+mn-lt"/>
              </a:rPr>
              <a:t>Necesita</a:t>
            </a:r>
            <a:r>
              <a:rPr lang="en-US">
                <a:ea typeface="+mn-lt"/>
                <a:cs typeface="+mn-lt"/>
              </a:rPr>
              <a:t> </a:t>
            </a:r>
            <a:r>
              <a:rPr lang="en-US" err="1">
                <a:ea typeface="+mn-lt"/>
                <a:cs typeface="+mn-lt"/>
              </a:rPr>
              <a:t>refugio</a:t>
            </a:r>
            <a:r>
              <a:rPr lang="en-US">
                <a:ea typeface="+mn-lt"/>
                <a:cs typeface="+mn-lt"/>
              </a:rPr>
              <a:t>/</a:t>
            </a:r>
            <a:r>
              <a:rPr lang="en-US" err="1">
                <a:ea typeface="+mn-lt"/>
                <a:cs typeface="+mn-lt"/>
              </a:rPr>
              <a:t>defensa</a:t>
            </a:r>
            <a:r>
              <a:rPr lang="en-US">
                <a:ea typeface="+mn-lt"/>
                <a:cs typeface="+mn-lt"/>
              </a:rPr>
              <a:t> de </a:t>
            </a:r>
            <a:r>
              <a:rPr lang="en-US" err="1">
                <a:ea typeface="+mn-lt"/>
                <a:cs typeface="+mn-lt"/>
              </a:rPr>
              <a:t>enemigos</a:t>
            </a:r>
            <a:endParaRPr lang="en-US" err="1"/>
          </a:p>
          <a:p>
            <a:r>
              <a:rPr lang="en-US">
                <a:ea typeface="+mn-lt"/>
                <a:cs typeface="+mn-lt"/>
              </a:rPr>
              <a:t>Uno que </a:t>
            </a:r>
            <a:r>
              <a:rPr lang="en-US" err="1">
                <a:ea typeface="+mn-lt"/>
                <a:cs typeface="+mn-lt"/>
              </a:rPr>
              <a:t>oculta</a:t>
            </a:r>
            <a:r>
              <a:rPr lang="en-US">
                <a:ea typeface="+mn-lt"/>
                <a:cs typeface="+mn-lt"/>
              </a:rPr>
              <a:t>, 27:5</a:t>
            </a:r>
            <a:endParaRPr lang="en-US"/>
          </a:p>
          <a:p>
            <a:pPr lvl="1"/>
            <a:r>
              <a:rPr lang="en-US" err="1">
                <a:ea typeface="+mn-lt"/>
                <a:cs typeface="+mn-lt"/>
              </a:rPr>
              <a:t>Quiere</a:t>
            </a:r>
            <a:r>
              <a:rPr lang="en-US">
                <a:ea typeface="+mn-lt"/>
                <a:cs typeface="+mn-lt"/>
              </a:rPr>
              <a:t> </a:t>
            </a:r>
            <a:r>
              <a:rPr lang="en-US" err="1">
                <a:ea typeface="+mn-lt"/>
                <a:cs typeface="+mn-lt"/>
              </a:rPr>
              <a:t>estar</a:t>
            </a:r>
            <a:r>
              <a:rPr lang="en-US">
                <a:ea typeface="+mn-lt"/>
                <a:cs typeface="+mn-lt"/>
              </a:rPr>
              <a:t> </a:t>
            </a:r>
            <a:r>
              <a:rPr lang="en-US" err="1">
                <a:ea typeface="+mn-lt"/>
                <a:cs typeface="+mn-lt"/>
              </a:rPr>
              <a:t>escondido</a:t>
            </a:r>
            <a:r>
              <a:rPr lang="en-US">
                <a:ea typeface="+mn-lt"/>
                <a:cs typeface="+mn-lt"/>
              </a:rPr>
              <a:t> </a:t>
            </a:r>
            <a:r>
              <a:rPr lang="en-US" err="1">
                <a:ea typeface="+mn-lt"/>
                <a:cs typeface="+mn-lt"/>
              </a:rPr>
              <a:t>en</a:t>
            </a:r>
            <a:r>
              <a:rPr lang="en-US">
                <a:ea typeface="+mn-lt"/>
                <a:cs typeface="+mn-lt"/>
              </a:rPr>
              <a:t> </a:t>
            </a:r>
            <a:r>
              <a:rPr lang="en-US" err="1">
                <a:ea typeface="+mn-lt"/>
                <a:cs typeface="+mn-lt"/>
              </a:rPr>
              <a:t>seguridad</a:t>
            </a:r>
            <a:r>
              <a:rPr lang="en-US">
                <a:ea typeface="+mn-lt"/>
                <a:cs typeface="+mn-lt"/>
              </a:rPr>
              <a:t> hasta que </a:t>
            </a:r>
            <a:r>
              <a:rPr lang="en-US" err="1">
                <a:ea typeface="+mn-lt"/>
                <a:cs typeface="+mn-lt"/>
              </a:rPr>
              <a:t>pase</a:t>
            </a:r>
            <a:r>
              <a:rPr lang="en-US">
                <a:ea typeface="+mn-lt"/>
                <a:cs typeface="+mn-lt"/>
              </a:rPr>
              <a:t> la crisis</a:t>
            </a:r>
            <a:endParaRPr lang="en-US"/>
          </a:p>
          <a:p>
            <a:r>
              <a:rPr lang="en-US">
                <a:ea typeface="+mn-lt"/>
                <a:cs typeface="+mn-lt"/>
              </a:rPr>
              <a:t>Amo, 27:9</a:t>
            </a:r>
            <a:endParaRPr lang="en-US"/>
          </a:p>
          <a:p>
            <a:pPr lvl="1"/>
            <a:r>
              <a:rPr lang="en-US">
                <a:ea typeface="+mn-lt"/>
                <a:cs typeface="+mn-lt"/>
              </a:rPr>
              <a:t>Un </a:t>
            </a:r>
            <a:r>
              <a:rPr lang="en-US" err="1">
                <a:ea typeface="+mn-lt"/>
                <a:cs typeface="+mn-lt"/>
              </a:rPr>
              <a:t>amo</a:t>
            </a:r>
            <a:r>
              <a:rPr lang="en-US">
                <a:ea typeface="+mn-lt"/>
                <a:cs typeface="+mn-lt"/>
              </a:rPr>
              <a:t> </a:t>
            </a:r>
            <a:r>
              <a:rPr lang="en-US" err="1">
                <a:ea typeface="+mn-lt"/>
                <a:cs typeface="+mn-lt"/>
              </a:rPr>
              <a:t>procuraba</a:t>
            </a:r>
            <a:r>
              <a:rPr lang="en-US">
                <a:ea typeface="+mn-lt"/>
                <a:cs typeface="+mn-lt"/>
              </a:rPr>
              <a:t> la </a:t>
            </a:r>
            <a:r>
              <a:rPr lang="en-US" err="1">
                <a:ea typeface="+mn-lt"/>
                <a:cs typeface="+mn-lt"/>
              </a:rPr>
              <a:t>defensa</a:t>
            </a:r>
            <a:r>
              <a:rPr lang="en-US">
                <a:ea typeface="+mn-lt"/>
                <a:cs typeface="+mn-lt"/>
              </a:rPr>
              <a:t> y </a:t>
            </a:r>
            <a:r>
              <a:rPr lang="en-US" err="1">
                <a:ea typeface="+mn-lt"/>
                <a:cs typeface="+mn-lt"/>
              </a:rPr>
              <a:t>el</a:t>
            </a:r>
            <a:r>
              <a:rPr lang="en-US">
                <a:ea typeface="+mn-lt"/>
                <a:cs typeface="+mn-lt"/>
              </a:rPr>
              <a:t> </a:t>
            </a:r>
            <a:r>
              <a:rPr lang="en-US" err="1">
                <a:ea typeface="+mn-lt"/>
                <a:cs typeface="+mn-lt"/>
              </a:rPr>
              <a:t>bienestar</a:t>
            </a:r>
            <a:r>
              <a:rPr lang="en-US">
                <a:ea typeface="+mn-lt"/>
                <a:cs typeface="+mn-lt"/>
              </a:rPr>
              <a:t> de </a:t>
            </a:r>
            <a:r>
              <a:rPr lang="en-US" err="1">
                <a:ea typeface="+mn-lt"/>
                <a:cs typeface="+mn-lt"/>
              </a:rPr>
              <a:t>su</a:t>
            </a:r>
            <a:r>
              <a:rPr lang="en-US">
                <a:ea typeface="+mn-lt"/>
                <a:cs typeface="+mn-lt"/>
              </a:rPr>
              <a:t> </a:t>
            </a:r>
            <a:r>
              <a:rPr lang="en-US" err="1">
                <a:ea typeface="+mn-lt"/>
                <a:cs typeface="+mn-lt"/>
              </a:rPr>
              <a:t>siervo</a:t>
            </a:r>
            <a:r>
              <a:rPr lang="en-US">
                <a:ea typeface="+mn-lt"/>
                <a:cs typeface="+mn-lt"/>
              </a:rPr>
              <a:t> (Dt 15)</a:t>
            </a:r>
            <a:endParaRPr lang="en-US"/>
          </a:p>
          <a:p>
            <a:r>
              <a:rPr lang="en-US">
                <a:ea typeface="+mn-lt"/>
                <a:cs typeface="+mn-lt"/>
              </a:rPr>
              <a:t>Fortaleza de mi </a:t>
            </a:r>
            <a:r>
              <a:rPr lang="en-US" err="1">
                <a:ea typeface="+mn-lt"/>
                <a:cs typeface="+mn-lt"/>
              </a:rPr>
              <a:t>corazón</a:t>
            </a:r>
            <a:r>
              <a:rPr lang="en-US">
                <a:ea typeface="+mn-lt"/>
                <a:cs typeface="+mn-lt"/>
              </a:rPr>
              <a:t>, 73:26</a:t>
            </a:r>
            <a:endParaRPr lang="en-US"/>
          </a:p>
          <a:p>
            <a:pPr lvl="1"/>
            <a:r>
              <a:rPr lang="en-US">
                <a:ea typeface="+mn-lt"/>
                <a:cs typeface="+mn-lt"/>
              </a:rPr>
              <a:t>El </a:t>
            </a:r>
            <a:r>
              <a:rPr lang="en-US" err="1">
                <a:ea typeface="+mn-lt"/>
                <a:cs typeface="+mn-lt"/>
              </a:rPr>
              <a:t>corazón</a:t>
            </a:r>
            <a:r>
              <a:rPr lang="en-US">
                <a:ea typeface="+mn-lt"/>
                <a:cs typeface="+mn-lt"/>
              </a:rPr>
              <a:t> del </a:t>
            </a:r>
            <a:r>
              <a:rPr lang="en-US" err="1">
                <a:ea typeface="+mn-lt"/>
                <a:cs typeface="+mn-lt"/>
              </a:rPr>
              <a:t>salmista</a:t>
            </a:r>
            <a:r>
              <a:rPr lang="en-US">
                <a:ea typeface="+mn-lt"/>
                <a:cs typeface="+mn-lt"/>
              </a:rPr>
              <a:t> se </a:t>
            </a:r>
            <a:r>
              <a:rPr lang="en-US" err="1">
                <a:ea typeface="+mn-lt"/>
                <a:cs typeface="+mn-lt"/>
              </a:rPr>
              <a:t>había</a:t>
            </a:r>
            <a:r>
              <a:rPr lang="en-US">
                <a:ea typeface="+mn-lt"/>
                <a:cs typeface="+mn-lt"/>
              </a:rPr>
              <a:t> </a:t>
            </a:r>
            <a:r>
              <a:rPr lang="en-US" err="1">
                <a:ea typeface="+mn-lt"/>
                <a:cs typeface="+mn-lt"/>
              </a:rPr>
              <a:t>amargado</a:t>
            </a:r>
            <a:r>
              <a:rPr lang="en-US">
                <a:ea typeface="+mn-lt"/>
                <a:cs typeface="+mn-lt"/>
              </a:rPr>
              <a:t> </a:t>
            </a:r>
            <a:r>
              <a:rPr lang="en-US" err="1">
                <a:ea typeface="+mn-lt"/>
                <a:cs typeface="+mn-lt"/>
              </a:rPr>
              <a:t>por</a:t>
            </a:r>
            <a:r>
              <a:rPr lang="en-US">
                <a:ea typeface="+mn-lt"/>
                <a:cs typeface="+mn-lt"/>
              </a:rPr>
              <a:t> la </a:t>
            </a:r>
            <a:r>
              <a:rPr lang="en-US" err="1">
                <a:ea typeface="+mn-lt"/>
                <a:cs typeface="+mn-lt"/>
              </a:rPr>
              <a:t>insensatez</a:t>
            </a:r>
            <a:r>
              <a:rPr lang="en-US">
                <a:ea typeface="+mn-lt"/>
                <a:cs typeface="+mn-lt"/>
              </a:rPr>
              <a:t>, v.21</a:t>
            </a:r>
            <a:endParaRPr lang="en-US"/>
          </a:p>
          <a:p>
            <a:r>
              <a:rPr lang="en-US" err="1">
                <a:ea typeface="+mn-lt"/>
                <a:cs typeface="+mn-lt"/>
              </a:rPr>
              <a:t>Porción</a:t>
            </a:r>
            <a:r>
              <a:rPr lang="en-US">
                <a:ea typeface="+mn-lt"/>
                <a:cs typeface="+mn-lt"/>
              </a:rPr>
              <a:t>, 73:26</a:t>
            </a:r>
            <a:endParaRPr lang="en-US"/>
          </a:p>
          <a:p>
            <a:pPr lvl="1"/>
            <a:r>
              <a:rPr lang="en-US">
                <a:ea typeface="+mn-lt"/>
                <a:cs typeface="+mn-lt"/>
              </a:rPr>
              <a:t>Estaba </a:t>
            </a:r>
            <a:r>
              <a:rPr lang="en-US" err="1">
                <a:ea typeface="+mn-lt"/>
                <a:cs typeface="+mn-lt"/>
              </a:rPr>
              <a:t>perturbado</a:t>
            </a:r>
            <a:r>
              <a:rPr lang="en-US">
                <a:ea typeface="+mn-lt"/>
                <a:cs typeface="+mn-lt"/>
              </a:rPr>
              <a:t> </a:t>
            </a:r>
            <a:r>
              <a:rPr lang="en-US" err="1">
                <a:ea typeface="+mn-lt"/>
                <a:cs typeface="+mn-lt"/>
              </a:rPr>
              <a:t>por</a:t>
            </a:r>
            <a:r>
              <a:rPr lang="en-US">
                <a:ea typeface="+mn-lt"/>
                <a:cs typeface="+mn-lt"/>
              </a:rPr>
              <a:t> las </a:t>
            </a:r>
            <a:r>
              <a:rPr lang="en-US" err="1">
                <a:ea typeface="+mn-lt"/>
                <a:cs typeface="+mn-lt"/>
              </a:rPr>
              <a:t>porciones</a:t>
            </a:r>
            <a:r>
              <a:rPr lang="en-US">
                <a:ea typeface="+mn-lt"/>
                <a:cs typeface="+mn-lt"/>
              </a:rPr>
              <a:t> que </a:t>
            </a:r>
            <a:r>
              <a:rPr lang="en-US" err="1">
                <a:ea typeface="+mn-lt"/>
                <a:cs typeface="+mn-lt"/>
              </a:rPr>
              <a:t>disfrutaban</a:t>
            </a:r>
            <a:r>
              <a:rPr lang="en-US">
                <a:ea typeface="+mn-lt"/>
                <a:cs typeface="+mn-lt"/>
              </a:rPr>
              <a:t> </a:t>
            </a:r>
            <a:r>
              <a:rPr lang="en-US" err="1">
                <a:ea typeface="+mn-lt"/>
                <a:cs typeface="+mn-lt"/>
              </a:rPr>
              <a:t>los</a:t>
            </a:r>
            <a:r>
              <a:rPr lang="en-US">
                <a:ea typeface="+mn-lt"/>
                <a:cs typeface="+mn-lt"/>
              </a:rPr>
              <a:t> </a:t>
            </a:r>
            <a:r>
              <a:rPr lang="en-US" err="1">
                <a:ea typeface="+mn-lt"/>
                <a:cs typeface="+mn-lt"/>
              </a:rPr>
              <a:t>impíos</a:t>
            </a:r>
            <a:r>
              <a:rPr lang="en-US">
                <a:ea typeface="+mn-lt"/>
                <a:cs typeface="+mn-lt"/>
              </a:rPr>
              <a:t>, vv.4-9</a:t>
            </a:r>
            <a:endParaRPr lang="en-US"/>
          </a:p>
          <a:p>
            <a:r>
              <a:rPr lang="en-US" err="1">
                <a:ea typeface="+mn-lt"/>
                <a:cs typeface="+mn-lt"/>
              </a:rPr>
              <a:t>Juez</a:t>
            </a:r>
            <a:r>
              <a:rPr lang="en-US">
                <a:ea typeface="+mn-lt"/>
                <a:cs typeface="+mn-lt"/>
              </a:rPr>
              <a:t> (</a:t>
            </a:r>
            <a:r>
              <a:rPr lang="en-US" err="1">
                <a:ea typeface="+mn-lt"/>
                <a:cs typeface="+mn-lt"/>
              </a:rPr>
              <a:t>implícito</a:t>
            </a:r>
            <a:r>
              <a:rPr lang="en-US">
                <a:ea typeface="+mn-lt"/>
                <a:cs typeface="+mn-lt"/>
              </a:rPr>
              <a:t>), 73:27</a:t>
            </a:r>
            <a:endParaRPr lang="en-US"/>
          </a:p>
          <a:p>
            <a:pPr lvl="1"/>
            <a:r>
              <a:rPr lang="en-US">
                <a:ea typeface="+mn-lt"/>
                <a:cs typeface="+mn-lt"/>
              </a:rPr>
              <a:t>Le </a:t>
            </a:r>
            <a:r>
              <a:rPr lang="en-US" err="1">
                <a:ea typeface="+mn-lt"/>
                <a:cs typeface="+mn-lt"/>
              </a:rPr>
              <a:t>preocupaba</a:t>
            </a:r>
            <a:r>
              <a:rPr lang="en-US">
                <a:ea typeface="+mn-lt"/>
                <a:cs typeface="+mn-lt"/>
              </a:rPr>
              <a:t> que </a:t>
            </a:r>
            <a:r>
              <a:rPr lang="en-US" err="1">
                <a:ea typeface="+mn-lt"/>
                <a:cs typeface="+mn-lt"/>
              </a:rPr>
              <a:t>los</a:t>
            </a:r>
            <a:r>
              <a:rPr lang="en-US">
                <a:ea typeface="+mn-lt"/>
                <a:cs typeface="+mn-lt"/>
              </a:rPr>
              <a:t> </a:t>
            </a:r>
            <a:r>
              <a:rPr lang="en-US" err="1">
                <a:ea typeface="+mn-lt"/>
                <a:cs typeface="+mn-lt"/>
              </a:rPr>
              <a:t>impíos</a:t>
            </a:r>
            <a:r>
              <a:rPr lang="en-US">
                <a:ea typeface="+mn-lt"/>
                <a:cs typeface="+mn-lt"/>
              </a:rPr>
              <a:t> </a:t>
            </a:r>
            <a:r>
              <a:rPr lang="en-US" err="1">
                <a:ea typeface="+mn-lt"/>
                <a:cs typeface="+mn-lt"/>
              </a:rPr>
              <a:t>quedaran</a:t>
            </a:r>
            <a:r>
              <a:rPr lang="en-US">
                <a:ea typeface="+mn-lt"/>
                <a:cs typeface="+mn-lt"/>
              </a:rPr>
              <a:t> </a:t>
            </a:r>
            <a:r>
              <a:rPr lang="en-US" err="1">
                <a:ea typeface="+mn-lt"/>
                <a:cs typeface="+mn-lt"/>
              </a:rPr>
              <a:t>impunes</a:t>
            </a:r>
            <a:r>
              <a:rPr lang="en-US">
                <a:ea typeface="+mn-lt"/>
                <a:cs typeface="+mn-lt"/>
              </a:rPr>
              <a:t>, vv.11-14</a:t>
            </a:r>
            <a:endParaRPr lang="en-US"/>
          </a:p>
          <a:p>
            <a:r>
              <a:rPr lang="en-US">
                <a:ea typeface="+mn-lt"/>
                <a:cs typeface="+mn-lt"/>
              </a:rPr>
              <a:t>Refugio, 73:28</a:t>
            </a:r>
            <a:endParaRPr lang="en-US"/>
          </a:p>
          <a:p>
            <a:pPr lvl="1"/>
            <a:r>
              <a:rPr lang="en-US" err="1">
                <a:ea typeface="+mn-lt"/>
                <a:cs typeface="+mn-lt"/>
              </a:rPr>
              <a:t>Necesita</a:t>
            </a:r>
            <a:r>
              <a:rPr lang="en-US">
                <a:ea typeface="+mn-lt"/>
                <a:cs typeface="+mn-lt"/>
              </a:rPr>
              <a:t> </a:t>
            </a:r>
            <a:r>
              <a:rPr lang="en-US" err="1">
                <a:ea typeface="+mn-lt"/>
                <a:cs typeface="+mn-lt"/>
              </a:rPr>
              <a:t>refugio</a:t>
            </a:r>
            <a:r>
              <a:rPr lang="en-US">
                <a:ea typeface="+mn-lt"/>
                <a:cs typeface="+mn-lt"/>
              </a:rPr>
              <a:t> de sus </a:t>
            </a:r>
            <a:r>
              <a:rPr lang="en-US" err="1">
                <a:ea typeface="+mn-lt"/>
                <a:cs typeface="+mn-lt"/>
              </a:rPr>
              <a:t>propios</a:t>
            </a:r>
            <a:r>
              <a:rPr lang="en-US">
                <a:ea typeface="+mn-lt"/>
                <a:cs typeface="+mn-lt"/>
              </a:rPr>
              <a:t> </a:t>
            </a:r>
            <a:r>
              <a:rPr lang="en-US" err="1">
                <a:ea typeface="+mn-lt"/>
                <a:cs typeface="+mn-lt"/>
              </a:rPr>
              <a:t>pensamientos</a:t>
            </a:r>
            <a:r>
              <a:rPr lang="en-US">
                <a:ea typeface="+mn-lt"/>
                <a:cs typeface="+mn-lt"/>
              </a:rPr>
              <a:t> </a:t>
            </a:r>
            <a:r>
              <a:rPr lang="en-US" err="1">
                <a:ea typeface="+mn-lt"/>
                <a:cs typeface="+mn-lt"/>
              </a:rPr>
              <a:t>erróneos</a:t>
            </a:r>
            <a:endParaRPr lang="en-US" err="1"/>
          </a:p>
        </p:txBody>
      </p:sp>
    </p:spTree>
    <p:extLst>
      <p:ext uri="{BB962C8B-B14F-4D97-AF65-F5344CB8AC3E}">
        <p14:creationId xmlns:p14="http://schemas.microsoft.com/office/powerpoint/2010/main" val="7305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70CB-6EAC-66D0-B40D-7EA60777EE93}"/>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What Trust Looks Like / </a:t>
            </a:r>
            <a:r>
              <a:rPr lang="en-US" sz="2800" err="1">
                <a:latin typeface="Malgun Gothic"/>
                <a:ea typeface="Malgun Gothic"/>
              </a:rPr>
              <a:t>Cómo</a:t>
            </a:r>
            <a:r>
              <a:rPr lang="en-US" sz="2800">
                <a:latin typeface="Malgun Gothic"/>
                <a:ea typeface="Malgun Gothic"/>
              </a:rPr>
              <a:t> se </a:t>
            </a:r>
            <a:r>
              <a:rPr lang="en-US" sz="2800" err="1">
                <a:latin typeface="Malgun Gothic"/>
                <a:ea typeface="Malgun Gothic"/>
              </a:rPr>
              <a:t>ve</a:t>
            </a:r>
            <a:r>
              <a:rPr lang="en-US" sz="2800">
                <a:latin typeface="Malgun Gothic"/>
                <a:ea typeface="Malgun Gothic"/>
              </a:rPr>
              <a:t> la </a:t>
            </a:r>
            <a:r>
              <a:rPr lang="en-US" sz="2800" err="1">
                <a:latin typeface="Malgun Gothic"/>
                <a:ea typeface="Malgun Gothic"/>
              </a:rPr>
              <a:t>confianza</a:t>
            </a:r>
            <a:endParaRPr lang="en-US" sz="2800"/>
          </a:p>
        </p:txBody>
      </p:sp>
      <p:sp>
        <p:nvSpPr>
          <p:cNvPr id="3" name="Content Placeholder 2">
            <a:extLst>
              <a:ext uri="{FF2B5EF4-FFF2-40B4-BE49-F238E27FC236}">
                <a16:creationId xmlns:a16="http://schemas.microsoft.com/office/drawing/2014/main" id="{9626F758-2B41-45E0-39DE-DE51F9D70870}"/>
              </a:ext>
            </a:extLst>
          </p:cNvPr>
          <p:cNvSpPr>
            <a:spLocks noGrp="1"/>
          </p:cNvSpPr>
          <p:nvPr>
            <p:ph sz="half" idx="1"/>
          </p:nvPr>
        </p:nvSpPr>
        <p:spPr>
          <a:xfrm>
            <a:off x="337625" y="1041006"/>
            <a:ext cx="4234375" cy="4673994"/>
          </a:xfrm>
        </p:spPr>
        <p:txBody>
          <a:bodyPr>
            <a:normAutofit/>
          </a:bodyPr>
          <a:lstStyle/>
          <a:p>
            <a:r>
              <a:rPr lang="en-US" sz="1600"/>
              <a:t>Declare the psalmist’s trust in God (27:2,3,5-6,8,9,10,13; 73:17,18-20,23-28)</a:t>
            </a:r>
          </a:p>
          <a:p>
            <a:pPr lvl="1"/>
            <a:r>
              <a:rPr lang="en-US" sz="1400"/>
              <a:t>Uses positive language (“You will”) to describe the actions God has promised </a:t>
            </a:r>
          </a:p>
          <a:p>
            <a:pPr lvl="1"/>
            <a:r>
              <a:rPr lang="en-US" sz="1400"/>
              <a:t>Note: this requires a detailed knowledge of God’s promises to pray according to His will</a:t>
            </a:r>
          </a:p>
          <a:p>
            <a:r>
              <a:rPr lang="en-US" sz="1600"/>
              <a:t>Describe the basis for the psalmist’s trust (27:1; 73:1)</a:t>
            </a:r>
          </a:p>
          <a:p>
            <a:r>
              <a:rPr lang="en-US" sz="1600"/>
              <a:t>Invite others to trust God also (27:14)</a:t>
            </a:r>
          </a:p>
          <a:p>
            <a:r>
              <a:rPr lang="en-US" sz="1600"/>
              <a:t>Use images of God that answer the crisis the psalmist faces (27:1,5,9; 73:26,27,28)</a:t>
            </a:r>
          </a:p>
        </p:txBody>
      </p:sp>
      <p:sp>
        <p:nvSpPr>
          <p:cNvPr id="4" name="Content Placeholder 3">
            <a:extLst>
              <a:ext uri="{FF2B5EF4-FFF2-40B4-BE49-F238E27FC236}">
                <a16:creationId xmlns:a16="http://schemas.microsoft.com/office/drawing/2014/main" id="{485D7D9C-E213-072D-1D86-417504190627}"/>
              </a:ext>
            </a:extLst>
          </p:cNvPr>
          <p:cNvSpPr>
            <a:spLocks noGrp="1"/>
          </p:cNvSpPr>
          <p:nvPr>
            <p:ph sz="half" idx="2"/>
          </p:nvPr>
        </p:nvSpPr>
        <p:spPr>
          <a:xfrm>
            <a:off x="4572000" y="1041007"/>
            <a:ext cx="4423954" cy="4449790"/>
          </a:xfrm>
        </p:spPr>
        <p:txBody>
          <a:bodyPr vert="horz" lIns="91440" tIns="45720" rIns="91440" bIns="45720" rtlCol="0" anchor="t">
            <a:normAutofit/>
          </a:bodyPr>
          <a:lstStyle/>
          <a:p>
            <a:r>
              <a:rPr lang="en-US" sz="1600" err="1">
                <a:ea typeface="+mn-lt"/>
                <a:cs typeface="+mn-lt"/>
              </a:rPr>
              <a:t>Declara</a:t>
            </a:r>
            <a:r>
              <a:rPr lang="en-US" sz="1600">
                <a:ea typeface="+mn-lt"/>
                <a:cs typeface="+mn-lt"/>
              </a:rPr>
              <a:t> la </a:t>
            </a:r>
            <a:r>
              <a:rPr lang="en-US" sz="1600" err="1">
                <a:ea typeface="+mn-lt"/>
                <a:cs typeface="+mn-lt"/>
              </a:rPr>
              <a:t>confianza</a:t>
            </a:r>
            <a:r>
              <a:rPr lang="en-US" sz="1600">
                <a:ea typeface="+mn-lt"/>
                <a:cs typeface="+mn-lt"/>
              </a:rPr>
              <a:t> del </a:t>
            </a:r>
            <a:r>
              <a:rPr lang="en-US" sz="1600" err="1">
                <a:ea typeface="+mn-lt"/>
                <a:cs typeface="+mn-lt"/>
              </a:rPr>
              <a:t>salmista</a:t>
            </a:r>
            <a:r>
              <a:rPr lang="en-US" sz="1600">
                <a:ea typeface="+mn-lt"/>
                <a:cs typeface="+mn-lt"/>
              </a:rPr>
              <a:t> </a:t>
            </a:r>
            <a:r>
              <a:rPr lang="en-US" sz="1600" err="1">
                <a:ea typeface="+mn-lt"/>
                <a:cs typeface="+mn-lt"/>
              </a:rPr>
              <a:t>en</a:t>
            </a:r>
            <a:r>
              <a:rPr lang="en-US" sz="1600">
                <a:ea typeface="+mn-lt"/>
                <a:cs typeface="+mn-lt"/>
              </a:rPr>
              <a:t> Dios (27:2,3,5-6,8,9,10,13; 73:17,18-20,23-28)</a:t>
            </a:r>
            <a:endParaRPr lang="en-US" sz="1600"/>
          </a:p>
          <a:p>
            <a:pPr lvl="1"/>
            <a:r>
              <a:rPr lang="en-US" sz="1400" err="1">
                <a:ea typeface="+mn-lt"/>
                <a:cs typeface="+mn-lt"/>
              </a:rPr>
              <a:t>Utiliza</a:t>
            </a:r>
            <a:r>
              <a:rPr lang="en-US" sz="1400">
                <a:ea typeface="+mn-lt"/>
                <a:cs typeface="+mn-lt"/>
              </a:rPr>
              <a:t> un </a:t>
            </a:r>
            <a:r>
              <a:rPr lang="en-US" sz="1400" err="1">
                <a:ea typeface="+mn-lt"/>
                <a:cs typeface="+mn-lt"/>
              </a:rPr>
              <a:t>lenguaje</a:t>
            </a:r>
            <a:r>
              <a:rPr lang="en-US" sz="1400">
                <a:ea typeface="+mn-lt"/>
                <a:cs typeface="+mn-lt"/>
              </a:rPr>
              <a:t> </a:t>
            </a:r>
            <a:r>
              <a:rPr lang="en-US" sz="1400" err="1">
                <a:ea typeface="+mn-lt"/>
                <a:cs typeface="+mn-lt"/>
              </a:rPr>
              <a:t>positivo</a:t>
            </a:r>
            <a:r>
              <a:rPr lang="en-US" sz="1400">
                <a:ea typeface="+mn-lt"/>
                <a:cs typeface="+mn-lt"/>
              </a:rPr>
              <a:t> ("Tú lo </a:t>
            </a:r>
            <a:r>
              <a:rPr lang="en-US" sz="1400" err="1">
                <a:ea typeface="+mn-lt"/>
                <a:cs typeface="+mn-lt"/>
              </a:rPr>
              <a:t>harás</a:t>
            </a:r>
            <a:r>
              <a:rPr lang="en-US" sz="1400">
                <a:ea typeface="+mn-lt"/>
                <a:cs typeface="+mn-lt"/>
              </a:rPr>
              <a:t>") para </a:t>
            </a:r>
            <a:r>
              <a:rPr lang="en-US" sz="1400" err="1">
                <a:ea typeface="+mn-lt"/>
                <a:cs typeface="+mn-lt"/>
              </a:rPr>
              <a:t>describir</a:t>
            </a:r>
            <a:r>
              <a:rPr lang="en-US" sz="1400">
                <a:ea typeface="+mn-lt"/>
                <a:cs typeface="+mn-lt"/>
              </a:rPr>
              <a:t> las </a:t>
            </a:r>
            <a:r>
              <a:rPr lang="en-US" sz="1400" err="1">
                <a:ea typeface="+mn-lt"/>
                <a:cs typeface="+mn-lt"/>
              </a:rPr>
              <a:t>acciones</a:t>
            </a:r>
            <a:r>
              <a:rPr lang="en-US" sz="1400">
                <a:ea typeface="+mn-lt"/>
                <a:cs typeface="+mn-lt"/>
              </a:rPr>
              <a:t> que Dios ha </a:t>
            </a:r>
            <a:r>
              <a:rPr lang="en-US" sz="1400" err="1">
                <a:ea typeface="+mn-lt"/>
                <a:cs typeface="+mn-lt"/>
              </a:rPr>
              <a:t>prometido</a:t>
            </a:r>
            <a:endParaRPr lang="en-US" sz="1400" err="1"/>
          </a:p>
          <a:p>
            <a:pPr lvl="1"/>
            <a:r>
              <a:rPr lang="en-US" sz="1400">
                <a:ea typeface="+mn-lt"/>
                <a:cs typeface="+mn-lt"/>
              </a:rPr>
              <a:t>Nota: </a:t>
            </a:r>
            <a:r>
              <a:rPr lang="en-US" sz="1400" err="1">
                <a:ea typeface="+mn-lt"/>
                <a:cs typeface="+mn-lt"/>
              </a:rPr>
              <a:t>esto</a:t>
            </a:r>
            <a:r>
              <a:rPr lang="en-US" sz="1400">
                <a:ea typeface="+mn-lt"/>
                <a:cs typeface="+mn-lt"/>
              </a:rPr>
              <a:t> </a:t>
            </a:r>
            <a:r>
              <a:rPr lang="en-US" sz="1400" err="1">
                <a:ea typeface="+mn-lt"/>
                <a:cs typeface="+mn-lt"/>
              </a:rPr>
              <a:t>requiere</a:t>
            </a:r>
            <a:r>
              <a:rPr lang="en-US" sz="1400">
                <a:ea typeface="+mn-lt"/>
                <a:cs typeface="+mn-lt"/>
              </a:rPr>
              <a:t> un </a:t>
            </a:r>
            <a:r>
              <a:rPr lang="en-US" sz="1400" err="1">
                <a:ea typeface="+mn-lt"/>
                <a:cs typeface="+mn-lt"/>
              </a:rPr>
              <a:t>conocimiento</a:t>
            </a:r>
            <a:r>
              <a:rPr lang="en-US" sz="1400">
                <a:ea typeface="+mn-lt"/>
                <a:cs typeface="+mn-lt"/>
              </a:rPr>
              <a:t> </a:t>
            </a:r>
            <a:r>
              <a:rPr lang="en-US" sz="1400" err="1">
                <a:ea typeface="+mn-lt"/>
                <a:cs typeface="+mn-lt"/>
              </a:rPr>
              <a:t>detallado</a:t>
            </a:r>
            <a:r>
              <a:rPr lang="en-US" sz="1400">
                <a:ea typeface="+mn-lt"/>
                <a:cs typeface="+mn-lt"/>
              </a:rPr>
              <a:t> de </a:t>
            </a:r>
            <a:br>
              <a:rPr lang="en-US" sz="1400">
                <a:ea typeface="+mn-lt"/>
                <a:cs typeface="+mn-lt"/>
              </a:rPr>
            </a:br>
            <a:r>
              <a:rPr lang="en-US" sz="1400">
                <a:ea typeface="+mn-lt"/>
                <a:cs typeface="+mn-lt"/>
              </a:rPr>
              <a:t>las </a:t>
            </a:r>
            <a:r>
              <a:rPr lang="en-US" sz="1400" err="1">
                <a:ea typeface="+mn-lt"/>
                <a:cs typeface="+mn-lt"/>
              </a:rPr>
              <a:t>promesas</a:t>
            </a:r>
            <a:r>
              <a:rPr lang="en-US" sz="1400">
                <a:ea typeface="+mn-lt"/>
                <a:cs typeface="+mn-lt"/>
              </a:rPr>
              <a:t> de Dios para </a:t>
            </a:r>
            <a:r>
              <a:rPr lang="en-US" sz="1400" err="1">
                <a:ea typeface="+mn-lt"/>
                <a:cs typeface="+mn-lt"/>
              </a:rPr>
              <a:t>orar</a:t>
            </a:r>
            <a:r>
              <a:rPr lang="en-US" sz="1400">
                <a:ea typeface="+mn-lt"/>
                <a:cs typeface="+mn-lt"/>
              </a:rPr>
              <a:t> </a:t>
            </a:r>
            <a:r>
              <a:rPr lang="en-US" sz="1400" err="1">
                <a:ea typeface="+mn-lt"/>
                <a:cs typeface="+mn-lt"/>
              </a:rPr>
              <a:t>según</a:t>
            </a:r>
            <a:r>
              <a:rPr lang="en-US" sz="1400">
                <a:ea typeface="+mn-lt"/>
                <a:cs typeface="+mn-lt"/>
              </a:rPr>
              <a:t> </a:t>
            </a:r>
            <a:r>
              <a:rPr lang="en-US" sz="1400" err="1">
                <a:ea typeface="+mn-lt"/>
                <a:cs typeface="+mn-lt"/>
              </a:rPr>
              <a:t>Su</a:t>
            </a:r>
            <a:r>
              <a:rPr lang="en-US" sz="1400">
                <a:ea typeface="+mn-lt"/>
                <a:cs typeface="+mn-lt"/>
              </a:rPr>
              <a:t> </a:t>
            </a:r>
            <a:r>
              <a:rPr lang="en-US" sz="1400" err="1">
                <a:ea typeface="+mn-lt"/>
                <a:cs typeface="+mn-lt"/>
              </a:rPr>
              <a:t>voluntad</a:t>
            </a:r>
            <a:endParaRPr lang="en-US" sz="1400"/>
          </a:p>
          <a:p>
            <a:r>
              <a:rPr lang="en-US" sz="1600">
                <a:ea typeface="+mn-lt"/>
                <a:cs typeface="+mn-lt"/>
              </a:rPr>
              <a:t>Describe la base de la </a:t>
            </a:r>
            <a:r>
              <a:rPr lang="en-US" sz="1600" err="1">
                <a:ea typeface="+mn-lt"/>
                <a:cs typeface="+mn-lt"/>
              </a:rPr>
              <a:t>confianza</a:t>
            </a:r>
            <a:r>
              <a:rPr lang="en-US" sz="1600">
                <a:ea typeface="+mn-lt"/>
                <a:cs typeface="+mn-lt"/>
              </a:rPr>
              <a:t> del </a:t>
            </a:r>
            <a:r>
              <a:rPr lang="en-US" sz="1600" err="1">
                <a:ea typeface="+mn-lt"/>
                <a:cs typeface="+mn-lt"/>
              </a:rPr>
              <a:t>salmista</a:t>
            </a:r>
            <a:r>
              <a:rPr lang="en-US" sz="1600">
                <a:ea typeface="+mn-lt"/>
                <a:cs typeface="+mn-lt"/>
              </a:rPr>
              <a:t> (27:1; 73:1)</a:t>
            </a:r>
            <a:endParaRPr lang="en-US" sz="1600"/>
          </a:p>
          <a:p>
            <a:r>
              <a:rPr lang="en-US" sz="1600" err="1">
                <a:ea typeface="+mn-lt"/>
                <a:cs typeface="+mn-lt"/>
              </a:rPr>
              <a:t>Invita</a:t>
            </a:r>
            <a:r>
              <a:rPr lang="en-US" sz="1600">
                <a:ea typeface="+mn-lt"/>
                <a:cs typeface="+mn-lt"/>
              </a:rPr>
              <a:t> a </a:t>
            </a:r>
            <a:r>
              <a:rPr lang="en-US" sz="1600" err="1">
                <a:ea typeface="+mn-lt"/>
                <a:cs typeface="+mn-lt"/>
              </a:rPr>
              <a:t>otros</a:t>
            </a:r>
            <a:r>
              <a:rPr lang="en-US" sz="1600">
                <a:ea typeface="+mn-lt"/>
                <a:cs typeface="+mn-lt"/>
              </a:rPr>
              <a:t> a </a:t>
            </a:r>
            <a:r>
              <a:rPr lang="en-US" sz="1600" err="1">
                <a:ea typeface="+mn-lt"/>
                <a:cs typeface="+mn-lt"/>
              </a:rPr>
              <a:t>confiar</a:t>
            </a:r>
            <a:r>
              <a:rPr lang="en-US" sz="1600">
                <a:ea typeface="+mn-lt"/>
                <a:cs typeface="+mn-lt"/>
              </a:rPr>
              <a:t> </a:t>
            </a:r>
            <a:r>
              <a:rPr lang="en-US" sz="1600" err="1">
                <a:ea typeface="+mn-lt"/>
                <a:cs typeface="+mn-lt"/>
              </a:rPr>
              <a:t>también</a:t>
            </a:r>
            <a:r>
              <a:rPr lang="en-US" sz="1600">
                <a:ea typeface="+mn-lt"/>
                <a:cs typeface="+mn-lt"/>
              </a:rPr>
              <a:t> </a:t>
            </a:r>
            <a:r>
              <a:rPr lang="en-US" sz="1600" err="1">
                <a:ea typeface="+mn-lt"/>
                <a:cs typeface="+mn-lt"/>
              </a:rPr>
              <a:t>en</a:t>
            </a:r>
            <a:r>
              <a:rPr lang="en-US" sz="1600">
                <a:ea typeface="+mn-lt"/>
                <a:cs typeface="+mn-lt"/>
              </a:rPr>
              <a:t> Dios (27:14)</a:t>
            </a:r>
            <a:endParaRPr lang="en-US" sz="1600"/>
          </a:p>
          <a:p>
            <a:r>
              <a:rPr lang="en-US" sz="1600">
                <a:ea typeface="+mn-lt"/>
                <a:cs typeface="+mn-lt"/>
              </a:rPr>
              <a:t>Usa </a:t>
            </a:r>
            <a:r>
              <a:rPr lang="en-US" sz="1600" err="1">
                <a:ea typeface="+mn-lt"/>
                <a:cs typeface="+mn-lt"/>
              </a:rPr>
              <a:t>imágenes</a:t>
            </a:r>
            <a:r>
              <a:rPr lang="en-US" sz="1600">
                <a:ea typeface="+mn-lt"/>
                <a:cs typeface="+mn-lt"/>
              </a:rPr>
              <a:t> de Dios que </a:t>
            </a:r>
            <a:r>
              <a:rPr lang="en-US" sz="1600" err="1">
                <a:ea typeface="+mn-lt"/>
                <a:cs typeface="+mn-lt"/>
              </a:rPr>
              <a:t>respondan</a:t>
            </a:r>
            <a:r>
              <a:rPr lang="en-US" sz="1600">
                <a:ea typeface="+mn-lt"/>
                <a:cs typeface="+mn-lt"/>
              </a:rPr>
              <a:t> a la crisis que </a:t>
            </a:r>
            <a:r>
              <a:rPr lang="en-US" sz="1600" err="1">
                <a:ea typeface="+mn-lt"/>
                <a:cs typeface="+mn-lt"/>
              </a:rPr>
              <a:t>enfrenta</a:t>
            </a:r>
            <a:r>
              <a:rPr lang="en-US" sz="1600">
                <a:ea typeface="+mn-lt"/>
                <a:cs typeface="+mn-lt"/>
              </a:rPr>
              <a:t> </a:t>
            </a:r>
            <a:r>
              <a:rPr lang="en-US" sz="1600" err="1">
                <a:ea typeface="+mn-lt"/>
                <a:cs typeface="+mn-lt"/>
              </a:rPr>
              <a:t>el</a:t>
            </a:r>
            <a:r>
              <a:rPr lang="en-US" sz="1600">
                <a:ea typeface="+mn-lt"/>
                <a:cs typeface="+mn-lt"/>
              </a:rPr>
              <a:t> </a:t>
            </a:r>
            <a:r>
              <a:rPr lang="en-US" sz="1600" err="1">
                <a:ea typeface="+mn-lt"/>
                <a:cs typeface="+mn-lt"/>
              </a:rPr>
              <a:t>salmista</a:t>
            </a:r>
            <a:r>
              <a:rPr lang="en-US" sz="1600">
                <a:ea typeface="+mn-lt"/>
                <a:cs typeface="+mn-lt"/>
              </a:rPr>
              <a:t> (27:1, 5, 9; 73:26, 27, 28)</a:t>
            </a:r>
            <a:endParaRPr lang="en-US" sz="1600"/>
          </a:p>
        </p:txBody>
      </p:sp>
    </p:spTree>
    <p:extLst>
      <p:ext uri="{BB962C8B-B14F-4D97-AF65-F5344CB8AC3E}">
        <p14:creationId xmlns:p14="http://schemas.microsoft.com/office/powerpoint/2010/main" val="345493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818155" y="695950"/>
            <a:ext cx="7507687" cy="1680814"/>
          </a:xfrm>
        </p:spPr>
        <p:txBody>
          <a:bodyPr/>
          <a:lstStyle/>
          <a:p>
            <a:r>
              <a:rPr lang="en-US" sz="2800"/>
              <a:t>What do you think the psalmist means when he says that he will “see the goodness of the Lord in the land of the living” (27:13)? What is he confident that God will do?</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1118152" y="3338236"/>
            <a:ext cx="690769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¿Qué cree usted que quiere decir el salmista cuando dice que verá “la bondad del SEÑOR en la tierra de los vivientes” (27:13)? ¿Qué está seguro de que Dios hará?</a:t>
            </a:r>
            <a:endParaRPr lang="en-US" sz="2800">
              <a:latin typeface="Malgun Gothic"/>
              <a:ea typeface="Malgun Gothic"/>
            </a:endParaRPr>
          </a:p>
        </p:txBody>
      </p:sp>
    </p:spTree>
    <p:extLst>
      <p:ext uri="{BB962C8B-B14F-4D97-AF65-F5344CB8AC3E}">
        <p14:creationId xmlns:p14="http://schemas.microsoft.com/office/powerpoint/2010/main" val="991171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70CB-6EAC-66D0-B40D-7EA60777EE93}"/>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What Trust Looks Like / </a:t>
            </a:r>
            <a:r>
              <a:rPr lang="en-US" sz="2800" err="1">
                <a:latin typeface="Malgun Gothic"/>
                <a:ea typeface="Malgun Gothic"/>
              </a:rPr>
              <a:t>Cómo</a:t>
            </a:r>
            <a:r>
              <a:rPr lang="en-US" sz="2800">
                <a:latin typeface="Malgun Gothic"/>
                <a:ea typeface="Malgun Gothic"/>
              </a:rPr>
              <a:t> se </a:t>
            </a:r>
            <a:r>
              <a:rPr lang="en-US" sz="2800" err="1">
                <a:latin typeface="Malgun Gothic"/>
                <a:ea typeface="Malgun Gothic"/>
              </a:rPr>
              <a:t>ve</a:t>
            </a:r>
            <a:r>
              <a:rPr lang="en-US" sz="2800">
                <a:latin typeface="Malgun Gothic"/>
                <a:ea typeface="Malgun Gothic"/>
              </a:rPr>
              <a:t> la </a:t>
            </a:r>
            <a:r>
              <a:rPr lang="en-US" sz="2800" err="1">
                <a:latin typeface="Malgun Gothic"/>
                <a:ea typeface="Malgun Gothic"/>
              </a:rPr>
              <a:t>confianza</a:t>
            </a:r>
            <a:endParaRPr lang="en-US" sz="2800"/>
          </a:p>
        </p:txBody>
      </p:sp>
      <p:sp>
        <p:nvSpPr>
          <p:cNvPr id="3" name="Content Placeholder 2">
            <a:extLst>
              <a:ext uri="{FF2B5EF4-FFF2-40B4-BE49-F238E27FC236}">
                <a16:creationId xmlns:a16="http://schemas.microsoft.com/office/drawing/2014/main" id="{9626F758-2B41-45E0-39DE-DE51F9D70870}"/>
              </a:ext>
            </a:extLst>
          </p:cNvPr>
          <p:cNvSpPr>
            <a:spLocks noGrp="1"/>
          </p:cNvSpPr>
          <p:nvPr>
            <p:ph sz="half" idx="1"/>
          </p:nvPr>
        </p:nvSpPr>
        <p:spPr>
          <a:xfrm>
            <a:off x="337625" y="1041006"/>
            <a:ext cx="4234375" cy="4673994"/>
          </a:xfrm>
        </p:spPr>
        <p:txBody>
          <a:bodyPr>
            <a:normAutofit fontScale="92500"/>
          </a:bodyPr>
          <a:lstStyle/>
          <a:p>
            <a:r>
              <a:rPr lang="en-US"/>
              <a:t>Declare the psalmist’s trust in God (27:2,3,5-6,8,9,10,13; 73:17,18-20,23-28)</a:t>
            </a:r>
          </a:p>
          <a:p>
            <a:pPr lvl="1"/>
            <a:r>
              <a:rPr lang="en-US"/>
              <a:t>Uses positive language (“You will”) to describe the actions God has promised </a:t>
            </a:r>
          </a:p>
          <a:p>
            <a:pPr lvl="1"/>
            <a:r>
              <a:rPr lang="en-US"/>
              <a:t>Note: this requires a detailed knowledge of God’s promises to pray according to His will</a:t>
            </a:r>
          </a:p>
          <a:p>
            <a:r>
              <a:rPr lang="en-US"/>
              <a:t>Describe the basis for the psalmist’s trust (27:1; 73:1)</a:t>
            </a:r>
          </a:p>
          <a:p>
            <a:r>
              <a:rPr lang="en-US"/>
              <a:t>Invite others to trust God also (27:14)</a:t>
            </a:r>
          </a:p>
          <a:p>
            <a:r>
              <a:rPr lang="en-US"/>
              <a:t>Use images of God that answer the crisis the psalmist faces (27:1,5,9; 73:26,27,28)</a:t>
            </a:r>
          </a:p>
          <a:p>
            <a:r>
              <a:rPr lang="en-US"/>
              <a:t>Request help in a way that demonstrates trust, not fear (27:4,7,9,11)</a:t>
            </a:r>
          </a:p>
          <a:p>
            <a:pPr lvl="1"/>
            <a:r>
              <a:rPr lang="en-US"/>
              <a:t>Make specific requests about the situation according to His will</a:t>
            </a:r>
          </a:p>
          <a:p>
            <a:r>
              <a:rPr lang="en-US"/>
              <a:t>Vow to praise God (27:6)</a:t>
            </a:r>
          </a:p>
          <a:p>
            <a:pPr lvl="1"/>
            <a:r>
              <a:rPr lang="en-US"/>
              <a:t>A vow to do more than God commands as an expression of gratitude</a:t>
            </a:r>
          </a:p>
        </p:txBody>
      </p:sp>
      <p:sp>
        <p:nvSpPr>
          <p:cNvPr id="4" name="Content Placeholder 3">
            <a:extLst>
              <a:ext uri="{FF2B5EF4-FFF2-40B4-BE49-F238E27FC236}">
                <a16:creationId xmlns:a16="http://schemas.microsoft.com/office/drawing/2014/main" id="{485D7D9C-E213-072D-1D86-417504190627}"/>
              </a:ext>
            </a:extLst>
          </p:cNvPr>
          <p:cNvSpPr>
            <a:spLocks noGrp="1"/>
          </p:cNvSpPr>
          <p:nvPr>
            <p:ph sz="half" idx="2"/>
          </p:nvPr>
        </p:nvSpPr>
        <p:spPr/>
        <p:txBody>
          <a:bodyPr vert="horz" lIns="91440" tIns="45720" rIns="91440" bIns="45720" rtlCol="0" anchor="t">
            <a:normAutofit fontScale="92500"/>
          </a:bodyPr>
          <a:lstStyle/>
          <a:p>
            <a:r>
              <a:rPr lang="en-US" err="1">
                <a:ea typeface="+mn-lt"/>
                <a:cs typeface="+mn-lt"/>
              </a:rPr>
              <a:t>Declara</a:t>
            </a:r>
            <a:r>
              <a:rPr lang="en-US">
                <a:ea typeface="+mn-lt"/>
                <a:cs typeface="+mn-lt"/>
              </a:rPr>
              <a:t> la </a:t>
            </a:r>
            <a:r>
              <a:rPr lang="en-US" err="1">
                <a:ea typeface="+mn-lt"/>
                <a:cs typeface="+mn-lt"/>
              </a:rPr>
              <a:t>confianza</a:t>
            </a:r>
            <a:r>
              <a:rPr lang="en-US">
                <a:ea typeface="+mn-lt"/>
                <a:cs typeface="+mn-lt"/>
              </a:rPr>
              <a:t> del </a:t>
            </a:r>
            <a:r>
              <a:rPr lang="en-US" err="1">
                <a:ea typeface="+mn-lt"/>
                <a:cs typeface="+mn-lt"/>
              </a:rPr>
              <a:t>salmista</a:t>
            </a:r>
            <a:r>
              <a:rPr lang="en-US">
                <a:ea typeface="+mn-lt"/>
                <a:cs typeface="+mn-lt"/>
              </a:rPr>
              <a:t> </a:t>
            </a:r>
            <a:r>
              <a:rPr lang="en-US" err="1">
                <a:ea typeface="+mn-lt"/>
                <a:cs typeface="+mn-lt"/>
              </a:rPr>
              <a:t>en</a:t>
            </a:r>
            <a:r>
              <a:rPr lang="en-US">
                <a:ea typeface="+mn-lt"/>
                <a:cs typeface="+mn-lt"/>
              </a:rPr>
              <a:t> Dios (27:2,3,5-6,8,9,10,13; 73:17,18-20,23-28)</a:t>
            </a:r>
            <a:endParaRPr lang="en-US"/>
          </a:p>
          <a:p>
            <a:pPr lvl="1"/>
            <a:r>
              <a:rPr lang="en-US" err="1">
                <a:ea typeface="+mn-lt"/>
                <a:cs typeface="+mn-lt"/>
              </a:rPr>
              <a:t>Utiliza</a:t>
            </a:r>
            <a:r>
              <a:rPr lang="en-US">
                <a:ea typeface="+mn-lt"/>
                <a:cs typeface="+mn-lt"/>
              </a:rPr>
              <a:t> un </a:t>
            </a:r>
            <a:r>
              <a:rPr lang="en-US" err="1">
                <a:ea typeface="+mn-lt"/>
                <a:cs typeface="+mn-lt"/>
              </a:rPr>
              <a:t>lenguaje</a:t>
            </a:r>
            <a:r>
              <a:rPr lang="en-US">
                <a:ea typeface="+mn-lt"/>
                <a:cs typeface="+mn-lt"/>
              </a:rPr>
              <a:t> </a:t>
            </a:r>
            <a:r>
              <a:rPr lang="en-US" err="1">
                <a:ea typeface="+mn-lt"/>
                <a:cs typeface="+mn-lt"/>
              </a:rPr>
              <a:t>positivo</a:t>
            </a:r>
            <a:r>
              <a:rPr lang="en-US">
                <a:ea typeface="+mn-lt"/>
                <a:cs typeface="+mn-lt"/>
              </a:rPr>
              <a:t> ("Tú lo </a:t>
            </a:r>
            <a:r>
              <a:rPr lang="en-US" err="1">
                <a:ea typeface="+mn-lt"/>
                <a:cs typeface="+mn-lt"/>
              </a:rPr>
              <a:t>harás</a:t>
            </a:r>
            <a:r>
              <a:rPr lang="en-US">
                <a:ea typeface="+mn-lt"/>
                <a:cs typeface="+mn-lt"/>
              </a:rPr>
              <a:t>") para </a:t>
            </a:r>
            <a:r>
              <a:rPr lang="en-US" err="1">
                <a:ea typeface="+mn-lt"/>
                <a:cs typeface="+mn-lt"/>
              </a:rPr>
              <a:t>describir</a:t>
            </a:r>
            <a:r>
              <a:rPr lang="en-US">
                <a:ea typeface="+mn-lt"/>
                <a:cs typeface="+mn-lt"/>
              </a:rPr>
              <a:t> las </a:t>
            </a:r>
            <a:r>
              <a:rPr lang="en-US" err="1">
                <a:ea typeface="+mn-lt"/>
                <a:cs typeface="+mn-lt"/>
              </a:rPr>
              <a:t>acciones</a:t>
            </a:r>
            <a:r>
              <a:rPr lang="en-US">
                <a:ea typeface="+mn-lt"/>
                <a:cs typeface="+mn-lt"/>
              </a:rPr>
              <a:t> que Dios ha </a:t>
            </a:r>
            <a:r>
              <a:rPr lang="en-US" err="1">
                <a:ea typeface="+mn-lt"/>
                <a:cs typeface="+mn-lt"/>
              </a:rPr>
              <a:t>prometido</a:t>
            </a:r>
            <a:endParaRPr lang="en-US" err="1"/>
          </a:p>
          <a:p>
            <a:pPr lvl="1"/>
            <a:r>
              <a:rPr lang="en-US" err="1">
                <a:ea typeface="+mn-lt"/>
                <a:cs typeface="+mn-lt"/>
              </a:rPr>
              <a:t>Nota</a:t>
            </a:r>
            <a:r>
              <a:rPr lang="en-US">
                <a:ea typeface="+mn-lt"/>
                <a:cs typeface="+mn-lt"/>
              </a:rPr>
              <a:t>: </a:t>
            </a:r>
            <a:r>
              <a:rPr lang="en-US" err="1">
                <a:ea typeface="+mn-lt"/>
                <a:cs typeface="+mn-lt"/>
              </a:rPr>
              <a:t>esto</a:t>
            </a:r>
            <a:r>
              <a:rPr lang="en-US">
                <a:ea typeface="+mn-lt"/>
                <a:cs typeface="+mn-lt"/>
              </a:rPr>
              <a:t> </a:t>
            </a:r>
            <a:r>
              <a:rPr lang="en-US" err="1">
                <a:ea typeface="+mn-lt"/>
                <a:cs typeface="+mn-lt"/>
              </a:rPr>
              <a:t>requiere</a:t>
            </a:r>
            <a:r>
              <a:rPr lang="en-US">
                <a:ea typeface="+mn-lt"/>
                <a:cs typeface="+mn-lt"/>
              </a:rPr>
              <a:t> un </a:t>
            </a:r>
            <a:r>
              <a:rPr lang="en-US" err="1">
                <a:ea typeface="+mn-lt"/>
                <a:cs typeface="+mn-lt"/>
              </a:rPr>
              <a:t>conocimiento</a:t>
            </a:r>
            <a:r>
              <a:rPr lang="en-US">
                <a:ea typeface="+mn-lt"/>
                <a:cs typeface="+mn-lt"/>
              </a:rPr>
              <a:t> </a:t>
            </a:r>
            <a:r>
              <a:rPr lang="en-US" err="1">
                <a:ea typeface="+mn-lt"/>
                <a:cs typeface="+mn-lt"/>
              </a:rPr>
              <a:t>detallado</a:t>
            </a:r>
            <a:r>
              <a:rPr lang="en-US">
                <a:ea typeface="+mn-lt"/>
                <a:cs typeface="+mn-lt"/>
              </a:rPr>
              <a:t> de las </a:t>
            </a:r>
            <a:r>
              <a:rPr lang="en-US" err="1">
                <a:ea typeface="+mn-lt"/>
                <a:cs typeface="+mn-lt"/>
              </a:rPr>
              <a:t>promesas</a:t>
            </a:r>
            <a:r>
              <a:rPr lang="en-US">
                <a:ea typeface="+mn-lt"/>
                <a:cs typeface="+mn-lt"/>
              </a:rPr>
              <a:t> de Dios para </a:t>
            </a:r>
            <a:r>
              <a:rPr lang="en-US" err="1">
                <a:ea typeface="+mn-lt"/>
                <a:cs typeface="+mn-lt"/>
              </a:rPr>
              <a:t>orar</a:t>
            </a:r>
            <a:r>
              <a:rPr lang="en-US">
                <a:ea typeface="+mn-lt"/>
                <a:cs typeface="+mn-lt"/>
              </a:rPr>
              <a:t> </a:t>
            </a:r>
            <a:r>
              <a:rPr lang="en-US" err="1">
                <a:ea typeface="+mn-lt"/>
                <a:cs typeface="+mn-lt"/>
              </a:rPr>
              <a:t>según</a:t>
            </a:r>
            <a:r>
              <a:rPr lang="en-US">
                <a:ea typeface="+mn-lt"/>
                <a:cs typeface="+mn-lt"/>
              </a:rPr>
              <a:t> </a:t>
            </a:r>
            <a:r>
              <a:rPr lang="en-US" err="1">
                <a:ea typeface="+mn-lt"/>
                <a:cs typeface="+mn-lt"/>
              </a:rPr>
              <a:t>Su</a:t>
            </a:r>
            <a:r>
              <a:rPr lang="en-US">
                <a:ea typeface="+mn-lt"/>
                <a:cs typeface="+mn-lt"/>
              </a:rPr>
              <a:t> </a:t>
            </a:r>
            <a:r>
              <a:rPr lang="en-US" err="1">
                <a:ea typeface="+mn-lt"/>
                <a:cs typeface="+mn-lt"/>
              </a:rPr>
              <a:t>voluntad</a:t>
            </a:r>
            <a:endParaRPr lang="en-US" err="1"/>
          </a:p>
          <a:p>
            <a:r>
              <a:rPr lang="en-US">
                <a:ea typeface="+mn-lt"/>
                <a:cs typeface="+mn-lt"/>
              </a:rPr>
              <a:t>Describe la base de la </a:t>
            </a:r>
            <a:r>
              <a:rPr lang="en-US" err="1">
                <a:ea typeface="+mn-lt"/>
                <a:cs typeface="+mn-lt"/>
              </a:rPr>
              <a:t>confianza</a:t>
            </a:r>
            <a:r>
              <a:rPr lang="en-US">
                <a:ea typeface="+mn-lt"/>
                <a:cs typeface="+mn-lt"/>
              </a:rPr>
              <a:t> del </a:t>
            </a:r>
            <a:r>
              <a:rPr lang="en-US" err="1">
                <a:ea typeface="+mn-lt"/>
                <a:cs typeface="+mn-lt"/>
              </a:rPr>
              <a:t>salmista</a:t>
            </a:r>
            <a:r>
              <a:rPr lang="en-US">
                <a:ea typeface="+mn-lt"/>
                <a:cs typeface="+mn-lt"/>
              </a:rPr>
              <a:t> (27:1; 73:1)</a:t>
            </a:r>
            <a:endParaRPr lang="en-US"/>
          </a:p>
          <a:p>
            <a:r>
              <a:rPr lang="en-US" err="1">
                <a:ea typeface="+mn-lt"/>
                <a:cs typeface="+mn-lt"/>
              </a:rPr>
              <a:t>Invita</a:t>
            </a:r>
            <a:r>
              <a:rPr lang="en-US">
                <a:ea typeface="+mn-lt"/>
                <a:cs typeface="+mn-lt"/>
              </a:rPr>
              <a:t> a </a:t>
            </a:r>
            <a:r>
              <a:rPr lang="en-US" err="1">
                <a:ea typeface="+mn-lt"/>
                <a:cs typeface="+mn-lt"/>
              </a:rPr>
              <a:t>otros</a:t>
            </a:r>
            <a:r>
              <a:rPr lang="en-US">
                <a:ea typeface="+mn-lt"/>
                <a:cs typeface="+mn-lt"/>
              </a:rPr>
              <a:t> a </a:t>
            </a:r>
            <a:r>
              <a:rPr lang="en-US" err="1">
                <a:ea typeface="+mn-lt"/>
                <a:cs typeface="+mn-lt"/>
              </a:rPr>
              <a:t>confiar</a:t>
            </a:r>
            <a:r>
              <a:rPr lang="en-US">
                <a:ea typeface="+mn-lt"/>
                <a:cs typeface="+mn-lt"/>
              </a:rPr>
              <a:t> </a:t>
            </a:r>
            <a:r>
              <a:rPr lang="en-US" err="1">
                <a:ea typeface="+mn-lt"/>
                <a:cs typeface="+mn-lt"/>
              </a:rPr>
              <a:t>también</a:t>
            </a:r>
            <a:r>
              <a:rPr lang="en-US">
                <a:ea typeface="+mn-lt"/>
                <a:cs typeface="+mn-lt"/>
              </a:rPr>
              <a:t> </a:t>
            </a:r>
            <a:r>
              <a:rPr lang="en-US" err="1">
                <a:ea typeface="+mn-lt"/>
                <a:cs typeface="+mn-lt"/>
              </a:rPr>
              <a:t>en</a:t>
            </a:r>
            <a:r>
              <a:rPr lang="en-US">
                <a:ea typeface="+mn-lt"/>
                <a:cs typeface="+mn-lt"/>
              </a:rPr>
              <a:t> Dios (27:14)</a:t>
            </a:r>
            <a:endParaRPr lang="en-US"/>
          </a:p>
          <a:p>
            <a:r>
              <a:rPr lang="en-US">
                <a:ea typeface="+mn-lt"/>
                <a:cs typeface="+mn-lt"/>
              </a:rPr>
              <a:t>Usa </a:t>
            </a:r>
            <a:r>
              <a:rPr lang="en-US" err="1">
                <a:ea typeface="+mn-lt"/>
                <a:cs typeface="+mn-lt"/>
              </a:rPr>
              <a:t>imágenes</a:t>
            </a:r>
            <a:r>
              <a:rPr lang="en-US">
                <a:ea typeface="+mn-lt"/>
                <a:cs typeface="+mn-lt"/>
              </a:rPr>
              <a:t> de Dios que </a:t>
            </a:r>
            <a:r>
              <a:rPr lang="en-US" err="1">
                <a:ea typeface="+mn-lt"/>
                <a:cs typeface="+mn-lt"/>
              </a:rPr>
              <a:t>respondan</a:t>
            </a:r>
            <a:r>
              <a:rPr lang="en-US">
                <a:ea typeface="+mn-lt"/>
                <a:cs typeface="+mn-lt"/>
              </a:rPr>
              <a:t> a la crisis que </a:t>
            </a:r>
            <a:r>
              <a:rPr lang="en-US" err="1">
                <a:ea typeface="+mn-lt"/>
                <a:cs typeface="+mn-lt"/>
              </a:rPr>
              <a:t>enfrenta</a:t>
            </a:r>
            <a:r>
              <a:rPr lang="en-US">
                <a:ea typeface="+mn-lt"/>
                <a:cs typeface="+mn-lt"/>
              </a:rPr>
              <a:t> </a:t>
            </a:r>
            <a:r>
              <a:rPr lang="en-US" err="1">
                <a:ea typeface="+mn-lt"/>
                <a:cs typeface="+mn-lt"/>
              </a:rPr>
              <a:t>el</a:t>
            </a:r>
            <a:r>
              <a:rPr lang="en-US">
                <a:ea typeface="+mn-lt"/>
                <a:cs typeface="+mn-lt"/>
              </a:rPr>
              <a:t> </a:t>
            </a:r>
            <a:r>
              <a:rPr lang="en-US" err="1">
                <a:ea typeface="+mn-lt"/>
                <a:cs typeface="+mn-lt"/>
              </a:rPr>
              <a:t>salmista</a:t>
            </a:r>
            <a:r>
              <a:rPr lang="en-US">
                <a:ea typeface="+mn-lt"/>
                <a:cs typeface="+mn-lt"/>
              </a:rPr>
              <a:t> (27:1, 5, 9; 73:26, 27, 28)</a:t>
            </a:r>
            <a:endParaRPr lang="en-US"/>
          </a:p>
          <a:p>
            <a:r>
              <a:rPr lang="en-US" err="1">
                <a:ea typeface="+mn-lt"/>
                <a:cs typeface="+mn-lt"/>
              </a:rPr>
              <a:t>Pide</a:t>
            </a:r>
            <a:r>
              <a:rPr lang="en-US">
                <a:ea typeface="+mn-lt"/>
                <a:cs typeface="+mn-lt"/>
              </a:rPr>
              <a:t> </a:t>
            </a:r>
            <a:r>
              <a:rPr lang="en-US" err="1">
                <a:ea typeface="+mn-lt"/>
                <a:cs typeface="+mn-lt"/>
              </a:rPr>
              <a:t>ayuda</a:t>
            </a:r>
            <a:r>
              <a:rPr lang="en-US">
                <a:ea typeface="+mn-lt"/>
                <a:cs typeface="+mn-lt"/>
              </a:rPr>
              <a:t> de forma que </a:t>
            </a:r>
            <a:r>
              <a:rPr lang="en-US" err="1">
                <a:ea typeface="+mn-lt"/>
                <a:cs typeface="+mn-lt"/>
              </a:rPr>
              <a:t>demuestre</a:t>
            </a:r>
            <a:r>
              <a:rPr lang="en-US">
                <a:ea typeface="+mn-lt"/>
                <a:cs typeface="+mn-lt"/>
              </a:rPr>
              <a:t> </a:t>
            </a:r>
            <a:r>
              <a:rPr lang="en-US" err="1">
                <a:ea typeface="+mn-lt"/>
                <a:cs typeface="+mn-lt"/>
              </a:rPr>
              <a:t>confianza</a:t>
            </a:r>
            <a:r>
              <a:rPr lang="en-US">
                <a:ea typeface="+mn-lt"/>
                <a:cs typeface="+mn-lt"/>
              </a:rPr>
              <a:t>, no </a:t>
            </a:r>
            <a:r>
              <a:rPr lang="en-US" err="1">
                <a:ea typeface="+mn-lt"/>
                <a:cs typeface="+mn-lt"/>
              </a:rPr>
              <a:t>miedo</a:t>
            </a:r>
            <a:r>
              <a:rPr lang="en-US">
                <a:ea typeface="+mn-lt"/>
                <a:cs typeface="+mn-lt"/>
              </a:rPr>
              <a:t> (27:4,7,9,11)</a:t>
            </a:r>
            <a:endParaRPr lang="en-US"/>
          </a:p>
          <a:p>
            <a:pPr lvl="1"/>
            <a:r>
              <a:rPr lang="en-US" err="1">
                <a:ea typeface="+mn-lt"/>
                <a:cs typeface="+mn-lt"/>
              </a:rPr>
              <a:t>Hace</a:t>
            </a:r>
            <a:r>
              <a:rPr lang="en-US">
                <a:ea typeface="+mn-lt"/>
                <a:cs typeface="+mn-lt"/>
              </a:rPr>
              <a:t> </a:t>
            </a:r>
            <a:r>
              <a:rPr lang="en-US" err="1">
                <a:ea typeface="+mn-lt"/>
                <a:cs typeface="+mn-lt"/>
              </a:rPr>
              <a:t>peticiones</a:t>
            </a:r>
            <a:r>
              <a:rPr lang="en-US">
                <a:ea typeface="+mn-lt"/>
                <a:cs typeface="+mn-lt"/>
              </a:rPr>
              <a:t> </a:t>
            </a:r>
            <a:r>
              <a:rPr lang="en-US" err="1">
                <a:ea typeface="+mn-lt"/>
                <a:cs typeface="+mn-lt"/>
              </a:rPr>
              <a:t>específicas</a:t>
            </a:r>
            <a:r>
              <a:rPr lang="en-US">
                <a:ea typeface="+mn-lt"/>
                <a:cs typeface="+mn-lt"/>
              </a:rPr>
              <a:t> </a:t>
            </a:r>
            <a:r>
              <a:rPr lang="en-US" err="1">
                <a:ea typeface="+mn-lt"/>
                <a:cs typeface="+mn-lt"/>
              </a:rPr>
              <a:t>sobre</a:t>
            </a:r>
            <a:r>
              <a:rPr lang="en-US">
                <a:ea typeface="+mn-lt"/>
                <a:cs typeface="+mn-lt"/>
              </a:rPr>
              <a:t> la </a:t>
            </a:r>
            <a:r>
              <a:rPr lang="en-US" err="1">
                <a:ea typeface="+mn-lt"/>
                <a:cs typeface="+mn-lt"/>
              </a:rPr>
              <a:t>situación</a:t>
            </a:r>
            <a:r>
              <a:rPr lang="en-US">
                <a:ea typeface="+mn-lt"/>
                <a:cs typeface="+mn-lt"/>
              </a:rPr>
              <a:t> de </a:t>
            </a:r>
            <a:r>
              <a:rPr lang="en-US" err="1">
                <a:ea typeface="+mn-lt"/>
                <a:cs typeface="+mn-lt"/>
              </a:rPr>
              <a:t>acuerdo</a:t>
            </a:r>
            <a:r>
              <a:rPr lang="en-US">
                <a:ea typeface="+mn-lt"/>
                <a:cs typeface="+mn-lt"/>
              </a:rPr>
              <a:t> con </a:t>
            </a:r>
            <a:r>
              <a:rPr lang="en-US" err="1">
                <a:ea typeface="+mn-lt"/>
                <a:cs typeface="+mn-lt"/>
              </a:rPr>
              <a:t>Su</a:t>
            </a:r>
            <a:r>
              <a:rPr lang="en-US">
                <a:ea typeface="+mn-lt"/>
                <a:cs typeface="+mn-lt"/>
              </a:rPr>
              <a:t> </a:t>
            </a:r>
            <a:r>
              <a:rPr lang="en-US" err="1">
                <a:ea typeface="+mn-lt"/>
                <a:cs typeface="+mn-lt"/>
              </a:rPr>
              <a:t>voluntad</a:t>
            </a:r>
            <a:endParaRPr lang="en-US"/>
          </a:p>
          <a:p>
            <a:r>
              <a:rPr lang="en-US">
                <a:ea typeface="+mn-lt"/>
                <a:cs typeface="+mn-lt"/>
              </a:rPr>
              <a:t>Voto de </a:t>
            </a:r>
            <a:r>
              <a:rPr lang="en-US" err="1">
                <a:ea typeface="+mn-lt"/>
                <a:cs typeface="+mn-lt"/>
              </a:rPr>
              <a:t>alabar</a:t>
            </a:r>
            <a:r>
              <a:rPr lang="en-US">
                <a:ea typeface="+mn-lt"/>
                <a:cs typeface="+mn-lt"/>
              </a:rPr>
              <a:t> a Dios (27:6)</a:t>
            </a:r>
            <a:endParaRPr lang="en-US"/>
          </a:p>
          <a:p>
            <a:pPr lvl="1"/>
            <a:r>
              <a:rPr lang="en-US">
                <a:ea typeface="+mn-lt"/>
                <a:cs typeface="+mn-lt"/>
              </a:rPr>
              <a:t>Voto de </a:t>
            </a:r>
            <a:r>
              <a:rPr lang="en-US" err="1">
                <a:ea typeface="+mn-lt"/>
                <a:cs typeface="+mn-lt"/>
              </a:rPr>
              <a:t>hacer</a:t>
            </a:r>
            <a:r>
              <a:rPr lang="en-US">
                <a:ea typeface="+mn-lt"/>
                <a:cs typeface="+mn-lt"/>
              </a:rPr>
              <a:t> </a:t>
            </a:r>
            <a:r>
              <a:rPr lang="en-US" err="1">
                <a:ea typeface="+mn-lt"/>
                <a:cs typeface="+mn-lt"/>
              </a:rPr>
              <a:t>más</a:t>
            </a:r>
            <a:r>
              <a:rPr lang="en-US">
                <a:ea typeface="+mn-lt"/>
                <a:cs typeface="+mn-lt"/>
              </a:rPr>
              <a:t> de lo que Dios </a:t>
            </a:r>
            <a:r>
              <a:rPr lang="en-US" err="1">
                <a:ea typeface="+mn-lt"/>
                <a:cs typeface="+mn-lt"/>
              </a:rPr>
              <a:t>manda</a:t>
            </a:r>
            <a:r>
              <a:rPr lang="en-US">
                <a:ea typeface="+mn-lt"/>
                <a:cs typeface="+mn-lt"/>
              </a:rPr>
              <a:t> </a:t>
            </a:r>
            <a:r>
              <a:rPr lang="en-US" err="1">
                <a:ea typeface="+mn-lt"/>
                <a:cs typeface="+mn-lt"/>
              </a:rPr>
              <a:t>como</a:t>
            </a:r>
            <a:r>
              <a:rPr lang="en-US">
                <a:ea typeface="+mn-lt"/>
                <a:cs typeface="+mn-lt"/>
              </a:rPr>
              <a:t> </a:t>
            </a:r>
            <a:r>
              <a:rPr lang="en-US" err="1">
                <a:ea typeface="+mn-lt"/>
                <a:cs typeface="+mn-lt"/>
              </a:rPr>
              <a:t>expresión</a:t>
            </a:r>
            <a:r>
              <a:rPr lang="en-US">
                <a:ea typeface="+mn-lt"/>
                <a:cs typeface="+mn-lt"/>
              </a:rPr>
              <a:t> de </a:t>
            </a:r>
            <a:r>
              <a:rPr lang="en-US" err="1">
                <a:ea typeface="+mn-lt"/>
                <a:cs typeface="+mn-lt"/>
              </a:rPr>
              <a:t>gratitud</a:t>
            </a:r>
            <a:endParaRPr lang="en-US" err="1"/>
          </a:p>
        </p:txBody>
      </p:sp>
    </p:spTree>
    <p:extLst>
      <p:ext uri="{BB962C8B-B14F-4D97-AF65-F5344CB8AC3E}">
        <p14:creationId xmlns:p14="http://schemas.microsoft.com/office/powerpoint/2010/main" val="1651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98B5-17FA-4001-780C-64D3F28FE49E}"/>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DB65D1BB-6797-B413-11D0-AD1DDAD1F679}"/>
              </a:ext>
            </a:extLst>
          </p:cNvPr>
          <p:cNvSpPr>
            <a:spLocks noGrp="1"/>
          </p:cNvSpPr>
          <p:nvPr>
            <p:ph sz="half" idx="1"/>
          </p:nvPr>
        </p:nvSpPr>
        <p:spPr>
          <a:xfrm>
            <a:off x="337625" y="1306286"/>
            <a:ext cx="4234375" cy="4184509"/>
          </a:xfrm>
        </p:spPr>
        <p:txBody>
          <a:bodyPr/>
          <a:lstStyle/>
          <a:p>
            <a:r>
              <a:rPr lang="en-US"/>
              <a:t>Identify 3-5 images the psalms of trust use to describe God’s presence</a:t>
            </a:r>
          </a:p>
          <a:p>
            <a:pPr lvl="1"/>
            <a:r>
              <a:rPr lang="en-US">
                <a:solidFill>
                  <a:srgbClr val="C00000"/>
                </a:solidFill>
              </a:rPr>
              <a:t>Rock </a:t>
            </a:r>
          </a:p>
          <a:p>
            <a:pPr lvl="1"/>
            <a:r>
              <a:rPr lang="en-US">
                <a:solidFill>
                  <a:srgbClr val="C00000"/>
                </a:solidFill>
              </a:rPr>
              <a:t>Shepherd </a:t>
            </a:r>
          </a:p>
          <a:p>
            <a:pPr lvl="1"/>
            <a:r>
              <a:rPr lang="en-US">
                <a:solidFill>
                  <a:srgbClr val="C00000"/>
                </a:solidFill>
              </a:rPr>
              <a:t>Stronghold</a:t>
            </a:r>
            <a:br>
              <a:rPr lang="en-US">
                <a:solidFill>
                  <a:srgbClr val="C00000"/>
                </a:solidFill>
              </a:rPr>
            </a:br>
            <a:endParaRPr lang="en-US" sz="1600">
              <a:solidFill>
                <a:srgbClr val="C00000"/>
              </a:solidFill>
            </a:endParaRPr>
          </a:p>
          <a:p>
            <a:r>
              <a:rPr lang="en-US"/>
              <a:t>List 2-3 life circumstances where a psalm of trust would be useful</a:t>
            </a:r>
          </a:p>
          <a:p>
            <a:pPr lvl="1"/>
            <a:r>
              <a:rPr lang="en-US">
                <a:solidFill>
                  <a:srgbClr val="C00000"/>
                </a:solidFill>
              </a:rPr>
              <a:t>Physical hardship (illness, death, job loss, financial problems)</a:t>
            </a:r>
          </a:p>
          <a:p>
            <a:pPr lvl="1"/>
            <a:r>
              <a:rPr lang="en-US">
                <a:solidFill>
                  <a:srgbClr val="C00000"/>
                </a:solidFill>
              </a:rPr>
              <a:t>Spiritual hardship (unfaithful family member, crisis of faith)</a:t>
            </a:r>
          </a:p>
        </p:txBody>
      </p:sp>
      <p:sp>
        <p:nvSpPr>
          <p:cNvPr id="4" name="Content Placeholder 3">
            <a:extLst>
              <a:ext uri="{FF2B5EF4-FFF2-40B4-BE49-F238E27FC236}">
                <a16:creationId xmlns:a16="http://schemas.microsoft.com/office/drawing/2014/main" id="{83A9624F-83A5-220F-8833-288A552128E5}"/>
              </a:ext>
            </a:extLst>
          </p:cNvPr>
          <p:cNvSpPr>
            <a:spLocks noGrp="1"/>
          </p:cNvSpPr>
          <p:nvPr>
            <p:ph sz="half" idx="2"/>
          </p:nvPr>
        </p:nvSpPr>
        <p:spPr>
          <a:xfrm>
            <a:off x="4572000" y="1306287"/>
            <a:ext cx="4339882" cy="4184509"/>
          </a:xfrm>
        </p:spPr>
        <p:txBody>
          <a:bodyPr vert="horz" lIns="91440" tIns="45720" rIns="91440" bIns="45720" rtlCol="0" anchor="t">
            <a:normAutofit/>
          </a:bodyPr>
          <a:lstStyle/>
          <a:p>
            <a:r>
              <a:rPr lang="es-ES"/>
              <a:t>Identificar de 3 a 5 imágenes que usan los salmos de confianza para describir la presencia de Dios</a:t>
            </a:r>
          </a:p>
          <a:p>
            <a:pPr lvl="1"/>
            <a:r>
              <a:rPr lang="en-US">
                <a:solidFill>
                  <a:srgbClr val="C00000"/>
                </a:solidFill>
                <a:ea typeface="+mn-lt"/>
                <a:cs typeface="+mn-lt"/>
              </a:rPr>
              <a:t>Roca </a:t>
            </a:r>
            <a:endParaRPr lang="en-US">
              <a:ea typeface="+mn-lt"/>
              <a:cs typeface="+mn-lt"/>
            </a:endParaRPr>
          </a:p>
          <a:p>
            <a:pPr lvl="1"/>
            <a:r>
              <a:rPr lang="en-US">
                <a:solidFill>
                  <a:srgbClr val="C00000"/>
                </a:solidFill>
                <a:ea typeface="+mn-lt"/>
                <a:cs typeface="+mn-lt"/>
              </a:rPr>
              <a:t>Pastor</a:t>
            </a:r>
            <a:endParaRPr lang="en-US">
              <a:ea typeface="+mn-lt"/>
              <a:cs typeface="+mn-lt"/>
            </a:endParaRPr>
          </a:p>
          <a:p>
            <a:pPr lvl="1"/>
            <a:r>
              <a:rPr lang="en-US">
                <a:solidFill>
                  <a:srgbClr val="C00000"/>
                </a:solidFill>
                <a:ea typeface="+mn-lt"/>
                <a:cs typeface="+mn-lt"/>
              </a:rPr>
              <a:t>Fortaleza</a:t>
            </a:r>
            <a:endParaRPr lang="es-ES"/>
          </a:p>
          <a:p>
            <a:r>
              <a:rPr lang="es-ES"/>
              <a:t>Enumerar 2-3 circunstancias de la vida en las que un salmo de confianza sería útil</a:t>
            </a:r>
          </a:p>
          <a:p>
            <a:pPr lvl="1"/>
            <a:r>
              <a:rPr lang="en-US" err="1">
                <a:solidFill>
                  <a:srgbClr val="C00000"/>
                </a:solidFill>
                <a:ea typeface="+mn-lt"/>
                <a:cs typeface="+mn-lt"/>
              </a:rPr>
              <a:t>Dificultades</a:t>
            </a:r>
            <a:r>
              <a:rPr lang="en-US">
                <a:solidFill>
                  <a:srgbClr val="C00000"/>
                </a:solidFill>
                <a:ea typeface="+mn-lt"/>
                <a:cs typeface="+mn-lt"/>
              </a:rPr>
              <a:t> </a:t>
            </a:r>
            <a:r>
              <a:rPr lang="en-US" err="1">
                <a:solidFill>
                  <a:srgbClr val="C00000"/>
                </a:solidFill>
                <a:ea typeface="+mn-lt"/>
                <a:cs typeface="+mn-lt"/>
              </a:rPr>
              <a:t>físicas</a:t>
            </a:r>
            <a:r>
              <a:rPr lang="en-US">
                <a:solidFill>
                  <a:srgbClr val="C00000"/>
                </a:solidFill>
                <a:ea typeface="+mn-lt"/>
                <a:cs typeface="+mn-lt"/>
              </a:rPr>
              <a:t> (</a:t>
            </a:r>
            <a:r>
              <a:rPr lang="en-US" err="1">
                <a:solidFill>
                  <a:srgbClr val="C00000"/>
                </a:solidFill>
                <a:ea typeface="+mn-lt"/>
                <a:cs typeface="+mn-lt"/>
              </a:rPr>
              <a:t>enfermedad</a:t>
            </a:r>
            <a:r>
              <a:rPr lang="en-US">
                <a:solidFill>
                  <a:srgbClr val="C00000"/>
                </a:solidFill>
                <a:ea typeface="+mn-lt"/>
                <a:cs typeface="+mn-lt"/>
              </a:rPr>
              <a:t>, </a:t>
            </a:r>
            <a:r>
              <a:rPr lang="en-US" err="1">
                <a:solidFill>
                  <a:srgbClr val="C00000"/>
                </a:solidFill>
                <a:ea typeface="+mn-lt"/>
                <a:cs typeface="+mn-lt"/>
              </a:rPr>
              <a:t>muerte</a:t>
            </a:r>
            <a:r>
              <a:rPr lang="en-US">
                <a:solidFill>
                  <a:srgbClr val="C00000"/>
                </a:solidFill>
                <a:ea typeface="+mn-lt"/>
                <a:cs typeface="+mn-lt"/>
              </a:rPr>
              <a:t>, </a:t>
            </a:r>
            <a:r>
              <a:rPr lang="en-US" err="1">
                <a:solidFill>
                  <a:srgbClr val="C00000"/>
                </a:solidFill>
                <a:ea typeface="+mn-lt"/>
                <a:cs typeface="+mn-lt"/>
              </a:rPr>
              <a:t>pérdida</a:t>
            </a:r>
            <a:r>
              <a:rPr lang="en-US">
                <a:solidFill>
                  <a:srgbClr val="C00000"/>
                </a:solidFill>
                <a:ea typeface="+mn-lt"/>
                <a:cs typeface="+mn-lt"/>
              </a:rPr>
              <a:t> de </a:t>
            </a:r>
            <a:r>
              <a:rPr lang="en-US" err="1">
                <a:solidFill>
                  <a:srgbClr val="C00000"/>
                </a:solidFill>
                <a:ea typeface="+mn-lt"/>
                <a:cs typeface="+mn-lt"/>
              </a:rPr>
              <a:t>trabajo</a:t>
            </a:r>
            <a:r>
              <a:rPr lang="en-US">
                <a:solidFill>
                  <a:srgbClr val="C00000"/>
                </a:solidFill>
                <a:ea typeface="+mn-lt"/>
                <a:cs typeface="+mn-lt"/>
              </a:rPr>
              <a:t>, </a:t>
            </a:r>
            <a:r>
              <a:rPr lang="en-US" err="1">
                <a:solidFill>
                  <a:srgbClr val="C00000"/>
                </a:solidFill>
                <a:ea typeface="+mn-lt"/>
                <a:cs typeface="+mn-lt"/>
              </a:rPr>
              <a:t>problemas</a:t>
            </a:r>
            <a:r>
              <a:rPr lang="en-US">
                <a:solidFill>
                  <a:srgbClr val="C00000"/>
                </a:solidFill>
                <a:ea typeface="+mn-lt"/>
                <a:cs typeface="+mn-lt"/>
              </a:rPr>
              <a:t> </a:t>
            </a:r>
            <a:r>
              <a:rPr lang="en-US" err="1">
                <a:solidFill>
                  <a:srgbClr val="C00000"/>
                </a:solidFill>
                <a:ea typeface="+mn-lt"/>
                <a:cs typeface="+mn-lt"/>
              </a:rPr>
              <a:t>financieras</a:t>
            </a:r>
            <a:r>
              <a:rPr lang="en-US">
                <a:solidFill>
                  <a:srgbClr val="C00000"/>
                </a:solidFill>
                <a:ea typeface="+mn-lt"/>
                <a:cs typeface="+mn-lt"/>
              </a:rPr>
              <a:t>)</a:t>
            </a:r>
            <a:endParaRPr lang="en-US">
              <a:ea typeface="+mn-lt"/>
              <a:cs typeface="+mn-lt"/>
            </a:endParaRPr>
          </a:p>
          <a:p>
            <a:pPr lvl="1"/>
            <a:r>
              <a:rPr lang="en-US" err="1">
                <a:solidFill>
                  <a:srgbClr val="C00000"/>
                </a:solidFill>
                <a:ea typeface="+mn-lt"/>
                <a:cs typeface="+mn-lt"/>
              </a:rPr>
              <a:t>Dificultades</a:t>
            </a:r>
            <a:r>
              <a:rPr lang="en-US">
                <a:solidFill>
                  <a:srgbClr val="C00000"/>
                </a:solidFill>
                <a:ea typeface="+mn-lt"/>
                <a:cs typeface="+mn-lt"/>
              </a:rPr>
              <a:t> </a:t>
            </a:r>
            <a:r>
              <a:rPr lang="en-US" err="1">
                <a:solidFill>
                  <a:srgbClr val="C00000"/>
                </a:solidFill>
                <a:ea typeface="+mn-lt"/>
                <a:cs typeface="+mn-lt"/>
              </a:rPr>
              <a:t>espirituales</a:t>
            </a:r>
            <a:r>
              <a:rPr lang="en-US">
                <a:solidFill>
                  <a:srgbClr val="C00000"/>
                </a:solidFill>
                <a:ea typeface="+mn-lt"/>
                <a:cs typeface="+mn-lt"/>
              </a:rPr>
              <a:t> (un familiar </a:t>
            </a:r>
            <a:r>
              <a:rPr lang="en-US" err="1">
                <a:solidFill>
                  <a:srgbClr val="C00000"/>
                </a:solidFill>
                <a:ea typeface="+mn-lt"/>
                <a:cs typeface="+mn-lt"/>
              </a:rPr>
              <a:t>infiel</a:t>
            </a:r>
            <a:r>
              <a:rPr lang="en-US">
                <a:solidFill>
                  <a:srgbClr val="C00000"/>
                </a:solidFill>
                <a:ea typeface="+mn-lt"/>
                <a:cs typeface="+mn-lt"/>
              </a:rPr>
              <a:t>, crisis de </a:t>
            </a:r>
            <a:r>
              <a:rPr lang="en-US" err="1">
                <a:solidFill>
                  <a:srgbClr val="C00000"/>
                </a:solidFill>
                <a:ea typeface="+mn-lt"/>
                <a:cs typeface="+mn-lt"/>
              </a:rPr>
              <a:t>fe</a:t>
            </a:r>
            <a:r>
              <a:rPr lang="en-US">
                <a:solidFill>
                  <a:srgbClr val="C00000"/>
                </a:solidFill>
                <a:ea typeface="+mn-lt"/>
                <a:cs typeface="+mn-lt"/>
              </a:rPr>
              <a:t> )</a:t>
            </a:r>
            <a:endParaRPr lang="en-US"/>
          </a:p>
        </p:txBody>
      </p:sp>
      <p:sp>
        <p:nvSpPr>
          <p:cNvPr id="5" name="TextBox 4">
            <a:extLst>
              <a:ext uri="{FF2B5EF4-FFF2-40B4-BE49-F238E27FC236}">
                <a16:creationId xmlns:a16="http://schemas.microsoft.com/office/drawing/2014/main" id="{353E88F0-728C-FEBD-41A0-0D1C8AC39C47}"/>
              </a:ext>
            </a:extLst>
          </p:cNvPr>
          <p:cNvSpPr txBox="1"/>
          <p:nvPr/>
        </p:nvSpPr>
        <p:spPr>
          <a:xfrm>
            <a:off x="1820155" y="1786101"/>
            <a:ext cx="2837794" cy="1120820"/>
          </a:xfrm>
          <a:prstGeom prst="rect">
            <a:avLst/>
          </a:prstGeom>
          <a:noFill/>
        </p:spPr>
        <p:txBody>
          <a:bodyPr wrap="square" rtlCol="0">
            <a:spAutoFit/>
          </a:bodyPr>
          <a:lstStyle/>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Dwelling place </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Mountains</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Shield</a:t>
            </a:r>
          </a:p>
          <a:p>
            <a:endParaRPr lang="en-US"/>
          </a:p>
        </p:txBody>
      </p:sp>
      <p:sp>
        <p:nvSpPr>
          <p:cNvPr id="6" name="TextBox 5">
            <a:extLst>
              <a:ext uri="{FF2B5EF4-FFF2-40B4-BE49-F238E27FC236}">
                <a16:creationId xmlns:a16="http://schemas.microsoft.com/office/drawing/2014/main" id="{25599093-E5C4-C74C-913E-A35B45C9E0EC}"/>
              </a:ext>
            </a:extLst>
          </p:cNvPr>
          <p:cNvSpPr txBox="1"/>
          <p:nvPr/>
        </p:nvSpPr>
        <p:spPr>
          <a:xfrm>
            <a:off x="5962673" y="2011857"/>
            <a:ext cx="2837794" cy="1120820"/>
          </a:xfrm>
          <a:prstGeom prst="rect">
            <a:avLst/>
          </a:prstGeom>
          <a:noFill/>
        </p:spPr>
        <p:txBody>
          <a:bodyPr wrap="square" lIns="91440" tIns="45720" rIns="91440" bIns="45720" rtlCol="0" anchor="t">
            <a:spAutoFit/>
          </a:bodyPr>
          <a:lstStyle/>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Morada</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Montes</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Escudo</a:t>
            </a:r>
          </a:p>
          <a:p>
            <a:endParaRPr lang="en-US"/>
          </a:p>
        </p:txBody>
      </p:sp>
    </p:spTree>
    <p:extLst>
      <p:ext uri="{BB962C8B-B14F-4D97-AF65-F5344CB8AC3E}">
        <p14:creationId xmlns:p14="http://schemas.microsoft.com/office/powerpoint/2010/main" val="27256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2400">
                <a:effectLst/>
              </a:rPr>
              <a:t>Living with the Psalms in moments of </a:t>
            </a:r>
            <a:br>
              <a:rPr lang="en-US" sz="2000">
                <a:effectLst/>
              </a:rPr>
            </a:br>
            <a:r>
              <a:rPr lang="en-US" sz="4800">
                <a:effectLst/>
              </a:rPr>
              <a:t>Gratitude</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7 / </a:t>
            </a:r>
            <a:r>
              <a:rPr lang="en-US" err="1">
                <a:solidFill>
                  <a:srgbClr val="C00000"/>
                </a:solidFill>
              </a:rPr>
              <a:t>Lección</a:t>
            </a:r>
            <a:r>
              <a:rPr lang="en-US">
                <a:solidFill>
                  <a:srgbClr val="C00000"/>
                </a:solidFill>
              </a:rPr>
              <a:t> 7</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2400">
                <a:effectLst/>
                <a:latin typeface="Malgun Gothic"/>
                <a:ea typeface="Malgun Gothic"/>
              </a:rPr>
              <a:t>Viviendo con los Salmos en momentos de </a:t>
            </a:r>
            <a:br>
              <a:rPr lang="es-ES" sz="2400">
                <a:effectLst/>
                <a:latin typeface="Malgun Gothic"/>
                <a:ea typeface="Malgun Gothic"/>
              </a:rPr>
            </a:br>
            <a:r>
              <a:rPr lang="es-ES" sz="4800">
                <a:latin typeface="Malgun Gothic"/>
                <a:ea typeface="Malgun Gothic"/>
              </a:rPr>
              <a:t>Gratitud</a:t>
            </a:r>
            <a:endParaRPr lang="en-US" sz="4800" err="1"/>
          </a:p>
        </p:txBody>
      </p:sp>
    </p:spTree>
    <p:extLst>
      <p:ext uri="{BB962C8B-B14F-4D97-AF65-F5344CB8AC3E}">
        <p14:creationId xmlns:p14="http://schemas.microsoft.com/office/powerpoint/2010/main" val="2457361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List the 2 key components of a psalm of thanksgiving</a:t>
            </a:r>
          </a:p>
          <a:p>
            <a:r>
              <a:rPr lang="en-US"/>
              <a:t>Explain how the individual’s gratitude affects the community of believers</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Enumerar los 2 componentes clave de un salmo de acción de gracias</a:t>
            </a:r>
          </a:p>
          <a:p>
            <a:r>
              <a:rPr lang="es-ES"/>
              <a:t>Explicar cómo la gratitud del individuo afecta a la comunidad de creyentes</a:t>
            </a:r>
          </a:p>
          <a:p>
            <a:endParaRPr lang="en-US"/>
          </a:p>
        </p:txBody>
      </p:sp>
    </p:spTree>
    <p:extLst>
      <p:ext uri="{BB962C8B-B14F-4D97-AF65-F5344CB8AC3E}">
        <p14:creationId xmlns:p14="http://schemas.microsoft.com/office/powerpoint/2010/main" val="195720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9" y="659983"/>
            <a:ext cx="8775404" cy="1608845"/>
          </a:xfrm>
        </p:spPr>
        <p:txBody>
          <a:bodyPr/>
          <a:lstStyle/>
          <a:p>
            <a:r>
              <a:rPr lang="en-US" sz="4800" err="1"/>
              <a:t>BiG</a:t>
            </a:r>
            <a:r>
              <a:rPr lang="en-US" sz="4800"/>
              <a:t> IDEAS OF THE </a:t>
            </a:r>
            <a:br>
              <a:rPr lang="en-US" sz="4800"/>
            </a:br>
            <a:r>
              <a:rPr lang="en-US" sz="4800"/>
              <a:t>BOOK OF PSALMS</a:t>
            </a: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1 / </a:t>
            </a:r>
            <a:r>
              <a:rPr lang="en-US" err="1">
                <a:solidFill>
                  <a:srgbClr val="C00000"/>
                </a:solidFill>
              </a:rPr>
              <a:t>Lección</a:t>
            </a:r>
            <a:r>
              <a:rPr lang="en-US">
                <a:solidFill>
                  <a:srgbClr val="C00000"/>
                </a:solidFill>
              </a:rPr>
              <a:t> 1</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77210" y="3446173"/>
            <a:ext cx="8789580"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4800"/>
              <a:t>Ideas grandes del </a:t>
            </a:r>
            <a:br>
              <a:rPr lang="es-ES" sz="4800"/>
            </a:br>
            <a:r>
              <a:rPr lang="es-ES" sz="4800"/>
              <a:t>libro de los Salmos</a:t>
            </a:r>
            <a:endParaRPr lang="en-US" sz="4800"/>
          </a:p>
        </p:txBody>
      </p:sp>
    </p:spTree>
    <p:extLst>
      <p:ext uri="{BB962C8B-B14F-4D97-AF65-F5344CB8AC3E}">
        <p14:creationId xmlns:p14="http://schemas.microsoft.com/office/powerpoint/2010/main" val="4747462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500159" y="2396069"/>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3302724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1315881" y="704658"/>
            <a:ext cx="6512235" cy="1680814"/>
          </a:xfrm>
        </p:spPr>
        <p:txBody>
          <a:bodyPr/>
          <a:lstStyle/>
          <a:p>
            <a:r>
              <a:rPr lang="en-US" sz="2800"/>
              <a:t>What are some ways we typically give thanks to God?</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566578" y="3329528"/>
            <a:ext cx="801084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¿Cuáles son algunas de las formas en que típicamente damos gracias a Dios?</a:t>
            </a:r>
            <a:endParaRPr lang="en-US"/>
          </a:p>
        </p:txBody>
      </p:sp>
    </p:spTree>
    <p:extLst>
      <p:ext uri="{BB962C8B-B14F-4D97-AF65-F5344CB8AC3E}">
        <p14:creationId xmlns:p14="http://schemas.microsoft.com/office/powerpoint/2010/main" val="1603735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8DAA-0CE5-89C0-5296-05C38EC26A1C}"/>
              </a:ext>
            </a:extLst>
          </p:cNvPr>
          <p:cNvSpPr>
            <a:spLocks noGrp="1"/>
          </p:cNvSpPr>
          <p:nvPr>
            <p:ph type="title"/>
          </p:nvPr>
        </p:nvSpPr>
        <p:spPr/>
        <p:txBody>
          <a:bodyPr/>
          <a:lstStyle/>
          <a:p>
            <a:r>
              <a:rPr lang="en-US">
                <a:latin typeface="Malgun Gothic"/>
                <a:ea typeface="Malgun Gothic"/>
              </a:rPr>
              <a:t>Structure / </a:t>
            </a:r>
            <a:r>
              <a:rPr lang="en-US" err="1">
                <a:latin typeface="Malgun Gothic"/>
                <a:ea typeface="Malgun Gothic"/>
              </a:rPr>
              <a:t>Estructura</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00915331-5648-4F32-6B16-6EC9D5286423}"/>
              </a:ext>
            </a:extLst>
          </p:cNvPr>
          <p:cNvSpPr>
            <a:spLocks noGrp="1"/>
          </p:cNvSpPr>
          <p:nvPr>
            <p:ph sz="half" idx="1"/>
          </p:nvPr>
        </p:nvSpPr>
        <p:spPr>
          <a:xfrm>
            <a:off x="337625" y="1041006"/>
            <a:ext cx="4339882" cy="4449790"/>
          </a:xfrm>
        </p:spPr>
        <p:txBody>
          <a:bodyPr>
            <a:normAutofit lnSpcReduction="10000"/>
          </a:bodyPr>
          <a:lstStyle/>
          <a:p>
            <a:r>
              <a:rPr lang="en-US"/>
              <a:t>Introduction</a:t>
            </a:r>
          </a:p>
          <a:p>
            <a:pPr lvl="1"/>
            <a:r>
              <a:rPr lang="en-US"/>
              <a:t>Call or Vow to Worship </a:t>
            </a:r>
          </a:p>
          <a:p>
            <a:pPr lvl="1"/>
            <a:r>
              <a:rPr lang="en-US"/>
              <a:t>Statement of Value of Worship</a:t>
            </a:r>
          </a:p>
          <a:p>
            <a:r>
              <a:rPr lang="en-US" u="sng"/>
              <a:t>Report of Passed Crisis</a:t>
            </a:r>
          </a:p>
          <a:p>
            <a:pPr lvl="1"/>
            <a:r>
              <a:rPr lang="en-US"/>
              <a:t>Very little detail given </a:t>
            </a:r>
          </a:p>
          <a:p>
            <a:pPr lvl="1"/>
            <a:r>
              <a:rPr lang="en-US"/>
              <a:t>Focus is on God and His work as deliverer</a:t>
            </a:r>
            <a:br>
              <a:rPr lang="en-US"/>
            </a:br>
            <a:endParaRPr lang="en-US"/>
          </a:p>
          <a:p>
            <a:r>
              <a:rPr lang="en-US" u="sng"/>
              <a:t>Deliverance Stated as Accomplished Fact</a:t>
            </a:r>
            <a:endParaRPr lang="en-US"/>
          </a:p>
          <a:p>
            <a:pPr lvl="1"/>
            <a:r>
              <a:rPr lang="en-US"/>
              <a:t>Sometimes located within the Report, sometimes separate, though usually nearby</a:t>
            </a:r>
          </a:p>
          <a:p>
            <a:pPr lvl="1"/>
            <a:r>
              <a:rPr lang="en-US"/>
              <a:t>Acknowledges God’s work in deliverance </a:t>
            </a:r>
          </a:p>
          <a:p>
            <a:r>
              <a:rPr lang="en-US"/>
              <a:t>Conclusion (Emphasis on God’s Care)</a:t>
            </a:r>
          </a:p>
          <a:p>
            <a:pPr lvl="1"/>
            <a:r>
              <a:rPr lang="en-US"/>
              <a:t>Vow to Praise/Sacrifice </a:t>
            </a:r>
          </a:p>
          <a:p>
            <a:pPr lvl="1"/>
            <a:r>
              <a:rPr lang="en-US"/>
              <a:t>Call to Praise </a:t>
            </a:r>
          </a:p>
          <a:p>
            <a:pPr lvl="1"/>
            <a:r>
              <a:rPr lang="en-US"/>
              <a:t>Statement of God’s Faithfulness</a:t>
            </a:r>
          </a:p>
          <a:p>
            <a:pPr lvl="1"/>
            <a:r>
              <a:rPr lang="en-US"/>
              <a:t>Statement of Psalmist’s Further Need</a:t>
            </a:r>
          </a:p>
        </p:txBody>
      </p:sp>
      <p:sp>
        <p:nvSpPr>
          <p:cNvPr id="4" name="Content Placeholder 3">
            <a:extLst>
              <a:ext uri="{FF2B5EF4-FFF2-40B4-BE49-F238E27FC236}">
                <a16:creationId xmlns:a16="http://schemas.microsoft.com/office/drawing/2014/main" id="{D649D09F-4888-3AAB-AC3C-F97A65CD64DC}"/>
              </a:ext>
            </a:extLst>
          </p:cNvPr>
          <p:cNvSpPr>
            <a:spLocks noGrp="1"/>
          </p:cNvSpPr>
          <p:nvPr>
            <p:ph sz="half" idx="2"/>
          </p:nvPr>
        </p:nvSpPr>
        <p:spPr/>
        <p:txBody>
          <a:bodyPr vert="horz" lIns="91440" tIns="45720" rIns="91440" bIns="45720" rtlCol="0" anchor="t">
            <a:normAutofit lnSpcReduction="10000"/>
          </a:bodyPr>
          <a:lstStyle/>
          <a:p>
            <a:r>
              <a:rPr lang="en-US" err="1">
                <a:ea typeface="+mn-lt"/>
                <a:cs typeface="+mn-lt"/>
              </a:rPr>
              <a:t>Introducción</a:t>
            </a:r>
            <a:endParaRPr lang="en-US" err="1"/>
          </a:p>
          <a:p>
            <a:pPr lvl="1"/>
            <a:r>
              <a:rPr lang="en-US" err="1">
                <a:ea typeface="+mn-lt"/>
                <a:cs typeface="+mn-lt"/>
              </a:rPr>
              <a:t>Llamado</a:t>
            </a:r>
            <a:r>
              <a:rPr lang="en-US">
                <a:ea typeface="+mn-lt"/>
                <a:cs typeface="+mn-lt"/>
              </a:rPr>
              <a:t> a o </a:t>
            </a:r>
            <a:r>
              <a:rPr lang="en-US" err="1">
                <a:ea typeface="+mn-lt"/>
                <a:cs typeface="+mn-lt"/>
              </a:rPr>
              <a:t>voto</a:t>
            </a:r>
            <a:r>
              <a:rPr lang="en-US">
                <a:ea typeface="+mn-lt"/>
                <a:cs typeface="+mn-lt"/>
              </a:rPr>
              <a:t> de </a:t>
            </a:r>
            <a:r>
              <a:rPr lang="en-US" err="1">
                <a:ea typeface="+mn-lt"/>
                <a:cs typeface="+mn-lt"/>
              </a:rPr>
              <a:t>adorar</a:t>
            </a:r>
            <a:endParaRPr lang="en-US"/>
          </a:p>
          <a:p>
            <a:pPr lvl="1"/>
            <a:r>
              <a:rPr lang="en-US" err="1">
                <a:ea typeface="+mn-lt"/>
                <a:cs typeface="+mn-lt"/>
              </a:rPr>
              <a:t>Afirmación</a:t>
            </a:r>
            <a:r>
              <a:rPr lang="en-US">
                <a:ea typeface="+mn-lt"/>
                <a:cs typeface="+mn-lt"/>
              </a:rPr>
              <a:t> del valor de la </a:t>
            </a:r>
            <a:r>
              <a:rPr lang="en-US" err="1">
                <a:ea typeface="+mn-lt"/>
                <a:cs typeface="+mn-lt"/>
              </a:rPr>
              <a:t>adoración</a:t>
            </a:r>
            <a:endParaRPr lang="en-US" err="1"/>
          </a:p>
          <a:p>
            <a:r>
              <a:rPr lang="en-US" u="sng">
                <a:ea typeface="+mn-lt"/>
                <a:cs typeface="+mn-lt"/>
              </a:rPr>
              <a:t>Informe de la crisis </a:t>
            </a:r>
            <a:r>
              <a:rPr lang="en-US" u="sng" err="1">
                <a:ea typeface="+mn-lt"/>
                <a:cs typeface="+mn-lt"/>
              </a:rPr>
              <a:t>superada</a:t>
            </a:r>
            <a:endParaRPr lang="en-US" u="sng"/>
          </a:p>
          <a:p>
            <a:pPr lvl="1"/>
            <a:r>
              <a:rPr lang="en-US">
                <a:ea typeface="+mn-lt"/>
                <a:cs typeface="+mn-lt"/>
              </a:rPr>
              <a:t>Se dan </a:t>
            </a:r>
            <a:r>
              <a:rPr lang="en-US" err="1">
                <a:ea typeface="+mn-lt"/>
                <a:cs typeface="+mn-lt"/>
              </a:rPr>
              <a:t>muy</a:t>
            </a:r>
            <a:r>
              <a:rPr lang="en-US">
                <a:ea typeface="+mn-lt"/>
                <a:cs typeface="+mn-lt"/>
              </a:rPr>
              <a:t> </a:t>
            </a:r>
            <a:r>
              <a:rPr lang="en-US" err="1">
                <a:ea typeface="+mn-lt"/>
                <a:cs typeface="+mn-lt"/>
              </a:rPr>
              <a:t>pocos</a:t>
            </a:r>
            <a:r>
              <a:rPr lang="en-US">
                <a:ea typeface="+mn-lt"/>
                <a:cs typeface="+mn-lt"/>
              </a:rPr>
              <a:t> </a:t>
            </a:r>
            <a:r>
              <a:rPr lang="en-US" err="1">
                <a:ea typeface="+mn-lt"/>
                <a:cs typeface="+mn-lt"/>
              </a:rPr>
              <a:t>detalles</a:t>
            </a:r>
            <a:endParaRPr lang="en-US"/>
          </a:p>
          <a:p>
            <a:pPr lvl="1"/>
            <a:r>
              <a:rPr lang="en-US">
                <a:ea typeface="+mn-lt"/>
                <a:cs typeface="+mn-lt"/>
              </a:rPr>
              <a:t>La </a:t>
            </a:r>
            <a:r>
              <a:rPr lang="en-US" err="1">
                <a:ea typeface="+mn-lt"/>
                <a:cs typeface="+mn-lt"/>
              </a:rPr>
              <a:t>atención</a:t>
            </a:r>
            <a:r>
              <a:rPr lang="en-US">
                <a:ea typeface="+mn-lt"/>
                <a:cs typeface="+mn-lt"/>
              </a:rPr>
              <a:t> se centra </a:t>
            </a:r>
            <a:r>
              <a:rPr lang="en-US" err="1">
                <a:ea typeface="+mn-lt"/>
                <a:cs typeface="+mn-lt"/>
              </a:rPr>
              <a:t>en</a:t>
            </a:r>
            <a:r>
              <a:rPr lang="en-US">
                <a:ea typeface="+mn-lt"/>
                <a:cs typeface="+mn-lt"/>
              </a:rPr>
              <a:t> Dios y </a:t>
            </a:r>
            <a:r>
              <a:rPr lang="en-US" err="1">
                <a:ea typeface="+mn-lt"/>
                <a:cs typeface="+mn-lt"/>
              </a:rPr>
              <a:t>en</a:t>
            </a:r>
            <a:r>
              <a:rPr lang="en-US">
                <a:ea typeface="+mn-lt"/>
                <a:cs typeface="+mn-lt"/>
              </a:rPr>
              <a:t> </a:t>
            </a:r>
            <a:r>
              <a:rPr lang="en-US" err="1">
                <a:ea typeface="+mn-lt"/>
                <a:cs typeface="+mn-lt"/>
              </a:rPr>
              <a:t>su</a:t>
            </a:r>
            <a:r>
              <a:rPr lang="en-US">
                <a:ea typeface="+mn-lt"/>
                <a:cs typeface="+mn-lt"/>
              </a:rPr>
              <a:t> </a:t>
            </a:r>
            <a:r>
              <a:rPr lang="en-US" err="1">
                <a:ea typeface="+mn-lt"/>
                <a:cs typeface="+mn-lt"/>
              </a:rPr>
              <a:t>obra</a:t>
            </a:r>
            <a:r>
              <a:rPr lang="en-US">
                <a:ea typeface="+mn-lt"/>
                <a:cs typeface="+mn-lt"/>
              </a:rPr>
              <a:t> </a:t>
            </a:r>
            <a:r>
              <a:rPr lang="en-US" err="1">
                <a:ea typeface="+mn-lt"/>
                <a:cs typeface="+mn-lt"/>
              </a:rPr>
              <a:t>como</a:t>
            </a:r>
            <a:r>
              <a:rPr lang="en-US">
                <a:ea typeface="+mn-lt"/>
                <a:cs typeface="+mn-lt"/>
              </a:rPr>
              <a:t> Libertador</a:t>
            </a:r>
          </a:p>
          <a:p>
            <a:r>
              <a:rPr lang="en-US" u="sng" err="1">
                <a:ea typeface="+mn-lt"/>
                <a:cs typeface="+mn-lt"/>
              </a:rPr>
              <a:t>Rescate</a:t>
            </a:r>
            <a:r>
              <a:rPr lang="en-US" u="sng">
                <a:ea typeface="+mn-lt"/>
                <a:cs typeface="+mn-lt"/>
              </a:rPr>
              <a:t> </a:t>
            </a:r>
            <a:r>
              <a:rPr lang="en-US" u="sng" err="1">
                <a:ea typeface="+mn-lt"/>
                <a:cs typeface="+mn-lt"/>
              </a:rPr>
              <a:t>declarado</a:t>
            </a:r>
            <a:r>
              <a:rPr lang="en-US" u="sng">
                <a:ea typeface="+mn-lt"/>
                <a:cs typeface="+mn-lt"/>
              </a:rPr>
              <a:t> </a:t>
            </a:r>
            <a:r>
              <a:rPr lang="en-US" u="sng" err="1">
                <a:ea typeface="+mn-lt"/>
                <a:cs typeface="+mn-lt"/>
              </a:rPr>
              <a:t>como</a:t>
            </a:r>
            <a:r>
              <a:rPr lang="en-US" u="sng">
                <a:ea typeface="+mn-lt"/>
                <a:cs typeface="+mn-lt"/>
              </a:rPr>
              <a:t> </a:t>
            </a:r>
            <a:r>
              <a:rPr lang="en-US" u="sng" err="1">
                <a:ea typeface="+mn-lt"/>
                <a:cs typeface="+mn-lt"/>
              </a:rPr>
              <a:t>cosa</a:t>
            </a:r>
            <a:r>
              <a:rPr lang="en-US" u="sng">
                <a:ea typeface="+mn-lt"/>
                <a:cs typeface="+mn-lt"/>
              </a:rPr>
              <a:t> </a:t>
            </a:r>
            <a:r>
              <a:rPr lang="en-US" u="sng" err="1">
                <a:ea typeface="+mn-lt"/>
                <a:cs typeface="+mn-lt"/>
              </a:rPr>
              <a:t>ya</a:t>
            </a:r>
            <a:r>
              <a:rPr lang="en-US" u="sng">
                <a:ea typeface="+mn-lt"/>
                <a:cs typeface="+mn-lt"/>
              </a:rPr>
              <a:t> </a:t>
            </a:r>
            <a:r>
              <a:rPr lang="en-US" u="sng" err="1">
                <a:ea typeface="+mn-lt"/>
                <a:cs typeface="+mn-lt"/>
              </a:rPr>
              <a:t>realizada</a:t>
            </a:r>
            <a:endParaRPr lang="en-US" u="sng"/>
          </a:p>
          <a:p>
            <a:pPr lvl="1"/>
            <a:r>
              <a:rPr lang="en-US">
                <a:ea typeface="+mn-lt"/>
                <a:cs typeface="+mn-lt"/>
              </a:rPr>
              <a:t>A </a:t>
            </a:r>
            <a:r>
              <a:rPr lang="en-US" err="1">
                <a:ea typeface="+mn-lt"/>
                <a:cs typeface="+mn-lt"/>
              </a:rPr>
              <a:t>veces</a:t>
            </a:r>
            <a:r>
              <a:rPr lang="en-US">
                <a:ea typeface="+mn-lt"/>
                <a:cs typeface="+mn-lt"/>
              </a:rPr>
              <a:t> se </a:t>
            </a:r>
            <a:r>
              <a:rPr lang="en-US" err="1">
                <a:ea typeface="+mn-lt"/>
                <a:cs typeface="+mn-lt"/>
              </a:rPr>
              <a:t>encuentra</a:t>
            </a:r>
            <a:r>
              <a:rPr lang="en-US">
                <a:ea typeface="+mn-lt"/>
                <a:cs typeface="+mn-lt"/>
              </a:rPr>
              <a:t> </a:t>
            </a:r>
            <a:r>
              <a:rPr lang="en-US" err="1">
                <a:ea typeface="+mn-lt"/>
                <a:cs typeface="+mn-lt"/>
              </a:rPr>
              <a:t>dentro</a:t>
            </a:r>
            <a:r>
              <a:rPr lang="en-US">
                <a:ea typeface="+mn-lt"/>
                <a:cs typeface="+mn-lt"/>
              </a:rPr>
              <a:t> del </a:t>
            </a:r>
            <a:r>
              <a:rPr lang="en-US" err="1">
                <a:ea typeface="+mn-lt"/>
                <a:cs typeface="+mn-lt"/>
              </a:rPr>
              <a:t>informe</a:t>
            </a:r>
            <a:r>
              <a:rPr lang="en-US">
                <a:ea typeface="+mn-lt"/>
                <a:cs typeface="+mn-lt"/>
              </a:rPr>
              <a:t>, a </a:t>
            </a:r>
            <a:r>
              <a:rPr lang="en-US" err="1">
                <a:ea typeface="+mn-lt"/>
                <a:cs typeface="+mn-lt"/>
              </a:rPr>
              <a:t>veces</a:t>
            </a:r>
            <a:r>
              <a:rPr lang="en-US">
                <a:ea typeface="+mn-lt"/>
                <a:cs typeface="+mn-lt"/>
              </a:rPr>
              <a:t> </a:t>
            </a:r>
            <a:r>
              <a:rPr lang="en-US" err="1">
                <a:ea typeface="+mn-lt"/>
                <a:cs typeface="+mn-lt"/>
              </a:rPr>
              <a:t>separado</a:t>
            </a:r>
            <a:r>
              <a:rPr lang="en-US">
                <a:ea typeface="+mn-lt"/>
                <a:cs typeface="+mn-lt"/>
              </a:rPr>
              <a:t>, </a:t>
            </a:r>
            <a:r>
              <a:rPr lang="en-US" err="1">
                <a:ea typeface="+mn-lt"/>
                <a:cs typeface="+mn-lt"/>
              </a:rPr>
              <a:t>pero</a:t>
            </a:r>
            <a:r>
              <a:rPr lang="en-US">
                <a:ea typeface="+mn-lt"/>
                <a:cs typeface="+mn-lt"/>
              </a:rPr>
              <a:t> </a:t>
            </a:r>
            <a:r>
              <a:rPr lang="en-US" err="1">
                <a:ea typeface="+mn-lt"/>
                <a:cs typeface="+mn-lt"/>
              </a:rPr>
              <a:t>usualmente</a:t>
            </a:r>
            <a:r>
              <a:rPr lang="en-US">
                <a:ea typeface="+mn-lt"/>
                <a:cs typeface="+mn-lt"/>
              </a:rPr>
              <a:t> </a:t>
            </a:r>
            <a:r>
              <a:rPr lang="en-US" err="1">
                <a:ea typeface="+mn-lt"/>
                <a:cs typeface="+mn-lt"/>
              </a:rPr>
              <a:t>cerca</a:t>
            </a:r>
            <a:endParaRPr lang="en-US"/>
          </a:p>
          <a:p>
            <a:pPr lvl="1"/>
            <a:r>
              <a:rPr lang="en-US" err="1">
                <a:ea typeface="+mn-lt"/>
                <a:cs typeface="+mn-lt"/>
              </a:rPr>
              <a:t>Reconoce</a:t>
            </a:r>
            <a:r>
              <a:rPr lang="en-US">
                <a:ea typeface="+mn-lt"/>
                <a:cs typeface="+mn-lt"/>
              </a:rPr>
              <a:t> la </a:t>
            </a:r>
            <a:r>
              <a:rPr lang="en-US" err="1">
                <a:ea typeface="+mn-lt"/>
                <a:cs typeface="+mn-lt"/>
              </a:rPr>
              <a:t>obra</a:t>
            </a:r>
            <a:r>
              <a:rPr lang="en-US">
                <a:ea typeface="+mn-lt"/>
                <a:cs typeface="+mn-lt"/>
              </a:rPr>
              <a:t> de Dios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rescate</a:t>
            </a:r>
            <a:endParaRPr lang="en-US"/>
          </a:p>
          <a:p>
            <a:r>
              <a:rPr lang="en-US" err="1">
                <a:ea typeface="+mn-lt"/>
                <a:cs typeface="+mn-lt"/>
              </a:rPr>
              <a:t>Conclusión</a:t>
            </a:r>
            <a:r>
              <a:rPr lang="en-US">
                <a:ea typeface="+mn-lt"/>
                <a:cs typeface="+mn-lt"/>
              </a:rPr>
              <a:t> (</a:t>
            </a:r>
            <a:r>
              <a:rPr lang="en-US" err="1">
                <a:ea typeface="+mn-lt"/>
                <a:cs typeface="+mn-lt"/>
              </a:rPr>
              <a:t>énfasis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cuidado</a:t>
            </a:r>
            <a:r>
              <a:rPr lang="en-US">
                <a:ea typeface="+mn-lt"/>
                <a:cs typeface="+mn-lt"/>
              </a:rPr>
              <a:t> de Dios)</a:t>
            </a:r>
            <a:endParaRPr lang="en-US"/>
          </a:p>
          <a:p>
            <a:pPr lvl="1"/>
            <a:r>
              <a:rPr lang="en-US">
                <a:ea typeface="+mn-lt"/>
                <a:cs typeface="+mn-lt"/>
              </a:rPr>
              <a:t>Voto de </a:t>
            </a:r>
            <a:r>
              <a:rPr lang="en-US" err="1">
                <a:ea typeface="+mn-lt"/>
                <a:cs typeface="+mn-lt"/>
              </a:rPr>
              <a:t>alabanza</a:t>
            </a:r>
            <a:r>
              <a:rPr lang="en-US">
                <a:ea typeface="+mn-lt"/>
                <a:cs typeface="+mn-lt"/>
              </a:rPr>
              <a:t>/</a:t>
            </a:r>
            <a:r>
              <a:rPr lang="en-US" err="1">
                <a:ea typeface="+mn-lt"/>
                <a:cs typeface="+mn-lt"/>
              </a:rPr>
              <a:t>sacrificio</a:t>
            </a:r>
            <a:endParaRPr lang="en-US"/>
          </a:p>
          <a:p>
            <a:pPr lvl="1"/>
            <a:r>
              <a:rPr lang="en-US" err="1">
                <a:ea typeface="+mn-lt"/>
                <a:cs typeface="+mn-lt"/>
              </a:rPr>
              <a:t>Llamado</a:t>
            </a:r>
            <a:r>
              <a:rPr lang="en-US">
                <a:ea typeface="+mn-lt"/>
                <a:cs typeface="+mn-lt"/>
              </a:rPr>
              <a:t> a la </a:t>
            </a:r>
            <a:r>
              <a:rPr lang="en-US" err="1">
                <a:ea typeface="+mn-lt"/>
                <a:cs typeface="+mn-lt"/>
              </a:rPr>
              <a:t>alabanza</a:t>
            </a:r>
            <a:endParaRPr lang="en-US"/>
          </a:p>
          <a:p>
            <a:pPr lvl="1"/>
            <a:r>
              <a:rPr lang="en-US" err="1">
                <a:ea typeface="+mn-lt"/>
                <a:cs typeface="+mn-lt"/>
              </a:rPr>
              <a:t>Declaración</a:t>
            </a:r>
            <a:r>
              <a:rPr lang="en-US">
                <a:ea typeface="+mn-lt"/>
                <a:cs typeface="+mn-lt"/>
              </a:rPr>
              <a:t> de la </a:t>
            </a:r>
            <a:r>
              <a:rPr lang="en-US" err="1">
                <a:ea typeface="+mn-lt"/>
                <a:cs typeface="+mn-lt"/>
              </a:rPr>
              <a:t>fidelidad</a:t>
            </a:r>
            <a:r>
              <a:rPr lang="en-US">
                <a:ea typeface="+mn-lt"/>
                <a:cs typeface="+mn-lt"/>
              </a:rPr>
              <a:t> de Dios</a:t>
            </a:r>
            <a:endParaRPr lang="en-US"/>
          </a:p>
          <a:p>
            <a:pPr lvl="1"/>
            <a:r>
              <a:rPr lang="en-US" err="1">
                <a:ea typeface="+mn-lt"/>
                <a:cs typeface="+mn-lt"/>
              </a:rPr>
              <a:t>Declaración</a:t>
            </a:r>
            <a:r>
              <a:rPr lang="en-US">
                <a:ea typeface="+mn-lt"/>
                <a:cs typeface="+mn-lt"/>
              </a:rPr>
              <a:t> de la </a:t>
            </a:r>
            <a:r>
              <a:rPr lang="en-US" err="1">
                <a:ea typeface="+mn-lt"/>
                <a:cs typeface="+mn-lt"/>
              </a:rPr>
              <a:t>necesidad</a:t>
            </a:r>
            <a:r>
              <a:rPr lang="en-US">
                <a:ea typeface="+mn-lt"/>
                <a:cs typeface="+mn-lt"/>
              </a:rPr>
              <a:t> </a:t>
            </a:r>
            <a:r>
              <a:rPr lang="en-US" err="1">
                <a:ea typeface="+mn-lt"/>
                <a:cs typeface="+mn-lt"/>
              </a:rPr>
              <a:t>contínua</a:t>
            </a:r>
            <a:r>
              <a:rPr lang="en-US">
                <a:ea typeface="+mn-lt"/>
                <a:cs typeface="+mn-lt"/>
              </a:rPr>
              <a:t> del </a:t>
            </a:r>
            <a:r>
              <a:rPr lang="en-US" err="1">
                <a:ea typeface="+mn-lt"/>
                <a:cs typeface="+mn-lt"/>
              </a:rPr>
              <a:t>salmista</a:t>
            </a:r>
            <a:endParaRPr lang="en-US" err="1"/>
          </a:p>
          <a:p>
            <a:pPr marL="34290" indent="0">
              <a:buNone/>
            </a:pPr>
            <a:endParaRPr lang="en-US"/>
          </a:p>
        </p:txBody>
      </p:sp>
    </p:spTree>
    <p:extLst>
      <p:ext uri="{BB962C8B-B14F-4D97-AF65-F5344CB8AC3E}">
        <p14:creationId xmlns:p14="http://schemas.microsoft.com/office/powerpoint/2010/main" val="10981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FD46-8817-1533-F24A-E3DA02887D9A}"/>
              </a:ext>
            </a:extLst>
          </p:cNvPr>
          <p:cNvSpPr>
            <a:spLocks noGrp="1"/>
          </p:cNvSpPr>
          <p:nvPr>
            <p:ph type="title"/>
          </p:nvPr>
        </p:nvSpPr>
        <p:spPr/>
        <p:txBody>
          <a:bodyPr/>
          <a:lstStyle/>
          <a:p>
            <a:r>
              <a:rPr lang="en-US">
                <a:latin typeface="Malgun Gothic"/>
                <a:ea typeface="Malgun Gothic"/>
              </a:rPr>
              <a:t>Main Themes / Temas </a:t>
            </a:r>
            <a:r>
              <a:rPr lang="en-US" err="1">
                <a:latin typeface="Malgun Gothic"/>
                <a:ea typeface="Malgun Gothic"/>
              </a:rPr>
              <a:t>principales</a:t>
            </a:r>
            <a:endParaRPr lang="en-US"/>
          </a:p>
        </p:txBody>
      </p:sp>
      <p:sp>
        <p:nvSpPr>
          <p:cNvPr id="3" name="Content Placeholder 2">
            <a:extLst>
              <a:ext uri="{FF2B5EF4-FFF2-40B4-BE49-F238E27FC236}">
                <a16:creationId xmlns:a16="http://schemas.microsoft.com/office/drawing/2014/main" id="{86B43EB5-D814-8248-5CAF-DE9CB45AF84C}"/>
              </a:ext>
            </a:extLst>
          </p:cNvPr>
          <p:cNvSpPr>
            <a:spLocks noGrp="1"/>
          </p:cNvSpPr>
          <p:nvPr>
            <p:ph sz="half" idx="1"/>
          </p:nvPr>
        </p:nvSpPr>
        <p:spPr/>
        <p:txBody>
          <a:bodyPr>
            <a:normAutofit/>
          </a:bodyPr>
          <a:lstStyle/>
          <a:p>
            <a:r>
              <a:rPr lang="en-US"/>
              <a:t>God’s Deliverance</a:t>
            </a:r>
          </a:p>
          <a:p>
            <a:pPr lvl="1"/>
            <a:r>
              <a:rPr lang="en-US"/>
              <a:t>All Psalms of Thanksgiving are triggered by the psalmist being delivered from a trial, so they focus on God’s role as deliverer</a:t>
            </a:r>
            <a:br>
              <a:rPr lang="en-US"/>
            </a:br>
            <a:endParaRPr lang="en-US"/>
          </a:p>
          <a:p>
            <a:pPr lvl="1"/>
            <a:r>
              <a:rPr lang="en-US"/>
              <a:t>Giving thanks for deliverance from difficulty demonstrates our faith</a:t>
            </a:r>
          </a:p>
          <a:p>
            <a:pPr lvl="2"/>
            <a:r>
              <a:rPr lang="en-US"/>
              <a:t>We give all glory for progress and deliverance to God</a:t>
            </a:r>
          </a:p>
          <a:p>
            <a:pPr lvl="2"/>
            <a:r>
              <a:rPr lang="en-US"/>
              <a:t>We confirm to ourselves and others that we believe in God’s power to deliver His people</a:t>
            </a:r>
            <a:br>
              <a:rPr lang="en-US"/>
            </a:br>
            <a:endParaRPr lang="en-US"/>
          </a:p>
        </p:txBody>
      </p:sp>
      <p:sp>
        <p:nvSpPr>
          <p:cNvPr id="4" name="Content Placeholder 3">
            <a:extLst>
              <a:ext uri="{FF2B5EF4-FFF2-40B4-BE49-F238E27FC236}">
                <a16:creationId xmlns:a16="http://schemas.microsoft.com/office/drawing/2014/main" id="{0C5EAE63-040E-2F75-77DB-CD934195CC7F}"/>
              </a:ext>
            </a:extLst>
          </p:cNvPr>
          <p:cNvSpPr>
            <a:spLocks noGrp="1"/>
          </p:cNvSpPr>
          <p:nvPr>
            <p:ph sz="half" idx="2"/>
          </p:nvPr>
        </p:nvSpPr>
        <p:spPr/>
        <p:txBody>
          <a:bodyPr vert="horz" lIns="91440" tIns="45720" rIns="91440" bIns="45720" rtlCol="0" anchor="t">
            <a:normAutofit/>
          </a:bodyPr>
          <a:lstStyle/>
          <a:p>
            <a:r>
              <a:rPr lang="en-US">
                <a:ea typeface="+mn-lt"/>
                <a:cs typeface="+mn-lt"/>
              </a:rPr>
              <a:t>La </a:t>
            </a:r>
            <a:r>
              <a:rPr lang="en-US" err="1">
                <a:ea typeface="+mn-lt"/>
                <a:cs typeface="+mn-lt"/>
              </a:rPr>
              <a:t>liberación</a:t>
            </a:r>
            <a:r>
              <a:rPr lang="en-US">
                <a:ea typeface="+mn-lt"/>
                <a:cs typeface="+mn-lt"/>
              </a:rPr>
              <a:t> de Dios</a:t>
            </a:r>
            <a:endParaRPr lang="en-US"/>
          </a:p>
          <a:p>
            <a:pPr lvl="1"/>
            <a:r>
              <a:rPr lang="en-US">
                <a:ea typeface="+mn-lt"/>
                <a:cs typeface="+mn-lt"/>
              </a:rPr>
              <a:t>Todos </a:t>
            </a:r>
            <a:r>
              <a:rPr lang="en-US" err="1">
                <a:ea typeface="+mn-lt"/>
                <a:cs typeface="+mn-lt"/>
              </a:rPr>
              <a:t>los</a:t>
            </a:r>
            <a:r>
              <a:rPr lang="en-US">
                <a:ea typeface="+mn-lt"/>
                <a:cs typeface="+mn-lt"/>
              </a:rPr>
              <a:t> </a:t>
            </a:r>
            <a:r>
              <a:rPr lang="en-US" err="1">
                <a:ea typeface="+mn-lt"/>
                <a:cs typeface="+mn-lt"/>
              </a:rPr>
              <a:t>salmos</a:t>
            </a:r>
            <a:r>
              <a:rPr lang="en-US">
                <a:ea typeface="+mn-lt"/>
                <a:cs typeface="+mn-lt"/>
              </a:rPr>
              <a:t> de </a:t>
            </a:r>
            <a:r>
              <a:rPr lang="en-US" err="1">
                <a:ea typeface="+mn-lt"/>
                <a:cs typeface="+mn-lt"/>
              </a:rPr>
              <a:t>acción</a:t>
            </a:r>
            <a:r>
              <a:rPr lang="en-US">
                <a:ea typeface="+mn-lt"/>
                <a:cs typeface="+mn-lt"/>
              </a:rPr>
              <a:t> de gracias son </a:t>
            </a:r>
            <a:r>
              <a:rPr lang="en-US" err="1">
                <a:ea typeface="+mn-lt"/>
                <a:cs typeface="+mn-lt"/>
              </a:rPr>
              <a:t>provocados</a:t>
            </a:r>
            <a:r>
              <a:rPr lang="en-US">
                <a:ea typeface="+mn-lt"/>
                <a:cs typeface="+mn-lt"/>
              </a:rPr>
              <a:t> </a:t>
            </a:r>
            <a:r>
              <a:rPr lang="en-US" err="1">
                <a:ea typeface="+mn-lt"/>
                <a:cs typeface="+mn-lt"/>
              </a:rPr>
              <a:t>por</a:t>
            </a:r>
            <a:r>
              <a:rPr lang="en-US">
                <a:ea typeface="+mn-lt"/>
                <a:cs typeface="+mn-lt"/>
              </a:rPr>
              <a:t> </a:t>
            </a:r>
            <a:r>
              <a:rPr lang="en-US" err="1">
                <a:ea typeface="+mn-lt"/>
                <a:cs typeface="+mn-lt"/>
              </a:rPr>
              <a:t>el</a:t>
            </a:r>
            <a:r>
              <a:rPr lang="en-US">
                <a:ea typeface="+mn-lt"/>
                <a:cs typeface="+mn-lt"/>
              </a:rPr>
              <a:t> </a:t>
            </a:r>
            <a:r>
              <a:rPr lang="en-US" err="1">
                <a:ea typeface="+mn-lt"/>
                <a:cs typeface="+mn-lt"/>
              </a:rPr>
              <a:t>rescate</a:t>
            </a:r>
            <a:r>
              <a:rPr lang="en-US">
                <a:ea typeface="+mn-lt"/>
                <a:cs typeface="+mn-lt"/>
              </a:rPr>
              <a:t> del </a:t>
            </a:r>
            <a:r>
              <a:rPr lang="en-US" err="1">
                <a:ea typeface="+mn-lt"/>
                <a:cs typeface="+mn-lt"/>
              </a:rPr>
              <a:t>salmista</a:t>
            </a:r>
            <a:r>
              <a:rPr lang="en-US">
                <a:ea typeface="+mn-lt"/>
                <a:cs typeface="+mn-lt"/>
              </a:rPr>
              <a:t> de </a:t>
            </a:r>
            <a:r>
              <a:rPr lang="en-US" err="1">
                <a:ea typeface="+mn-lt"/>
                <a:cs typeface="+mn-lt"/>
              </a:rPr>
              <a:t>una</a:t>
            </a:r>
            <a:r>
              <a:rPr lang="en-US">
                <a:ea typeface="+mn-lt"/>
                <a:cs typeface="+mn-lt"/>
              </a:rPr>
              <a:t> </a:t>
            </a:r>
            <a:r>
              <a:rPr lang="en-US" err="1">
                <a:ea typeface="+mn-lt"/>
                <a:cs typeface="+mn-lt"/>
              </a:rPr>
              <a:t>prueba</a:t>
            </a:r>
            <a:r>
              <a:rPr lang="en-US">
                <a:ea typeface="+mn-lt"/>
                <a:cs typeface="+mn-lt"/>
              </a:rPr>
              <a:t>, </a:t>
            </a:r>
            <a:r>
              <a:rPr lang="en-US" err="1">
                <a:ea typeface="+mn-lt"/>
                <a:cs typeface="+mn-lt"/>
              </a:rPr>
              <a:t>por</a:t>
            </a:r>
            <a:r>
              <a:rPr lang="en-US">
                <a:ea typeface="+mn-lt"/>
                <a:cs typeface="+mn-lt"/>
              </a:rPr>
              <a:t> lo que se </a:t>
            </a:r>
            <a:r>
              <a:rPr lang="en-US" err="1">
                <a:ea typeface="+mn-lt"/>
                <a:cs typeface="+mn-lt"/>
              </a:rPr>
              <a:t>centran</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papel</a:t>
            </a:r>
            <a:r>
              <a:rPr lang="en-US">
                <a:ea typeface="+mn-lt"/>
                <a:cs typeface="+mn-lt"/>
              </a:rPr>
              <a:t> de Dios </a:t>
            </a:r>
            <a:r>
              <a:rPr lang="en-US" err="1">
                <a:ea typeface="+mn-lt"/>
                <a:cs typeface="+mn-lt"/>
              </a:rPr>
              <a:t>como</a:t>
            </a:r>
            <a:r>
              <a:rPr lang="en-US">
                <a:ea typeface="+mn-lt"/>
                <a:cs typeface="+mn-lt"/>
              </a:rPr>
              <a:t> Libertador</a:t>
            </a:r>
            <a:endParaRPr lang="en-US"/>
          </a:p>
          <a:p>
            <a:pPr lvl="1"/>
            <a:r>
              <a:rPr lang="en-US">
                <a:ea typeface="+mn-lt"/>
                <a:cs typeface="+mn-lt"/>
              </a:rPr>
              <a:t>Dar gracias </a:t>
            </a:r>
            <a:r>
              <a:rPr lang="en-US" err="1">
                <a:ea typeface="+mn-lt"/>
                <a:cs typeface="+mn-lt"/>
              </a:rPr>
              <a:t>por</a:t>
            </a:r>
            <a:r>
              <a:rPr lang="en-US">
                <a:ea typeface="+mn-lt"/>
                <a:cs typeface="+mn-lt"/>
              </a:rPr>
              <a:t> la </a:t>
            </a:r>
            <a:r>
              <a:rPr lang="en-US" err="1">
                <a:ea typeface="+mn-lt"/>
                <a:cs typeface="+mn-lt"/>
              </a:rPr>
              <a:t>liberación</a:t>
            </a:r>
            <a:r>
              <a:rPr lang="en-US">
                <a:ea typeface="+mn-lt"/>
                <a:cs typeface="+mn-lt"/>
              </a:rPr>
              <a:t> de las </a:t>
            </a:r>
            <a:r>
              <a:rPr lang="en-US" err="1">
                <a:ea typeface="+mn-lt"/>
                <a:cs typeface="+mn-lt"/>
              </a:rPr>
              <a:t>dificultades</a:t>
            </a:r>
            <a:r>
              <a:rPr lang="en-US">
                <a:ea typeface="+mn-lt"/>
                <a:cs typeface="+mn-lt"/>
              </a:rPr>
              <a:t> </a:t>
            </a:r>
            <a:r>
              <a:rPr lang="en-US" err="1">
                <a:ea typeface="+mn-lt"/>
                <a:cs typeface="+mn-lt"/>
              </a:rPr>
              <a:t>demuestra</a:t>
            </a:r>
            <a:r>
              <a:rPr lang="en-US">
                <a:ea typeface="+mn-lt"/>
                <a:cs typeface="+mn-lt"/>
              </a:rPr>
              <a:t> </a:t>
            </a:r>
            <a:r>
              <a:rPr lang="en-US" err="1">
                <a:ea typeface="+mn-lt"/>
                <a:cs typeface="+mn-lt"/>
              </a:rPr>
              <a:t>nuestra</a:t>
            </a:r>
            <a:r>
              <a:rPr lang="en-US">
                <a:ea typeface="+mn-lt"/>
                <a:cs typeface="+mn-lt"/>
              </a:rPr>
              <a:t> </a:t>
            </a:r>
            <a:r>
              <a:rPr lang="en-US" err="1">
                <a:ea typeface="+mn-lt"/>
                <a:cs typeface="+mn-lt"/>
              </a:rPr>
              <a:t>fe</a:t>
            </a:r>
            <a:endParaRPr lang="en-US"/>
          </a:p>
          <a:p>
            <a:pPr lvl="2"/>
            <a:r>
              <a:rPr lang="en-US">
                <a:ea typeface="+mn-lt"/>
                <a:cs typeface="+mn-lt"/>
              </a:rPr>
              <a:t>Damos a Dios </a:t>
            </a:r>
            <a:r>
              <a:rPr lang="en-US" err="1">
                <a:ea typeface="+mn-lt"/>
                <a:cs typeface="+mn-lt"/>
              </a:rPr>
              <a:t>toda</a:t>
            </a:r>
            <a:r>
              <a:rPr lang="en-US">
                <a:ea typeface="+mn-lt"/>
                <a:cs typeface="+mn-lt"/>
              </a:rPr>
              <a:t> la gloria </a:t>
            </a:r>
            <a:r>
              <a:rPr lang="en-US" err="1">
                <a:ea typeface="+mn-lt"/>
                <a:cs typeface="+mn-lt"/>
              </a:rPr>
              <a:t>por</a:t>
            </a:r>
            <a:r>
              <a:rPr lang="en-US">
                <a:ea typeface="+mn-lt"/>
                <a:cs typeface="+mn-lt"/>
              </a:rPr>
              <a:t> </a:t>
            </a:r>
            <a:r>
              <a:rPr lang="en-US" err="1">
                <a:ea typeface="+mn-lt"/>
                <a:cs typeface="+mn-lt"/>
              </a:rPr>
              <a:t>el</a:t>
            </a:r>
            <a:r>
              <a:rPr lang="en-US">
                <a:ea typeface="+mn-lt"/>
                <a:cs typeface="+mn-lt"/>
              </a:rPr>
              <a:t> </a:t>
            </a:r>
            <a:r>
              <a:rPr lang="en-US" err="1">
                <a:ea typeface="+mn-lt"/>
                <a:cs typeface="+mn-lt"/>
              </a:rPr>
              <a:t>progreso</a:t>
            </a:r>
            <a:r>
              <a:rPr lang="en-US">
                <a:ea typeface="+mn-lt"/>
                <a:cs typeface="+mn-lt"/>
              </a:rPr>
              <a:t> y la </a:t>
            </a:r>
            <a:r>
              <a:rPr lang="en-US" err="1">
                <a:ea typeface="+mn-lt"/>
                <a:cs typeface="+mn-lt"/>
              </a:rPr>
              <a:t>liberación</a:t>
            </a:r>
            <a:endParaRPr lang="en-US"/>
          </a:p>
          <a:p>
            <a:pPr lvl="2"/>
            <a:r>
              <a:rPr lang="en-US">
                <a:ea typeface="+mn-lt"/>
                <a:cs typeface="+mn-lt"/>
              </a:rPr>
              <a:t>Nos </a:t>
            </a:r>
            <a:r>
              <a:rPr lang="en-US" err="1">
                <a:ea typeface="+mn-lt"/>
                <a:cs typeface="+mn-lt"/>
              </a:rPr>
              <a:t>confirmamos</a:t>
            </a:r>
            <a:r>
              <a:rPr lang="en-US">
                <a:ea typeface="+mn-lt"/>
                <a:cs typeface="+mn-lt"/>
              </a:rPr>
              <a:t> a </a:t>
            </a:r>
            <a:r>
              <a:rPr lang="en-US" err="1">
                <a:ea typeface="+mn-lt"/>
                <a:cs typeface="+mn-lt"/>
              </a:rPr>
              <a:t>nosotros</a:t>
            </a:r>
            <a:r>
              <a:rPr lang="en-US">
                <a:ea typeface="+mn-lt"/>
                <a:cs typeface="+mn-lt"/>
              </a:rPr>
              <a:t> </a:t>
            </a:r>
            <a:r>
              <a:rPr lang="en-US" err="1">
                <a:ea typeface="+mn-lt"/>
                <a:cs typeface="+mn-lt"/>
              </a:rPr>
              <a:t>mismos</a:t>
            </a:r>
            <a:r>
              <a:rPr lang="en-US">
                <a:ea typeface="+mn-lt"/>
                <a:cs typeface="+mn-lt"/>
              </a:rPr>
              <a:t> y a </a:t>
            </a:r>
            <a:r>
              <a:rPr lang="en-US" err="1">
                <a:ea typeface="+mn-lt"/>
                <a:cs typeface="+mn-lt"/>
              </a:rPr>
              <a:t>los</a:t>
            </a:r>
            <a:r>
              <a:rPr lang="en-US">
                <a:ea typeface="+mn-lt"/>
                <a:cs typeface="+mn-lt"/>
              </a:rPr>
              <a:t> </a:t>
            </a:r>
            <a:r>
              <a:rPr lang="en-US" err="1">
                <a:ea typeface="+mn-lt"/>
                <a:cs typeface="+mn-lt"/>
              </a:rPr>
              <a:t>demás</a:t>
            </a:r>
            <a:r>
              <a:rPr lang="en-US">
                <a:ea typeface="+mn-lt"/>
                <a:cs typeface="+mn-lt"/>
              </a:rPr>
              <a:t> que </a:t>
            </a:r>
            <a:r>
              <a:rPr lang="en-US" err="1">
                <a:ea typeface="+mn-lt"/>
                <a:cs typeface="+mn-lt"/>
              </a:rPr>
              <a:t>creemos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poder</a:t>
            </a:r>
            <a:r>
              <a:rPr lang="en-US">
                <a:ea typeface="+mn-lt"/>
                <a:cs typeface="+mn-lt"/>
              </a:rPr>
              <a:t> de Dios para </a:t>
            </a:r>
            <a:r>
              <a:rPr lang="en-US" err="1">
                <a:ea typeface="+mn-lt"/>
                <a:cs typeface="+mn-lt"/>
              </a:rPr>
              <a:t>liberar</a:t>
            </a:r>
            <a:r>
              <a:rPr lang="en-US">
                <a:ea typeface="+mn-lt"/>
                <a:cs typeface="+mn-lt"/>
              </a:rPr>
              <a:t> a </a:t>
            </a:r>
            <a:r>
              <a:rPr lang="en-US" err="1">
                <a:ea typeface="+mn-lt"/>
                <a:cs typeface="+mn-lt"/>
              </a:rPr>
              <a:t>su</a:t>
            </a:r>
            <a:r>
              <a:rPr lang="en-US">
                <a:ea typeface="+mn-lt"/>
                <a:cs typeface="+mn-lt"/>
              </a:rPr>
              <a:t> pueblo</a:t>
            </a:r>
            <a:endParaRPr lang="en-US"/>
          </a:p>
        </p:txBody>
      </p:sp>
    </p:spTree>
    <p:extLst>
      <p:ext uri="{BB962C8B-B14F-4D97-AF65-F5344CB8AC3E}">
        <p14:creationId xmlns:p14="http://schemas.microsoft.com/office/powerpoint/2010/main" val="254507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675742" y="704658"/>
            <a:ext cx="7792514" cy="1680814"/>
          </a:xfrm>
        </p:spPr>
        <p:txBody>
          <a:bodyPr/>
          <a:lstStyle/>
          <a:p>
            <a:r>
              <a:rPr lang="en-US" sz="2800"/>
              <a:t>Based on these psalms, is giving thanks for God’s work in our lives a private activity or a public one?</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566578" y="3329528"/>
            <a:ext cx="801084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Teniendo en cuenta estos salmos, ¿es el dar gracias por la obra de Dios en nuestras vidas una actividad privada o pública? </a:t>
            </a:r>
            <a:endParaRPr lang="en-US"/>
          </a:p>
        </p:txBody>
      </p:sp>
    </p:spTree>
    <p:extLst>
      <p:ext uri="{BB962C8B-B14F-4D97-AF65-F5344CB8AC3E}">
        <p14:creationId xmlns:p14="http://schemas.microsoft.com/office/powerpoint/2010/main" val="32927131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FD46-8817-1533-F24A-E3DA02887D9A}"/>
              </a:ext>
            </a:extLst>
          </p:cNvPr>
          <p:cNvSpPr>
            <a:spLocks noGrp="1"/>
          </p:cNvSpPr>
          <p:nvPr>
            <p:ph type="title"/>
          </p:nvPr>
        </p:nvSpPr>
        <p:spPr/>
        <p:txBody>
          <a:bodyPr/>
          <a:lstStyle/>
          <a:p>
            <a:r>
              <a:rPr lang="en-US">
                <a:latin typeface="Malgun Gothic"/>
                <a:ea typeface="Malgun Gothic"/>
              </a:rPr>
              <a:t>Main Themes / Temas </a:t>
            </a:r>
            <a:r>
              <a:rPr lang="en-US" err="1">
                <a:latin typeface="Malgun Gothic"/>
                <a:ea typeface="Malgun Gothic"/>
              </a:rPr>
              <a:t>principales</a:t>
            </a:r>
            <a:endParaRPr lang="en-US"/>
          </a:p>
        </p:txBody>
      </p:sp>
      <p:sp>
        <p:nvSpPr>
          <p:cNvPr id="3" name="Content Placeholder 2">
            <a:extLst>
              <a:ext uri="{FF2B5EF4-FFF2-40B4-BE49-F238E27FC236}">
                <a16:creationId xmlns:a16="http://schemas.microsoft.com/office/drawing/2014/main" id="{86B43EB5-D814-8248-5CAF-DE9CB45AF84C}"/>
              </a:ext>
            </a:extLst>
          </p:cNvPr>
          <p:cNvSpPr>
            <a:spLocks noGrp="1"/>
          </p:cNvSpPr>
          <p:nvPr>
            <p:ph sz="half" idx="1"/>
          </p:nvPr>
        </p:nvSpPr>
        <p:spPr>
          <a:xfrm>
            <a:off x="337625" y="1041006"/>
            <a:ext cx="4234375" cy="4673994"/>
          </a:xfrm>
        </p:spPr>
        <p:txBody>
          <a:bodyPr>
            <a:normAutofit lnSpcReduction="10000"/>
          </a:bodyPr>
          <a:lstStyle/>
          <a:p>
            <a:r>
              <a:rPr lang="en-US"/>
              <a:t>God’s Deliverance</a:t>
            </a:r>
          </a:p>
          <a:p>
            <a:pPr lvl="1"/>
            <a:r>
              <a:rPr lang="en-US"/>
              <a:t>All Psalms of Thanksgiving are triggered by the psalmist being delivered from a trial, so they focus on God’s role as deliverer</a:t>
            </a:r>
            <a:br>
              <a:rPr lang="en-US"/>
            </a:br>
            <a:endParaRPr lang="en-US"/>
          </a:p>
          <a:p>
            <a:pPr lvl="1"/>
            <a:r>
              <a:rPr lang="en-US"/>
              <a:t>Giving thanks for deliverance from difficulty demonstrates our faith</a:t>
            </a:r>
          </a:p>
          <a:p>
            <a:pPr lvl="2"/>
            <a:r>
              <a:rPr lang="en-US"/>
              <a:t>We give all glory for progress and deliverance to God</a:t>
            </a:r>
          </a:p>
          <a:p>
            <a:pPr lvl="2"/>
            <a:r>
              <a:rPr lang="en-US"/>
              <a:t>We confirm to ourselves and others that we believe in God’s power to deliver His people</a:t>
            </a:r>
            <a:br>
              <a:rPr lang="en-US"/>
            </a:br>
            <a:endParaRPr lang="en-US"/>
          </a:p>
          <a:p>
            <a:r>
              <a:rPr lang="en-US"/>
              <a:t>Grace </a:t>
            </a:r>
          </a:p>
          <a:p>
            <a:pPr lvl="1"/>
            <a:r>
              <a:rPr lang="en-US"/>
              <a:t>Psalms of Thanksgiving illustrate grace at work</a:t>
            </a:r>
          </a:p>
          <a:p>
            <a:pPr lvl="2"/>
            <a:r>
              <a:rPr lang="en-US"/>
              <a:t>The psalmist gives thanks for his deliverance</a:t>
            </a:r>
          </a:p>
          <a:p>
            <a:pPr lvl="2"/>
            <a:r>
              <a:rPr lang="en-US"/>
              <a:t>He shares that deliverance with the righteous</a:t>
            </a:r>
          </a:p>
          <a:p>
            <a:pPr lvl="2"/>
            <a:r>
              <a:rPr lang="en-US"/>
              <a:t>The community rejoices in God’s mercy and work in their lives</a:t>
            </a:r>
          </a:p>
          <a:p>
            <a:pPr lvl="1"/>
            <a:r>
              <a:rPr lang="en-US"/>
              <a:t>We demonstrate gratitude to God in passing on the grace given to us, Matthew 18:23-35</a:t>
            </a:r>
          </a:p>
        </p:txBody>
      </p:sp>
      <p:sp>
        <p:nvSpPr>
          <p:cNvPr id="4" name="Content Placeholder 3">
            <a:extLst>
              <a:ext uri="{FF2B5EF4-FFF2-40B4-BE49-F238E27FC236}">
                <a16:creationId xmlns:a16="http://schemas.microsoft.com/office/drawing/2014/main" id="{0C5EAE63-040E-2F75-77DB-CD934195CC7F}"/>
              </a:ext>
            </a:extLst>
          </p:cNvPr>
          <p:cNvSpPr>
            <a:spLocks noGrp="1"/>
          </p:cNvSpPr>
          <p:nvPr>
            <p:ph sz="half" idx="2"/>
          </p:nvPr>
        </p:nvSpPr>
        <p:spPr>
          <a:xfrm>
            <a:off x="4572000" y="1041006"/>
            <a:ext cx="4339882" cy="4673993"/>
          </a:xfrm>
        </p:spPr>
        <p:txBody>
          <a:bodyPr vert="horz" lIns="91440" tIns="45720" rIns="91440" bIns="45720" rtlCol="0" anchor="t">
            <a:normAutofit lnSpcReduction="10000"/>
          </a:bodyPr>
          <a:lstStyle/>
          <a:p>
            <a:r>
              <a:rPr lang="en-US">
                <a:ea typeface="+mn-lt"/>
                <a:cs typeface="+mn-lt"/>
              </a:rPr>
              <a:t>La </a:t>
            </a:r>
            <a:r>
              <a:rPr lang="en-US" err="1">
                <a:ea typeface="+mn-lt"/>
                <a:cs typeface="+mn-lt"/>
              </a:rPr>
              <a:t>liberación</a:t>
            </a:r>
            <a:r>
              <a:rPr lang="en-US">
                <a:ea typeface="+mn-lt"/>
                <a:cs typeface="+mn-lt"/>
              </a:rPr>
              <a:t> de Dios</a:t>
            </a:r>
            <a:endParaRPr lang="en-US"/>
          </a:p>
          <a:p>
            <a:pPr lvl="1"/>
            <a:r>
              <a:rPr lang="en-US">
                <a:ea typeface="+mn-lt"/>
                <a:cs typeface="+mn-lt"/>
              </a:rPr>
              <a:t>Todos </a:t>
            </a:r>
            <a:r>
              <a:rPr lang="en-US" err="1">
                <a:ea typeface="+mn-lt"/>
                <a:cs typeface="+mn-lt"/>
              </a:rPr>
              <a:t>los</a:t>
            </a:r>
            <a:r>
              <a:rPr lang="en-US">
                <a:ea typeface="+mn-lt"/>
                <a:cs typeface="+mn-lt"/>
              </a:rPr>
              <a:t> </a:t>
            </a:r>
            <a:r>
              <a:rPr lang="en-US" err="1">
                <a:ea typeface="+mn-lt"/>
                <a:cs typeface="+mn-lt"/>
              </a:rPr>
              <a:t>salmos</a:t>
            </a:r>
            <a:r>
              <a:rPr lang="en-US">
                <a:ea typeface="+mn-lt"/>
                <a:cs typeface="+mn-lt"/>
              </a:rPr>
              <a:t> de </a:t>
            </a:r>
            <a:r>
              <a:rPr lang="en-US" err="1">
                <a:ea typeface="+mn-lt"/>
                <a:cs typeface="+mn-lt"/>
              </a:rPr>
              <a:t>acción</a:t>
            </a:r>
            <a:r>
              <a:rPr lang="en-US">
                <a:ea typeface="+mn-lt"/>
                <a:cs typeface="+mn-lt"/>
              </a:rPr>
              <a:t> de gracias son </a:t>
            </a:r>
            <a:r>
              <a:rPr lang="en-US" err="1">
                <a:ea typeface="+mn-lt"/>
                <a:cs typeface="+mn-lt"/>
              </a:rPr>
              <a:t>provocados</a:t>
            </a:r>
            <a:r>
              <a:rPr lang="en-US">
                <a:ea typeface="+mn-lt"/>
                <a:cs typeface="+mn-lt"/>
              </a:rPr>
              <a:t> </a:t>
            </a:r>
            <a:r>
              <a:rPr lang="en-US" err="1">
                <a:ea typeface="+mn-lt"/>
                <a:cs typeface="+mn-lt"/>
              </a:rPr>
              <a:t>por</a:t>
            </a:r>
            <a:r>
              <a:rPr lang="en-US">
                <a:ea typeface="+mn-lt"/>
                <a:cs typeface="+mn-lt"/>
              </a:rPr>
              <a:t> </a:t>
            </a:r>
            <a:r>
              <a:rPr lang="en-US" err="1">
                <a:ea typeface="+mn-lt"/>
                <a:cs typeface="+mn-lt"/>
              </a:rPr>
              <a:t>el</a:t>
            </a:r>
            <a:r>
              <a:rPr lang="en-US">
                <a:ea typeface="+mn-lt"/>
                <a:cs typeface="+mn-lt"/>
              </a:rPr>
              <a:t> </a:t>
            </a:r>
            <a:r>
              <a:rPr lang="en-US" err="1">
                <a:ea typeface="+mn-lt"/>
                <a:cs typeface="+mn-lt"/>
              </a:rPr>
              <a:t>rescate</a:t>
            </a:r>
            <a:r>
              <a:rPr lang="en-US">
                <a:ea typeface="+mn-lt"/>
                <a:cs typeface="+mn-lt"/>
              </a:rPr>
              <a:t> del </a:t>
            </a:r>
            <a:r>
              <a:rPr lang="en-US" err="1">
                <a:ea typeface="+mn-lt"/>
                <a:cs typeface="+mn-lt"/>
              </a:rPr>
              <a:t>salmista</a:t>
            </a:r>
            <a:r>
              <a:rPr lang="en-US">
                <a:ea typeface="+mn-lt"/>
                <a:cs typeface="+mn-lt"/>
              </a:rPr>
              <a:t> de </a:t>
            </a:r>
            <a:r>
              <a:rPr lang="en-US" err="1">
                <a:ea typeface="+mn-lt"/>
                <a:cs typeface="+mn-lt"/>
              </a:rPr>
              <a:t>una</a:t>
            </a:r>
            <a:r>
              <a:rPr lang="en-US">
                <a:ea typeface="+mn-lt"/>
                <a:cs typeface="+mn-lt"/>
              </a:rPr>
              <a:t> </a:t>
            </a:r>
            <a:r>
              <a:rPr lang="en-US" err="1">
                <a:ea typeface="+mn-lt"/>
                <a:cs typeface="+mn-lt"/>
              </a:rPr>
              <a:t>prueba</a:t>
            </a:r>
            <a:r>
              <a:rPr lang="en-US">
                <a:ea typeface="+mn-lt"/>
                <a:cs typeface="+mn-lt"/>
              </a:rPr>
              <a:t>, </a:t>
            </a:r>
            <a:r>
              <a:rPr lang="en-US" err="1">
                <a:ea typeface="+mn-lt"/>
                <a:cs typeface="+mn-lt"/>
              </a:rPr>
              <a:t>por</a:t>
            </a:r>
            <a:r>
              <a:rPr lang="en-US">
                <a:ea typeface="+mn-lt"/>
                <a:cs typeface="+mn-lt"/>
              </a:rPr>
              <a:t> lo que se </a:t>
            </a:r>
            <a:r>
              <a:rPr lang="en-US" err="1">
                <a:ea typeface="+mn-lt"/>
                <a:cs typeface="+mn-lt"/>
              </a:rPr>
              <a:t>centran</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papel</a:t>
            </a:r>
            <a:r>
              <a:rPr lang="en-US">
                <a:ea typeface="+mn-lt"/>
                <a:cs typeface="+mn-lt"/>
              </a:rPr>
              <a:t> de Dios </a:t>
            </a:r>
            <a:r>
              <a:rPr lang="en-US" err="1">
                <a:ea typeface="+mn-lt"/>
                <a:cs typeface="+mn-lt"/>
              </a:rPr>
              <a:t>como</a:t>
            </a:r>
            <a:r>
              <a:rPr lang="en-US">
                <a:ea typeface="+mn-lt"/>
                <a:cs typeface="+mn-lt"/>
              </a:rPr>
              <a:t> Libertador</a:t>
            </a:r>
            <a:endParaRPr lang="en-US"/>
          </a:p>
          <a:p>
            <a:pPr lvl="1"/>
            <a:r>
              <a:rPr lang="en-US">
                <a:ea typeface="+mn-lt"/>
                <a:cs typeface="+mn-lt"/>
              </a:rPr>
              <a:t>Dar gracias </a:t>
            </a:r>
            <a:r>
              <a:rPr lang="en-US" err="1">
                <a:ea typeface="+mn-lt"/>
                <a:cs typeface="+mn-lt"/>
              </a:rPr>
              <a:t>por</a:t>
            </a:r>
            <a:r>
              <a:rPr lang="en-US">
                <a:ea typeface="+mn-lt"/>
                <a:cs typeface="+mn-lt"/>
              </a:rPr>
              <a:t> la </a:t>
            </a:r>
            <a:r>
              <a:rPr lang="en-US" err="1">
                <a:ea typeface="+mn-lt"/>
                <a:cs typeface="+mn-lt"/>
              </a:rPr>
              <a:t>liberación</a:t>
            </a:r>
            <a:r>
              <a:rPr lang="en-US">
                <a:ea typeface="+mn-lt"/>
                <a:cs typeface="+mn-lt"/>
              </a:rPr>
              <a:t> de las </a:t>
            </a:r>
            <a:r>
              <a:rPr lang="en-US" err="1">
                <a:ea typeface="+mn-lt"/>
                <a:cs typeface="+mn-lt"/>
              </a:rPr>
              <a:t>dificultades</a:t>
            </a:r>
            <a:r>
              <a:rPr lang="en-US">
                <a:ea typeface="+mn-lt"/>
                <a:cs typeface="+mn-lt"/>
              </a:rPr>
              <a:t> </a:t>
            </a:r>
            <a:r>
              <a:rPr lang="en-US" err="1">
                <a:ea typeface="+mn-lt"/>
                <a:cs typeface="+mn-lt"/>
              </a:rPr>
              <a:t>demuestra</a:t>
            </a:r>
            <a:r>
              <a:rPr lang="en-US">
                <a:ea typeface="+mn-lt"/>
                <a:cs typeface="+mn-lt"/>
              </a:rPr>
              <a:t> </a:t>
            </a:r>
            <a:r>
              <a:rPr lang="en-US" err="1">
                <a:ea typeface="+mn-lt"/>
                <a:cs typeface="+mn-lt"/>
              </a:rPr>
              <a:t>nuestra</a:t>
            </a:r>
            <a:r>
              <a:rPr lang="en-US">
                <a:ea typeface="+mn-lt"/>
                <a:cs typeface="+mn-lt"/>
              </a:rPr>
              <a:t> </a:t>
            </a:r>
            <a:r>
              <a:rPr lang="en-US" err="1">
                <a:ea typeface="+mn-lt"/>
                <a:cs typeface="+mn-lt"/>
              </a:rPr>
              <a:t>fe</a:t>
            </a:r>
            <a:endParaRPr lang="en-US"/>
          </a:p>
          <a:p>
            <a:pPr lvl="2"/>
            <a:r>
              <a:rPr lang="en-US">
                <a:ea typeface="+mn-lt"/>
                <a:cs typeface="+mn-lt"/>
              </a:rPr>
              <a:t>Damos a Dios </a:t>
            </a:r>
            <a:r>
              <a:rPr lang="en-US" err="1">
                <a:ea typeface="+mn-lt"/>
                <a:cs typeface="+mn-lt"/>
              </a:rPr>
              <a:t>toda</a:t>
            </a:r>
            <a:r>
              <a:rPr lang="en-US">
                <a:ea typeface="+mn-lt"/>
                <a:cs typeface="+mn-lt"/>
              </a:rPr>
              <a:t> la gloria </a:t>
            </a:r>
            <a:r>
              <a:rPr lang="en-US" err="1">
                <a:ea typeface="+mn-lt"/>
                <a:cs typeface="+mn-lt"/>
              </a:rPr>
              <a:t>por</a:t>
            </a:r>
            <a:r>
              <a:rPr lang="en-US">
                <a:ea typeface="+mn-lt"/>
                <a:cs typeface="+mn-lt"/>
              </a:rPr>
              <a:t> </a:t>
            </a:r>
            <a:r>
              <a:rPr lang="en-US" err="1">
                <a:ea typeface="+mn-lt"/>
                <a:cs typeface="+mn-lt"/>
              </a:rPr>
              <a:t>el</a:t>
            </a:r>
            <a:r>
              <a:rPr lang="en-US">
                <a:ea typeface="+mn-lt"/>
                <a:cs typeface="+mn-lt"/>
              </a:rPr>
              <a:t> </a:t>
            </a:r>
            <a:r>
              <a:rPr lang="en-US" err="1">
                <a:ea typeface="+mn-lt"/>
                <a:cs typeface="+mn-lt"/>
              </a:rPr>
              <a:t>progreso</a:t>
            </a:r>
            <a:r>
              <a:rPr lang="en-US">
                <a:ea typeface="+mn-lt"/>
                <a:cs typeface="+mn-lt"/>
              </a:rPr>
              <a:t> y la </a:t>
            </a:r>
            <a:r>
              <a:rPr lang="en-US" err="1">
                <a:ea typeface="+mn-lt"/>
                <a:cs typeface="+mn-lt"/>
              </a:rPr>
              <a:t>liberación</a:t>
            </a:r>
            <a:endParaRPr lang="en-US"/>
          </a:p>
          <a:p>
            <a:pPr lvl="2"/>
            <a:r>
              <a:rPr lang="en-US">
                <a:ea typeface="+mn-lt"/>
                <a:cs typeface="+mn-lt"/>
              </a:rPr>
              <a:t>Nos </a:t>
            </a:r>
            <a:r>
              <a:rPr lang="en-US" err="1">
                <a:ea typeface="+mn-lt"/>
                <a:cs typeface="+mn-lt"/>
              </a:rPr>
              <a:t>confirmamos</a:t>
            </a:r>
            <a:r>
              <a:rPr lang="en-US">
                <a:ea typeface="+mn-lt"/>
                <a:cs typeface="+mn-lt"/>
              </a:rPr>
              <a:t> a </a:t>
            </a:r>
            <a:r>
              <a:rPr lang="en-US" err="1">
                <a:ea typeface="+mn-lt"/>
                <a:cs typeface="+mn-lt"/>
              </a:rPr>
              <a:t>nosotros</a:t>
            </a:r>
            <a:r>
              <a:rPr lang="en-US">
                <a:ea typeface="+mn-lt"/>
                <a:cs typeface="+mn-lt"/>
              </a:rPr>
              <a:t> </a:t>
            </a:r>
            <a:r>
              <a:rPr lang="en-US" err="1">
                <a:ea typeface="+mn-lt"/>
                <a:cs typeface="+mn-lt"/>
              </a:rPr>
              <a:t>mismos</a:t>
            </a:r>
            <a:r>
              <a:rPr lang="en-US">
                <a:ea typeface="+mn-lt"/>
                <a:cs typeface="+mn-lt"/>
              </a:rPr>
              <a:t> y a </a:t>
            </a:r>
            <a:r>
              <a:rPr lang="en-US" err="1">
                <a:ea typeface="+mn-lt"/>
                <a:cs typeface="+mn-lt"/>
              </a:rPr>
              <a:t>los</a:t>
            </a:r>
            <a:r>
              <a:rPr lang="en-US">
                <a:ea typeface="+mn-lt"/>
                <a:cs typeface="+mn-lt"/>
              </a:rPr>
              <a:t> </a:t>
            </a:r>
            <a:r>
              <a:rPr lang="en-US" err="1">
                <a:ea typeface="+mn-lt"/>
                <a:cs typeface="+mn-lt"/>
              </a:rPr>
              <a:t>demás</a:t>
            </a:r>
            <a:r>
              <a:rPr lang="en-US">
                <a:ea typeface="+mn-lt"/>
                <a:cs typeface="+mn-lt"/>
              </a:rPr>
              <a:t> que </a:t>
            </a:r>
            <a:r>
              <a:rPr lang="en-US" err="1">
                <a:ea typeface="+mn-lt"/>
                <a:cs typeface="+mn-lt"/>
              </a:rPr>
              <a:t>creemos</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poder</a:t>
            </a:r>
            <a:r>
              <a:rPr lang="en-US">
                <a:ea typeface="+mn-lt"/>
                <a:cs typeface="+mn-lt"/>
              </a:rPr>
              <a:t> de Dios para </a:t>
            </a:r>
            <a:r>
              <a:rPr lang="en-US" err="1">
                <a:ea typeface="+mn-lt"/>
                <a:cs typeface="+mn-lt"/>
              </a:rPr>
              <a:t>liberar</a:t>
            </a:r>
            <a:r>
              <a:rPr lang="en-US">
                <a:ea typeface="+mn-lt"/>
                <a:cs typeface="+mn-lt"/>
              </a:rPr>
              <a:t> a </a:t>
            </a:r>
            <a:r>
              <a:rPr lang="en-US" err="1">
                <a:ea typeface="+mn-lt"/>
                <a:cs typeface="+mn-lt"/>
              </a:rPr>
              <a:t>su</a:t>
            </a:r>
            <a:r>
              <a:rPr lang="en-US">
                <a:ea typeface="+mn-lt"/>
                <a:cs typeface="+mn-lt"/>
              </a:rPr>
              <a:t> pueblo</a:t>
            </a:r>
            <a:endParaRPr lang="en-US"/>
          </a:p>
          <a:p>
            <a:r>
              <a:rPr lang="en-US" err="1">
                <a:ea typeface="+mn-lt"/>
                <a:cs typeface="+mn-lt"/>
              </a:rPr>
              <a:t>Gracia</a:t>
            </a:r>
            <a:endParaRPr lang="en-US" err="1"/>
          </a:p>
          <a:p>
            <a:pPr lvl="1"/>
            <a:r>
              <a:rPr lang="en-US">
                <a:ea typeface="+mn-lt"/>
                <a:cs typeface="+mn-lt"/>
              </a:rPr>
              <a:t>Los </a:t>
            </a:r>
            <a:r>
              <a:rPr lang="en-US" err="1">
                <a:ea typeface="+mn-lt"/>
                <a:cs typeface="+mn-lt"/>
              </a:rPr>
              <a:t>salmos</a:t>
            </a:r>
            <a:r>
              <a:rPr lang="en-US">
                <a:ea typeface="+mn-lt"/>
                <a:cs typeface="+mn-lt"/>
              </a:rPr>
              <a:t> de </a:t>
            </a:r>
            <a:r>
              <a:rPr lang="en-US" err="1">
                <a:ea typeface="+mn-lt"/>
                <a:cs typeface="+mn-lt"/>
              </a:rPr>
              <a:t>acción</a:t>
            </a:r>
            <a:r>
              <a:rPr lang="en-US">
                <a:ea typeface="+mn-lt"/>
                <a:cs typeface="+mn-lt"/>
              </a:rPr>
              <a:t> de gracias </a:t>
            </a:r>
            <a:r>
              <a:rPr lang="en-US" err="1">
                <a:ea typeface="+mn-lt"/>
                <a:cs typeface="+mn-lt"/>
              </a:rPr>
              <a:t>ilustran</a:t>
            </a:r>
            <a:r>
              <a:rPr lang="en-US">
                <a:ea typeface="+mn-lt"/>
                <a:cs typeface="+mn-lt"/>
              </a:rPr>
              <a:t> la </a:t>
            </a:r>
            <a:r>
              <a:rPr lang="en-US" err="1">
                <a:ea typeface="+mn-lt"/>
                <a:cs typeface="+mn-lt"/>
              </a:rPr>
              <a:t>gracia</a:t>
            </a:r>
            <a:r>
              <a:rPr lang="en-US">
                <a:ea typeface="+mn-lt"/>
                <a:cs typeface="+mn-lt"/>
              </a:rPr>
              <a:t> </a:t>
            </a:r>
            <a:r>
              <a:rPr lang="en-US" err="1">
                <a:ea typeface="+mn-lt"/>
                <a:cs typeface="+mn-lt"/>
              </a:rPr>
              <a:t>en</a:t>
            </a:r>
            <a:r>
              <a:rPr lang="en-US">
                <a:ea typeface="+mn-lt"/>
                <a:cs typeface="+mn-lt"/>
              </a:rPr>
              <a:t> </a:t>
            </a:r>
            <a:r>
              <a:rPr lang="en-US" err="1">
                <a:ea typeface="+mn-lt"/>
                <a:cs typeface="+mn-lt"/>
              </a:rPr>
              <a:t>acción</a:t>
            </a:r>
            <a:endParaRPr lang="en-US"/>
          </a:p>
          <a:p>
            <a:pPr lvl="2"/>
            <a:r>
              <a:rPr lang="en-US">
                <a:ea typeface="+mn-lt"/>
                <a:cs typeface="+mn-lt"/>
              </a:rPr>
              <a:t>El </a:t>
            </a:r>
            <a:r>
              <a:rPr lang="en-US" err="1">
                <a:ea typeface="+mn-lt"/>
                <a:cs typeface="+mn-lt"/>
              </a:rPr>
              <a:t>salmista</a:t>
            </a:r>
            <a:r>
              <a:rPr lang="en-US">
                <a:ea typeface="+mn-lt"/>
                <a:cs typeface="+mn-lt"/>
              </a:rPr>
              <a:t> da gracias </a:t>
            </a:r>
            <a:r>
              <a:rPr lang="en-US" err="1">
                <a:ea typeface="+mn-lt"/>
                <a:cs typeface="+mn-lt"/>
              </a:rPr>
              <a:t>por</a:t>
            </a:r>
            <a:r>
              <a:rPr lang="en-US">
                <a:ea typeface="+mn-lt"/>
                <a:cs typeface="+mn-lt"/>
              </a:rPr>
              <a:t> </a:t>
            </a:r>
            <a:r>
              <a:rPr lang="en-US" err="1">
                <a:ea typeface="+mn-lt"/>
                <a:cs typeface="+mn-lt"/>
              </a:rPr>
              <a:t>su</a:t>
            </a:r>
            <a:r>
              <a:rPr lang="en-US">
                <a:ea typeface="+mn-lt"/>
                <a:cs typeface="+mn-lt"/>
              </a:rPr>
              <a:t> </a:t>
            </a:r>
            <a:r>
              <a:rPr lang="en-US" err="1">
                <a:ea typeface="+mn-lt"/>
                <a:cs typeface="+mn-lt"/>
              </a:rPr>
              <a:t>liberación</a:t>
            </a:r>
            <a:endParaRPr lang="en-US"/>
          </a:p>
          <a:p>
            <a:pPr lvl="2"/>
            <a:r>
              <a:rPr lang="en-US" err="1">
                <a:ea typeface="+mn-lt"/>
                <a:cs typeface="+mn-lt"/>
              </a:rPr>
              <a:t>Comunica</a:t>
            </a:r>
            <a:r>
              <a:rPr lang="en-US">
                <a:ea typeface="+mn-lt"/>
                <a:cs typeface="+mn-lt"/>
              </a:rPr>
              <a:t> </a:t>
            </a:r>
            <a:r>
              <a:rPr lang="en-US" err="1">
                <a:ea typeface="+mn-lt"/>
                <a:cs typeface="+mn-lt"/>
              </a:rPr>
              <a:t>esa</a:t>
            </a:r>
            <a:r>
              <a:rPr lang="en-US">
                <a:ea typeface="+mn-lt"/>
                <a:cs typeface="+mn-lt"/>
              </a:rPr>
              <a:t> </a:t>
            </a:r>
            <a:r>
              <a:rPr lang="en-US" err="1">
                <a:ea typeface="+mn-lt"/>
                <a:cs typeface="+mn-lt"/>
              </a:rPr>
              <a:t>liberación</a:t>
            </a:r>
            <a:r>
              <a:rPr lang="en-US">
                <a:ea typeface="+mn-lt"/>
                <a:cs typeface="+mn-lt"/>
              </a:rPr>
              <a:t> a </a:t>
            </a:r>
            <a:r>
              <a:rPr lang="en-US" err="1">
                <a:ea typeface="+mn-lt"/>
                <a:cs typeface="+mn-lt"/>
              </a:rPr>
              <a:t>los</a:t>
            </a:r>
            <a:r>
              <a:rPr lang="en-US">
                <a:ea typeface="+mn-lt"/>
                <a:cs typeface="+mn-lt"/>
              </a:rPr>
              <a:t> </a:t>
            </a:r>
            <a:r>
              <a:rPr lang="en-US" err="1">
                <a:ea typeface="+mn-lt"/>
                <a:cs typeface="+mn-lt"/>
              </a:rPr>
              <a:t>justos</a:t>
            </a:r>
            <a:endParaRPr lang="en-US"/>
          </a:p>
          <a:p>
            <a:pPr lvl="2">
              <a:spcAft>
                <a:spcPts val="0"/>
              </a:spcAft>
            </a:pPr>
            <a:r>
              <a:rPr lang="en-US">
                <a:ea typeface="+mn-lt"/>
                <a:cs typeface="+mn-lt"/>
              </a:rPr>
              <a:t>La </a:t>
            </a:r>
            <a:r>
              <a:rPr lang="en-US" err="1">
                <a:ea typeface="+mn-lt"/>
                <a:cs typeface="+mn-lt"/>
              </a:rPr>
              <a:t>comunidad</a:t>
            </a:r>
            <a:r>
              <a:rPr lang="en-US">
                <a:ea typeface="+mn-lt"/>
                <a:cs typeface="+mn-lt"/>
              </a:rPr>
              <a:t> se </a:t>
            </a:r>
            <a:r>
              <a:rPr lang="en-US" err="1">
                <a:ea typeface="+mn-lt"/>
                <a:cs typeface="+mn-lt"/>
              </a:rPr>
              <a:t>regocija</a:t>
            </a:r>
            <a:r>
              <a:rPr lang="en-US">
                <a:ea typeface="+mn-lt"/>
                <a:cs typeface="+mn-lt"/>
              </a:rPr>
              <a:t> </a:t>
            </a:r>
            <a:r>
              <a:rPr lang="en-US" err="1">
                <a:ea typeface="+mn-lt"/>
                <a:cs typeface="+mn-lt"/>
              </a:rPr>
              <a:t>en</a:t>
            </a:r>
            <a:r>
              <a:rPr lang="en-US">
                <a:ea typeface="+mn-lt"/>
                <a:cs typeface="+mn-lt"/>
              </a:rPr>
              <a:t> la misericordia y la </a:t>
            </a:r>
            <a:r>
              <a:rPr lang="en-US" err="1">
                <a:ea typeface="+mn-lt"/>
                <a:cs typeface="+mn-lt"/>
              </a:rPr>
              <a:t>obra</a:t>
            </a:r>
            <a:r>
              <a:rPr lang="en-US">
                <a:ea typeface="+mn-lt"/>
                <a:cs typeface="+mn-lt"/>
              </a:rPr>
              <a:t> de Dios </a:t>
            </a:r>
            <a:r>
              <a:rPr lang="en-US" err="1">
                <a:ea typeface="+mn-lt"/>
                <a:cs typeface="+mn-lt"/>
              </a:rPr>
              <a:t>en</a:t>
            </a:r>
            <a:r>
              <a:rPr lang="en-US">
                <a:ea typeface="+mn-lt"/>
                <a:cs typeface="+mn-lt"/>
              </a:rPr>
              <a:t> sus </a:t>
            </a:r>
            <a:r>
              <a:rPr lang="en-US" err="1">
                <a:ea typeface="+mn-lt"/>
                <a:cs typeface="+mn-lt"/>
              </a:rPr>
              <a:t>vidas</a:t>
            </a:r>
            <a:endParaRPr lang="en-US"/>
          </a:p>
          <a:p>
            <a:pPr lvl="1"/>
            <a:r>
              <a:rPr lang="en-US" err="1">
                <a:ea typeface="+mn-lt"/>
                <a:cs typeface="+mn-lt"/>
              </a:rPr>
              <a:t>Demostramos</a:t>
            </a:r>
            <a:r>
              <a:rPr lang="en-US">
                <a:ea typeface="+mn-lt"/>
                <a:cs typeface="+mn-lt"/>
              </a:rPr>
              <a:t> </a:t>
            </a:r>
            <a:r>
              <a:rPr lang="en-US" err="1">
                <a:ea typeface="+mn-lt"/>
                <a:cs typeface="+mn-lt"/>
              </a:rPr>
              <a:t>gratitud</a:t>
            </a:r>
            <a:r>
              <a:rPr lang="en-US">
                <a:ea typeface="+mn-lt"/>
                <a:cs typeface="+mn-lt"/>
              </a:rPr>
              <a:t> a Dios </a:t>
            </a:r>
            <a:r>
              <a:rPr lang="en-US" err="1">
                <a:ea typeface="+mn-lt"/>
                <a:cs typeface="+mn-lt"/>
              </a:rPr>
              <a:t>transmitiendo</a:t>
            </a:r>
            <a:r>
              <a:rPr lang="en-US">
                <a:ea typeface="+mn-lt"/>
                <a:cs typeface="+mn-lt"/>
              </a:rPr>
              <a:t> la </a:t>
            </a:r>
            <a:r>
              <a:rPr lang="en-US" err="1">
                <a:ea typeface="+mn-lt"/>
                <a:cs typeface="+mn-lt"/>
              </a:rPr>
              <a:t>gracia</a:t>
            </a:r>
            <a:r>
              <a:rPr lang="en-US">
                <a:ea typeface="+mn-lt"/>
                <a:cs typeface="+mn-lt"/>
              </a:rPr>
              <a:t> que se </a:t>
            </a:r>
            <a:r>
              <a:rPr lang="en-US" err="1">
                <a:ea typeface="+mn-lt"/>
                <a:cs typeface="+mn-lt"/>
              </a:rPr>
              <a:t>nos</a:t>
            </a:r>
            <a:r>
              <a:rPr lang="en-US">
                <a:ea typeface="+mn-lt"/>
                <a:cs typeface="+mn-lt"/>
              </a:rPr>
              <a:t> ha dado, Mateo 18:23-35</a:t>
            </a:r>
            <a:endParaRPr lang="en-US"/>
          </a:p>
        </p:txBody>
      </p:sp>
    </p:spTree>
    <p:extLst>
      <p:ext uri="{BB962C8B-B14F-4D97-AF65-F5344CB8AC3E}">
        <p14:creationId xmlns:p14="http://schemas.microsoft.com/office/powerpoint/2010/main" val="22040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675742" y="704658"/>
            <a:ext cx="7792514" cy="1680814"/>
          </a:xfrm>
        </p:spPr>
        <p:txBody>
          <a:bodyPr/>
          <a:lstStyle/>
          <a:p>
            <a:r>
              <a:rPr lang="en-US" sz="2800"/>
              <a:t>Based on these psalms, what can we improve about how we give thanks?</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566578" y="3329528"/>
            <a:ext cx="801084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Teniendo en cuenta estos salmos, ¿qué podemos mejorar en cuanto a nuestra forma de dar gracias?</a:t>
            </a:r>
            <a:endParaRPr lang="en-US"/>
          </a:p>
        </p:txBody>
      </p:sp>
    </p:spTree>
    <p:extLst>
      <p:ext uri="{BB962C8B-B14F-4D97-AF65-F5344CB8AC3E}">
        <p14:creationId xmlns:p14="http://schemas.microsoft.com/office/powerpoint/2010/main" val="2511014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4DC5-3A95-C8EA-4AED-150A9C3C0E55}"/>
              </a:ext>
            </a:extLst>
          </p:cNvPr>
          <p:cNvSpPr>
            <a:spLocks noGrp="1"/>
          </p:cNvSpPr>
          <p:nvPr>
            <p:ph type="title"/>
          </p:nvPr>
        </p:nvSpPr>
        <p:spPr/>
        <p:txBody>
          <a:bodyPr/>
          <a:lstStyle/>
          <a:p>
            <a:r>
              <a:rPr lang="en-US">
                <a:latin typeface="Malgun Gothic"/>
                <a:ea typeface="Malgun Gothic"/>
              </a:rPr>
              <a:t>Giving Thanks / Dando las gracias </a:t>
            </a:r>
            <a:endParaRPr lang="en-US"/>
          </a:p>
        </p:txBody>
      </p:sp>
      <p:sp>
        <p:nvSpPr>
          <p:cNvPr id="3" name="Content Placeholder 2">
            <a:extLst>
              <a:ext uri="{FF2B5EF4-FFF2-40B4-BE49-F238E27FC236}">
                <a16:creationId xmlns:a16="http://schemas.microsoft.com/office/drawing/2014/main" id="{747476BD-A9E6-842F-75EB-81FE6BCAB19A}"/>
              </a:ext>
            </a:extLst>
          </p:cNvPr>
          <p:cNvSpPr>
            <a:spLocks noGrp="1"/>
          </p:cNvSpPr>
          <p:nvPr>
            <p:ph sz="half" idx="1"/>
          </p:nvPr>
        </p:nvSpPr>
        <p:spPr/>
        <p:txBody>
          <a:bodyPr>
            <a:normAutofit/>
          </a:bodyPr>
          <a:lstStyle/>
          <a:p>
            <a:r>
              <a:rPr lang="en-US"/>
              <a:t>Recount God’s actions as your deliverer</a:t>
            </a:r>
          </a:p>
          <a:p>
            <a:pPr lvl="1"/>
            <a:r>
              <a:rPr lang="en-US"/>
              <a:t>Be specific: What happened? How did it feel?</a:t>
            </a:r>
          </a:p>
          <a:p>
            <a:pPr lvl="1"/>
            <a:r>
              <a:rPr lang="en-US"/>
              <a:t>Recognize your own actions as part of God’s plan working out</a:t>
            </a:r>
          </a:p>
          <a:p>
            <a:pPr lvl="1"/>
            <a:r>
              <a:rPr lang="en-US"/>
              <a:t>Tell a story, even in private prayer</a:t>
            </a:r>
          </a:p>
          <a:p>
            <a:pPr lvl="1"/>
            <a:r>
              <a:rPr lang="en-US"/>
              <a:t>Describe how this incident increased your faith</a:t>
            </a:r>
          </a:p>
          <a:p>
            <a:r>
              <a:rPr lang="en-US"/>
              <a:t>Promise to give God more thanks and praise</a:t>
            </a:r>
          </a:p>
          <a:p>
            <a:pPr lvl="1"/>
            <a:r>
              <a:rPr lang="en-US"/>
              <a:t>Notice the enhanced meaning of other songs and prayers of thanksgiving</a:t>
            </a:r>
          </a:p>
          <a:p>
            <a:pPr lvl="1"/>
            <a:r>
              <a:rPr lang="en-US"/>
              <a:t>Keep thanking God in the future (Psalm 30:12)</a:t>
            </a:r>
            <a:br>
              <a:rPr lang="en-US"/>
            </a:br>
            <a:endParaRPr lang="en-US"/>
          </a:p>
          <a:p>
            <a:r>
              <a:rPr lang="en-US"/>
              <a:t>Involve other people</a:t>
            </a:r>
          </a:p>
          <a:p>
            <a:pPr lvl="1"/>
            <a:r>
              <a:rPr lang="en-US"/>
              <a:t>Tell others what God has done for you</a:t>
            </a:r>
          </a:p>
          <a:p>
            <a:pPr lvl="1"/>
            <a:r>
              <a:rPr lang="en-US"/>
              <a:t>Invite others to rejoice with you (Luke 1:6,9)</a:t>
            </a:r>
          </a:p>
          <a:p>
            <a:pPr lvl="1"/>
            <a:r>
              <a:rPr lang="en-US"/>
              <a:t>Use your thanksgiving as an opportunity for evangelism (Acts 3:8-12ff)</a:t>
            </a:r>
          </a:p>
        </p:txBody>
      </p:sp>
      <p:sp>
        <p:nvSpPr>
          <p:cNvPr id="4" name="Content Placeholder 3">
            <a:extLst>
              <a:ext uri="{FF2B5EF4-FFF2-40B4-BE49-F238E27FC236}">
                <a16:creationId xmlns:a16="http://schemas.microsoft.com/office/drawing/2014/main" id="{F50F099F-8271-54D3-CB70-3145133AF5B6}"/>
              </a:ext>
            </a:extLst>
          </p:cNvPr>
          <p:cNvSpPr>
            <a:spLocks noGrp="1"/>
          </p:cNvSpPr>
          <p:nvPr>
            <p:ph sz="half" idx="2"/>
          </p:nvPr>
        </p:nvSpPr>
        <p:spPr>
          <a:xfrm>
            <a:off x="4571999" y="1041007"/>
            <a:ext cx="4428877" cy="4449790"/>
          </a:xfrm>
        </p:spPr>
        <p:txBody>
          <a:bodyPr vert="horz" lIns="91440" tIns="45720" rIns="91440" bIns="45720" rtlCol="0" anchor="t">
            <a:normAutofit/>
          </a:bodyPr>
          <a:lstStyle/>
          <a:p>
            <a:r>
              <a:rPr lang="en-US">
                <a:ea typeface="+mn-lt"/>
                <a:cs typeface="+mn-lt"/>
              </a:rPr>
              <a:t>Relate las </a:t>
            </a:r>
            <a:r>
              <a:rPr lang="en-US" err="1">
                <a:ea typeface="+mn-lt"/>
                <a:cs typeface="+mn-lt"/>
              </a:rPr>
              <a:t>acciones</a:t>
            </a:r>
            <a:r>
              <a:rPr lang="en-US">
                <a:ea typeface="+mn-lt"/>
                <a:cs typeface="+mn-lt"/>
              </a:rPr>
              <a:t> de Dios </a:t>
            </a:r>
            <a:r>
              <a:rPr lang="en-US" err="1">
                <a:ea typeface="+mn-lt"/>
                <a:cs typeface="+mn-lt"/>
              </a:rPr>
              <a:t>como</a:t>
            </a:r>
            <a:r>
              <a:rPr lang="en-US">
                <a:ea typeface="+mn-lt"/>
                <a:cs typeface="+mn-lt"/>
              </a:rPr>
              <a:t> </a:t>
            </a:r>
            <a:r>
              <a:rPr lang="en-US" err="1">
                <a:ea typeface="+mn-lt"/>
                <a:cs typeface="+mn-lt"/>
              </a:rPr>
              <a:t>Su</a:t>
            </a:r>
            <a:r>
              <a:rPr lang="en-US">
                <a:ea typeface="+mn-lt"/>
                <a:cs typeface="+mn-lt"/>
              </a:rPr>
              <a:t> Libertador</a:t>
            </a:r>
            <a:endParaRPr lang="en-US" err="1"/>
          </a:p>
          <a:p>
            <a:pPr lvl="1"/>
            <a:r>
              <a:rPr lang="en-US">
                <a:ea typeface="+mn-lt"/>
                <a:cs typeface="+mn-lt"/>
              </a:rPr>
              <a:t>Sea </a:t>
            </a:r>
            <a:r>
              <a:rPr lang="en-US" err="1">
                <a:ea typeface="+mn-lt"/>
                <a:cs typeface="+mn-lt"/>
              </a:rPr>
              <a:t>concreto</a:t>
            </a:r>
            <a:r>
              <a:rPr lang="en-US">
                <a:ea typeface="+mn-lt"/>
                <a:cs typeface="+mn-lt"/>
              </a:rPr>
              <a:t>: ¿</a:t>
            </a:r>
            <a:r>
              <a:rPr lang="en-US" err="1">
                <a:ea typeface="+mn-lt"/>
                <a:cs typeface="+mn-lt"/>
              </a:rPr>
              <a:t>Qué</a:t>
            </a:r>
            <a:r>
              <a:rPr lang="en-US">
                <a:ea typeface="+mn-lt"/>
                <a:cs typeface="+mn-lt"/>
              </a:rPr>
              <a:t> </a:t>
            </a:r>
            <a:r>
              <a:rPr lang="en-US" err="1">
                <a:ea typeface="+mn-lt"/>
                <a:cs typeface="+mn-lt"/>
              </a:rPr>
              <a:t>pasó</a:t>
            </a:r>
            <a:r>
              <a:rPr lang="en-US">
                <a:ea typeface="+mn-lt"/>
                <a:cs typeface="+mn-lt"/>
              </a:rPr>
              <a:t>? ¿</a:t>
            </a:r>
            <a:r>
              <a:rPr lang="en-US" err="1">
                <a:ea typeface="+mn-lt"/>
                <a:cs typeface="+mn-lt"/>
              </a:rPr>
              <a:t>Cómo</a:t>
            </a:r>
            <a:r>
              <a:rPr lang="en-US">
                <a:ea typeface="+mn-lt"/>
                <a:cs typeface="+mn-lt"/>
              </a:rPr>
              <a:t> se </a:t>
            </a:r>
            <a:r>
              <a:rPr lang="en-US" err="1">
                <a:ea typeface="+mn-lt"/>
                <a:cs typeface="+mn-lt"/>
              </a:rPr>
              <a:t>sintió</a:t>
            </a:r>
            <a:r>
              <a:rPr lang="en-US">
                <a:ea typeface="+mn-lt"/>
                <a:cs typeface="+mn-lt"/>
              </a:rPr>
              <a:t>?</a:t>
            </a:r>
            <a:endParaRPr lang="en-US"/>
          </a:p>
          <a:p>
            <a:pPr lvl="1"/>
            <a:r>
              <a:rPr lang="en-US" err="1">
                <a:ea typeface="+mn-lt"/>
                <a:cs typeface="+mn-lt"/>
              </a:rPr>
              <a:t>Reconozca</a:t>
            </a:r>
            <a:r>
              <a:rPr lang="en-US">
                <a:ea typeface="+mn-lt"/>
                <a:cs typeface="+mn-lt"/>
              </a:rPr>
              <a:t> sus </a:t>
            </a:r>
            <a:r>
              <a:rPr lang="en-US" err="1">
                <a:ea typeface="+mn-lt"/>
                <a:cs typeface="+mn-lt"/>
              </a:rPr>
              <a:t>propias</a:t>
            </a:r>
            <a:r>
              <a:rPr lang="en-US">
                <a:ea typeface="+mn-lt"/>
                <a:cs typeface="+mn-lt"/>
              </a:rPr>
              <a:t> </a:t>
            </a:r>
            <a:r>
              <a:rPr lang="en-US" err="1">
                <a:ea typeface="+mn-lt"/>
                <a:cs typeface="+mn-lt"/>
              </a:rPr>
              <a:t>acciones</a:t>
            </a:r>
            <a:r>
              <a:rPr lang="en-US">
                <a:ea typeface="+mn-lt"/>
                <a:cs typeface="+mn-lt"/>
              </a:rPr>
              <a:t> </a:t>
            </a:r>
            <a:r>
              <a:rPr lang="en-US" err="1">
                <a:ea typeface="+mn-lt"/>
                <a:cs typeface="+mn-lt"/>
              </a:rPr>
              <a:t>como</a:t>
            </a:r>
            <a:r>
              <a:rPr lang="en-US">
                <a:ea typeface="+mn-lt"/>
                <a:cs typeface="+mn-lt"/>
              </a:rPr>
              <a:t> </a:t>
            </a:r>
            <a:r>
              <a:rPr lang="en-US" err="1">
                <a:ea typeface="+mn-lt"/>
                <a:cs typeface="+mn-lt"/>
              </a:rPr>
              <a:t>parte</a:t>
            </a:r>
            <a:r>
              <a:rPr lang="en-US">
                <a:ea typeface="+mn-lt"/>
                <a:cs typeface="+mn-lt"/>
              </a:rPr>
              <a:t> del plan de Dios</a:t>
            </a:r>
            <a:endParaRPr lang="en-US"/>
          </a:p>
          <a:p>
            <a:pPr lvl="1"/>
            <a:r>
              <a:rPr lang="en-US" err="1">
                <a:ea typeface="+mn-lt"/>
                <a:cs typeface="+mn-lt"/>
              </a:rPr>
              <a:t>Cuente</a:t>
            </a:r>
            <a:r>
              <a:rPr lang="en-US">
                <a:ea typeface="+mn-lt"/>
                <a:cs typeface="+mn-lt"/>
              </a:rPr>
              <a:t> </a:t>
            </a:r>
            <a:r>
              <a:rPr lang="en-US" err="1">
                <a:ea typeface="+mn-lt"/>
                <a:cs typeface="+mn-lt"/>
              </a:rPr>
              <a:t>una</a:t>
            </a:r>
            <a:r>
              <a:rPr lang="en-US">
                <a:ea typeface="+mn-lt"/>
                <a:cs typeface="+mn-lt"/>
              </a:rPr>
              <a:t> </a:t>
            </a:r>
            <a:r>
              <a:rPr lang="en-US" err="1">
                <a:ea typeface="+mn-lt"/>
                <a:cs typeface="+mn-lt"/>
              </a:rPr>
              <a:t>historia</a:t>
            </a:r>
            <a:r>
              <a:rPr lang="en-US">
                <a:ea typeface="+mn-lt"/>
                <a:cs typeface="+mn-lt"/>
              </a:rPr>
              <a:t>, </a:t>
            </a:r>
            <a:r>
              <a:rPr lang="en-US" err="1">
                <a:ea typeface="+mn-lt"/>
                <a:cs typeface="+mn-lt"/>
              </a:rPr>
              <a:t>incluso</a:t>
            </a:r>
            <a:r>
              <a:rPr lang="en-US">
                <a:ea typeface="+mn-lt"/>
                <a:cs typeface="+mn-lt"/>
              </a:rPr>
              <a:t> </a:t>
            </a:r>
            <a:r>
              <a:rPr lang="en-US" err="1">
                <a:ea typeface="+mn-lt"/>
                <a:cs typeface="+mn-lt"/>
              </a:rPr>
              <a:t>en</a:t>
            </a:r>
            <a:r>
              <a:rPr lang="en-US">
                <a:ea typeface="+mn-lt"/>
                <a:cs typeface="+mn-lt"/>
              </a:rPr>
              <a:t> la </a:t>
            </a:r>
            <a:r>
              <a:rPr lang="en-US" err="1">
                <a:ea typeface="+mn-lt"/>
                <a:cs typeface="+mn-lt"/>
              </a:rPr>
              <a:t>oración</a:t>
            </a:r>
            <a:r>
              <a:rPr lang="en-US">
                <a:ea typeface="+mn-lt"/>
                <a:cs typeface="+mn-lt"/>
              </a:rPr>
              <a:t> </a:t>
            </a:r>
            <a:r>
              <a:rPr lang="en-US" err="1">
                <a:ea typeface="+mn-lt"/>
                <a:cs typeface="+mn-lt"/>
              </a:rPr>
              <a:t>privada</a:t>
            </a:r>
            <a:endParaRPr lang="en-US"/>
          </a:p>
          <a:p>
            <a:pPr lvl="1"/>
            <a:r>
              <a:rPr lang="en-US" err="1">
                <a:ea typeface="+mn-lt"/>
                <a:cs typeface="+mn-lt"/>
              </a:rPr>
              <a:t>Describa</a:t>
            </a:r>
            <a:r>
              <a:rPr lang="en-US">
                <a:ea typeface="+mn-lt"/>
                <a:cs typeface="+mn-lt"/>
              </a:rPr>
              <a:t> </a:t>
            </a:r>
            <a:r>
              <a:rPr lang="en-US" err="1">
                <a:ea typeface="+mn-lt"/>
                <a:cs typeface="+mn-lt"/>
              </a:rPr>
              <a:t>cómo</a:t>
            </a:r>
            <a:r>
              <a:rPr lang="en-US">
                <a:ea typeface="+mn-lt"/>
                <a:cs typeface="+mn-lt"/>
              </a:rPr>
              <a:t> </a:t>
            </a:r>
            <a:r>
              <a:rPr lang="en-US" err="1">
                <a:ea typeface="+mn-lt"/>
                <a:cs typeface="+mn-lt"/>
              </a:rPr>
              <a:t>este</a:t>
            </a:r>
            <a:r>
              <a:rPr lang="en-US">
                <a:ea typeface="+mn-lt"/>
                <a:cs typeface="+mn-lt"/>
              </a:rPr>
              <a:t> </a:t>
            </a:r>
            <a:r>
              <a:rPr lang="en-US" err="1">
                <a:ea typeface="+mn-lt"/>
                <a:cs typeface="+mn-lt"/>
              </a:rPr>
              <a:t>incidente</a:t>
            </a:r>
            <a:r>
              <a:rPr lang="en-US">
                <a:ea typeface="+mn-lt"/>
                <a:cs typeface="+mn-lt"/>
              </a:rPr>
              <a:t> </a:t>
            </a:r>
            <a:r>
              <a:rPr lang="en-US" err="1">
                <a:ea typeface="+mn-lt"/>
                <a:cs typeface="+mn-lt"/>
              </a:rPr>
              <a:t>aumentó</a:t>
            </a:r>
            <a:r>
              <a:rPr lang="en-US">
                <a:ea typeface="+mn-lt"/>
                <a:cs typeface="+mn-lt"/>
              </a:rPr>
              <a:t> </a:t>
            </a:r>
            <a:r>
              <a:rPr lang="en-US" err="1">
                <a:ea typeface="+mn-lt"/>
                <a:cs typeface="+mn-lt"/>
              </a:rPr>
              <a:t>su</a:t>
            </a:r>
            <a:r>
              <a:rPr lang="en-US">
                <a:ea typeface="+mn-lt"/>
                <a:cs typeface="+mn-lt"/>
              </a:rPr>
              <a:t> </a:t>
            </a:r>
            <a:r>
              <a:rPr lang="en-US" err="1">
                <a:ea typeface="+mn-lt"/>
                <a:cs typeface="+mn-lt"/>
              </a:rPr>
              <a:t>fe</a:t>
            </a:r>
            <a:endParaRPr lang="en-US"/>
          </a:p>
          <a:p>
            <a:r>
              <a:rPr lang="en-US" err="1">
                <a:ea typeface="+mn-lt"/>
                <a:cs typeface="+mn-lt"/>
              </a:rPr>
              <a:t>Prometa</a:t>
            </a:r>
            <a:r>
              <a:rPr lang="en-US">
                <a:ea typeface="+mn-lt"/>
                <a:cs typeface="+mn-lt"/>
              </a:rPr>
              <a:t> </a:t>
            </a:r>
            <a:r>
              <a:rPr lang="en-US" err="1">
                <a:ea typeface="+mn-lt"/>
                <a:cs typeface="+mn-lt"/>
              </a:rPr>
              <a:t>dar</a:t>
            </a:r>
            <a:r>
              <a:rPr lang="en-US">
                <a:ea typeface="+mn-lt"/>
                <a:cs typeface="+mn-lt"/>
              </a:rPr>
              <a:t> </a:t>
            </a:r>
            <a:r>
              <a:rPr lang="en-US" err="1">
                <a:ea typeface="+mn-lt"/>
                <a:cs typeface="+mn-lt"/>
              </a:rPr>
              <a:t>más</a:t>
            </a:r>
            <a:r>
              <a:rPr lang="en-US">
                <a:ea typeface="+mn-lt"/>
                <a:cs typeface="+mn-lt"/>
              </a:rPr>
              <a:t> gracias y </a:t>
            </a:r>
            <a:r>
              <a:rPr lang="en-US" err="1">
                <a:ea typeface="+mn-lt"/>
                <a:cs typeface="+mn-lt"/>
              </a:rPr>
              <a:t>alabanzas</a:t>
            </a:r>
            <a:r>
              <a:rPr lang="en-US">
                <a:ea typeface="+mn-lt"/>
                <a:cs typeface="+mn-lt"/>
              </a:rPr>
              <a:t> a Dios</a:t>
            </a:r>
            <a:endParaRPr lang="en-US"/>
          </a:p>
          <a:p>
            <a:pPr lvl="1"/>
            <a:r>
              <a:rPr lang="en-US">
                <a:ea typeface="+mn-lt"/>
                <a:cs typeface="+mn-lt"/>
              </a:rPr>
              <a:t>Observe </a:t>
            </a:r>
            <a:r>
              <a:rPr lang="en-US" err="1">
                <a:ea typeface="+mn-lt"/>
                <a:cs typeface="+mn-lt"/>
              </a:rPr>
              <a:t>el</a:t>
            </a:r>
            <a:r>
              <a:rPr lang="en-US">
                <a:ea typeface="+mn-lt"/>
                <a:cs typeface="+mn-lt"/>
              </a:rPr>
              <a:t> </a:t>
            </a:r>
            <a:r>
              <a:rPr lang="en-US" err="1">
                <a:ea typeface="+mn-lt"/>
                <a:cs typeface="+mn-lt"/>
              </a:rPr>
              <a:t>significado</a:t>
            </a:r>
            <a:r>
              <a:rPr lang="en-US">
                <a:ea typeface="+mn-lt"/>
                <a:cs typeface="+mn-lt"/>
              </a:rPr>
              <a:t> </a:t>
            </a:r>
            <a:r>
              <a:rPr lang="en-US" err="1">
                <a:ea typeface="+mn-lt"/>
                <a:cs typeface="+mn-lt"/>
              </a:rPr>
              <a:t>reforzado</a:t>
            </a:r>
            <a:r>
              <a:rPr lang="en-US">
                <a:ea typeface="+mn-lt"/>
                <a:cs typeface="+mn-lt"/>
              </a:rPr>
              <a:t> de </a:t>
            </a:r>
            <a:r>
              <a:rPr lang="en-US" err="1">
                <a:ea typeface="+mn-lt"/>
                <a:cs typeface="+mn-lt"/>
              </a:rPr>
              <a:t>otras</a:t>
            </a:r>
            <a:r>
              <a:rPr lang="en-US">
                <a:ea typeface="+mn-lt"/>
                <a:cs typeface="+mn-lt"/>
              </a:rPr>
              <a:t> canciones y </a:t>
            </a:r>
            <a:r>
              <a:rPr lang="en-US" err="1">
                <a:ea typeface="+mn-lt"/>
                <a:cs typeface="+mn-lt"/>
              </a:rPr>
              <a:t>oraciones</a:t>
            </a:r>
            <a:r>
              <a:rPr lang="en-US">
                <a:ea typeface="+mn-lt"/>
                <a:cs typeface="+mn-lt"/>
              </a:rPr>
              <a:t> de </a:t>
            </a:r>
            <a:r>
              <a:rPr lang="en-US" err="1">
                <a:ea typeface="+mn-lt"/>
                <a:cs typeface="+mn-lt"/>
              </a:rPr>
              <a:t>acción</a:t>
            </a:r>
            <a:r>
              <a:rPr lang="en-US">
                <a:ea typeface="+mn-lt"/>
                <a:cs typeface="+mn-lt"/>
              </a:rPr>
              <a:t> de gracias</a:t>
            </a:r>
            <a:endParaRPr lang="en-US"/>
          </a:p>
          <a:p>
            <a:pPr lvl="1"/>
            <a:r>
              <a:rPr lang="en-US">
                <a:ea typeface="+mn-lt"/>
                <a:cs typeface="+mn-lt"/>
              </a:rPr>
              <a:t>Siga </a:t>
            </a:r>
            <a:r>
              <a:rPr lang="en-US" err="1">
                <a:ea typeface="+mn-lt"/>
                <a:cs typeface="+mn-lt"/>
              </a:rPr>
              <a:t>dando</a:t>
            </a:r>
            <a:r>
              <a:rPr lang="en-US">
                <a:ea typeface="+mn-lt"/>
                <a:cs typeface="+mn-lt"/>
              </a:rPr>
              <a:t> gracias a Dios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futuro</a:t>
            </a:r>
            <a:r>
              <a:rPr lang="en-US">
                <a:ea typeface="+mn-lt"/>
                <a:cs typeface="+mn-lt"/>
              </a:rPr>
              <a:t> (Salmo 30:12)</a:t>
            </a:r>
            <a:endParaRPr lang="en-US"/>
          </a:p>
          <a:p>
            <a:r>
              <a:rPr lang="en-US">
                <a:ea typeface="+mn-lt"/>
                <a:cs typeface="+mn-lt"/>
              </a:rPr>
              <a:t>Invite a </a:t>
            </a:r>
            <a:r>
              <a:rPr lang="en-US" err="1">
                <a:ea typeface="+mn-lt"/>
                <a:cs typeface="+mn-lt"/>
              </a:rPr>
              <a:t>otros</a:t>
            </a:r>
            <a:r>
              <a:rPr lang="en-US">
                <a:ea typeface="+mn-lt"/>
                <a:cs typeface="+mn-lt"/>
              </a:rPr>
              <a:t> a </a:t>
            </a:r>
            <a:r>
              <a:rPr lang="en-US" err="1">
                <a:ea typeface="+mn-lt"/>
                <a:cs typeface="+mn-lt"/>
              </a:rPr>
              <a:t>participar</a:t>
            </a:r>
            <a:endParaRPr lang="en-US" err="1"/>
          </a:p>
          <a:p>
            <a:pPr lvl="1"/>
            <a:r>
              <a:rPr lang="en-US" err="1">
                <a:ea typeface="+mn-lt"/>
                <a:cs typeface="+mn-lt"/>
              </a:rPr>
              <a:t>Cuente</a:t>
            </a:r>
            <a:r>
              <a:rPr lang="en-US">
                <a:ea typeface="+mn-lt"/>
                <a:cs typeface="+mn-lt"/>
              </a:rPr>
              <a:t> a </a:t>
            </a:r>
            <a:r>
              <a:rPr lang="en-US" err="1">
                <a:ea typeface="+mn-lt"/>
                <a:cs typeface="+mn-lt"/>
              </a:rPr>
              <a:t>otros</a:t>
            </a:r>
            <a:r>
              <a:rPr lang="en-US">
                <a:ea typeface="+mn-lt"/>
                <a:cs typeface="+mn-lt"/>
              </a:rPr>
              <a:t> lo que Dios ha </a:t>
            </a:r>
            <a:r>
              <a:rPr lang="en-US" err="1">
                <a:ea typeface="+mn-lt"/>
                <a:cs typeface="+mn-lt"/>
              </a:rPr>
              <a:t>hecho</a:t>
            </a:r>
            <a:r>
              <a:rPr lang="en-US">
                <a:ea typeface="+mn-lt"/>
                <a:cs typeface="+mn-lt"/>
              </a:rPr>
              <a:t> </a:t>
            </a:r>
            <a:r>
              <a:rPr lang="en-US" err="1">
                <a:ea typeface="+mn-lt"/>
                <a:cs typeface="+mn-lt"/>
              </a:rPr>
              <a:t>por</a:t>
            </a:r>
            <a:r>
              <a:rPr lang="en-US">
                <a:ea typeface="+mn-lt"/>
                <a:cs typeface="+mn-lt"/>
              </a:rPr>
              <a:t> </a:t>
            </a:r>
            <a:r>
              <a:rPr lang="en-US" err="1">
                <a:ea typeface="+mn-lt"/>
                <a:cs typeface="+mn-lt"/>
              </a:rPr>
              <a:t>usted</a:t>
            </a:r>
            <a:endParaRPr lang="en-US"/>
          </a:p>
          <a:p>
            <a:pPr lvl="1"/>
            <a:r>
              <a:rPr lang="en-US">
                <a:ea typeface="+mn-lt"/>
                <a:cs typeface="+mn-lt"/>
              </a:rPr>
              <a:t>Invite a </a:t>
            </a:r>
            <a:r>
              <a:rPr lang="en-US" err="1">
                <a:ea typeface="+mn-lt"/>
                <a:cs typeface="+mn-lt"/>
              </a:rPr>
              <a:t>otros</a:t>
            </a:r>
            <a:r>
              <a:rPr lang="en-US">
                <a:ea typeface="+mn-lt"/>
                <a:cs typeface="+mn-lt"/>
              </a:rPr>
              <a:t> a </a:t>
            </a:r>
            <a:r>
              <a:rPr lang="en-US" err="1">
                <a:ea typeface="+mn-lt"/>
                <a:cs typeface="+mn-lt"/>
              </a:rPr>
              <a:t>alegrarse</a:t>
            </a:r>
            <a:r>
              <a:rPr lang="en-US">
                <a:ea typeface="+mn-lt"/>
                <a:cs typeface="+mn-lt"/>
              </a:rPr>
              <a:t> con </a:t>
            </a:r>
            <a:r>
              <a:rPr lang="en-US" err="1">
                <a:ea typeface="+mn-lt"/>
                <a:cs typeface="+mn-lt"/>
              </a:rPr>
              <a:t>usted</a:t>
            </a:r>
            <a:r>
              <a:rPr lang="en-US">
                <a:ea typeface="+mn-lt"/>
                <a:cs typeface="+mn-lt"/>
              </a:rPr>
              <a:t> (Lucas 1:6,9)</a:t>
            </a:r>
            <a:endParaRPr lang="en-US"/>
          </a:p>
          <a:p>
            <a:pPr lvl="1"/>
            <a:r>
              <a:rPr lang="en-US" err="1">
                <a:ea typeface="+mn-lt"/>
                <a:cs typeface="+mn-lt"/>
              </a:rPr>
              <a:t>Utilice</a:t>
            </a:r>
            <a:r>
              <a:rPr lang="en-US">
                <a:ea typeface="+mn-lt"/>
                <a:cs typeface="+mn-lt"/>
              </a:rPr>
              <a:t> </a:t>
            </a:r>
            <a:r>
              <a:rPr lang="en-US" err="1">
                <a:ea typeface="+mn-lt"/>
                <a:cs typeface="+mn-lt"/>
              </a:rPr>
              <a:t>su</a:t>
            </a:r>
            <a:r>
              <a:rPr lang="en-US">
                <a:ea typeface="+mn-lt"/>
                <a:cs typeface="+mn-lt"/>
              </a:rPr>
              <a:t> </a:t>
            </a:r>
            <a:r>
              <a:rPr lang="en-US" err="1">
                <a:ea typeface="+mn-lt"/>
                <a:cs typeface="+mn-lt"/>
              </a:rPr>
              <a:t>acción</a:t>
            </a:r>
            <a:r>
              <a:rPr lang="en-US">
                <a:ea typeface="+mn-lt"/>
                <a:cs typeface="+mn-lt"/>
              </a:rPr>
              <a:t> de gracias </a:t>
            </a:r>
            <a:r>
              <a:rPr lang="en-US" err="1">
                <a:ea typeface="+mn-lt"/>
                <a:cs typeface="+mn-lt"/>
              </a:rPr>
              <a:t>como</a:t>
            </a:r>
            <a:r>
              <a:rPr lang="en-US">
                <a:ea typeface="+mn-lt"/>
                <a:cs typeface="+mn-lt"/>
              </a:rPr>
              <a:t> </a:t>
            </a:r>
            <a:r>
              <a:rPr lang="en-US" err="1">
                <a:ea typeface="+mn-lt"/>
                <a:cs typeface="+mn-lt"/>
              </a:rPr>
              <a:t>una</a:t>
            </a:r>
            <a:r>
              <a:rPr lang="en-US">
                <a:ea typeface="+mn-lt"/>
                <a:cs typeface="+mn-lt"/>
              </a:rPr>
              <a:t> </a:t>
            </a:r>
            <a:r>
              <a:rPr lang="en-US" err="1">
                <a:ea typeface="+mn-lt"/>
                <a:cs typeface="+mn-lt"/>
              </a:rPr>
              <a:t>oportunidad</a:t>
            </a:r>
            <a:r>
              <a:rPr lang="en-US">
                <a:ea typeface="+mn-lt"/>
                <a:cs typeface="+mn-lt"/>
              </a:rPr>
              <a:t> para </a:t>
            </a:r>
            <a:r>
              <a:rPr lang="en-US" err="1">
                <a:ea typeface="+mn-lt"/>
                <a:cs typeface="+mn-lt"/>
              </a:rPr>
              <a:t>evangelizar</a:t>
            </a:r>
            <a:r>
              <a:rPr lang="en-US">
                <a:ea typeface="+mn-lt"/>
                <a:cs typeface="+mn-lt"/>
              </a:rPr>
              <a:t> (</a:t>
            </a:r>
            <a:r>
              <a:rPr lang="en-US" err="1">
                <a:ea typeface="+mn-lt"/>
                <a:cs typeface="+mn-lt"/>
              </a:rPr>
              <a:t>Hechos</a:t>
            </a:r>
            <a:r>
              <a:rPr lang="en-US">
                <a:ea typeface="+mn-lt"/>
                <a:cs typeface="+mn-lt"/>
              </a:rPr>
              <a:t> 3:8-12ss)</a:t>
            </a:r>
            <a:endParaRPr lang="en-US"/>
          </a:p>
        </p:txBody>
      </p:sp>
    </p:spTree>
    <p:extLst>
      <p:ext uri="{BB962C8B-B14F-4D97-AF65-F5344CB8AC3E}">
        <p14:creationId xmlns:p14="http://schemas.microsoft.com/office/powerpoint/2010/main" val="35645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List the 2 key components of a psalm of thanksgiving</a:t>
            </a:r>
          </a:p>
          <a:p>
            <a:pPr lvl="1"/>
            <a:r>
              <a:rPr lang="en-US">
                <a:solidFill>
                  <a:srgbClr val="C00000"/>
                </a:solidFill>
              </a:rPr>
              <a:t>Statement of the crisis</a:t>
            </a:r>
          </a:p>
          <a:p>
            <a:pPr lvl="1"/>
            <a:r>
              <a:rPr lang="en-US">
                <a:solidFill>
                  <a:srgbClr val="C00000"/>
                </a:solidFill>
              </a:rPr>
              <a:t>Declaration that the crisis has passed (God has delivered)</a:t>
            </a:r>
            <a:endParaRPr lang="en-US"/>
          </a:p>
          <a:p>
            <a:r>
              <a:rPr lang="en-US"/>
              <a:t>Explain how the individual’s gratitude affects the community of believers</a:t>
            </a:r>
          </a:p>
          <a:p>
            <a:pPr lvl="1"/>
            <a:r>
              <a:rPr lang="en-US">
                <a:solidFill>
                  <a:srgbClr val="C00000"/>
                </a:solidFill>
              </a:rPr>
              <a:t>Each person’s thanksgiving builds the spirit of gratitude within the community</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Enumerar los 2 componentes clave de un salmo de acción de gracias</a:t>
            </a:r>
          </a:p>
          <a:p>
            <a:pPr lvl="1"/>
            <a:r>
              <a:rPr lang="en-US" err="1">
                <a:solidFill>
                  <a:srgbClr val="C00000"/>
                </a:solidFill>
              </a:rPr>
              <a:t>Declaración</a:t>
            </a:r>
            <a:r>
              <a:rPr lang="en-US">
                <a:solidFill>
                  <a:srgbClr val="C00000"/>
                </a:solidFill>
              </a:rPr>
              <a:t> de la crisis</a:t>
            </a:r>
          </a:p>
          <a:p>
            <a:pPr lvl="1"/>
            <a:r>
              <a:rPr lang="en-US" err="1">
                <a:solidFill>
                  <a:srgbClr val="C00000"/>
                </a:solidFill>
              </a:rPr>
              <a:t>Declaración</a:t>
            </a:r>
            <a:r>
              <a:rPr lang="en-US">
                <a:solidFill>
                  <a:srgbClr val="C00000"/>
                </a:solidFill>
              </a:rPr>
              <a:t> de que la crisis se ha </a:t>
            </a:r>
            <a:r>
              <a:rPr lang="en-US" err="1">
                <a:solidFill>
                  <a:srgbClr val="C00000"/>
                </a:solidFill>
              </a:rPr>
              <a:t>superado</a:t>
            </a:r>
            <a:r>
              <a:rPr lang="en-US">
                <a:solidFill>
                  <a:srgbClr val="C00000"/>
                </a:solidFill>
              </a:rPr>
              <a:t> (Dios ha </a:t>
            </a:r>
            <a:r>
              <a:rPr lang="en-US" err="1">
                <a:solidFill>
                  <a:srgbClr val="C00000"/>
                </a:solidFill>
              </a:rPr>
              <a:t>liberado</a:t>
            </a:r>
            <a:r>
              <a:rPr lang="en-US">
                <a:solidFill>
                  <a:srgbClr val="C00000"/>
                </a:solidFill>
              </a:rPr>
              <a:t>) </a:t>
            </a:r>
          </a:p>
          <a:p>
            <a:r>
              <a:rPr lang="es-ES"/>
              <a:t>Explicar cómo la gratitud del individuo afecta a la comunidad de creyentes</a:t>
            </a:r>
          </a:p>
          <a:p>
            <a:pPr lvl="1"/>
            <a:r>
              <a:rPr lang="en-US">
                <a:solidFill>
                  <a:srgbClr val="C00000"/>
                </a:solidFill>
              </a:rPr>
              <a:t>La </a:t>
            </a:r>
            <a:r>
              <a:rPr lang="en-US" err="1">
                <a:solidFill>
                  <a:srgbClr val="C00000"/>
                </a:solidFill>
              </a:rPr>
              <a:t>acción</a:t>
            </a:r>
            <a:r>
              <a:rPr lang="en-US">
                <a:solidFill>
                  <a:srgbClr val="C00000"/>
                </a:solidFill>
              </a:rPr>
              <a:t> de gracias de </a:t>
            </a:r>
            <a:r>
              <a:rPr lang="en-US" err="1">
                <a:solidFill>
                  <a:srgbClr val="C00000"/>
                </a:solidFill>
              </a:rPr>
              <a:t>cada</a:t>
            </a:r>
            <a:r>
              <a:rPr lang="en-US">
                <a:solidFill>
                  <a:srgbClr val="C00000"/>
                </a:solidFill>
              </a:rPr>
              <a:t> persona </a:t>
            </a:r>
            <a:r>
              <a:rPr lang="en-US" err="1">
                <a:solidFill>
                  <a:srgbClr val="C00000"/>
                </a:solidFill>
              </a:rPr>
              <a:t>fortalece</a:t>
            </a:r>
            <a:r>
              <a:rPr lang="en-US">
                <a:solidFill>
                  <a:srgbClr val="C00000"/>
                </a:solidFill>
              </a:rPr>
              <a:t> </a:t>
            </a:r>
            <a:r>
              <a:rPr lang="en-US" err="1">
                <a:solidFill>
                  <a:srgbClr val="C00000"/>
                </a:solidFill>
              </a:rPr>
              <a:t>el</a:t>
            </a:r>
            <a:r>
              <a:rPr lang="en-US">
                <a:solidFill>
                  <a:srgbClr val="C00000"/>
                </a:solidFill>
              </a:rPr>
              <a:t> </a:t>
            </a:r>
            <a:r>
              <a:rPr lang="en-US" err="1">
                <a:solidFill>
                  <a:srgbClr val="C00000"/>
                </a:solidFill>
              </a:rPr>
              <a:t>espíritu</a:t>
            </a:r>
            <a:r>
              <a:rPr lang="en-US">
                <a:solidFill>
                  <a:srgbClr val="C00000"/>
                </a:solidFill>
              </a:rPr>
              <a:t> de </a:t>
            </a:r>
            <a:r>
              <a:rPr lang="en-US" err="1">
                <a:solidFill>
                  <a:srgbClr val="C00000"/>
                </a:solidFill>
              </a:rPr>
              <a:t>gratitud</a:t>
            </a:r>
            <a:r>
              <a:rPr lang="en-US">
                <a:solidFill>
                  <a:srgbClr val="C00000"/>
                </a:solidFill>
              </a:rPr>
              <a:t> </a:t>
            </a:r>
            <a:r>
              <a:rPr lang="en-US" err="1">
                <a:solidFill>
                  <a:srgbClr val="C00000"/>
                </a:solidFill>
              </a:rPr>
              <a:t>en</a:t>
            </a:r>
            <a:r>
              <a:rPr lang="en-US">
                <a:solidFill>
                  <a:srgbClr val="C00000"/>
                </a:solidFill>
              </a:rPr>
              <a:t> la </a:t>
            </a:r>
            <a:r>
              <a:rPr lang="en-US" err="1">
                <a:solidFill>
                  <a:srgbClr val="C00000"/>
                </a:solidFill>
              </a:rPr>
              <a:t>comunidad</a:t>
            </a:r>
            <a:r>
              <a:rPr lang="en-US">
                <a:solidFill>
                  <a:srgbClr val="C00000"/>
                </a:solidFill>
              </a:rPr>
              <a:t>.</a:t>
            </a:r>
          </a:p>
          <a:p>
            <a:endParaRPr lang="en-US"/>
          </a:p>
        </p:txBody>
      </p:sp>
    </p:spTree>
    <p:extLst>
      <p:ext uri="{BB962C8B-B14F-4D97-AF65-F5344CB8AC3E}">
        <p14:creationId xmlns:p14="http://schemas.microsoft.com/office/powerpoint/2010/main" val="259900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2400">
                <a:effectLst/>
              </a:rPr>
              <a:t>Living with the Psalms in moments of </a:t>
            </a:r>
            <a:br>
              <a:rPr lang="en-US" sz="2000">
                <a:effectLst/>
              </a:rPr>
            </a:br>
            <a:r>
              <a:rPr lang="en-US" sz="4800">
                <a:effectLst/>
              </a:rPr>
              <a:t>Joy</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8 / </a:t>
            </a:r>
            <a:r>
              <a:rPr lang="en-US" err="1">
                <a:solidFill>
                  <a:srgbClr val="C00000"/>
                </a:solidFill>
              </a:rPr>
              <a:t>Lección</a:t>
            </a:r>
            <a:r>
              <a:rPr lang="en-US">
                <a:solidFill>
                  <a:srgbClr val="C00000"/>
                </a:solidFill>
              </a:rPr>
              <a:t> 8</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2400">
                <a:effectLst/>
                <a:latin typeface="Malgun Gothic"/>
                <a:ea typeface="Malgun Gothic"/>
              </a:rPr>
              <a:t>Viviendo con los Salmos en momentos de </a:t>
            </a:r>
            <a:br>
              <a:rPr lang="es-ES" sz="2400">
                <a:effectLst/>
                <a:latin typeface="Malgun Gothic"/>
                <a:ea typeface="Malgun Gothic"/>
              </a:rPr>
            </a:br>
            <a:r>
              <a:rPr lang="es-ES" sz="4800">
                <a:latin typeface="Malgun Gothic"/>
                <a:ea typeface="Malgun Gothic"/>
              </a:rPr>
              <a:t>ALEGRÍA</a:t>
            </a:r>
            <a:endParaRPr lang="en-US" sz="4800" err="1"/>
          </a:p>
        </p:txBody>
      </p:sp>
    </p:spTree>
    <p:extLst>
      <p:ext uri="{BB962C8B-B14F-4D97-AF65-F5344CB8AC3E}">
        <p14:creationId xmlns:p14="http://schemas.microsoft.com/office/powerpoint/2010/main" val="278625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two themes that run through the </a:t>
            </a:r>
            <a:br>
              <a:rPr lang="en-US"/>
            </a:br>
            <a:r>
              <a:rPr lang="en-US"/>
              <a:t>book of Psalms</a:t>
            </a:r>
          </a:p>
          <a:p>
            <a:r>
              <a:rPr lang="en-US"/>
              <a:t>Describe the shift in the focus of the “kingship” theme from the beginning to the end of the book</a:t>
            </a:r>
          </a:p>
          <a:p>
            <a:r>
              <a:rPr lang="en-US"/>
              <a:t>Explain the place of Psalms in the Old Testament and in the Wisdom Literature</a:t>
            </a:r>
          </a:p>
          <a:p>
            <a:endParaRPr lang="en-US"/>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a:lstStyle/>
          <a:p>
            <a:r>
              <a:rPr lang="es-ES"/>
              <a:t>Mencionar dos temas que se encuentran en todo el libro de los Salmos</a:t>
            </a:r>
          </a:p>
          <a:p>
            <a:r>
              <a:rPr lang="es-ES"/>
              <a:t>Describir el cambio en el enfoque del tema del "reinado" desde el principio hasta el final del libro</a:t>
            </a:r>
          </a:p>
          <a:p>
            <a:r>
              <a:rPr lang="es-ES"/>
              <a:t>Explicar el lugar de los Salmos en el Antiguo Testamento y en la literatura de la sabiduría</a:t>
            </a:r>
          </a:p>
          <a:p>
            <a:endParaRPr lang="en-US"/>
          </a:p>
        </p:txBody>
      </p:sp>
    </p:spTree>
    <p:extLst>
      <p:ext uri="{BB962C8B-B14F-4D97-AF65-F5344CB8AC3E}">
        <p14:creationId xmlns:p14="http://schemas.microsoft.com/office/powerpoint/2010/main" val="2109156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Identify 2 major themes of psalms of praise</a:t>
            </a:r>
          </a:p>
          <a:p>
            <a:r>
              <a:rPr lang="en-US"/>
              <a:t>Explain the difference between declarative praise and descriptive praise</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Identificar 2 temas principales de los salmos de alabanza</a:t>
            </a:r>
          </a:p>
          <a:p>
            <a:r>
              <a:rPr lang="es-ES"/>
              <a:t>Explicar la diferencia entre la alabanza declarativa y la alabanza descriptiva.</a:t>
            </a:r>
          </a:p>
          <a:p>
            <a:endParaRPr lang="en-US"/>
          </a:p>
        </p:txBody>
      </p:sp>
    </p:spTree>
    <p:extLst>
      <p:ext uri="{BB962C8B-B14F-4D97-AF65-F5344CB8AC3E}">
        <p14:creationId xmlns:p14="http://schemas.microsoft.com/office/powerpoint/2010/main" val="445783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3087279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4891-DFDA-6758-1FFB-0E9B1AFE981B}"/>
              </a:ext>
            </a:extLst>
          </p:cNvPr>
          <p:cNvSpPr>
            <a:spLocks noGrp="1"/>
          </p:cNvSpPr>
          <p:nvPr>
            <p:ph type="title"/>
          </p:nvPr>
        </p:nvSpPr>
        <p:spPr/>
        <p:txBody>
          <a:bodyPr/>
          <a:lstStyle/>
          <a:p>
            <a:r>
              <a:rPr lang="en-US">
                <a:latin typeface="Malgun Gothic"/>
                <a:ea typeface="Malgun Gothic"/>
              </a:rPr>
              <a:t>Types of Praise / </a:t>
            </a:r>
            <a:r>
              <a:rPr lang="en-US" err="1">
                <a:latin typeface="Malgun Gothic"/>
                <a:ea typeface="Malgun Gothic"/>
              </a:rPr>
              <a:t>Tipos</a:t>
            </a:r>
            <a:r>
              <a:rPr lang="en-US">
                <a:latin typeface="Malgun Gothic"/>
                <a:ea typeface="Malgun Gothic"/>
              </a:rPr>
              <a:t> de </a:t>
            </a:r>
            <a:r>
              <a:rPr lang="en-US" err="1">
                <a:latin typeface="Malgun Gothic"/>
                <a:ea typeface="Malgun Gothic"/>
              </a:rPr>
              <a:t>alabanza</a:t>
            </a:r>
            <a:endParaRPr lang="en-US" err="1"/>
          </a:p>
        </p:txBody>
      </p:sp>
      <p:sp>
        <p:nvSpPr>
          <p:cNvPr id="3" name="Content Placeholder 2">
            <a:extLst>
              <a:ext uri="{FF2B5EF4-FFF2-40B4-BE49-F238E27FC236}">
                <a16:creationId xmlns:a16="http://schemas.microsoft.com/office/drawing/2014/main" id="{4564CFB8-0100-B55D-D344-636D411D365A}"/>
              </a:ext>
            </a:extLst>
          </p:cNvPr>
          <p:cNvSpPr>
            <a:spLocks noGrp="1"/>
          </p:cNvSpPr>
          <p:nvPr>
            <p:ph sz="half" idx="1"/>
          </p:nvPr>
        </p:nvSpPr>
        <p:spPr/>
        <p:txBody>
          <a:bodyPr>
            <a:normAutofit/>
          </a:bodyPr>
          <a:lstStyle/>
          <a:p>
            <a:r>
              <a:rPr lang="en-US" sz="2000"/>
              <a:t>Declarative</a:t>
            </a:r>
          </a:p>
          <a:p>
            <a:pPr lvl="1"/>
            <a:r>
              <a:rPr lang="en-US" sz="1700"/>
              <a:t>Statement of praise to God or about God</a:t>
            </a:r>
          </a:p>
          <a:p>
            <a:pPr lvl="2"/>
            <a:r>
              <a:rPr lang="en-US" sz="1500"/>
              <a:t>A call to praise God or statement that God is praiseworthy</a:t>
            </a:r>
          </a:p>
          <a:p>
            <a:pPr lvl="1"/>
            <a:r>
              <a:rPr lang="en-US" sz="1700"/>
              <a:t>Generic language (phrases like “Praise the Lord” or “I will bless the Lord”)</a:t>
            </a:r>
          </a:p>
          <a:p>
            <a:pPr lvl="1"/>
            <a:r>
              <a:rPr lang="en-US" sz="1700"/>
              <a:t>Often found at the beginning and end of psalms</a:t>
            </a:r>
          </a:p>
          <a:p>
            <a:r>
              <a:rPr lang="en-US" sz="2000"/>
              <a:t>Descriptive</a:t>
            </a:r>
          </a:p>
          <a:p>
            <a:pPr lvl="1"/>
            <a:r>
              <a:rPr lang="en-US" sz="1700"/>
              <a:t>Explanation of why God is worthy of praise</a:t>
            </a:r>
          </a:p>
          <a:p>
            <a:pPr lvl="2"/>
            <a:r>
              <a:rPr lang="en-US" sz="1550"/>
              <a:t>Narrative, description, or comparison</a:t>
            </a:r>
          </a:p>
          <a:p>
            <a:pPr lvl="1"/>
            <a:r>
              <a:rPr lang="en-US" sz="1700"/>
              <a:t>Specific</a:t>
            </a:r>
            <a:r>
              <a:rPr lang="en-US" sz="1800"/>
              <a:t> descriptions of His works</a:t>
            </a:r>
          </a:p>
          <a:p>
            <a:pPr lvl="1"/>
            <a:r>
              <a:rPr lang="en-US" sz="1800"/>
              <a:t>Usually forms the middle of the psalm</a:t>
            </a:r>
          </a:p>
          <a:p>
            <a:pPr lvl="1"/>
            <a:endParaRPr lang="en-US" sz="1700"/>
          </a:p>
        </p:txBody>
      </p:sp>
      <p:sp>
        <p:nvSpPr>
          <p:cNvPr id="4" name="Content Placeholder 3">
            <a:extLst>
              <a:ext uri="{FF2B5EF4-FFF2-40B4-BE49-F238E27FC236}">
                <a16:creationId xmlns:a16="http://schemas.microsoft.com/office/drawing/2014/main" id="{ED4E1D9E-E23E-F02B-BE45-6027BD3C0971}"/>
              </a:ext>
            </a:extLst>
          </p:cNvPr>
          <p:cNvSpPr>
            <a:spLocks noGrp="1"/>
          </p:cNvSpPr>
          <p:nvPr>
            <p:ph sz="half" idx="2"/>
          </p:nvPr>
        </p:nvSpPr>
        <p:spPr>
          <a:xfrm>
            <a:off x="4572000" y="1041007"/>
            <a:ext cx="4432245" cy="4449790"/>
          </a:xfrm>
        </p:spPr>
        <p:txBody>
          <a:bodyPr vert="horz" lIns="91440" tIns="45720" rIns="91440" bIns="45720" rtlCol="0" anchor="t">
            <a:noAutofit/>
          </a:bodyPr>
          <a:lstStyle/>
          <a:p>
            <a:r>
              <a:rPr lang="en-US" sz="2000" err="1">
                <a:ea typeface="+mn-lt"/>
                <a:cs typeface="+mn-lt"/>
              </a:rPr>
              <a:t>Declarativa</a:t>
            </a:r>
            <a:endParaRPr lang="en-US" sz="2000"/>
          </a:p>
          <a:p>
            <a:pPr lvl="1"/>
            <a:r>
              <a:rPr lang="en-US" sz="1700" err="1">
                <a:ea typeface="+mn-lt"/>
                <a:cs typeface="+mn-lt"/>
              </a:rPr>
              <a:t>Declaración</a:t>
            </a:r>
            <a:r>
              <a:rPr lang="en-US" sz="1700">
                <a:ea typeface="+mn-lt"/>
                <a:cs typeface="+mn-lt"/>
              </a:rPr>
              <a:t> de </a:t>
            </a:r>
            <a:r>
              <a:rPr lang="en-US" sz="1700" err="1">
                <a:ea typeface="+mn-lt"/>
                <a:cs typeface="+mn-lt"/>
              </a:rPr>
              <a:t>alabanza</a:t>
            </a:r>
            <a:r>
              <a:rPr lang="en-US" sz="1700">
                <a:ea typeface="+mn-lt"/>
                <a:cs typeface="+mn-lt"/>
              </a:rPr>
              <a:t> a Dios o </a:t>
            </a:r>
            <a:r>
              <a:rPr lang="en-US" sz="1700" err="1">
                <a:ea typeface="+mn-lt"/>
                <a:cs typeface="+mn-lt"/>
              </a:rPr>
              <a:t>sobre</a:t>
            </a:r>
            <a:r>
              <a:rPr lang="en-US" sz="1700">
                <a:ea typeface="+mn-lt"/>
                <a:cs typeface="+mn-lt"/>
              </a:rPr>
              <a:t> Dios</a:t>
            </a:r>
            <a:endParaRPr lang="en-US" sz="1700"/>
          </a:p>
          <a:p>
            <a:pPr lvl="2"/>
            <a:r>
              <a:rPr lang="en-US" sz="1500" err="1">
                <a:ea typeface="+mn-lt"/>
                <a:cs typeface="+mn-lt"/>
              </a:rPr>
              <a:t>Llamado</a:t>
            </a:r>
            <a:r>
              <a:rPr lang="en-US" sz="1500">
                <a:ea typeface="+mn-lt"/>
                <a:cs typeface="+mn-lt"/>
              </a:rPr>
              <a:t> a </a:t>
            </a:r>
            <a:r>
              <a:rPr lang="en-US" sz="1500" err="1">
                <a:ea typeface="+mn-lt"/>
                <a:cs typeface="+mn-lt"/>
              </a:rPr>
              <a:t>alabar</a:t>
            </a:r>
            <a:r>
              <a:rPr lang="en-US" sz="1500">
                <a:ea typeface="+mn-lt"/>
                <a:cs typeface="+mn-lt"/>
              </a:rPr>
              <a:t> a Dios o </a:t>
            </a:r>
            <a:r>
              <a:rPr lang="en-US" sz="1500" err="1">
                <a:ea typeface="+mn-lt"/>
                <a:cs typeface="+mn-lt"/>
              </a:rPr>
              <a:t>declaración</a:t>
            </a:r>
            <a:r>
              <a:rPr lang="en-US" sz="1500">
                <a:ea typeface="+mn-lt"/>
                <a:cs typeface="+mn-lt"/>
              </a:rPr>
              <a:t> de que Dios es </a:t>
            </a:r>
            <a:r>
              <a:rPr lang="en-US" sz="1500" err="1">
                <a:ea typeface="+mn-lt"/>
                <a:cs typeface="+mn-lt"/>
              </a:rPr>
              <a:t>digno</a:t>
            </a:r>
            <a:r>
              <a:rPr lang="en-US" sz="1500">
                <a:ea typeface="+mn-lt"/>
                <a:cs typeface="+mn-lt"/>
              </a:rPr>
              <a:t> de </a:t>
            </a:r>
            <a:r>
              <a:rPr lang="en-US" sz="1500" err="1">
                <a:ea typeface="+mn-lt"/>
                <a:cs typeface="+mn-lt"/>
              </a:rPr>
              <a:t>alabanza</a:t>
            </a:r>
            <a:endParaRPr lang="en-US" sz="1500"/>
          </a:p>
          <a:p>
            <a:pPr lvl="1"/>
            <a:r>
              <a:rPr lang="en-US" sz="1700" err="1">
                <a:ea typeface="+mn-lt"/>
                <a:cs typeface="+mn-lt"/>
              </a:rPr>
              <a:t>Lenguaje</a:t>
            </a:r>
            <a:r>
              <a:rPr lang="en-US" sz="1700">
                <a:ea typeface="+mn-lt"/>
                <a:cs typeface="+mn-lt"/>
              </a:rPr>
              <a:t> </a:t>
            </a:r>
            <a:r>
              <a:rPr lang="en-US" sz="1700" err="1">
                <a:ea typeface="+mn-lt"/>
                <a:cs typeface="+mn-lt"/>
              </a:rPr>
              <a:t>genérico</a:t>
            </a:r>
            <a:r>
              <a:rPr lang="en-US" sz="1700">
                <a:ea typeface="+mn-lt"/>
                <a:cs typeface="+mn-lt"/>
              </a:rPr>
              <a:t> (</a:t>
            </a:r>
            <a:r>
              <a:rPr lang="en-US" sz="1700" err="1">
                <a:ea typeface="+mn-lt"/>
                <a:cs typeface="+mn-lt"/>
              </a:rPr>
              <a:t>frases</a:t>
            </a:r>
            <a:r>
              <a:rPr lang="en-US" sz="1700">
                <a:ea typeface="+mn-lt"/>
                <a:cs typeface="+mn-lt"/>
              </a:rPr>
              <a:t> </a:t>
            </a:r>
            <a:r>
              <a:rPr lang="en-US" sz="1700" err="1">
                <a:ea typeface="+mn-lt"/>
                <a:cs typeface="+mn-lt"/>
              </a:rPr>
              <a:t>como</a:t>
            </a:r>
            <a:r>
              <a:rPr lang="en-US" sz="1700">
                <a:ea typeface="+mn-lt"/>
                <a:cs typeface="+mn-lt"/>
              </a:rPr>
              <a:t> "Alabado sea </a:t>
            </a:r>
            <a:r>
              <a:rPr lang="en-US" sz="1700" err="1">
                <a:ea typeface="+mn-lt"/>
                <a:cs typeface="+mn-lt"/>
              </a:rPr>
              <a:t>el</a:t>
            </a:r>
            <a:r>
              <a:rPr lang="en-US" sz="1700">
                <a:ea typeface="+mn-lt"/>
                <a:cs typeface="+mn-lt"/>
              </a:rPr>
              <a:t> </a:t>
            </a:r>
            <a:r>
              <a:rPr lang="en-US" sz="1700" err="1">
                <a:ea typeface="+mn-lt"/>
                <a:cs typeface="+mn-lt"/>
              </a:rPr>
              <a:t>Señor</a:t>
            </a:r>
            <a:r>
              <a:rPr lang="en-US" sz="1700">
                <a:ea typeface="+mn-lt"/>
                <a:cs typeface="+mn-lt"/>
              </a:rPr>
              <a:t>" o "</a:t>
            </a:r>
            <a:r>
              <a:rPr lang="en-US" sz="1700" err="1">
                <a:ea typeface="+mn-lt"/>
                <a:cs typeface="+mn-lt"/>
              </a:rPr>
              <a:t>Bendeciré</a:t>
            </a:r>
            <a:r>
              <a:rPr lang="en-US" sz="1700">
                <a:ea typeface="+mn-lt"/>
                <a:cs typeface="+mn-lt"/>
              </a:rPr>
              <a:t> al </a:t>
            </a:r>
            <a:r>
              <a:rPr lang="en-US" sz="1700" err="1">
                <a:ea typeface="+mn-lt"/>
                <a:cs typeface="+mn-lt"/>
              </a:rPr>
              <a:t>Señor</a:t>
            </a:r>
            <a:r>
              <a:rPr lang="en-US" sz="1700">
                <a:ea typeface="+mn-lt"/>
                <a:cs typeface="+mn-lt"/>
              </a:rPr>
              <a:t>")</a:t>
            </a:r>
            <a:endParaRPr lang="en-US" sz="1700"/>
          </a:p>
          <a:p>
            <a:pPr lvl="1"/>
            <a:r>
              <a:rPr lang="en-US" sz="1700">
                <a:ea typeface="+mn-lt"/>
                <a:cs typeface="+mn-lt"/>
              </a:rPr>
              <a:t>A menudo se </a:t>
            </a:r>
            <a:r>
              <a:rPr lang="en-US" sz="1700" err="1">
                <a:ea typeface="+mn-lt"/>
                <a:cs typeface="+mn-lt"/>
              </a:rPr>
              <a:t>encuentra</a:t>
            </a:r>
            <a:r>
              <a:rPr lang="en-US" sz="1700">
                <a:ea typeface="+mn-lt"/>
                <a:cs typeface="+mn-lt"/>
              </a:rPr>
              <a:t> al principio y al final de </a:t>
            </a:r>
            <a:r>
              <a:rPr lang="en-US" sz="1700" err="1">
                <a:ea typeface="+mn-lt"/>
                <a:cs typeface="+mn-lt"/>
              </a:rPr>
              <a:t>los</a:t>
            </a:r>
            <a:r>
              <a:rPr lang="en-US" sz="1700">
                <a:ea typeface="+mn-lt"/>
                <a:cs typeface="+mn-lt"/>
              </a:rPr>
              <a:t> </a:t>
            </a:r>
            <a:r>
              <a:rPr lang="en-US" sz="1700" err="1">
                <a:ea typeface="+mn-lt"/>
                <a:cs typeface="+mn-lt"/>
              </a:rPr>
              <a:t>salmos</a:t>
            </a:r>
            <a:endParaRPr lang="en-US" sz="1700"/>
          </a:p>
          <a:p>
            <a:r>
              <a:rPr lang="en-US" sz="2000" err="1">
                <a:ea typeface="+mn-lt"/>
                <a:cs typeface="+mn-lt"/>
              </a:rPr>
              <a:t>Descriptiva</a:t>
            </a:r>
            <a:endParaRPr lang="en-US" sz="2000"/>
          </a:p>
          <a:p>
            <a:pPr lvl="1"/>
            <a:r>
              <a:rPr lang="en-US" sz="1700" err="1">
                <a:ea typeface="+mn-lt"/>
                <a:cs typeface="+mn-lt"/>
              </a:rPr>
              <a:t>Explicación</a:t>
            </a:r>
            <a:r>
              <a:rPr lang="en-US" sz="1700">
                <a:ea typeface="+mn-lt"/>
                <a:cs typeface="+mn-lt"/>
              </a:rPr>
              <a:t> de </a:t>
            </a:r>
            <a:r>
              <a:rPr lang="en-US" sz="1700" err="1">
                <a:ea typeface="+mn-lt"/>
                <a:cs typeface="+mn-lt"/>
              </a:rPr>
              <a:t>por</a:t>
            </a:r>
            <a:r>
              <a:rPr lang="en-US" sz="1700">
                <a:ea typeface="+mn-lt"/>
                <a:cs typeface="+mn-lt"/>
              </a:rPr>
              <a:t> </a:t>
            </a:r>
            <a:r>
              <a:rPr lang="en-US" sz="1700" err="1">
                <a:ea typeface="+mn-lt"/>
                <a:cs typeface="+mn-lt"/>
              </a:rPr>
              <a:t>qué</a:t>
            </a:r>
            <a:r>
              <a:rPr lang="en-US" sz="1700">
                <a:ea typeface="+mn-lt"/>
                <a:cs typeface="+mn-lt"/>
              </a:rPr>
              <a:t> Dios es </a:t>
            </a:r>
            <a:r>
              <a:rPr lang="en-US" sz="1700" err="1">
                <a:ea typeface="+mn-lt"/>
                <a:cs typeface="+mn-lt"/>
              </a:rPr>
              <a:t>digno</a:t>
            </a:r>
            <a:r>
              <a:rPr lang="en-US" sz="1700">
                <a:ea typeface="+mn-lt"/>
                <a:cs typeface="+mn-lt"/>
              </a:rPr>
              <a:t> de </a:t>
            </a:r>
            <a:r>
              <a:rPr lang="en-US" sz="1700" err="1">
                <a:ea typeface="+mn-lt"/>
                <a:cs typeface="+mn-lt"/>
              </a:rPr>
              <a:t>alabanza</a:t>
            </a:r>
            <a:endParaRPr lang="en-US" sz="1700"/>
          </a:p>
          <a:p>
            <a:pPr lvl="2"/>
            <a:r>
              <a:rPr lang="en-US" sz="1500" err="1">
                <a:ea typeface="+mn-lt"/>
                <a:cs typeface="+mn-lt"/>
              </a:rPr>
              <a:t>Narración</a:t>
            </a:r>
            <a:r>
              <a:rPr lang="en-US" sz="1500">
                <a:ea typeface="+mn-lt"/>
                <a:cs typeface="+mn-lt"/>
              </a:rPr>
              <a:t>, </a:t>
            </a:r>
            <a:r>
              <a:rPr lang="en-US" sz="1500" err="1">
                <a:ea typeface="+mn-lt"/>
                <a:cs typeface="+mn-lt"/>
              </a:rPr>
              <a:t>descripción</a:t>
            </a:r>
            <a:r>
              <a:rPr lang="en-US" sz="1500">
                <a:ea typeface="+mn-lt"/>
                <a:cs typeface="+mn-lt"/>
              </a:rPr>
              <a:t> o </a:t>
            </a:r>
            <a:r>
              <a:rPr lang="en-US" sz="1500" err="1">
                <a:ea typeface="+mn-lt"/>
                <a:cs typeface="+mn-lt"/>
              </a:rPr>
              <a:t>comparación</a:t>
            </a:r>
            <a:endParaRPr lang="en-US" sz="1500"/>
          </a:p>
          <a:p>
            <a:pPr lvl="1"/>
            <a:r>
              <a:rPr lang="en-US" sz="1700" err="1">
                <a:ea typeface="+mn-lt"/>
                <a:cs typeface="+mn-lt"/>
              </a:rPr>
              <a:t>Descripciones</a:t>
            </a:r>
            <a:r>
              <a:rPr lang="en-US" sz="1700">
                <a:ea typeface="+mn-lt"/>
                <a:cs typeface="+mn-lt"/>
              </a:rPr>
              <a:t> </a:t>
            </a:r>
            <a:r>
              <a:rPr lang="en-US" sz="1700" err="1">
                <a:ea typeface="+mn-lt"/>
                <a:cs typeface="+mn-lt"/>
              </a:rPr>
              <a:t>específicas</a:t>
            </a:r>
            <a:r>
              <a:rPr lang="en-US" sz="1700">
                <a:ea typeface="+mn-lt"/>
                <a:cs typeface="+mn-lt"/>
              </a:rPr>
              <a:t> de Sus </a:t>
            </a:r>
            <a:r>
              <a:rPr lang="en-US" sz="1700" err="1">
                <a:ea typeface="+mn-lt"/>
                <a:cs typeface="+mn-lt"/>
              </a:rPr>
              <a:t>obras</a:t>
            </a:r>
            <a:endParaRPr lang="en-US" sz="1700"/>
          </a:p>
          <a:p>
            <a:pPr lvl="1"/>
            <a:r>
              <a:rPr lang="en-US" sz="1700" err="1">
                <a:ea typeface="+mn-lt"/>
                <a:cs typeface="+mn-lt"/>
              </a:rPr>
              <a:t>Típicamente</a:t>
            </a:r>
            <a:r>
              <a:rPr lang="en-US" sz="1700">
                <a:ea typeface="+mn-lt"/>
                <a:cs typeface="+mn-lt"/>
              </a:rPr>
              <a:t> forma la </a:t>
            </a:r>
            <a:r>
              <a:rPr lang="en-US" sz="1700" err="1">
                <a:ea typeface="+mn-lt"/>
                <a:cs typeface="+mn-lt"/>
              </a:rPr>
              <a:t>parte</a:t>
            </a:r>
            <a:r>
              <a:rPr lang="en-US" sz="1700">
                <a:ea typeface="+mn-lt"/>
                <a:cs typeface="+mn-lt"/>
              </a:rPr>
              <a:t> central del </a:t>
            </a:r>
            <a:r>
              <a:rPr lang="en-US" sz="1700" err="1">
                <a:ea typeface="+mn-lt"/>
                <a:cs typeface="+mn-lt"/>
              </a:rPr>
              <a:t>salmo</a:t>
            </a:r>
            <a:endParaRPr lang="en-US" sz="1700" err="1"/>
          </a:p>
          <a:p>
            <a:pPr marL="34290" indent="0">
              <a:buNone/>
            </a:pPr>
            <a:endParaRPr lang="en-US"/>
          </a:p>
        </p:txBody>
      </p:sp>
    </p:spTree>
    <p:extLst>
      <p:ext uri="{BB962C8B-B14F-4D97-AF65-F5344CB8AC3E}">
        <p14:creationId xmlns:p14="http://schemas.microsoft.com/office/powerpoint/2010/main" val="40072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2845-24BE-A639-477E-142BC84B3248}"/>
              </a:ext>
            </a:extLst>
          </p:cNvPr>
          <p:cNvSpPr>
            <a:spLocks noGrp="1"/>
          </p:cNvSpPr>
          <p:nvPr>
            <p:ph type="title"/>
          </p:nvPr>
        </p:nvSpPr>
        <p:spPr/>
        <p:txBody>
          <a:bodyPr/>
          <a:lstStyle/>
          <a:p>
            <a:r>
              <a:rPr lang="en-US">
                <a:latin typeface="Malgun Gothic"/>
                <a:ea typeface="Malgun Gothic"/>
              </a:rPr>
              <a:t>Structure / </a:t>
            </a:r>
            <a:r>
              <a:rPr lang="en-US" err="1">
                <a:latin typeface="Malgun Gothic"/>
                <a:ea typeface="Malgun Gothic"/>
              </a:rPr>
              <a:t>Estructura</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BC256725-E167-8AD2-A951-8CB72EDDA0DF}"/>
              </a:ext>
            </a:extLst>
          </p:cNvPr>
          <p:cNvSpPr>
            <a:spLocks noGrp="1"/>
          </p:cNvSpPr>
          <p:nvPr>
            <p:ph sz="half" idx="1"/>
          </p:nvPr>
        </p:nvSpPr>
        <p:spPr/>
        <p:txBody>
          <a:bodyPr>
            <a:normAutofit/>
          </a:bodyPr>
          <a:lstStyle/>
          <a:p>
            <a:r>
              <a:rPr lang="en-US" sz="2000"/>
              <a:t>Call to Worship</a:t>
            </a:r>
          </a:p>
          <a:p>
            <a:pPr lvl="1"/>
            <a:r>
              <a:rPr lang="en-US" sz="1800"/>
              <a:t>Individual or Collective</a:t>
            </a:r>
          </a:p>
          <a:p>
            <a:pPr lvl="1"/>
            <a:r>
              <a:rPr lang="en-US" sz="1800"/>
              <a:t>Or, statement of God’s greatness</a:t>
            </a:r>
          </a:p>
          <a:p>
            <a:r>
              <a:rPr lang="en-US" sz="2000"/>
              <a:t>Reasons to Praise God</a:t>
            </a:r>
          </a:p>
          <a:p>
            <a:pPr lvl="1"/>
            <a:r>
              <a:rPr lang="en-US" sz="1800"/>
              <a:t>Personal blessings</a:t>
            </a:r>
          </a:p>
          <a:p>
            <a:pPr lvl="1"/>
            <a:r>
              <a:rPr lang="en-US" sz="1800"/>
              <a:t>National blessings</a:t>
            </a:r>
          </a:p>
          <a:p>
            <a:pPr lvl="1"/>
            <a:r>
              <a:rPr lang="en-US" sz="1800"/>
              <a:t>Universality of God’s reign</a:t>
            </a:r>
          </a:p>
          <a:p>
            <a:pPr lvl="1"/>
            <a:r>
              <a:rPr lang="en-US" sz="1800"/>
              <a:t>Often begins with “for” or “because”</a:t>
            </a:r>
            <a:br>
              <a:rPr lang="en-US" sz="1800"/>
            </a:br>
            <a:endParaRPr lang="en-US" sz="1800"/>
          </a:p>
          <a:p>
            <a:r>
              <a:rPr lang="en-US" sz="2000"/>
              <a:t>Calls to Further Praise</a:t>
            </a:r>
          </a:p>
          <a:p>
            <a:pPr lvl="1"/>
            <a:r>
              <a:rPr lang="en-US" sz="1800"/>
              <a:t>Or, a statement that God is worthy of praise</a:t>
            </a:r>
          </a:p>
        </p:txBody>
      </p:sp>
      <p:sp>
        <p:nvSpPr>
          <p:cNvPr id="4" name="Content Placeholder 3">
            <a:extLst>
              <a:ext uri="{FF2B5EF4-FFF2-40B4-BE49-F238E27FC236}">
                <a16:creationId xmlns:a16="http://schemas.microsoft.com/office/drawing/2014/main" id="{0FC53FFC-5ED8-181C-4A5F-A9D1628D4F64}"/>
              </a:ext>
            </a:extLst>
          </p:cNvPr>
          <p:cNvSpPr>
            <a:spLocks noGrp="1"/>
          </p:cNvSpPr>
          <p:nvPr>
            <p:ph sz="half" idx="2"/>
          </p:nvPr>
        </p:nvSpPr>
        <p:spPr>
          <a:xfrm>
            <a:off x="4571999" y="1041007"/>
            <a:ext cx="4428877" cy="4449790"/>
          </a:xfrm>
        </p:spPr>
        <p:txBody>
          <a:bodyPr vert="horz" lIns="91440" tIns="45720" rIns="91440" bIns="45720" rtlCol="0" anchor="t">
            <a:normAutofit/>
          </a:bodyPr>
          <a:lstStyle/>
          <a:p>
            <a:r>
              <a:rPr lang="en-US" sz="2000" err="1">
                <a:ea typeface="+mn-lt"/>
                <a:cs typeface="+mn-lt"/>
              </a:rPr>
              <a:t>Llamado</a:t>
            </a:r>
            <a:r>
              <a:rPr lang="en-US" sz="2000">
                <a:ea typeface="+mn-lt"/>
                <a:cs typeface="+mn-lt"/>
              </a:rPr>
              <a:t> a la </a:t>
            </a:r>
            <a:r>
              <a:rPr lang="en-US" sz="2000" err="1">
                <a:ea typeface="+mn-lt"/>
                <a:cs typeface="+mn-lt"/>
              </a:rPr>
              <a:t>adoración</a:t>
            </a:r>
            <a:endParaRPr lang="en-US" sz="2000"/>
          </a:p>
          <a:p>
            <a:pPr lvl="1"/>
            <a:r>
              <a:rPr lang="en-US" sz="1800">
                <a:ea typeface="+mn-lt"/>
                <a:cs typeface="+mn-lt"/>
              </a:rPr>
              <a:t>Individual o </a:t>
            </a:r>
            <a:r>
              <a:rPr lang="en-US" sz="1800" err="1">
                <a:ea typeface="+mn-lt"/>
                <a:cs typeface="+mn-lt"/>
              </a:rPr>
              <a:t>colectiva</a:t>
            </a:r>
            <a:endParaRPr lang="en-US" sz="1800"/>
          </a:p>
          <a:p>
            <a:pPr lvl="1"/>
            <a:r>
              <a:rPr lang="en-US" sz="1800">
                <a:ea typeface="+mn-lt"/>
                <a:cs typeface="+mn-lt"/>
              </a:rPr>
              <a:t>O, </a:t>
            </a:r>
            <a:r>
              <a:rPr lang="en-US" sz="1800" err="1">
                <a:ea typeface="+mn-lt"/>
                <a:cs typeface="+mn-lt"/>
              </a:rPr>
              <a:t>declaración</a:t>
            </a:r>
            <a:r>
              <a:rPr lang="en-US" sz="1800">
                <a:ea typeface="+mn-lt"/>
                <a:cs typeface="+mn-lt"/>
              </a:rPr>
              <a:t> de la </a:t>
            </a:r>
            <a:r>
              <a:rPr lang="en-US" sz="1800" err="1">
                <a:ea typeface="+mn-lt"/>
                <a:cs typeface="+mn-lt"/>
              </a:rPr>
              <a:t>grandeza</a:t>
            </a:r>
            <a:r>
              <a:rPr lang="en-US" sz="1800">
                <a:ea typeface="+mn-lt"/>
                <a:cs typeface="+mn-lt"/>
              </a:rPr>
              <a:t> de Dios</a:t>
            </a:r>
            <a:endParaRPr lang="en-US" sz="1800"/>
          </a:p>
          <a:p>
            <a:r>
              <a:rPr lang="en-US" sz="2000" err="1">
                <a:ea typeface="+mn-lt"/>
                <a:cs typeface="+mn-lt"/>
              </a:rPr>
              <a:t>Razones</a:t>
            </a:r>
            <a:r>
              <a:rPr lang="en-US" sz="2000">
                <a:ea typeface="+mn-lt"/>
                <a:cs typeface="+mn-lt"/>
              </a:rPr>
              <a:t> para </a:t>
            </a:r>
            <a:r>
              <a:rPr lang="en-US" sz="2000" err="1">
                <a:ea typeface="+mn-lt"/>
                <a:cs typeface="+mn-lt"/>
              </a:rPr>
              <a:t>alabar</a:t>
            </a:r>
            <a:r>
              <a:rPr lang="en-US" sz="2000">
                <a:ea typeface="+mn-lt"/>
                <a:cs typeface="+mn-lt"/>
              </a:rPr>
              <a:t> a Dios</a:t>
            </a:r>
            <a:endParaRPr lang="en-US" sz="2000"/>
          </a:p>
          <a:p>
            <a:pPr lvl="1"/>
            <a:r>
              <a:rPr lang="en-US" sz="1800" err="1">
                <a:ea typeface="+mn-lt"/>
                <a:cs typeface="+mn-lt"/>
              </a:rPr>
              <a:t>Bendiciones</a:t>
            </a:r>
            <a:r>
              <a:rPr lang="en-US" sz="1800">
                <a:ea typeface="+mn-lt"/>
                <a:cs typeface="+mn-lt"/>
              </a:rPr>
              <a:t> </a:t>
            </a:r>
            <a:r>
              <a:rPr lang="en-US" sz="1800" err="1">
                <a:ea typeface="+mn-lt"/>
                <a:cs typeface="+mn-lt"/>
              </a:rPr>
              <a:t>personales</a:t>
            </a:r>
            <a:endParaRPr lang="en-US" sz="1800"/>
          </a:p>
          <a:p>
            <a:pPr lvl="1">
              <a:spcAft>
                <a:spcPts val="0"/>
              </a:spcAft>
            </a:pPr>
            <a:r>
              <a:rPr lang="en-US" sz="1800" err="1">
                <a:ea typeface="+mn-lt"/>
                <a:cs typeface="+mn-lt"/>
              </a:rPr>
              <a:t>Bendiciones</a:t>
            </a:r>
            <a:r>
              <a:rPr lang="en-US" sz="1800">
                <a:ea typeface="+mn-lt"/>
                <a:cs typeface="+mn-lt"/>
              </a:rPr>
              <a:t> </a:t>
            </a:r>
            <a:r>
              <a:rPr lang="en-US" sz="1800" err="1">
                <a:ea typeface="+mn-lt"/>
                <a:cs typeface="+mn-lt"/>
              </a:rPr>
              <a:t>nacionales</a:t>
            </a:r>
            <a:endParaRPr lang="en-US" sz="1800"/>
          </a:p>
          <a:p>
            <a:pPr lvl="1">
              <a:spcAft>
                <a:spcPts val="0"/>
              </a:spcAft>
            </a:pPr>
            <a:r>
              <a:rPr lang="en-US" sz="1800" err="1">
                <a:ea typeface="+mn-lt"/>
                <a:cs typeface="+mn-lt"/>
              </a:rPr>
              <a:t>Universalidad</a:t>
            </a:r>
            <a:r>
              <a:rPr lang="en-US" sz="1800">
                <a:ea typeface="+mn-lt"/>
                <a:cs typeface="+mn-lt"/>
              </a:rPr>
              <a:t> del </a:t>
            </a:r>
            <a:r>
              <a:rPr lang="en-US" sz="1800" err="1">
                <a:ea typeface="+mn-lt"/>
                <a:cs typeface="+mn-lt"/>
              </a:rPr>
              <a:t>reinado</a:t>
            </a:r>
            <a:r>
              <a:rPr lang="en-US" sz="1800">
                <a:ea typeface="+mn-lt"/>
                <a:cs typeface="+mn-lt"/>
              </a:rPr>
              <a:t> de Dios</a:t>
            </a:r>
            <a:endParaRPr lang="en-US" sz="1800"/>
          </a:p>
          <a:p>
            <a:pPr lvl="1"/>
            <a:r>
              <a:rPr lang="en-US" sz="1800">
                <a:ea typeface="+mn-lt"/>
                <a:cs typeface="+mn-lt"/>
              </a:rPr>
              <a:t>A menudo </a:t>
            </a:r>
            <a:r>
              <a:rPr lang="en-US" sz="1800" err="1">
                <a:ea typeface="+mn-lt"/>
                <a:cs typeface="+mn-lt"/>
              </a:rPr>
              <a:t>comienza</a:t>
            </a:r>
            <a:r>
              <a:rPr lang="en-US" sz="1800">
                <a:ea typeface="+mn-lt"/>
                <a:cs typeface="+mn-lt"/>
              </a:rPr>
              <a:t> con "</a:t>
            </a:r>
            <a:r>
              <a:rPr lang="en-US" sz="1800" err="1">
                <a:ea typeface="+mn-lt"/>
                <a:cs typeface="+mn-lt"/>
              </a:rPr>
              <a:t>pues</a:t>
            </a:r>
            <a:r>
              <a:rPr lang="en-US" sz="1800">
                <a:ea typeface="+mn-lt"/>
                <a:cs typeface="+mn-lt"/>
              </a:rPr>
              <a:t>" o "</a:t>
            </a:r>
            <a:r>
              <a:rPr lang="en-US" sz="1800" err="1">
                <a:ea typeface="+mn-lt"/>
                <a:cs typeface="+mn-lt"/>
              </a:rPr>
              <a:t>porque</a:t>
            </a:r>
            <a:r>
              <a:rPr lang="en-US" sz="1800">
                <a:ea typeface="+mn-lt"/>
                <a:cs typeface="+mn-lt"/>
              </a:rPr>
              <a:t>"</a:t>
            </a:r>
            <a:endParaRPr lang="en-US" sz="1800"/>
          </a:p>
          <a:p>
            <a:r>
              <a:rPr lang="en-US" sz="2000" err="1">
                <a:ea typeface="+mn-lt"/>
                <a:cs typeface="+mn-lt"/>
              </a:rPr>
              <a:t>Llamados</a:t>
            </a:r>
            <a:r>
              <a:rPr lang="en-US" sz="2000">
                <a:ea typeface="+mn-lt"/>
                <a:cs typeface="+mn-lt"/>
              </a:rPr>
              <a:t> a </a:t>
            </a:r>
            <a:r>
              <a:rPr lang="en-US" sz="2000" err="1">
                <a:ea typeface="+mn-lt"/>
                <a:cs typeface="+mn-lt"/>
              </a:rPr>
              <a:t>más</a:t>
            </a:r>
            <a:r>
              <a:rPr lang="en-US" sz="2000">
                <a:ea typeface="+mn-lt"/>
                <a:cs typeface="+mn-lt"/>
              </a:rPr>
              <a:t> </a:t>
            </a:r>
            <a:r>
              <a:rPr lang="en-US" sz="2000" err="1">
                <a:ea typeface="+mn-lt"/>
                <a:cs typeface="+mn-lt"/>
              </a:rPr>
              <a:t>alabanzas</a:t>
            </a:r>
            <a:endParaRPr lang="en-US" sz="2000"/>
          </a:p>
          <a:p>
            <a:pPr lvl="1"/>
            <a:r>
              <a:rPr lang="en-US" sz="1800">
                <a:ea typeface="+mn-lt"/>
                <a:cs typeface="+mn-lt"/>
              </a:rPr>
              <a:t>O, </a:t>
            </a:r>
            <a:r>
              <a:rPr lang="en-US" sz="1800" err="1">
                <a:ea typeface="+mn-lt"/>
                <a:cs typeface="+mn-lt"/>
              </a:rPr>
              <a:t>una</a:t>
            </a:r>
            <a:r>
              <a:rPr lang="en-US" sz="1800">
                <a:ea typeface="+mn-lt"/>
                <a:cs typeface="+mn-lt"/>
              </a:rPr>
              <a:t> </a:t>
            </a:r>
            <a:r>
              <a:rPr lang="en-US" sz="1800" err="1">
                <a:ea typeface="+mn-lt"/>
                <a:cs typeface="+mn-lt"/>
              </a:rPr>
              <a:t>declaración</a:t>
            </a:r>
            <a:r>
              <a:rPr lang="en-US" sz="1800">
                <a:ea typeface="+mn-lt"/>
                <a:cs typeface="+mn-lt"/>
              </a:rPr>
              <a:t> de que Dios es </a:t>
            </a:r>
            <a:r>
              <a:rPr lang="en-US" sz="1800" err="1">
                <a:ea typeface="+mn-lt"/>
                <a:cs typeface="+mn-lt"/>
              </a:rPr>
              <a:t>digno</a:t>
            </a:r>
            <a:r>
              <a:rPr lang="en-US" sz="1800">
                <a:ea typeface="+mn-lt"/>
                <a:cs typeface="+mn-lt"/>
              </a:rPr>
              <a:t> de </a:t>
            </a:r>
            <a:r>
              <a:rPr lang="en-US" sz="1800" err="1">
                <a:ea typeface="+mn-lt"/>
                <a:cs typeface="+mn-lt"/>
              </a:rPr>
              <a:t>alabanza</a:t>
            </a:r>
            <a:endParaRPr lang="en-US" sz="1800" err="1"/>
          </a:p>
        </p:txBody>
      </p:sp>
    </p:spTree>
    <p:extLst>
      <p:ext uri="{BB962C8B-B14F-4D97-AF65-F5344CB8AC3E}">
        <p14:creationId xmlns:p14="http://schemas.microsoft.com/office/powerpoint/2010/main" val="11978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7E95-CF00-764D-FEC3-7500D31EE1DD}"/>
              </a:ext>
            </a:extLst>
          </p:cNvPr>
          <p:cNvSpPr>
            <a:spLocks noGrp="1"/>
          </p:cNvSpPr>
          <p:nvPr>
            <p:ph type="title"/>
          </p:nvPr>
        </p:nvSpPr>
        <p:spPr/>
        <p:txBody>
          <a:bodyPr/>
          <a:lstStyle/>
          <a:p>
            <a:r>
              <a:rPr lang="en-US">
                <a:latin typeface="Malgun Gothic"/>
                <a:ea typeface="Malgun Gothic"/>
              </a:rPr>
              <a:t>Main Themes / </a:t>
            </a:r>
            <a:r>
              <a:rPr lang="en-US" err="1">
                <a:latin typeface="Malgun Gothic"/>
                <a:ea typeface="Malgun Gothic"/>
              </a:rPr>
              <a:t>Temas</a:t>
            </a:r>
            <a:r>
              <a:rPr lang="en-US">
                <a:latin typeface="Malgun Gothic"/>
                <a:ea typeface="Malgun Gothic"/>
              </a:rPr>
              <a:t> </a:t>
            </a:r>
            <a:r>
              <a:rPr lang="en-US" err="1">
                <a:latin typeface="Malgun Gothic"/>
                <a:ea typeface="Malgun Gothic"/>
              </a:rPr>
              <a:t>principales</a:t>
            </a:r>
            <a:endParaRPr lang="en-US"/>
          </a:p>
        </p:txBody>
      </p:sp>
      <p:sp>
        <p:nvSpPr>
          <p:cNvPr id="3" name="Content Placeholder 2">
            <a:extLst>
              <a:ext uri="{FF2B5EF4-FFF2-40B4-BE49-F238E27FC236}">
                <a16:creationId xmlns:a16="http://schemas.microsoft.com/office/drawing/2014/main" id="{18BB1F57-37EF-4A50-A4C1-F682DEFBD3AE}"/>
              </a:ext>
            </a:extLst>
          </p:cNvPr>
          <p:cNvSpPr>
            <a:spLocks noGrp="1"/>
          </p:cNvSpPr>
          <p:nvPr>
            <p:ph sz="half" idx="1"/>
          </p:nvPr>
        </p:nvSpPr>
        <p:spPr/>
        <p:txBody>
          <a:bodyPr>
            <a:normAutofit/>
          </a:bodyPr>
          <a:lstStyle/>
          <a:p>
            <a:pPr marL="230188" indent="-196850">
              <a:buFont typeface="+mj-lt"/>
              <a:buAutoNum type="arabicPeriod"/>
            </a:pPr>
            <a:r>
              <a:rPr lang="en-US" sz="2000"/>
              <a:t>Creation</a:t>
            </a:r>
          </a:p>
          <a:p>
            <a:pPr marL="396875" lvl="1" indent="-192088"/>
            <a:r>
              <a:rPr lang="en-US" sz="1600"/>
              <a:t>God’s power is displayed in creating and sustaining the world</a:t>
            </a:r>
            <a:br>
              <a:rPr lang="en-US" sz="1600"/>
            </a:br>
            <a:endParaRPr lang="en-US" sz="1600"/>
          </a:p>
          <a:p>
            <a:pPr marL="230188" indent="-196850">
              <a:buFont typeface="+mj-lt"/>
              <a:buAutoNum type="arabicPeriod"/>
            </a:pPr>
            <a:r>
              <a:rPr lang="en-US" sz="2000"/>
              <a:t>God’s Sovereignty</a:t>
            </a:r>
          </a:p>
          <a:p>
            <a:pPr marL="396875" lvl="1" indent="-192088"/>
            <a:r>
              <a:rPr lang="en-US" sz="1600"/>
              <a:t>God has made a special covenant with Israel and rules over them</a:t>
            </a:r>
          </a:p>
          <a:p>
            <a:pPr marL="230188" indent="-196850">
              <a:buFont typeface="+mj-lt"/>
              <a:buAutoNum type="arabicPeriod"/>
            </a:pPr>
            <a:r>
              <a:rPr lang="en-US" sz="2000"/>
              <a:t>Israel’s History</a:t>
            </a:r>
          </a:p>
          <a:p>
            <a:pPr marL="396875" lvl="1" indent="-192088"/>
            <a:r>
              <a:rPr lang="en-US" sz="1600"/>
              <a:t>God acts on His people’s behalf</a:t>
            </a:r>
          </a:p>
        </p:txBody>
      </p:sp>
      <p:sp>
        <p:nvSpPr>
          <p:cNvPr id="4" name="Content Placeholder 3">
            <a:extLst>
              <a:ext uri="{FF2B5EF4-FFF2-40B4-BE49-F238E27FC236}">
                <a16:creationId xmlns:a16="http://schemas.microsoft.com/office/drawing/2014/main" id="{20EAA3EE-A78A-CB5D-8A8E-69967F803DCE}"/>
              </a:ext>
            </a:extLst>
          </p:cNvPr>
          <p:cNvSpPr>
            <a:spLocks noGrp="1"/>
          </p:cNvSpPr>
          <p:nvPr>
            <p:ph sz="half" idx="2"/>
          </p:nvPr>
        </p:nvSpPr>
        <p:spPr/>
        <p:txBody>
          <a:bodyPr vert="horz" lIns="91440" tIns="45720" rIns="91440" bIns="45720" rtlCol="0" anchor="t">
            <a:normAutofit/>
          </a:bodyPr>
          <a:lstStyle/>
          <a:p>
            <a:pPr marL="229870" indent="-196850">
              <a:buAutoNum type="arabicPeriod"/>
            </a:pPr>
            <a:r>
              <a:rPr lang="en-US" sz="2000">
                <a:ea typeface="+mn-lt"/>
                <a:cs typeface="+mn-lt"/>
              </a:rPr>
              <a:t>La </a:t>
            </a:r>
            <a:r>
              <a:rPr lang="en-US" sz="2000" err="1">
                <a:ea typeface="+mn-lt"/>
                <a:cs typeface="+mn-lt"/>
              </a:rPr>
              <a:t>creación</a:t>
            </a:r>
            <a:endParaRPr lang="en-US" err="1"/>
          </a:p>
          <a:p>
            <a:pPr marL="396875" lvl="1" indent="-191770"/>
            <a:r>
              <a:rPr lang="en-US" sz="1600">
                <a:ea typeface="+mn-lt"/>
                <a:cs typeface="+mn-lt"/>
              </a:rPr>
              <a:t>El </a:t>
            </a:r>
            <a:r>
              <a:rPr lang="en-US" sz="1600" err="1">
                <a:ea typeface="+mn-lt"/>
                <a:cs typeface="+mn-lt"/>
              </a:rPr>
              <a:t>poder</a:t>
            </a:r>
            <a:r>
              <a:rPr lang="en-US" sz="1600">
                <a:ea typeface="+mn-lt"/>
                <a:cs typeface="+mn-lt"/>
              </a:rPr>
              <a:t> de Dios se </a:t>
            </a:r>
            <a:r>
              <a:rPr lang="en-US" sz="1600" err="1">
                <a:ea typeface="+mn-lt"/>
                <a:cs typeface="+mn-lt"/>
              </a:rPr>
              <a:t>manifiesta</a:t>
            </a:r>
            <a:r>
              <a:rPr lang="en-US" sz="1600">
                <a:ea typeface="+mn-lt"/>
                <a:cs typeface="+mn-lt"/>
              </a:rPr>
              <a:t> </a:t>
            </a:r>
            <a:r>
              <a:rPr lang="en-US" sz="1600" err="1">
                <a:ea typeface="+mn-lt"/>
                <a:cs typeface="+mn-lt"/>
              </a:rPr>
              <a:t>en</a:t>
            </a:r>
            <a:r>
              <a:rPr lang="en-US" sz="1600">
                <a:ea typeface="+mn-lt"/>
                <a:cs typeface="+mn-lt"/>
              </a:rPr>
              <a:t> la </a:t>
            </a:r>
            <a:r>
              <a:rPr lang="en-US" sz="1600" err="1">
                <a:ea typeface="+mn-lt"/>
                <a:cs typeface="+mn-lt"/>
              </a:rPr>
              <a:t>creación</a:t>
            </a:r>
            <a:r>
              <a:rPr lang="en-US" sz="1600">
                <a:ea typeface="+mn-lt"/>
                <a:cs typeface="+mn-lt"/>
              </a:rPr>
              <a:t> y </a:t>
            </a:r>
            <a:r>
              <a:rPr lang="en-US" sz="1600" err="1">
                <a:ea typeface="+mn-lt"/>
                <a:cs typeface="+mn-lt"/>
              </a:rPr>
              <a:t>el</a:t>
            </a:r>
            <a:r>
              <a:rPr lang="en-US" sz="1600">
                <a:ea typeface="+mn-lt"/>
                <a:cs typeface="+mn-lt"/>
              </a:rPr>
              <a:t> </a:t>
            </a:r>
            <a:r>
              <a:rPr lang="en-US" sz="1600" err="1">
                <a:ea typeface="+mn-lt"/>
                <a:cs typeface="+mn-lt"/>
              </a:rPr>
              <a:t>sostenimiento</a:t>
            </a:r>
            <a:r>
              <a:rPr lang="en-US" sz="1600">
                <a:ea typeface="+mn-lt"/>
                <a:cs typeface="+mn-lt"/>
              </a:rPr>
              <a:t> del </a:t>
            </a:r>
            <a:br>
              <a:rPr lang="en-US" sz="1600">
                <a:ea typeface="+mn-lt"/>
                <a:cs typeface="+mn-lt"/>
              </a:rPr>
            </a:br>
            <a:r>
              <a:rPr lang="en-US" sz="1600" err="1">
                <a:ea typeface="+mn-lt"/>
                <a:cs typeface="+mn-lt"/>
              </a:rPr>
              <a:t>mundo</a:t>
            </a:r>
            <a:endParaRPr lang="en-US" sz="1600">
              <a:ea typeface="+mn-lt"/>
              <a:cs typeface="+mn-lt"/>
            </a:endParaRPr>
          </a:p>
          <a:p>
            <a:pPr marL="229870" indent="-196850">
              <a:buAutoNum type="arabicPeriod"/>
            </a:pPr>
            <a:r>
              <a:rPr lang="en-US" sz="2000">
                <a:ea typeface="+mn-lt"/>
                <a:cs typeface="+mn-lt"/>
              </a:rPr>
              <a:t>La </a:t>
            </a:r>
            <a:r>
              <a:rPr lang="en-US" sz="2000" err="1">
                <a:ea typeface="+mn-lt"/>
                <a:cs typeface="+mn-lt"/>
              </a:rPr>
              <a:t>soberanía</a:t>
            </a:r>
            <a:r>
              <a:rPr lang="en-US" sz="2000">
                <a:ea typeface="+mn-lt"/>
                <a:cs typeface="+mn-lt"/>
              </a:rPr>
              <a:t> de Dios</a:t>
            </a:r>
          </a:p>
          <a:p>
            <a:pPr marL="396875" lvl="1" indent="-191770"/>
            <a:r>
              <a:rPr lang="en-US" sz="1600">
                <a:ea typeface="+mn-lt"/>
                <a:cs typeface="+mn-lt"/>
              </a:rPr>
              <a:t>Dios ha </a:t>
            </a:r>
            <a:r>
              <a:rPr lang="en-US" sz="1600" err="1">
                <a:ea typeface="+mn-lt"/>
                <a:cs typeface="+mn-lt"/>
              </a:rPr>
              <a:t>hecho</a:t>
            </a:r>
            <a:r>
              <a:rPr lang="en-US" sz="1600">
                <a:ea typeface="+mn-lt"/>
                <a:cs typeface="+mn-lt"/>
              </a:rPr>
              <a:t> un </a:t>
            </a:r>
            <a:r>
              <a:rPr lang="en-US" sz="1600" err="1">
                <a:ea typeface="+mn-lt"/>
                <a:cs typeface="+mn-lt"/>
              </a:rPr>
              <a:t>pacto</a:t>
            </a:r>
            <a:r>
              <a:rPr lang="en-US" sz="1600">
                <a:ea typeface="+mn-lt"/>
                <a:cs typeface="+mn-lt"/>
              </a:rPr>
              <a:t> especial con Israel y </a:t>
            </a:r>
            <a:r>
              <a:rPr lang="en-US" sz="1600" err="1">
                <a:ea typeface="+mn-lt"/>
                <a:cs typeface="+mn-lt"/>
              </a:rPr>
              <a:t>reina</a:t>
            </a:r>
            <a:r>
              <a:rPr lang="en-US" sz="1600">
                <a:ea typeface="+mn-lt"/>
                <a:cs typeface="+mn-lt"/>
              </a:rPr>
              <a:t> </a:t>
            </a:r>
            <a:r>
              <a:rPr lang="en-US" sz="1600" err="1">
                <a:ea typeface="+mn-lt"/>
                <a:cs typeface="+mn-lt"/>
              </a:rPr>
              <a:t>sobre</a:t>
            </a:r>
            <a:r>
              <a:rPr lang="en-US" sz="1600">
                <a:ea typeface="+mn-lt"/>
                <a:cs typeface="+mn-lt"/>
              </a:rPr>
              <a:t> </a:t>
            </a:r>
            <a:r>
              <a:rPr lang="en-US" sz="1600" err="1">
                <a:ea typeface="+mn-lt"/>
                <a:cs typeface="+mn-lt"/>
              </a:rPr>
              <a:t>ellos</a:t>
            </a:r>
            <a:endParaRPr lang="en-US" sz="1600">
              <a:ea typeface="+mn-lt"/>
              <a:cs typeface="+mn-lt"/>
            </a:endParaRPr>
          </a:p>
          <a:p>
            <a:pPr marL="229870" indent="-196850">
              <a:buAutoNum type="arabicPeriod"/>
            </a:pPr>
            <a:r>
              <a:rPr lang="en-US" sz="2000">
                <a:ea typeface="+mn-lt"/>
                <a:cs typeface="+mn-lt"/>
              </a:rPr>
              <a:t>La </a:t>
            </a:r>
            <a:r>
              <a:rPr lang="en-US" sz="2000" err="1">
                <a:ea typeface="+mn-lt"/>
                <a:cs typeface="+mn-lt"/>
              </a:rPr>
              <a:t>historia</a:t>
            </a:r>
            <a:r>
              <a:rPr lang="en-US" sz="2000">
                <a:ea typeface="+mn-lt"/>
                <a:cs typeface="+mn-lt"/>
              </a:rPr>
              <a:t> de Israel</a:t>
            </a:r>
          </a:p>
          <a:p>
            <a:pPr marL="396875" lvl="1" indent="-191770"/>
            <a:r>
              <a:rPr lang="en-US" sz="1600">
                <a:ea typeface="+mn-lt"/>
                <a:cs typeface="+mn-lt"/>
              </a:rPr>
              <a:t>Dios </a:t>
            </a:r>
            <a:r>
              <a:rPr lang="en-US" sz="1600" err="1">
                <a:ea typeface="+mn-lt"/>
                <a:cs typeface="+mn-lt"/>
              </a:rPr>
              <a:t>obra</a:t>
            </a:r>
            <a:r>
              <a:rPr lang="en-US" sz="1600">
                <a:ea typeface="+mn-lt"/>
                <a:cs typeface="+mn-lt"/>
              </a:rPr>
              <a:t> </a:t>
            </a:r>
            <a:r>
              <a:rPr lang="en-US" sz="1600" err="1">
                <a:ea typeface="+mn-lt"/>
                <a:cs typeface="+mn-lt"/>
              </a:rPr>
              <a:t>por</a:t>
            </a:r>
            <a:r>
              <a:rPr lang="en-US" sz="1600">
                <a:ea typeface="+mn-lt"/>
                <a:cs typeface="+mn-lt"/>
              </a:rPr>
              <a:t> amor a </a:t>
            </a:r>
            <a:r>
              <a:rPr lang="en-US" sz="1600" err="1">
                <a:ea typeface="+mn-lt"/>
                <a:cs typeface="+mn-lt"/>
              </a:rPr>
              <a:t>Su</a:t>
            </a:r>
            <a:r>
              <a:rPr lang="en-US" sz="1600">
                <a:ea typeface="+mn-lt"/>
                <a:cs typeface="+mn-lt"/>
              </a:rPr>
              <a:t> pueblo</a:t>
            </a:r>
            <a:endParaRPr lang="en-US" sz="1600"/>
          </a:p>
          <a:p>
            <a:pPr marL="377190" indent="-342900">
              <a:buAutoNum type="arabicPeriod"/>
            </a:pPr>
            <a:endParaRPr lang="en-US" sz="2000">
              <a:ea typeface="+mn-lt"/>
              <a:cs typeface="+mn-lt"/>
            </a:endParaRPr>
          </a:p>
          <a:p>
            <a:pPr marL="377190" indent="-342900">
              <a:buAutoNum type="arabicPeriod"/>
            </a:pPr>
            <a:endParaRPr lang="en-US" sz="2000"/>
          </a:p>
          <a:p>
            <a:pPr lvl="1"/>
            <a:endParaRPr lang="en-US" sz="1600"/>
          </a:p>
          <a:p>
            <a:pPr marL="377190" indent="-342900">
              <a:buAutoNum type="arabicPeriod"/>
            </a:pPr>
            <a:endParaRPr lang="en-US" sz="2000"/>
          </a:p>
          <a:p>
            <a:pPr lvl="1"/>
            <a:endParaRPr lang="en-US" sz="1800"/>
          </a:p>
          <a:p>
            <a:pPr marL="377190" indent="-342900">
              <a:buAutoNum type="arabicPeriod"/>
            </a:pPr>
            <a:endParaRPr lang="en-US" sz="2000"/>
          </a:p>
          <a:p>
            <a:pPr lvl="1"/>
            <a:endParaRPr lang="en-US" sz="1800"/>
          </a:p>
        </p:txBody>
      </p:sp>
    </p:spTree>
    <p:extLst>
      <p:ext uri="{BB962C8B-B14F-4D97-AF65-F5344CB8AC3E}">
        <p14:creationId xmlns:p14="http://schemas.microsoft.com/office/powerpoint/2010/main" val="618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621160" y="704658"/>
            <a:ext cx="7901678" cy="1680814"/>
          </a:xfrm>
        </p:spPr>
        <p:txBody>
          <a:bodyPr/>
          <a:lstStyle/>
          <a:p>
            <a:r>
              <a:rPr lang="en-US" sz="2800"/>
              <a:t>Based on these psalms, how does praise benefit those who participate in it?</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566578" y="3329528"/>
            <a:ext cx="801084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Según estos salmos, ¿cómo beneficia la alabanza a quienes participan en ella?</a:t>
            </a:r>
            <a:endParaRPr lang="en-US"/>
          </a:p>
        </p:txBody>
      </p:sp>
    </p:spTree>
    <p:extLst>
      <p:ext uri="{BB962C8B-B14F-4D97-AF65-F5344CB8AC3E}">
        <p14:creationId xmlns:p14="http://schemas.microsoft.com/office/powerpoint/2010/main" val="22456979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B05E-7A21-8433-E199-08C393A1EDDF}"/>
              </a:ext>
            </a:extLst>
          </p:cNvPr>
          <p:cNvSpPr>
            <a:spLocks noGrp="1"/>
          </p:cNvSpPr>
          <p:nvPr>
            <p:ph type="title"/>
          </p:nvPr>
        </p:nvSpPr>
        <p:spPr/>
        <p:txBody>
          <a:bodyPr vert="horz" lIns="91440" tIns="45720" rIns="91440" bIns="45720" rtlCol="0" anchor="ctr">
            <a:noAutofit/>
          </a:bodyPr>
          <a:lstStyle/>
          <a:p>
            <a:r>
              <a:rPr lang="en-US" sz="2800">
                <a:latin typeface="Malgun Gothic"/>
                <a:ea typeface="Malgun Gothic"/>
              </a:rPr>
              <a:t>Praise Reminds Us… / La </a:t>
            </a:r>
            <a:r>
              <a:rPr lang="en-US" sz="2800" err="1">
                <a:latin typeface="Malgun Gothic"/>
                <a:ea typeface="Malgun Gothic"/>
              </a:rPr>
              <a:t>alabanza</a:t>
            </a:r>
            <a:r>
              <a:rPr lang="en-US" sz="2800">
                <a:latin typeface="Malgun Gothic"/>
                <a:ea typeface="Malgun Gothic"/>
              </a:rPr>
              <a:t> </a:t>
            </a:r>
            <a:r>
              <a:rPr lang="en-US" sz="2800" err="1">
                <a:latin typeface="Malgun Gothic"/>
                <a:ea typeface="Malgun Gothic"/>
              </a:rPr>
              <a:t>nos</a:t>
            </a:r>
            <a:r>
              <a:rPr lang="en-US" sz="2800">
                <a:latin typeface="Malgun Gothic"/>
                <a:ea typeface="Malgun Gothic"/>
              </a:rPr>
              <a:t> </a:t>
            </a:r>
            <a:r>
              <a:rPr lang="en-US" sz="2800" err="1">
                <a:latin typeface="Malgun Gothic"/>
                <a:ea typeface="Malgun Gothic"/>
              </a:rPr>
              <a:t>recuerda</a:t>
            </a:r>
            <a:r>
              <a:rPr lang="en-US" sz="2800">
                <a:latin typeface="Malgun Gothic"/>
                <a:ea typeface="Malgun Gothic"/>
              </a:rPr>
              <a:t>...</a:t>
            </a:r>
            <a:endParaRPr lang="en-US" sz="2800"/>
          </a:p>
        </p:txBody>
      </p:sp>
      <p:sp>
        <p:nvSpPr>
          <p:cNvPr id="3" name="Content Placeholder 2">
            <a:extLst>
              <a:ext uri="{FF2B5EF4-FFF2-40B4-BE49-F238E27FC236}">
                <a16:creationId xmlns:a16="http://schemas.microsoft.com/office/drawing/2014/main" id="{3F9325F0-6C99-0FB1-B3BC-A86AE88A5806}"/>
              </a:ext>
            </a:extLst>
          </p:cNvPr>
          <p:cNvSpPr>
            <a:spLocks noGrp="1"/>
          </p:cNvSpPr>
          <p:nvPr>
            <p:ph sz="half" idx="1"/>
          </p:nvPr>
        </p:nvSpPr>
        <p:spPr>
          <a:xfrm>
            <a:off x="337626" y="1041006"/>
            <a:ext cx="3820906" cy="4449790"/>
          </a:xfrm>
        </p:spPr>
        <p:txBody>
          <a:bodyPr>
            <a:normAutofit/>
          </a:bodyPr>
          <a:lstStyle/>
          <a:p>
            <a:r>
              <a:rPr lang="en-US" sz="1800"/>
              <a:t>That God keeps His promises</a:t>
            </a:r>
          </a:p>
          <a:p>
            <a:r>
              <a:rPr lang="en-US" sz="1800"/>
              <a:t>To make God our first priority</a:t>
            </a:r>
          </a:p>
          <a:p>
            <a:r>
              <a:rPr lang="en-US" sz="1800"/>
              <a:t>That God rules over the nations</a:t>
            </a:r>
          </a:p>
          <a:p>
            <a:pPr lvl="1"/>
            <a:r>
              <a:rPr lang="en-US" sz="1600"/>
              <a:t>Psalm 76:10 (Romans 8:31)</a:t>
            </a:r>
          </a:p>
          <a:p>
            <a:r>
              <a:rPr lang="en-US" sz="1800"/>
              <a:t>Of God’s nearness (relationship)</a:t>
            </a:r>
          </a:p>
          <a:p>
            <a:pPr lvl="1"/>
            <a:r>
              <a:rPr lang="en-US" sz="1600"/>
              <a:t>“You are holy, enthroned upon the praises of Israel” (Psalm 22:3)</a:t>
            </a:r>
          </a:p>
          <a:p>
            <a:r>
              <a:rPr lang="en-US" sz="1800"/>
              <a:t>Of God’s care for us</a:t>
            </a:r>
          </a:p>
          <a:p>
            <a:pPr lvl="1"/>
            <a:r>
              <a:rPr lang="en-US" sz="1600"/>
              <a:t>In other words, that we depend on God</a:t>
            </a:r>
          </a:p>
          <a:p>
            <a:r>
              <a:rPr lang="en-US" sz="1800"/>
              <a:t>That our joys are incomplete until we express them</a:t>
            </a:r>
          </a:p>
          <a:p>
            <a:endParaRPr lang="en-US"/>
          </a:p>
        </p:txBody>
      </p:sp>
      <p:sp>
        <p:nvSpPr>
          <p:cNvPr id="4" name="Content Placeholder 3">
            <a:extLst>
              <a:ext uri="{FF2B5EF4-FFF2-40B4-BE49-F238E27FC236}">
                <a16:creationId xmlns:a16="http://schemas.microsoft.com/office/drawing/2014/main" id="{573D308F-FCF5-94F6-79CC-E700E05EA7FB}"/>
              </a:ext>
            </a:extLst>
          </p:cNvPr>
          <p:cNvSpPr>
            <a:spLocks noGrp="1"/>
          </p:cNvSpPr>
          <p:nvPr>
            <p:ph sz="half" idx="2"/>
          </p:nvPr>
        </p:nvSpPr>
        <p:spPr/>
        <p:txBody>
          <a:bodyPr vert="horz" lIns="91440" tIns="45720" rIns="91440" bIns="45720" rtlCol="0" anchor="t">
            <a:normAutofit/>
          </a:bodyPr>
          <a:lstStyle/>
          <a:p>
            <a:r>
              <a:rPr lang="en-US" sz="1800">
                <a:ea typeface="+mn-lt"/>
                <a:cs typeface="+mn-lt"/>
              </a:rPr>
              <a:t>Que Dios </a:t>
            </a:r>
            <a:r>
              <a:rPr lang="en-US" sz="1800" err="1">
                <a:ea typeface="+mn-lt"/>
                <a:cs typeface="+mn-lt"/>
              </a:rPr>
              <a:t>cumple</a:t>
            </a:r>
            <a:r>
              <a:rPr lang="en-US" sz="1800">
                <a:ea typeface="+mn-lt"/>
                <a:cs typeface="+mn-lt"/>
              </a:rPr>
              <a:t> Sus </a:t>
            </a:r>
            <a:r>
              <a:rPr lang="en-US" sz="1800" err="1">
                <a:ea typeface="+mn-lt"/>
                <a:cs typeface="+mn-lt"/>
              </a:rPr>
              <a:t>promesas</a:t>
            </a:r>
            <a:endParaRPr lang="en-US" sz="1800"/>
          </a:p>
          <a:p>
            <a:r>
              <a:rPr lang="en-US" sz="1800" err="1">
                <a:ea typeface="+mn-lt"/>
                <a:cs typeface="+mn-lt"/>
              </a:rPr>
              <a:t>Hacer</a:t>
            </a:r>
            <a:r>
              <a:rPr lang="en-US" sz="1800">
                <a:ea typeface="+mn-lt"/>
                <a:cs typeface="+mn-lt"/>
              </a:rPr>
              <a:t> de Dios </a:t>
            </a:r>
            <a:r>
              <a:rPr lang="en-US" sz="1800" err="1">
                <a:ea typeface="+mn-lt"/>
                <a:cs typeface="+mn-lt"/>
              </a:rPr>
              <a:t>nuestra</a:t>
            </a:r>
            <a:r>
              <a:rPr lang="en-US" sz="1800">
                <a:ea typeface="+mn-lt"/>
                <a:cs typeface="+mn-lt"/>
              </a:rPr>
              <a:t> </a:t>
            </a:r>
            <a:r>
              <a:rPr lang="en-US" sz="1800" err="1">
                <a:ea typeface="+mn-lt"/>
                <a:cs typeface="+mn-lt"/>
              </a:rPr>
              <a:t>primera</a:t>
            </a:r>
            <a:r>
              <a:rPr lang="en-US" sz="1800">
                <a:ea typeface="+mn-lt"/>
                <a:cs typeface="+mn-lt"/>
              </a:rPr>
              <a:t> </a:t>
            </a:r>
            <a:r>
              <a:rPr lang="en-US" sz="1800" err="1">
                <a:ea typeface="+mn-lt"/>
                <a:cs typeface="+mn-lt"/>
              </a:rPr>
              <a:t>prioridad</a:t>
            </a:r>
            <a:endParaRPr lang="en-US" sz="1800"/>
          </a:p>
          <a:p>
            <a:r>
              <a:rPr lang="en-US" sz="1800">
                <a:ea typeface="+mn-lt"/>
                <a:cs typeface="+mn-lt"/>
              </a:rPr>
              <a:t>Que Dios </a:t>
            </a:r>
            <a:r>
              <a:rPr lang="en-US" sz="1800" err="1">
                <a:ea typeface="+mn-lt"/>
                <a:cs typeface="+mn-lt"/>
              </a:rPr>
              <a:t>domina</a:t>
            </a:r>
            <a:r>
              <a:rPr lang="en-US" sz="1800">
                <a:ea typeface="+mn-lt"/>
                <a:cs typeface="+mn-lt"/>
              </a:rPr>
              <a:t> </a:t>
            </a:r>
            <a:r>
              <a:rPr lang="en-US" sz="1800" err="1">
                <a:ea typeface="+mn-lt"/>
                <a:cs typeface="+mn-lt"/>
              </a:rPr>
              <a:t>sobre</a:t>
            </a:r>
            <a:r>
              <a:rPr lang="en-US" sz="1800">
                <a:ea typeface="+mn-lt"/>
                <a:cs typeface="+mn-lt"/>
              </a:rPr>
              <a:t> las </a:t>
            </a:r>
            <a:r>
              <a:rPr lang="en-US" sz="1800" err="1">
                <a:ea typeface="+mn-lt"/>
                <a:cs typeface="+mn-lt"/>
              </a:rPr>
              <a:t>naciones</a:t>
            </a:r>
            <a:endParaRPr lang="en-US">
              <a:ea typeface="+mn-lt"/>
              <a:cs typeface="+mn-lt"/>
            </a:endParaRPr>
          </a:p>
          <a:p>
            <a:pPr lvl="1"/>
            <a:r>
              <a:rPr lang="en-US" sz="1600">
                <a:ea typeface="+mn-lt"/>
                <a:cs typeface="+mn-lt"/>
              </a:rPr>
              <a:t>Salmo 76:10 (</a:t>
            </a:r>
            <a:r>
              <a:rPr lang="en-US" sz="1600" err="1">
                <a:ea typeface="+mn-lt"/>
                <a:cs typeface="+mn-lt"/>
              </a:rPr>
              <a:t>Romanos</a:t>
            </a:r>
            <a:r>
              <a:rPr lang="en-US" sz="1600">
                <a:ea typeface="+mn-lt"/>
                <a:cs typeface="+mn-lt"/>
              </a:rPr>
              <a:t> 8:31)</a:t>
            </a:r>
            <a:endParaRPr lang="en-US" sz="1600"/>
          </a:p>
          <a:p>
            <a:r>
              <a:rPr lang="en-US" sz="1800">
                <a:ea typeface="+mn-lt"/>
                <a:cs typeface="+mn-lt"/>
              </a:rPr>
              <a:t>De la </a:t>
            </a:r>
            <a:r>
              <a:rPr lang="en-US" sz="1800" err="1">
                <a:ea typeface="+mn-lt"/>
                <a:cs typeface="+mn-lt"/>
              </a:rPr>
              <a:t>cercanía</a:t>
            </a:r>
            <a:r>
              <a:rPr lang="en-US" sz="1800">
                <a:ea typeface="+mn-lt"/>
                <a:cs typeface="+mn-lt"/>
              </a:rPr>
              <a:t> de Dios (</a:t>
            </a:r>
            <a:r>
              <a:rPr lang="en-US" sz="1800" err="1">
                <a:ea typeface="+mn-lt"/>
                <a:cs typeface="+mn-lt"/>
              </a:rPr>
              <a:t>relación</a:t>
            </a:r>
            <a:r>
              <a:rPr lang="en-US" sz="1800">
                <a:ea typeface="+mn-lt"/>
                <a:cs typeface="+mn-lt"/>
              </a:rPr>
              <a:t>) </a:t>
            </a:r>
            <a:endParaRPr lang="en-US">
              <a:ea typeface="+mn-lt"/>
              <a:cs typeface="+mn-lt"/>
            </a:endParaRPr>
          </a:p>
          <a:p>
            <a:pPr lvl="1"/>
            <a:r>
              <a:rPr lang="en-US" sz="1600">
                <a:ea typeface="+mn-lt"/>
                <a:cs typeface="+mn-lt"/>
              </a:rPr>
              <a:t>"Tú </a:t>
            </a:r>
            <a:r>
              <a:rPr lang="en-US" sz="1600" err="1">
                <a:ea typeface="+mn-lt"/>
                <a:cs typeface="+mn-lt"/>
              </a:rPr>
              <a:t>eres</a:t>
            </a:r>
            <a:r>
              <a:rPr lang="en-US" sz="1600">
                <a:ea typeface="+mn-lt"/>
                <a:cs typeface="+mn-lt"/>
              </a:rPr>
              <a:t> santo, Que </a:t>
            </a:r>
            <a:r>
              <a:rPr lang="en-US" sz="1600" err="1">
                <a:ea typeface="+mn-lt"/>
                <a:cs typeface="+mn-lt"/>
              </a:rPr>
              <a:t>habitas</a:t>
            </a:r>
            <a:r>
              <a:rPr lang="en-US" sz="1600">
                <a:ea typeface="+mn-lt"/>
                <a:cs typeface="+mn-lt"/>
              </a:rPr>
              <a:t> entre las </a:t>
            </a:r>
            <a:r>
              <a:rPr lang="en-US" sz="1600" err="1">
                <a:ea typeface="+mn-lt"/>
                <a:cs typeface="+mn-lt"/>
              </a:rPr>
              <a:t>alabanzas</a:t>
            </a:r>
            <a:r>
              <a:rPr lang="en-US" sz="1600">
                <a:ea typeface="+mn-lt"/>
                <a:cs typeface="+mn-lt"/>
              </a:rPr>
              <a:t> de Israel" (Salmo 22:3)</a:t>
            </a:r>
            <a:endParaRPr lang="en-US" sz="1600"/>
          </a:p>
          <a:p>
            <a:r>
              <a:rPr lang="en-US" sz="1800">
                <a:ea typeface="+mn-lt"/>
                <a:cs typeface="+mn-lt"/>
              </a:rPr>
              <a:t>Que Dios </a:t>
            </a:r>
            <a:r>
              <a:rPr lang="en-US" sz="1800" err="1">
                <a:ea typeface="+mn-lt"/>
                <a:cs typeface="+mn-lt"/>
              </a:rPr>
              <a:t>nos</a:t>
            </a:r>
            <a:r>
              <a:rPr lang="en-US" sz="1800">
                <a:ea typeface="+mn-lt"/>
                <a:cs typeface="+mn-lt"/>
              </a:rPr>
              <a:t> </a:t>
            </a:r>
            <a:r>
              <a:rPr lang="en-US" sz="1800" err="1">
                <a:ea typeface="+mn-lt"/>
                <a:cs typeface="+mn-lt"/>
              </a:rPr>
              <a:t>cuida</a:t>
            </a:r>
            <a:endParaRPr lang="en-US" err="1">
              <a:ea typeface="+mn-lt"/>
              <a:cs typeface="+mn-lt"/>
            </a:endParaRPr>
          </a:p>
          <a:p>
            <a:pPr lvl="1">
              <a:spcAft>
                <a:spcPts val="0"/>
              </a:spcAft>
            </a:pPr>
            <a:r>
              <a:rPr lang="en-US" sz="1600">
                <a:ea typeface="+mn-lt"/>
                <a:cs typeface="+mn-lt"/>
              </a:rPr>
              <a:t>En </a:t>
            </a:r>
            <a:r>
              <a:rPr lang="en-US" sz="1600" err="1">
                <a:ea typeface="+mn-lt"/>
                <a:cs typeface="+mn-lt"/>
              </a:rPr>
              <a:t>otras</a:t>
            </a:r>
            <a:r>
              <a:rPr lang="en-US" sz="1600">
                <a:ea typeface="+mn-lt"/>
                <a:cs typeface="+mn-lt"/>
              </a:rPr>
              <a:t> palabras, que </a:t>
            </a:r>
            <a:r>
              <a:rPr lang="en-US" sz="1600" err="1">
                <a:ea typeface="+mn-lt"/>
                <a:cs typeface="+mn-lt"/>
              </a:rPr>
              <a:t>dependemos</a:t>
            </a:r>
            <a:r>
              <a:rPr lang="en-US" sz="1600">
                <a:ea typeface="+mn-lt"/>
                <a:cs typeface="+mn-lt"/>
              </a:rPr>
              <a:t> de Dios</a:t>
            </a:r>
            <a:endParaRPr lang="en-US" sz="1600"/>
          </a:p>
          <a:p>
            <a:r>
              <a:rPr lang="en-US" sz="1800">
                <a:ea typeface="+mn-lt"/>
                <a:cs typeface="+mn-lt"/>
              </a:rPr>
              <a:t>Que </a:t>
            </a:r>
            <a:r>
              <a:rPr lang="en-US" sz="1800" err="1">
                <a:ea typeface="+mn-lt"/>
                <a:cs typeface="+mn-lt"/>
              </a:rPr>
              <a:t>nuestras</a:t>
            </a:r>
            <a:r>
              <a:rPr lang="en-US" sz="1800">
                <a:ea typeface="+mn-lt"/>
                <a:cs typeface="+mn-lt"/>
              </a:rPr>
              <a:t> </a:t>
            </a:r>
            <a:r>
              <a:rPr lang="en-US" sz="1800" err="1">
                <a:ea typeface="+mn-lt"/>
                <a:cs typeface="+mn-lt"/>
              </a:rPr>
              <a:t>alegrías</a:t>
            </a:r>
            <a:r>
              <a:rPr lang="en-US" sz="1800">
                <a:ea typeface="+mn-lt"/>
                <a:cs typeface="+mn-lt"/>
              </a:rPr>
              <a:t> </a:t>
            </a:r>
            <a:r>
              <a:rPr lang="en-US" sz="1800" err="1">
                <a:ea typeface="+mn-lt"/>
                <a:cs typeface="+mn-lt"/>
              </a:rPr>
              <a:t>están</a:t>
            </a:r>
            <a:r>
              <a:rPr lang="en-US" sz="1800">
                <a:ea typeface="+mn-lt"/>
                <a:cs typeface="+mn-lt"/>
              </a:rPr>
              <a:t> </a:t>
            </a:r>
            <a:r>
              <a:rPr lang="en-US" sz="1800" err="1">
                <a:ea typeface="+mn-lt"/>
                <a:cs typeface="+mn-lt"/>
              </a:rPr>
              <a:t>incompletas</a:t>
            </a:r>
            <a:r>
              <a:rPr lang="en-US" sz="1800">
                <a:ea typeface="+mn-lt"/>
                <a:cs typeface="+mn-lt"/>
              </a:rPr>
              <a:t> hasta que las </a:t>
            </a:r>
            <a:r>
              <a:rPr lang="en-US" sz="1800" err="1">
                <a:ea typeface="+mn-lt"/>
                <a:cs typeface="+mn-lt"/>
              </a:rPr>
              <a:t>expresamos</a:t>
            </a:r>
            <a:endParaRPr lang="en-US" sz="1800"/>
          </a:p>
          <a:p>
            <a:endParaRPr lang="en-US"/>
          </a:p>
          <a:p>
            <a:endParaRPr lang="en-US"/>
          </a:p>
        </p:txBody>
      </p:sp>
    </p:spTree>
    <p:extLst>
      <p:ext uri="{BB962C8B-B14F-4D97-AF65-F5344CB8AC3E}">
        <p14:creationId xmlns:p14="http://schemas.microsoft.com/office/powerpoint/2010/main" val="42294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Identify the 2 major themes of psalms of praise</a:t>
            </a:r>
          </a:p>
          <a:p>
            <a:pPr marL="401638" lvl="1" indent="-196850">
              <a:buClr>
                <a:srgbClr val="C00000"/>
              </a:buClr>
              <a:buFont typeface="+mj-lt"/>
              <a:buAutoNum type="arabicPeriod"/>
            </a:pPr>
            <a:r>
              <a:rPr lang="en-US">
                <a:solidFill>
                  <a:srgbClr val="C00000"/>
                </a:solidFill>
              </a:rPr>
              <a:t>Creation</a:t>
            </a:r>
          </a:p>
          <a:p>
            <a:pPr marL="401638" lvl="1" indent="-196850">
              <a:buClr>
                <a:srgbClr val="C00000"/>
              </a:buClr>
              <a:buFont typeface="+mj-lt"/>
              <a:buAutoNum type="arabicPeriod"/>
            </a:pPr>
            <a:r>
              <a:rPr lang="en-US">
                <a:solidFill>
                  <a:srgbClr val="C00000"/>
                </a:solidFill>
              </a:rPr>
              <a:t>God’s Sovereignty</a:t>
            </a:r>
          </a:p>
          <a:p>
            <a:pPr marL="401638" lvl="1" indent="-196850">
              <a:buClr>
                <a:srgbClr val="C00000"/>
              </a:buClr>
              <a:buFont typeface="+mj-lt"/>
              <a:buAutoNum type="arabicPeriod"/>
            </a:pPr>
            <a:r>
              <a:rPr lang="en-US">
                <a:solidFill>
                  <a:srgbClr val="C00000"/>
                </a:solidFill>
              </a:rPr>
              <a:t>Israel’s History</a:t>
            </a:r>
          </a:p>
          <a:p>
            <a:r>
              <a:rPr lang="en-US"/>
              <a:t>Explain the difference between declarative praise and descriptive praise</a:t>
            </a:r>
          </a:p>
          <a:p>
            <a:pPr lvl="1"/>
            <a:r>
              <a:rPr lang="en-US">
                <a:solidFill>
                  <a:srgbClr val="C00000"/>
                </a:solidFill>
              </a:rPr>
              <a:t>Declarative – statement of praise to God or about God</a:t>
            </a:r>
          </a:p>
          <a:p>
            <a:pPr lvl="1"/>
            <a:r>
              <a:rPr lang="en-US">
                <a:solidFill>
                  <a:srgbClr val="C00000"/>
                </a:solidFill>
              </a:rPr>
              <a:t>Descriptive – explanation of why God is worthy of praise</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Identificar los 2 temas principales de los salmos de alabanza</a:t>
            </a:r>
          </a:p>
          <a:p>
            <a:pPr marL="401320" lvl="1" indent="-196850">
              <a:buAutoNum type="arabicPeriod"/>
            </a:pPr>
            <a:r>
              <a:rPr lang="en-US">
                <a:solidFill>
                  <a:srgbClr val="C00000"/>
                </a:solidFill>
                <a:ea typeface="+mn-lt"/>
                <a:cs typeface="+mn-lt"/>
              </a:rPr>
              <a:t>La </a:t>
            </a:r>
            <a:r>
              <a:rPr lang="en-US" err="1">
                <a:solidFill>
                  <a:srgbClr val="C00000"/>
                </a:solidFill>
                <a:ea typeface="+mn-lt"/>
                <a:cs typeface="+mn-lt"/>
              </a:rPr>
              <a:t>creación</a:t>
            </a:r>
            <a:endParaRPr lang="en-US" err="1">
              <a:ea typeface="+mn-lt"/>
              <a:cs typeface="+mn-lt"/>
            </a:endParaRPr>
          </a:p>
          <a:p>
            <a:pPr marL="401320" lvl="1" indent="-196850">
              <a:buAutoNum type="arabicPeriod"/>
            </a:pPr>
            <a:r>
              <a:rPr lang="en-US">
                <a:solidFill>
                  <a:srgbClr val="C00000"/>
                </a:solidFill>
                <a:ea typeface="+mn-lt"/>
                <a:cs typeface="+mn-lt"/>
              </a:rPr>
              <a:t>La </a:t>
            </a:r>
            <a:r>
              <a:rPr lang="en-US" err="1">
                <a:solidFill>
                  <a:srgbClr val="C00000"/>
                </a:solidFill>
                <a:ea typeface="+mn-lt"/>
                <a:cs typeface="+mn-lt"/>
              </a:rPr>
              <a:t>soberanía</a:t>
            </a:r>
            <a:r>
              <a:rPr lang="en-US">
                <a:solidFill>
                  <a:srgbClr val="C00000"/>
                </a:solidFill>
                <a:ea typeface="+mn-lt"/>
                <a:cs typeface="+mn-lt"/>
              </a:rPr>
              <a:t> de Dios</a:t>
            </a:r>
            <a:endParaRPr lang="en-US">
              <a:ea typeface="+mn-lt"/>
              <a:cs typeface="+mn-lt"/>
            </a:endParaRPr>
          </a:p>
          <a:p>
            <a:pPr marL="401320" lvl="1" indent="-196850">
              <a:buAutoNum type="arabicPeriod"/>
            </a:pPr>
            <a:r>
              <a:rPr lang="en-US">
                <a:solidFill>
                  <a:srgbClr val="C00000"/>
                </a:solidFill>
                <a:ea typeface="+mn-lt"/>
                <a:cs typeface="+mn-lt"/>
              </a:rPr>
              <a:t>La </a:t>
            </a:r>
            <a:r>
              <a:rPr lang="en-US" err="1">
                <a:solidFill>
                  <a:srgbClr val="C00000"/>
                </a:solidFill>
                <a:ea typeface="+mn-lt"/>
                <a:cs typeface="+mn-lt"/>
              </a:rPr>
              <a:t>historia</a:t>
            </a:r>
            <a:r>
              <a:rPr lang="en-US">
                <a:solidFill>
                  <a:srgbClr val="C00000"/>
                </a:solidFill>
                <a:ea typeface="+mn-lt"/>
                <a:cs typeface="+mn-lt"/>
              </a:rPr>
              <a:t> de Israel</a:t>
            </a:r>
            <a:endParaRPr lang="es-ES">
              <a:ea typeface="+mn-lt"/>
              <a:cs typeface="+mn-lt"/>
            </a:endParaRPr>
          </a:p>
          <a:p>
            <a:r>
              <a:rPr lang="es-ES"/>
              <a:t>Explicar la diferencia entre la alabanza declarativa y la alabanza descriptiva.</a:t>
            </a:r>
          </a:p>
          <a:p>
            <a:pPr lvl="1"/>
            <a:r>
              <a:rPr lang="en-US" err="1">
                <a:solidFill>
                  <a:srgbClr val="C00000"/>
                </a:solidFill>
                <a:ea typeface="+mn-lt"/>
                <a:cs typeface="+mn-lt"/>
              </a:rPr>
              <a:t>Declarativa</a:t>
            </a:r>
            <a:r>
              <a:rPr lang="en-US">
                <a:solidFill>
                  <a:srgbClr val="C00000"/>
                </a:solidFill>
                <a:ea typeface="+mn-lt"/>
                <a:cs typeface="+mn-lt"/>
              </a:rPr>
              <a:t> – Una </a:t>
            </a:r>
            <a:r>
              <a:rPr lang="en-US" err="1">
                <a:solidFill>
                  <a:srgbClr val="C00000"/>
                </a:solidFill>
                <a:ea typeface="+mn-lt"/>
                <a:cs typeface="+mn-lt"/>
              </a:rPr>
              <a:t>declaración</a:t>
            </a:r>
            <a:r>
              <a:rPr lang="en-US">
                <a:solidFill>
                  <a:srgbClr val="C00000"/>
                </a:solidFill>
                <a:ea typeface="+mn-lt"/>
                <a:cs typeface="+mn-lt"/>
              </a:rPr>
              <a:t> de </a:t>
            </a:r>
            <a:r>
              <a:rPr lang="en-US" err="1">
                <a:solidFill>
                  <a:srgbClr val="C00000"/>
                </a:solidFill>
                <a:ea typeface="+mn-lt"/>
                <a:cs typeface="+mn-lt"/>
              </a:rPr>
              <a:t>alabanza</a:t>
            </a:r>
            <a:r>
              <a:rPr lang="en-US">
                <a:solidFill>
                  <a:srgbClr val="C00000"/>
                </a:solidFill>
                <a:ea typeface="+mn-lt"/>
                <a:cs typeface="+mn-lt"/>
              </a:rPr>
              <a:t> a Dios o </a:t>
            </a:r>
            <a:r>
              <a:rPr lang="en-US" err="1">
                <a:solidFill>
                  <a:srgbClr val="C00000"/>
                </a:solidFill>
                <a:ea typeface="+mn-lt"/>
                <a:cs typeface="+mn-lt"/>
              </a:rPr>
              <a:t>sobre</a:t>
            </a:r>
            <a:r>
              <a:rPr lang="en-US">
                <a:solidFill>
                  <a:srgbClr val="C00000"/>
                </a:solidFill>
                <a:ea typeface="+mn-lt"/>
                <a:cs typeface="+mn-lt"/>
              </a:rPr>
              <a:t> Dios</a:t>
            </a:r>
            <a:endParaRPr lang="en-US">
              <a:ea typeface="+mn-lt"/>
              <a:cs typeface="+mn-lt"/>
            </a:endParaRPr>
          </a:p>
          <a:p>
            <a:pPr lvl="1"/>
            <a:r>
              <a:rPr lang="en-US" err="1">
                <a:solidFill>
                  <a:srgbClr val="C00000"/>
                </a:solidFill>
                <a:ea typeface="+mn-lt"/>
                <a:cs typeface="+mn-lt"/>
              </a:rPr>
              <a:t>Descriptiva</a:t>
            </a:r>
            <a:r>
              <a:rPr lang="en-US">
                <a:solidFill>
                  <a:srgbClr val="C00000"/>
                </a:solidFill>
                <a:ea typeface="+mn-lt"/>
                <a:cs typeface="+mn-lt"/>
              </a:rPr>
              <a:t> – Una </a:t>
            </a:r>
            <a:r>
              <a:rPr lang="en-US" err="1">
                <a:solidFill>
                  <a:srgbClr val="C00000"/>
                </a:solidFill>
                <a:ea typeface="+mn-lt"/>
                <a:cs typeface="+mn-lt"/>
              </a:rPr>
              <a:t>explicación</a:t>
            </a:r>
            <a:r>
              <a:rPr lang="en-US">
                <a:solidFill>
                  <a:srgbClr val="C00000"/>
                </a:solidFill>
                <a:ea typeface="+mn-lt"/>
                <a:cs typeface="+mn-lt"/>
              </a:rPr>
              <a:t> de </a:t>
            </a:r>
            <a:r>
              <a:rPr lang="en-US" err="1">
                <a:solidFill>
                  <a:srgbClr val="C00000"/>
                </a:solidFill>
                <a:ea typeface="+mn-lt"/>
                <a:cs typeface="+mn-lt"/>
              </a:rPr>
              <a:t>por</a:t>
            </a:r>
            <a:r>
              <a:rPr lang="en-US">
                <a:solidFill>
                  <a:srgbClr val="C00000"/>
                </a:solidFill>
                <a:ea typeface="+mn-lt"/>
                <a:cs typeface="+mn-lt"/>
              </a:rPr>
              <a:t> </a:t>
            </a:r>
            <a:r>
              <a:rPr lang="en-US" err="1">
                <a:solidFill>
                  <a:srgbClr val="C00000"/>
                </a:solidFill>
                <a:ea typeface="+mn-lt"/>
                <a:cs typeface="+mn-lt"/>
              </a:rPr>
              <a:t>qué</a:t>
            </a:r>
            <a:r>
              <a:rPr lang="en-US">
                <a:solidFill>
                  <a:srgbClr val="C00000"/>
                </a:solidFill>
                <a:ea typeface="+mn-lt"/>
                <a:cs typeface="+mn-lt"/>
              </a:rPr>
              <a:t> Dios es </a:t>
            </a:r>
            <a:r>
              <a:rPr lang="en-US" err="1">
                <a:solidFill>
                  <a:srgbClr val="C00000"/>
                </a:solidFill>
                <a:ea typeface="+mn-lt"/>
                <a:cs typeface="+mn-lt"/>
              </a:rPr>
              <a:t>digno</a:t>
            </a:r>
            <a:r>
              <a:rPr lang="en-US">
                <a:solidFill>
                  <a:srgbClr val="C00000"/>
                </a:solidFill>
                <a:ea typeface="+mn-lt"/>
                <a:cs typeface="+mn-lt"/>
              </a:rPr>
              <a:t> de </a:t>
            </a:r>
            <a:r>
              <a:rPr lang="en-US" err="1">
                <a:solidFill>
                  <a:srgbClr val="C00000"/>
                </a:solidFill>
                <a:ea typeface="+mn-lt"/>
                <a:cs typeface="+mn-lt"/>
              </a:rPr>
              <a:t>alabanza</a:t>
            </a:r>
            <a:endParaRPr lang="en-US" err="1">
              <a:solidFill>
                <a:srgbClr val="C00000"/>
              </a:solidFill>
            </a:endParaRPr>
          </a:p>
        </p:txBody>
      </p:sp>
    </p:spTree>
    <p:extLst>
      <p:ext uri="{BB962C8B-B14F-4D97-AF65-F5344CB8AC3E}">
        <p14:creationId xmlns:p14="http://schemas.microsoft.com/office/powerpoint/2010/main" val="3935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2400">
                <a:effectLst/>
              </a:rPr>
              <a:t>Living with the Psalms in moments of </a:t>
            </a:r>
            <a:br>
              <a:rPr lang="en-US" sz="2000">
                <a:effectLst/>
              </a:rPr>
            </a:br>
            <a:r>
              <a:rPr lang="en-US" sz="4800">
                <a:effectLst/>
              </a:rPr>
              <a:t>Learning</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9 / </a:t>
            </a:r>
            <a:r>
              <a:rPr lang="en-US" err="1">
                <a:solidFill>
                  <a:srgbClr val="C00000"/>
                </a:solidFill>
              </a:rPr>
              <a:t>Lección</a:t>
            </a:r>
            <a:r>
              <a:rPr lang="en-US">
                <a:solidFill>
                  <a:srgbClr val="C00000"/>
                </a:solidFill>
              </a:rPr>
              <a:t> 9</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2400">
                <a:effectLst/>
                <a:latin typeface="Malgun Gothic"/>
                <a:ea typeface="Malgun Gothic"/>
              </a:rPr>
              <a:t>Viviendo con los Salmos en momentos de </a:t>
            </a:r>
            <a:br>
              <a:rPr lang="es-ES" sz="2400">
                <a:effectLst/>
                <a:latin typeface="Malgun Gothic"/>
                <a:ea typeface="Malgun Gothic"/>
              </a:rPr>
            </a:br>
            <a:r>
              <a:rPr lang="es-ES" sz="4800">
                <a:latin typeface="Malgun Gothic"/>
                <a:ea typeface="Malgun Gothic"/>
              </a:rPr>
              <a:t>APRENDIZAJE</a:t>
            </a:r>
            <a:endParaRPr lang="en-US" sz="4800" err="1"/>
          </a:p>
        </p:txBody>
      </p:sp>
    </p:spTree>
    <p:extLst>
      <p:ext uri="{BB962C8B-B14F-4D97-AF65-F5344CB8AC3E}">
        <p14:creationId xmlns:p14="http://schemas.microsoft.com/office/powerpoint/2010/main" val="23935700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3 sources of wisdom as described in the Psalms</a:t>
            </a:r>
          </a:p>
          <a:p>
            <a:r>
              <a:rPr lang="en-US"/>
              <a:t>Explain how Instructional Psalms complete the cycle of spiritual growth that the psalms describe</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Enumerar 3 fuentes de sabiduría como se describe en los Salmos</a:t>
            </a:r>
          </a:p>
          <a:p>
            <a:r>
              <a:rPr lang="es-ES"/>
              <a:t>Explicar cómo los Salmos instructivos completan el ciclo de crecimiento espiritual que describen los salmos</a:t>
            </a:r>
          </a:p>
          <a:p>
            <a:endParaRPr lang="en-US"/>
          </a:p>
        </p:txBody>
      </p:sp>
    </p:spTree>
    <p:extLst>
      <p:ext uri="{BB962C8B-B14F-4D97-AF65-F5344CB8AC3E}">
        <p14:creationId xmlns:p14="http://schemas.microsoft.com/office/powerpoint/2010/main" val="284724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2D91-BB5E-C806-CD89-C000E4137B45}"/>
              </a:ext>
            </a:extLst>
          </p:cNvPr>
          <p:cNvSpPr>
            <a:spLocks noGrp="1"/>
          </p:cNvSpPr>
          <p:nvPr>
            <p:ph type="title"/>
          </p:nvPr>
        </p:nvSpPr>
        <p:spPr/>
        <p:txBody>
          <a:bodyPr/>
          <a:lstStyle/>
          <a:p>
            <a:r>
              <a:rPr lang="en-US"/>
              <a:t>Place in the OT / Lugar </a:t>
            </a:r>
            <a:r>
              <a:rPr lang="en-US" err="1"/>
              <a:t>en</a:t>
            </a:r>
            <a:r>
              <a:rPr lang="en-US"/>
              <a:t> el AT</a:t>
            </a:r>
          </a:p>
        </p:txBody>
      </p:sp>
      <p:sp>
        <p:nvSpPr>
          <p:cNvPr id="3" name="Content Placeholder 2">
            <a:extLst>
              <a:ext uri="{FF2B5EF4-FFF2-40B4-BE49-F238E27FC236}">
                <a16:creationId xmlns:a16="http://schemas.microsoft.com/office/drawing/2014/main" id="{9D8DD494-C7AA-0043-2101-22CD80F8F214}"/>
              </a:ext>
            </a:extLst>
          </p:cNvPr>
          <p:cNvSpPr>
            <a:spLocks noGrp="1"/>
          </p:cNvSpPr>
          <p:nvPr>
            <p:ph sz="half" idx="1"/>
          </p:nvPr>
        </p:nvSpPr>
        <p:spPr/>
        <p:txBody>
          <a:bodyPr>
            <a:normAutofit/>
          </a:bodyPr>
          <a:lstStyle/>
          <a:p>
            <a:r>
              <a:rPr lang="en-US" dirty="0"/>
              <a:t>The psalms are a record of what God’s people thought as they tried to obey the Law, believe the Prophets, and follow the advice of the Wisdom literature</a:t>
            </a:r>
          </a:p>
          <a:p>
            <a:pPr lvl="1"/>
            <a:r>
              <a:rPr lang="en-US" dirty="0"/>
              <a:t>5 books of psalms to match 5 books of law</a:t>
            </a:r>
          </a:p>
          <a:p>
            <a:r>
              <a:rPr lang="en-US" dirty="0"/>
              <a:t>Psalms are commentary for the rest of the Wisdom literature: </a:t>
            </a:r>
          </a:p>
          <a:p>
            <a:pPr lvl="1"/>
            <a:r>
              <a:rPr lang="en-US" dirty="0"/>
              <a:t>Proverbs: “Live like this and you will be blessed.”</a:t>
            </a:r>
          </a:p>
          <a:p>
            <a:pPr lvl="1"/>
            <a:r>
              <a:rPr lang="en-US" dirty="0"/>
              <a:t>Ecclesiastes: “I’m living like this and it seems pointless.”</a:t>
            </a:r>
          </a:p>
          <a:p>
            <a:pPr lvl="1"/>
            <a:r>
              <a:rPr lang="en-US" dirty="0"/>
              <a:t>Job: “I’ve lived like this and I’m not blessed—I’m cursed!”</a:t>
            </a:r>
          </a:p>
          <a:p>
            <a:pPr lvl="1"/>
            <a:r>
              <a:rPr lang="en-US" dirty="0"/>
              <a:t>Psalms: “Here’s how it feels to experience these things.”</a:t>
            </a:r>
          </a:p>
          <a:p>
            <a:pPr lvl="1"/>
            <a:endParaRPr lang="en-US" dirty="0"/>
          </a:p>
        </p:txBody>
      </p:sp>
      <p:sp>
        <p:nvSpPr>
          <p:cNvPr id="4" name="Content Placeholder 3">
            <a:extLst>
              <a:ext uri="{FF2B5EF4-FFF2-40B4-BE49-F238E27FC236}">
                <a16:creationId xmlns:a16="http://schemas.microsoft.com/office/drawing/2014/main" id="{2AC4EBC2-4DE7-F8B6-C8B0-86BB64BC95FA}"/>
              </a:ext>
            </a:extLst>
          </p:cNvPr>
          <p:cNvSpPr>
            <a:spLocks noGrp="1"/>
          </p:cNvSpPr>
          <p:nvPr>
            <p:ph sz="half" idx="2"/>
          </p:nvPr>
        </p:nvSpPr>
        <p:spPr>
          <a:xfrm>
            <a:off x="4572000" y="1041007"/>
            <a:ext cx="4234375" cy="4449790"/>
          </a:xfrm>
        </p:spPr>
        <p:txBody>
          <a:bodyPr>
            <a:normAutofit/>
          </a:bodyPr>
          <a:lstStyle/>
          <a:p>
            <a:r>
              <a:rPr lang="en-US" dirty="0"/>
              <a:t>Los </a:t>
            </a:r>
            <a:r>
              <a:rPr lang="en-US" dirty="0" err="1"/>
              <a:t>salmos</a:t>
            </a:r>
            <a:r>
              <a:rPr lang="en-US" dirty="0"/>
              <a:t> son un </a:t>
            </a:r>
            <a:r>
              <a:rPr lang="en-US" dirty="0" err="1"/>
              <a:t>registro</a:t>
            </a:r>
            <a:r>
              <a:rPr lang="en-US" dirty="0"/>
              <a:t> de lo que </a:t>
            </a:r>
            <a:r>
              <a:rPr lang="en-US" dirty="0" err="1"/>
              <a:t>pensaba</a:t>
            </a:r>
            <a:r>
              <a:rPr lang="en-US" dirty="0"/>
              <a:t> </a:t>
            </a:r>
            <a:r>
              <a:rPr lang="en-US" dirty="0" err="1"/>
              <a:t>el</a:t>
            </a:r>
            <a:r>
              <a:rPr lang="en-US" dirty="0"/>
              <a:t> pueblo de Dios </a:t>
            </a:r>
            <a:r>
              <a:rPr lang="en-US" dirty="0" err="1"/>
              <a:t>mientras</a:t>
            </a:r>
            <a:r>
              <a:rPr lang="en-US" dirty="0"/>
              <a:t> </a:t>
            </a:r>
            <a:r>
              <a:rPr lang="en-US" dirty="0" err="1"/>
              <a:t>trataban</a:t>
            </a:r>
            <a:r>
              <a:rPr lang="en-US" dirty="0"/>
              <a:t> de </a:t>
            </a:r>
            <a:r>
              <a:rPr lang="en-US" dirty="0" err="1"/>
              <a:t>obedecer</a:t>
            </a:r>
            <a:r>
              <a:rPr lang="en-US" dirty="0"/>
              <a:t> la Ley, </a:t>
            </a:r>
            <a:r>
              <a:rPr lang="en-US" dirty="0" err="1"/>
              <a:t>creer</a:t>
            </a:r>
            <a:r>
              <a:rPr lang="en-US" dirty="0"/>
              <a:t> a </a:t>
            </a:r>
            <a:r>
              <a:rPr lang="en-US" dirty="0" err="1"/>
              <a:t>los</a:t>
            </a:r>
            <a:r>
              <a:rPr lang="en-US" dirty="0"/>
              <a:t> </a:t>
            </a:r>
            <a:r>
              <a:rPr lang="en-US" dirty="0" err="1"/>
              <a:t>profetas</a:t>
            </a:r>
            <a:r>
              <a:rPr lang="en-US" dirty="0"/>
              <a:t>, y </a:t>
            </a:r>
            <a:r>
              <a:rPr lang="en-US" dirty="0" err="1"/>
              <a:t>seguir</a:t>
            </a:r>
            <a:r>
              <a:rPr lang="en-US" dirty="0"/>
              <a:t> </a:t>
            </a:r>
            <a:r>
              <a:rPr lang="en-US" dirty="0" err="1"/>
              <a:t>el</a:t>
            </a:r>
            <a:r>
              <a:rPr lang="en-US" dirty="0"/>
              <a:t> </a:t>
            </a:r>
            <a:r>
              <a:rPr lang="en-US" dirty="0" err="1"/>
              <a:t>consejo</a:t>
            </a:r>
            <a:r>
              <a:rPr lang="en-US" dirty="0"/>
              <a:t> de la literature de la </a:t>
            </a:r>
            <a:r>
              <a:rPr lang="en-US" dirty="0" err="1"/>
              <a:t>sabiduría</a:t>
            </a:r>
            <a:r>
              <a:rPr lang="en-US" dirty="0"/>
              <a:t>.</a:t>
            </a:r>
          </a:p>
          <a:p>
            <a:pPr lvl="1"/>
            <a:r>
              <a:rPr lang="en-US" dirty="0"/>
              <a:t>5 </a:t>
            </a:r>
            <a:r>
              <a:rPr lang="en-US" dirty="0" err="1"/>
              <a:t>libros</a:t>
            </a:r>
            <a:r>
              <a:rPr lang="en-US" dirty="0"/>
              <a:t> de </a:t>
            </a:r>
            <a:r>
              <a:rPr lang="en-US" dirty="0" err="1"/>
              <a:t>salmos</a:t>
            </a:r>
            <a:r>
              <a:rPr lang="en-US" dirty="0"/>
              <a:t> para </a:t>
            </a:r>
            <a:r>
              <a:rPr lang="en-US" dirty="0" err="1"/>
              <a:t>corresponder</a:t>
            </a:r>
            <a:r>
              <a:rPr lang="en-US" dirty="0"/>
              <a:t> a 5 </a:t>
            </a:r>
            <a:r>
              <a:rPr lang="en-US" dirty="0" err="1"/>
              <a:t>libros</a:t>
            </a:r>
            <a:r>
              <a:rPr lang="en-US" dirty="0"/>
              <a:t> de ley</a:t>
            </a:r>
          </a:p>
          <a:p>
            <a:r>
              <a:rPr lang="en-US" dirty="0"/>
              <a:t>Los </a:t>
            </a:r>
            <a:r>
              <a:rPr lang="en-US" dirty="0" err="1"/>
              <a:t>salmos</a:t>
            </a:r>
            <a:r>
              <a:rPr lang="en-US" dirty="0"/>
              <a:t> </a:t>
            </a:r>
            <a:r>
              <a:rPr lang="en-US" dirty="0" err="1"/>
              <a:t>sirven</a:t>
            </a:r>
            <a:r>
              <a:rPr lang="en-US" dirty="0"/>
              <a:t> de </a:t>
            </a:r>
            <a:r>
              <a:rPr lang="en-US" dirty="0" err="1"/>
              <a:t>comentarista</a:t>
            </a:r>
            <a:r>
              <a:rPr lang="en-US" dirty="0"/>
              <a:t> para </a:t>
            </a:r>
            <a:r>
              <a:rPr lang="en-US" dirty="0" err="1"/>
              <a:t>el</a:t>
            </a:r>
            <a:r>
              <a:rPr lang="en-US" dirty="0"/>
              <a:t> resto de la </a:t>
            </a:r>
            <a:r>
              <a:rPr lang="en-US" dirty="0" err="1"/>
              <a:t>literatura</a:t>
            </a:r>
            <a:r>
              <a:rPr lang="en-US" dirty="0"/>
              <a:t> de la </a:t>
            </a:r>
            <a:r>
              <a:rPr lang="en-US" dirty="0" err="1"/>
              <a:t>sabiduría</a:t>
            </a:r>
            <a:r>
              <a:rPr lang="en-US" dirty="0"/>
              <a:t>: </a:t>
            </a:r>
          </a:p>
          <a:p>
            <a:pPr lvl="1"/>
            <a:r>
              <a:rPr lang="en-US" dirty="0" err="1"/>
              <a:t>Proverbios</a:t>
            </a:r>
            <a:r>
              <a:rPr lang="en-US" dirty="0"/>
              <a:t>: “</a:t>
            </a:r>
            <a:r>
              <a:rPr lang="en-US" dirty="0" err="1"/>
              <a:t>Vive</a:t>
            </a:r>
            <a:r>
              <a:rPr lang="en-US" dirty="0"/>
              <a:t> </a:t>
            </a:r>
            <a:r>
              <a:rPr lang="en-US" dirty="0" err="1"/>
              <a:t>así</a:t>
            </a:r>
            <a:r>
              <a:rPr lang="en-US" dirty="0"/>
              <a:t> y </a:t>
            </a:r>
            <a:r>
              <a:rPr lang="en-US" dirty="0" err="1"/>
              <a:t>serás</a:t>
            </a:r>
            <a:r>
              <a:rPr lang="en-US" dirty="0"/>
              <a:t> </a:t>
            </a:r>
            <a:r>
              <a:rPr lang="en-US" dirty="0" err="1"/>
              <a:t>bendecido</a:t>
            </a:r>
            <a:r>
              <a:rPr lang="en-US" dirty="0"/>
              <a:t>”.</a:t>
            </a:r>
          </a:p>
          <a:p>
            <a:pPr lvl="1"/>
            <a:r>
              <a:rPr lang="en-US" dirty="0" err="1"/>
              <a:t>Eclesiastés</a:t>
            </a:r>
            <a:r>
              <a:rPr lang="en-US" dirty="0"/>
              <a:t>: “</a:t>
            </a:r>
            <a:r>
              <a:rPr lang="en-US" dirty="0" err="1"/>
              <a:t>Estoy</a:t>
            </a:r>
            <a:r>
              <a:rPr lang="en-US" dirty="0"/>
              <a:t> </a:t>
            </a:r>
            <a:r>
              <a:rPr lang="en-US" dirty="0" err="1"/>
              <a:t>viviendo</a:t>
            </a:r>
            <a:r>
              <a:rPr lang="en-US" dirty="0"/>
              <a:t> </a:t>
            </a:r>
            <a:r>
              <a:rPr lang="en-US" dirty="0" err="1"/>
              <a:t>así</a:t>
            </a:r>
            <a:r>
              <a:rPr lang="en-US" dirty="0"/>
              <a:t> y </a:t>
            </a:r>
            <a:r>
              <a:rPr lang="en-US" dirty="0" err="1"/>
              <a:t>parece</a:t>
            </a:r>
            <a:r>
              <a:rPr lang="en-US" dirty="0"/>
              <a:t> que es </a:t>
            </a:r>
            <a:r>
              <a:rPr lang="en-US" dirty="0" err="1"/>
              <a:t>inútil</a:t>
            </a:r>
            <a:r>
              <a:rPr lang="en-US" dirty="0"/>
              <a:t>”.</a:t>
            </a:r>
          </a:p>
          <a:p>
            <a:pPr lvl="1"/>
            <a:r>
              <a:rPr lang="en-US" dirty="0"/>
              <a:t>Job: “¡He </a:t>
            </a:r>
            <a:r>
              <a:rPr lang="en-US" dirty="0" err="1"/>
              <a:t>vivido</a:t>
            </a:r>
            <a:r>
              <a:rPr lang="en-US" dirty="0"/>
              <a:t> </a:t>
            </a:r>
            <a:r>
              <a:rPr lang="en-US" dirty="0" err="1"/>
              <a:t>así</a:t>
            </a:r>
            <a:r>
              <a:rPr lang="en-US" dirty="0"/>
              <a:t> y no soy </a:t>
            </a:r>
            <a:r>
              <a:rPr lang="en-US" dirty="0" err="1"/>
              <a:t>bendecido</a:t>
            </a:r>
            <a:r>
              <a:rPr lang="en-US" dirty="0"/>
              <a:t>—</a:t>
            </a:r>
            <a:r>
              <a:rPr lang="en-US" dirty="0" err="1"/>
              <a:t>más</a:t>
            </a:r>
            <a:r>
              <a:rPr lang="en-US" dirty="0"/>
              <a:t> bien </a:t>
            </a:r>
            <a:r>
              <a:rPr lang="en-US" dirty="0" err="1"/>
              <a:t>maldito</a:t>
            </a:r>
            <a:r>
              <a:rPr lang="en-US" dirty="0"/>
              <a:t>!”</a:t>
            </a:r>
          </a:p>
          <a:p>
            <a:pPr lvl="1"/>
            <a:r>
              <a:rPr lang="en-US" dirty="0" err="1"/>
              <a:t>Salmos</a:t>
            </a:r>
            <a:r>
              <a:rPr lang="en-US" dirty="0"/>
              <a:t>: “</a:t>
            </a:r>
            <a:r>
              <a:rPr lang="en-US" dirty="0" err="1"/>
              <a:t>Así</a:t>
            </a:r>
            <a:r>
              <a:rPr lang="en-US" dirty="0"/>
              <a:t> se </a:t>
            </a:r>
            <a:r>
              <a:rPr lang="en-US" dirty="0" err="1"/>
              <a:t>siente</a:t>
            </a:r>
            <a:r>
              <a:rPr lang="en-US" dirty="0"/>
              <a:t> pasar </a:t>
            </a:r>
            <a:r>
              <a:rPr lang="en-US" dirty="0" err="1"/>
              <a:t>por</a:t>
            </a:r>
            <a:r>
              <a:rPr lang="en-US" dirty="0"/>
              <a:t> </a:t>
            </a:r>
            <a:r>
              <a:rPr lang="en-US" dirty="0" err="1"/>
              <a:t>estas</a:t>
            </a:r>
            <a:r>
              <a:rPr lang="en-US" dirty="0"/>
              <a:t> </a:t>
            </a:r>
            <a:r>
              <a:rPr lang="en-US" dirty="0" err="1"/>
              <a:t>cosas</a:t>
            </a:r>
            <a:r>
              <a:rPr lang="en-US" dirty="0"/>
              <a:t>.”</a:t>
            </a:r>
          </a:p>
          <a:p>
            <a:endParaRPr lang="en-US" dirty="0"/>
          </a:p>
        </p:txBody>
      </p:sp>
    </p:spTree>
    <p:extLst>
      <p:ext uri="{BB962C8B-B14F-4D97-AF65-F5344CB8AC3E}">
        <p14:creationId xmlns:p14="http://schemas.microsoft.com/office/powerpoint/2010/main" val="281087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EF19814-0E55-9154-0479-7C436FCDDEF9}"/>
              </a:ext>
            </a:extLst>
          </p:cNvPr>
          <p:cNvSpPr/>
          <p:nvPr/>
        </p:nvSpPr>
        <p:spPr>
          <a:xfrm>
            <a:off x="230588" y="2250219"/>
            <a:ext cx="3824577" cy="3182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E8A2A3-569A-D79B-C281-C8607B521B6C}"/>
              </a:ext>
            </a:extLst>
          </p:cNvPr>
          <p:cNvSpPr>
            <a:spLocks noGrp="1"/>
          </p:cNvSpPr>
          <p:nvPr>
            <p:ph type="title"/>
          </p:nvPr>
        </p:nvSpPr>
        <p:spPr>
          <a:xfrm>
            <a:off x="3998596" y="3820330"/>
            <a:ext cx="5120603" cy="1393913"/>
          </a:xfrm>
        </p:spPr>
        <p:txBody>
          <a:bodyPr>
            <a:normAutofit/>
          </a:bodyPr>
          <a:lstStyle/>
          <a:p>
            <a:pPr algn="ctr"/>
            <a:r>
              <a:rPr lang="en-US" sz="3200"/>
              <a:t>Living with the Psalms</a:t>
            </a:r>
            <a:br>
              <a:rPr lang="en-US" sz="3200"/>
            </a:br>
            <a:r>
              <a:rPr lang="en-US" sz="3200" err="1"/>
              <a:t>Viviendo</a:t>
            </a:r>
            <a:r>
              <a:rPr lang="en-US" sz="3200"/>
              <a:t> con </a:t>
            </a:r>
            <a:r>
              <a:rPr lang="en-US" sz="3200" err="1"/>
              <a:t>los</a:t>
            </a:r>
            <a:r>
              <a:rPr lang="en-US" sz="3200"/>
              <a:t> </a:t>
            </a:r>
            <a:r>
              <a:rPr lang="en-US" sz="3200" err="1"/>
              <a:t>Salmos</a:t>
            </a:r>
            <a:endParaRPr lang="en-US" sz="3200"/>
          </a:p>
        </p:txBody>
      </p:sp>
      <p:sp>
        <p:nvSpPr>
          <p:cNvPr id="4" name="Oval 3">
            <a:extLst>
              <a:ext uri="{FF2B5EF4-FFF2-40B4-BE49-F238E27FC236}">
                <a16:creationId xmlns:a16="http://schemas.microsoft.com/office/drawing/2014/main" id="{2D87C027-8DE4-1D25-B8AC-12B39C30B746}"/>
              </a:ext>
            </a:extLst>
          </p:cNvPr>
          <p:cNvSpPr>
            <a:spLocks noChangeAspect="1"/>
          </p:cNvSpPr>
          <p:nvPr/>
        </p:nvSpPr>
        <p:spPr>
          <a:xfrm>
            <a:off x="30417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500"/>
              <a:t>Lament </a:t>
            </a:r>
            <a:r>
              <a:rPr lang="en-US" sz="1500" err="1"/>
              <a:t>Lamento</a:t>
            </a:r>
            <a:endParaRPr lang="en-US" sz="1500"/>
          </a:p>
        </p:txBody>
      </p:sp>
      <p:sp>
        <p:nvSpPr>
          <p:cNvPr id="5" name="Oval 4">
            <a:extLst>
              <a:ext uri="{FF2B5EF4-FFF2-40B4-BE49-F238E27FC236}">
                <a16:creationId xmlns:a16="http://schemas.microsoft.com/office/drawing/2014/main" id="{CC9F87C9-548C-612D-86F3-88D89EE00FD2}"/>
              </a:ext>
            </a:extLst>
          </p:cNvPr>
          <p:cNvSpPr>
            <a:spLocks noChangeAspect="1"/>
          </p:cNvSpPr>
          <p:nvPr/>
        </p:nvSpPr>
        <p:spPr>
          <a:xfrm>
            <a:off x="1377808" y="3997879"/>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Imprecation</a:t>
            </a:r>
          </a:p>
          <a:p>
            <a:pPr algn="ctr"/>
            <a:r>
              <a:rPr lang="en-US" sz="1500" err="1"/>
              <a:t>Imprecación</a:t>
            </a:r>
            <a:endParaRPr lang="en-US" sz="1500"/>
          </a:p>
        </p:txBody>
      </p:sp>
      <p:cxnSp>
        <p:nvCxnSpPr>
          <p:cNvPr id="7" name="Straight Connector 6">
            <a:extLst>
              <a:ext uri="{FF2B5EF4-FFF2-40B4-BE49-F238E27FC236}">
                <a16:creationId xmlns:a16="http://schemas.microsoft.com/office/drawing/2014/main" id="{9473685E-4BAA-E751-FE60-6BAB2A85CDC6}"/>
              </a:ext>
            </a:extLst>
          </p:cNvPr>
          <p:cNvCxnSpPr>
            <a:cxnSpLocks/>
          </p:cNvCxnSpPr>
          <p:nvPr/>
        </p:nvCxnSpPr>
        <p:spPr>
          <a:xfrm>
            <a:off x="1377808" y="3524714"/>
            <a:ext cx="1767589"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36CFB2-894E-3351-A124-927D5BE5A014}"/>
              </a:ext>
            </a:extLst>
          </p:cNvPr>
          <p:cNvCxnSpPr>
            <a:cxnSpLocks/>
          </p:cNvCxnSpPr>
          <p:nvPr/>
        </p:nvCxnSpPr>
        <p:spPr>
          <a:xfrm flipV="1">
            <a:off x="2261602" y="3644704"/>
            <a:ext cx="822226" cy="80802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1CBBAAF7-873E-7DCE-9EAC-C3879E115EAA}"/>
              </a:ext>
            </a:extLst>
          </p:cNvPr>
          <p:cNvCxnSpPr>
            <a:cxnSpLocks/>
          </p:cNvCxnSpPr>
          <p:nvPr/>
        </p:nvCxnSpPr>
        <p:spPr>
          <a:xfrm flipV="1">
            <a:off x="3263719" y="893500"/>
            <a:ext cx="5120604" cy="2657756"/>
          </a:xfrm>
          <a:prstGeom prst="line">
            <a:avLst/>
          </a:prstGeom>
          <a:ln w="57150"/>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1F5552AF-597E-7329-1D9F-10C4372E7B4F}"/>
              </a:ext>
            </a:extLst>
          </p:cNvPr>
          <p:cNvSpPr>
            <a:spLocks noChangeAspect="1"/>
          </p:cNvSpPr>
          <p:nvPr/>
        </p:nvSpPr>
        <p:spPr>
          <a:xfrm>
            <a:off x="2566763" y="2784861"/>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Trust</a:t>
            </a:r>
          </a:p>
          <a:p>
            <a:pPr algn="ctr"/>
            <a:r>
              <a:rPr lang="en-US" sz="1500" err="1"/>
              <a:t>Confianza</a:t>
            </a:r>
            <a:endParaRPr lang="en-US" sz="1500"/>
          </a:p>
        </p:txBody>
      </p:sp>
      <p:sp>
        <p:nvSpPr>
          <p:cNvPr id="10" name="TextBox 9">
            <a:extLst>
              <a:ext uri="{FF2B5EF4-FFF2-40B4-BE49-F238E27FC236}">
                <a16:creationId xmlns:a16="http://schemas.microsoft.com/office/drawing/2014/main" id="{84BBB637-4065-2D72-1B09-9568BEB09C89}"/>
              </a:ext>
            </a:extLst>
          </p:cNvPr>
          <p:cNvSpPr txBox="1"/>
          <p:nvPr/>
        </p:nvSpPr>
        <p:spPr>
          <a:xfrm>
            <a:off x="1463199" y="2395835"/>
            <a:ext cx="1359353" cy="461665"/>
          </a:xfrm>
          <a:prstGeom prst="rect">
            <a:avLst/>
          </a:prstGeom>
          <a:noFill/>
        </p:spPr>
        <p:txBody>
          <a:bodyPr wrap="square" rtlCol="0">
            <a:spAutoFit/>
          </a:bodyPr>
          <a:lstStyle/>
          <a:p>
            <a:pPr algn="ctr"/>
            <a:r>
              <a:rPr lang="en-US" sz="2400" b="1"/>
              <a:t>CRISIS </a:t>
            </a:r>
          </a:p>
        </p:txBody>
      </p:sp>
      <p:sp>
        <p:nvSpPr>
          <p:cNvPr id="11" name="Oval 10">
            <a:extLst>
              <a:ext uri="{FF2B5EF4-FFF2-40B4-BE49-F238E27FC236}">
                <a16:creationId xmlns:a16="http://schemas.microsoft.com/office/drawing/2014/main" id="{249432CA-E271-39BF-904C-FF7291F3C537}"/>
              </a:ext>
            </a:extLst>
          </p:cNvPr>
          <p:cNvSpPr>
            <a:spLocks noChangeAspect="1"/>
          </p:cNvSpPr>
          <p:nvPr/>
        </p:nvSpPr>
        <p:spPr>
          <a:xfrm>
            <a:off x="4188828" y="1977185"/>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lnSpc>
                <a:spcPct val="150000"/>
              </a:lnSpc>
            </a:pPr>
            <a:r>
              <a:rPr lang="en-US" sz="1400"/>
              <a:t>Thanksgiving</a:t>
            </a:r>
          </a:p>
          <a:p>
            <a:pPr algn="ctr"/>
            <a:r>
              <a:rPr lang="en-US" sz="1400" err="1"/>
              <a:t>Acción</a:t>
            </a:r>
            <a:r>
              <a:rPr lang="en-US" sz="1400"/>
              <a:t> de gracias</a:t>
            </a:r>
          </a:p>
        </p:txBody>
      </p:sp>
      <p:sp>
        <p:nvSpPr>
          <p:cNvPr id="12" name="Oval 11">
            <a:extLst>
              <a:ext uri="{FF2B5EF4-FFF2-40B4-BE49-F238E27FC236}">
                <a16:creationId xmlns:a16="http://schemas.microsoft.com/office/drawing/2014/main" id="{2556E787-B34D-A78C-C3FD-E3B2E231BBC2}"/>
              </a:ext>
            </a:extLst>
          </p:cNvPr>
          <p:cNvSpPr>
            <a:spLocks noChangeAspect="1"/>
          </p:cNvSpPr>
          <p:nvPr/>
        </p:nvSpPr>
        <p:spPr>
          <a:xfrm>
            <a:off x="5809022" y="1197713"/>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500"/>
              <a:t>Praise</a:t>
            </a:r>
          </a:p>
          <a:p>
            <a:pPr algn="ctr"/>
            <a:r>
              <a:rPr lang="en-US" sz="1500" err="1"/>
              <a:t>Alabanza</a:t>
            </a:r>
            <a:endParaRPr lang="en-US" sz="1500"/>
          </a:p>
        </p:txBody>
      </p:sp>
      <p:sp>
        <p:nvSpPr>
          <p:cNvPr id="13" name="Oval 12">
            <a:extLst>
              <a:ext uri="{FF2B5EF4-FFF2-40B4-BE49-F238E27FC236}">
                <a16:creationId xmlns:a16="http://schemas.microsoft.com/office/drawing/2014/main" id="{DCA60A98-58AA-E3F6-9670-EA7BC480DFE3}"/>
              </a:ext>
            </a:extLst>
          </p:cNvPr>
          <p:cNvSpPr>
            <a:spLocks noChangeAspect="1"/>
          </p:cNvSpPr>
          <p:nvPr/>
        </p:nvSpPr>
        <p:spPr>
          <a:xfrm>
            <a:off x="7411707" y="343382"/>
            <a:ext cx="1393913" cy="1393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45720" rIns="0" bIns="45720" rtlCol="0" anchor="ctr"/>
          <a:lstStyle/>
          <a:p>
            <a:pPr algn="ctr"/>
            <a:r>
              <a:rPr lang="en-US" sz="1500"/>
              <a:t>Wisdom</a:t>
            </a:r>
          </a:p>
          <a:p>
            <a:pPr algn="ctr"/>
            <a:r>
              <a:rPr lang="en-US" sz="1500" err="1"/>
              <a:t>Sabiduría</a:t>
            </a:r>
          </a:p>
        </p:txBody>
      </p:sp>
      <p:sp>
        <p:nvSpPr>
          <p:cNvPr id="14" name="Lightning Bolt 13">
            <a:extLst>
              <a:ext uri="{FF2B5EF4-FFF2-40B4-BE49-F238E27FC236}">
                <a16:creationId xmlns:a16="http://schemas.microsoft.com/office/drawing/2014/main" id="{1B479C68-2D3E-1646-844E-63D578EAC611}"/>
              </a:ext>
            </a:extLst>
          </p:cNvPr>
          <p:cNvSpPr/>
          <p:nvPr/>
        </p:nvSpPr>
        <p:spPr>
          <a:xfrm>
            <a:off x="1240404" y="335431"/>
            <a:ext cx="2949120" cy="2775239"/>
          </a:xfrm>
          <a:prstGeom prst="lightningBolt">
            <a:avLst/>
          </a:prstGeom>
          <a:solidFill>
            <a:srgbClr val="C0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A8DF372-BC1B-8040-79F2-F9996ABE92E1}"/>
              </a:ext>
            </a:extLst>
          </p:cNvPr>
          <p:cNvSpPr txBox="1"/>
          <p:nvPr/>
        </p:nvSpPr>
        <p:spPr>
          <a:xfrm rot="3108982">
            <a:off x="1475784" y="1641771"/>
            <a:ext cx="2861946" cy="338554"/>
          </a:xfrm>
          <a:prstGeom prst="rect">
            <a:avLst/>
          </a:prstGeom>
          <a:noFill/>
        </p:spPr>
        <p:txBody>
          <a:bodyPr wrap="square" lIns="91440" tIns="45720" rIns="91440" bIns="45720" rtlCol="0" anchor="t">
            <a:spAutoFit/>
          </a:bodyPr>
          <a:lstStyle/>
          <a:p>
            <a:r>
              <a:rPr lang="en-US" sz="1600" b="1">
                <a:solidFill>
                  <a:schemeClr val="bg1"/>
                </a:solidFill>
              </a:rPr>
              <a:t>Deliverance / </a:t>
            </a:r>
            <a:r>
              <a:rPr lang="en-US" sz="1600" b="1" err="1">
                <a:solidFill>
                  <a:schemeClr val="bg1"/>
                </a:solidFill>
              </a:rPr>
              <a:t>Liberación</a:t>
            </a:r>
            <a:r>
              <a:rPr lang="en-US" sz="1600" b="1">
                <a:solidFill>
                  <a:schemeClr val="bg1"/>
                </a:solidFill>
              </a:rPr>
              <a:t> </a:t>
            </a:r>
          </a:p>
        </p:txBody>
      </p:sp>
    </p:spTree>
    <p:extLst>
      <p:ext uri="{BB962C8B-B14F-4D97-AF65-F5344CB8AC3E}">
        <p14:creationId xmlns:p14="http://schemas.microsoft.com/office/powerpoint/2010/main" val="21062291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FB81-BEC3-954A-7621-DE1A8DA25063}"/>
              </a:ext>
            </a:extLst>
          </p:cNvPr>
          <p:cNvSpPr>
            <a:spLocks noGrp="1"/>
          </p:cNvSpPr>
          <p:nvPr>
            <p:ph type="title"/>
          </p:nvPr>
        </p:nvSpPr>
        <p:spPr/>
        <p:txBody>
          <a:bodyPr vert="horz" lIns="91440" tIns="45720" rIns="91440" bIns="45720" rtlCol="0" anchor="ctr">
            <a:noAutofit/>
          </a:bodyPr>
          <a:lstStyle/>
          <a:p>
            <a:r>
              <a:rPr lang="en-US" sz="2600">
                <a:latin typeface="Malgun Gothic"/>
                <a:ea typeface="Malgun Gothic"/>
              </a:rPr>
              <a:t>Instruction in the Psalms / La </a:t>
            </a:r>
            <a:r>
              <a:rPr lang="en-US" sz="2600" err="1">
                <a:latin typeface="Malgun Gothic"/>
                <a:ea typeface="Malgun Gothic"/>
              </a:rPr>
              <a:t>instrucción</a:t>
            </a:r>
            <a:r>
              <a:rPr lang="en-US" sz="2600">
                <a:latin typeface="Malgun Gothic"/>
                <a:ea typeface="Malgun Gothic"/>
              </a:rPr>
              <a:t> </a:t>
            </a:r>
            <a:r>
              <a:rPr lang="en-US" sz="2600" err="1">
                <a:latin typeface="Malgun Gothic"/>
                <a:ea typeface="Malgun Gothic"/>
              </a:rPr>
              <a:t>en</a:t>
            </a:r>
            <a:r>
              <a:rPr lang="en-US" sz="2600">
                <a:latin typeface="Malgun Gothic"/>
                <a:ea typeface="Malgun Gothic"/>
              </a:rPr>
              <a:t> </a:t>
            </a:r>
            <a:r>
              <a:rPr lang="en-US" sz="2600" err="1">
                <a:latin typeface="Malgun Gothic"/>
                <a:ea typeface="Malgun Gothic"/>
              </a:rPr>
              <a:t>los</a:t>
            </a:r>
            <a:r>
              <a:rPr lang="en-US" sz="2600">
                <a:latin typeface="Malgun Gothic"/>
                <a:ea typeface="Malgun Gothic"/>
              </a:rPr>
              <a:t> </a:t>
            </a:r>
            <a:r>
              <a:rPr lang="en-US" sz="2600" err="1">
                <a:latin typeface="Malgun Gothic"/>
                <a:ea typeface="Malgun Gothic"/>
              </a:rPr>
              <a:t>Salmos</a:t>
            </a:r>
            <a:endParaRPr lang="en-US" sz="2600"/>
          </a:p>
        </p:txBody>
      </p:sp>
      <p:sp>
        <p:nvSpPr>
          <p:cNvPr id="3" name="Content Placeholder 2">
            <a:extLst>
              <a:ext uri="{FF2B5EF4-FFF2-40B4-BE49-F238E27FC236}">
                <a16:creationId xmlns:a16="http://schemas.microsoft.com/office/drawing/2014/main" id="{91F389CD-994B-AD80-38F6-8F936EF74E28}"/>
              </a:ext>
            </a:extLst>
          </p:cNvPr>
          <p:cNvSpPr>
            <a:spLocks noGrp="1"/>
          </p:cNvSpPr>
          <p:nvPr>
            <p:ph sz="half" idx="1"/>
          </p:nvPr>
        </p:nvSpPr>
        <p:spPr/>
        <p:txBody>
          <a:bodyPr/>
          <a:lstStyle/>
          <a:p>
            <a:r>
              <a:rPr lang="en-US"/>
              <a:t>The New Testament offers us two aids to keeping God’s commandments:</a:t>
            </a:r>
          </a:p>
          <a:p>
            <a:pPr lvl="1"/>
            <a:r>
              <a:rPr lang="en-US"/>
              <a:t>Instruction on how to serve Him more effectively (Epistles)</a:t>
            </a:r>
          </a:p>
          <a:p>
            <a:pPr lvl="1"/>
            <a:r>
              <a:rPr lang="en-US"/>
              <a:t>Examples of effective (and ineffective) service (The Gospels and Acts)</a:t>
            </a:r>
          </a:p>
          <a:p>
            <a:r>
              <a:rPr lang="en-US"/>
              <a:t>The Psalms offers these aids in the Instructional Psalms</a:t>
            </a:r>
          </a:p>
          <a:p>
            <a:pPr lvl="1"/>
            <a:r>
              <a:rPr lang="en-US"/>
              <a:t>Wisdom Psalms (Instruction)—Psalm 127</a:t>
            </a:r>
          </a:p>
          <a:p>
            <a:pPr lvl="1"/>
            <a:r>
              <a:rPr lang="en-US"/>
              <a:t>Historical Psalms (Examples)—Psalm 78</a:t>
            </a:r>
          </a:p>
          <a:p>
            <a:endParaRPr lang="en-US"/>
          </a:p>
        </p:txBody>
      </p:sp>
      <p:sp>
        <p:nvSpPr>
          <p:cNvPr id="4" name="Content Placeholder 3">
            <a:extLst>
              <a:ext uri="{FF2B5EF4-FFF2-40B4-BE49-F238E27FC236}">
                <a16:creationId xmlns:a16="http://schemas.microsoft.com/office/drawing/2014/main" id="{80D569A1-48BD-C80F-2A37-98B3666A363B}"/>
              </a:ext>
            </a:extLst>
          </p:cNvPr>
          <p:cNvSpPr>
            <a:spLocks noGrp="1"/>
          </p:cNvSpPr>
          <p:nvPr>
            <p:ph sz="half" idx="2"/>
          </p:nvPr>
        </p:nvSpPr>
        <p:spPr/>
        <p:txBody>
          <a:bodyPr vert="horz" lIns="91440" tIns="45720" rIns="91440" bIns="45720" rtlCol="0" anchor="t">
            <a:normAutofit/>
          </a:bodyPr>
          <a:lstStyle/>
          <a:p>
            <a:r>
              <a:rPr lang="en-US"/>
              <a:t>El Nuevo </a:t>
            </a:r>
            <a:r>
              <a:rPr lang="en-US" err="1"/>
              <a:t>Testamento</a:t>
            </a:r>
            <a:r>
              <a:rPr lang="en-US"/>
              <a:t> </a:t>
            </a:r>
            <a:r>
              <a:rPr lang="en-US" err="1"/>
              <a:t>nos</a:t>
            </a:r>
            <a:r>
              <a:rPr lang="en-US"/>
              <a:t> </a:t>
            </a:r>
            <a:r>
              <a:rPr lang="en-US" err="1"/>
              <a:t>ofrece</a:t>
            </a:r>
            <a:r>
              <a:rPr lang="en-US"/>
              <a:t> dos </a:t>
            </a:r>
            <a:r>
              <a:rPr lang="en-US" err="1"/>
              <a:t>ayudas</a:t>
            </a:r>
            <a:r>
              <a:rPr lang="en-US"/>
              <a:t> para </a:t>
            </a:r>
            <a:r>
              <a:rPr lang="en-US" err="1"/>
              <a:t>guardar</a:t>
            </a:r>
            <a:r>
              <a:rPr lang="en-US"/>
              <a:t> </a:t>
            </a:r>
            <a:r>
              <a:rPr lang="en-US" err="1"/>
              <a:t>los</a:t>
            </a:r>
            <a:r>
              <a:rPr lang="en-US"/>
              <a:t> </a:t>
            </a:r>
            <a:r>
              <a:rPr lang="en-US" err="1"/>
              <a:t>mandamientos</a:t>
            </a:r>
            <a:r>
              <a:rPr lang="en-US"/>
              <a:t> de Dios. </a:t>
            </a:r>
          </a:p>
          <a:p>
            <a:pPr lvl="1"/>
            <a:r>
              <a:rPr lang="en-US" err="1"/>
              <a:t>Instrucciones</a:t>
            </a:r>
            <a:r>
              <a:rPr lang="en-US"/>
              <a:t> </a:t>
            </a:r>
            <a:r>
              <a:rPr lang="en-US" err="1"/>
              <a:t>sobre</a:t>
            </a:r>
            <a:r>
              <a:rPr lang="en-US"/>
              <a:t> </a:t>
            </a:r>
            <a:r>
              <a:rPr lang="en-US" err="1"/>
              <a:t>cómo</a:t>
            </a:r>
            <a:r>
              <a:rPr lang="en-US"/>
              <a:t> </a:t>
            </a:r>
            <a:r>
              <a:rPr lang="en-US" err="1"/>
              <a:t>servirle</a:t>
            </a:r>
            <a:r>
              <a:rPr lang="en-US"/>
              <a:t> </a:t>
            </a:r>
            <a:r>
              <a:rPr lang="en-US" err="1"/>
              <a:t>más</a:t>
            </a:r>
            <a:r>
              <a:rPr lang="en-US"/>
              <a:t> </a:t>
            </a:r>
            <a:r>
              <a:rPr lang="en-US" err="1"/>
              <a:t>eficazmente</a:t>
            </a:r>
            <a:r>
              <a:rPr lang="en-US"/>
              <a:t> (las </a:t>
            </a:r>
            <a:r>
              <a:rPr lang="en-US" err="1"/>
              <a:t>epístolas</a:t>
            </a:r>
            <a:r>
              <a:rPr lang="en-US"/>
              <a:t>) </a:t>
            </a:r>
          </a:p>
          <a:p>
            <a:pPr lvl="1"/>
            <a:r>
              <a:rPr lang="en-US" err="1"/>
              <a:t>Ejemplos</a:t>
            </a:r>
            <a:r>
              <a:rPr lang="en-US"/>
              <a:t> de </a:t>
            </a:r>
            <a:r>
              <a:rPr lang="en-US" err="1"/>
              <a:t>servicio</a:t>
            </a:r>
            <a:r>
              <a:rPr lang="en-US"/>
              <a:t> </a:t>
            </a:r>
            <a:r>
              <a:rPr lang="en-US" err="1"/>
              <a:t>efectivo</a:t>
            </a:r>
            <a:r>
              <a:rPr lang="en-US"/>
              <a:t> (e </a:t>
            </a:r>
            <a:r>
              <a:rPr lang="en-US" err="1"/>
              <a:t>inefectivo</a:t>
            </a:r>
            <a:r>
              <a:rPr lang="en-US"/>
              <a:t>) (</a:t>
            </a:r>
            <a:r>
              <a:rPr lang="en-US" err="1"/>
              <a:t>los</a:t>
            </a:r>
            <a:r>
              <a:rPr lang="en-US"/>
              <a:t> </a:t>
            </a:r>
            <a:r>
              <a:rPr lang="en-US" err="1"/>
              <a:t>evangelios</a:t>
            </a:r>
            <a:r>
              <a:rPr lang="en-US"/>
              <a:t> y </a:t>
            </a:r>
            <a:r>
              <a:rPr lang="en-US" err="1"/>
              <a:t>Hechos</a:t>
            </a:r>
            <a:r>
              <a:rPr lang="en-US"/>
              <a:t>) </a:t>
            </a:r>
          </a:p>
          <a:p>
            <a:r>
              <a:rPr lang="en-US"/>
              <a:t>Los </a:t>
            </a:r>
            <a:r>
              <a:rPr lang="en-US" err="1"/>
              <a:t>Salmos</a:t>
            </a:r>
            <a:r>
              <a:rPr lang="en-US"/>
              <a:t> </a:t>
            </a:r>
            <a:r>
              <a:rPr lang="en-US" err="1"/>
              <a:t>ofrecen</a:t>
            </a:r>
            <a:r>
              <a:rPr lang="en-US"/>
              <a:t> </a:t>
            </a:r>
            <a:r>
              <a:rPr lang="en-US" err="1"/>
              <a:t>estas</a:t>
            </a:r>
            <a:r>
              <a:rPr lang="en-US"/>
              <a:t> </a:t>
            </a:r>
            <a:r>
              <a:rPr lang="en-US" err="1"/>
              <a:t>ayudas</a:t>
            </a:r>
            <a:r>
              <a:rPr lang="en-US"/>
              <a:t> </a:t>
            </a:r>
            <a:r>
              <a:rPr lang="en-US" err="1"/>
              <a:t>en</a:t>
            </a:r>
            <a:r>
              <a:rPr lang="en-US"/>
              <a:t> </a:t>
            </a:r>
            <a:r>
              <a:rPr lang="en-US" err="1"/>
              <a:t>los</a:t>
            </a:r>
            <a:r>
              <a:rPr lang="en-US"/>
              <a:t> </a:t>
            </a:r>
            <a:r>
              <a:rPr lang="en-US" err="1"/>
              <a:t>Salmos</a:t>
            </a:r>
            <a:r>
              <a:rPr lang="en-US"/>
              <a:t> </a:t>
            </a:r>
            <a:r>
              <a:rPr lang="en-US" err="1"/>
              <a:t>instructivos</a:t>
            </a:r>
            <a:r>
              <a:rPr lang="en-US"/>
              <a:t> </a:t>
            </a:r>
          </a:p>
          <a:p>
            <a:pPr lvl="1"/>
            <a:r>
              <a:rPr lang="en-US" err="1"/>
              <a:t>Salmos</a:t>
            </a:r>
            <a:r>
              <a:rPr lang="en-US"/>
              <a:t> de </a:t>
            </a:r>
            <a:r>
              <a:rPr lang="en-US" err="1"/>
              <a:t>sabiduría</a:t>
            </a:r>
            <a:r>
              <a:rPr lang="en-US"/>
              <a:t> (</a:t>
            </a:r>
            <a:r>
              <a:rPr lang="en-US" err="1"/>
              <a:t>instrucción</a:t>
            </a:r>
            <a:r>
              <a:rPr lang="en-US"/>
              <a:t>)</a:t>
            </a:r>
            <a:r>
              <a:rPr lang="en-US">
                <a:ea typeface="+mn-lt"/>
                <a:cs typeface="+mn-lt"/>
              </a:rPr>
              <a:t>—</a:t>
            </a:r>
            <a:r>
              <a:rPr lang="en-US"/>
              <a:t>Salmo 127 </a:t>
            </a:r>
          </a:p>
          <a:p>
            <a:pPr lvl="1"/>
            <a:r>
              <a:rPr lang="en-US" err="1"/>
              <a:t>Salmos</a:t>
            </a:r>
            <a:r>
              <a:rPr lang="en-US"/>
              <a:t> </a:t>
            </a:r>
            <a:r>
              <a:rPr lang="en-US" err="1"/>
              <a:t>históricos</a:t>
            </a:r>
            <a:r>
              <a:rPr lang="en-US"/>
              <a:t> (</a:t>
            </a:r>
            <a:r>
              <a:rPr lang="en-US" err="1"/>
              <a:t>ejemplos</a:t>
            </a:r>
            <a:r>
              <a:rPr lang="en-US"/>
              <a:t>)</a:t>
            </a:r>
            <a:r>
              <a:rPr lang="en-US">
                <a:ea typeface="+mn-lt"/>
                <a:cs typeface="+mn-lt"/>
              </a:rPr>
              <a:t>—</a:t>
            </a:r>
            <a:r>
              <a:rPr lang="en-US"/>
              <a:t>Salmo 78</a:t>
            </a:r>
          </a:p>
        </p:txBody>
      </p:sp>
    </p:spTree>
    <p:extLst>
      <p:ext uri="{BB962C8B-B14F-4D97-AF65-F5344CB8AC3E}">
        <p14:creationId xmlns:p14="http://schemas.microsoft.com/office/powerpoint/2010/main" val="986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C2CE-296B-FC78-88C1-78FCA7FE9AB1}"/>
              </a:ext>
            </a:extLst>
          </p:cNvPr>
          <p:cNvSpPr>
            <a:spLocks noGrp="1"/>
          </p:cNvSpPr>
          <p:nvPr>
            <p:ph type="title"/>
          </p:nvPr>
        </p:nvSpPr>
        <p:spPr/>
        <p:txBody>
          <a:bodyPr/>
          <a:lstStyle/>
          <a:p>
            <a:r>
              <a:rPr lang="en-US">
                <a:latin typeface="Malgun Gothic"/>
                <a:ea typeface="Malgun Gothic"/>
              </a:rPr>
              <a:t>Wisdom Psalms / Los </a:t>
            </a:r>
            <a:r>
              <a:rPr lang="en-US" err="1">
                <a:latin typeface="Malgun Gothic"/>
                <a:ea typeface="Malgun Gothic"/>
              </a:rPr>
              <a:t>Salmos</a:t>
            </a:r>
            <a:r>
              <a:rPr lang="en-US">
                <a:latin typeface="Malgun Gothic"/>
                <a:ea typeface="Malgun Gothic"/>
              </a:rPr>
              <a:t> de </a:t>
            </a:r>
            <a:r>
              <a:rPr lang="en-US" err="1">
                <a:latin typeface="Malgun Gothic"/>
                <a:ea typeface="Malgun Gothic"/>
              </a:rPr>
              <a:t>sabiduría</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267FBD1B-140F-1477-6ECD-3691C8890898}"/>
              </a:ext>
            </a:extLst>
          </p:cNvPr>
          <p:cNvSpPr>
            <a:spLocks noGrp="1"/>
          </p:cNvSpPr>
          <p:nvPr>
            <p:ph sz="half" idx="1"/>
          </p:nvPr>
        </p:nvSpPr>
        <p:spPr>
          <a:xfrm>
            <a:off x="337625" y="1041006"/>
            <a:ext cx="4234375" cy="4673994"/>
          </a:xfrm>
        </p:spPr>
        <p:txBody>
          <a:bodyPr>
            <a:normAutofit/>
          </a:bodyPr>
          <a:lstStyle/>
          <a:p>
            <a:r>
              <a:rPr lang="en-US"/>
              <a:t>Similar in form and content to other Wisdom Literature</a:t>
            </a:r>
          </a:p>
          <a:p>
            <a:pPr lvl="1"/>
            <a:r>
              <a:rPr lang="en-US"/>
              <a:t>Emphasize day-to-day, practical advice</a:t>
            </a:r>
          </a:p>
          <a:p>
            <a:pPr lvl="1"/>
            <a:r>
              <a:rPr lang="en-US"/>
              <a:t>Present general principles and patterns of life</a:t>
            </a:r>
          </a:p>
          <a:p>
            <a:pPr lvl="1"/>
            <a:r>
              <a:rPr lang="en-US"/>
              <a:t>Use antithetical parallelism and contrasts</a:t>
            </a:r>
          </a:p>
          <a:p>
            <a:endParaRPr lang="en-US"/>
          </a:p>
        </p:txBody>
      </p:sp>
      <p:sp>
        <p:nvSpPr>
          <p:cNvPr id="4" name="Content Placeholder 3">
            <a:extLst>
              <a:ext uri="{FF2B5EF4-FFF2-40B4-BE49-F238E27FC236}">
                <a16:creationId xmlns:a16="http://schemas.microsoft.com/office/drawing/2014/main" id="{90194483-FE86-43DD-8F9A-1FB36D2FA618}"/>
              </a:ext>
            </a:extLst>
          </p:cNvPr>
          <p:cNvSpPr>
            <a:spLocks noGrp="1"/>
          </p:cNvSpPr>
          <p:nvPr>
            <p:ph sz="half" idx="2"/>
          </p:nvPr>
        </p:nvSpPr>
        <p:spPr>
          <a:xfrm>
            <a:off x="4571999" y="1041006"/>
            <a:ext cx="4420925" cy="4673993"/>
          </a:xfrm>
        </p:spPr>
        <p:txBody>
          <a:bodyPr vert="horz" lIns="91440" tIns="45720" rIns="91440" bIns="45720" rtlCol="0" anchor="t">
            <a:normAutofit/>
          </a:bodyPr>
          <a:lstStyle/>
          <a:p>
            <a:r>
              <a:rPr lang="en-US" err="1">
                <a:ea typeface="+mn-lt"/>
                <a:cs typeface="+mn-lt"/>
              </a:rPr>
              <a:t>Parecidos</a:t>
            </a:r>
            <a:r>
              <a:rPr lang="en-US">
                <a:ea typeface="+mn-lt"/>
                <a:cs typeface="+mn-lt"/>
              </a:rPr>
              <a:t> </a:t>
            </a:r>
            <a:r>
              <a:rPr lang="en-US" err="1">
                <a:ea typeface="+mn-lt"/>
                <a:cs typeface="+mn-lt"/>
              </a:rPr>
              <a:t>en</a:t>
            </a:r>
            <a:r>
              <a:rPr lang="en-US">
                <a:ea typeface="+mn-lt"/>
                <a:cs typeface="+mn-lt"/>
              </a:rPr>
              <a:t> forma y </a:t>
            </a:r>
            <a:r>
              <a:rPr lang="en-US" err="1">
                <a:ea typeface="+mn-lt"/>
                <a:cs typeface="+mn-lt"/>
              </a:rPr>
              <a:t>contenido</a:t>
            </a:r>
            <a:r>
              <a:rPr lang="en-US">
                <a:ea typeface="+mn-lt"/>
                <a:cs typeface="+mn-lt"/>
              </a:rPr>
              <a:t> a </a:t>
            </a:r>
            <a:r>
              <a:rPr lang="en-US" err="1">
                <a:ea typeface="+mn-lt"/>
                <a:cs typeface="+mn-lt"/>
              </a:rPr>
              <a:t>otra</a:t>
            </a:r>
            <a:r>
              <a:rPr lang="en-US">
                <a:ea typeface="+mn-lt"/>
                <a:cs typeface="+mn-lt"/>
              </a:rPr>
              <a:t> </a:t>
            </a:r>
            <a:r>
              <a:rPr lang="en-US" err="1">
                <a:ea typeface="+mn-lt"/>
                <a:cs typeface="+mn-lt"/>
              </a:rPr>
              <a:t>literatura</a:t>
            </a:r>
            <a:r>
              <a:rPr lang="en-US">
                <a:ea typeface="+mn-lt"/>
                <a:cs typeface="+mn-lt"/>
              </a:rPr>
              <a:t> </a:t>
            </a:r>
            <a:r>
              <a:rPr lang="en-US" err="1">
                <a:ea typeface="+mn-lt"/>
                <a:cs typeface="+mn-lt"/>
              </a:rPr>
              <a:t>sapiencial</a:t>
            </a:r>
            <a:r>
              <a:rPr lang="en-US">
                <a:ea typeface="+mn-lt"/>
                <a:cs typeface="+mn-lt"/>
              </a:rPr>
              <a:t> (de </a:t>
            </a:r>
            <a:r>
              <a:rPr lang="en-US" err="1">
                <a:ea typeface="+mn-lt"/>
                <a:cs typeface="+mn-lt"/>
              </a:rPr>
              <a:t>sabiduría</a:t>
            </a:r>
            <a:r>
              <a:rPr lang="en-US">
                <a:ea typeface="+mn-lt"/>
                <a:cs typeface="+mn-lt"/>
              </a:rPr>
              <a:t>)</a:t>
            </a:r>
            <a:endParaRPr lang="en-US" err="1"/>
          </a:p>
          <a:p>
            <a:pPr lvl="1"/>
            <a:r>
              <a:rPr lang="en-US" err="1">
                <a:ea typeface="+mn-lt"/>
                <a:cs typeface="+mn-lt"/>
              </a:rPr>
              <a:t>Enfatizan</a:t>
            </a:r>
            <a:r>
              <a:rPr lang="en-US">
                <a:ea typeface="+mn-lt"/>
                <a:cs typeface="+mn-lt"/>
              </a:rPr>
              <a:t> </a:t>
            </a:r>
            <a:r>
              <a:rPr lang="en-US" err="1">
                <a:ea typeface="+mn-lt"/>
                <a:cs typeface="+mn-lt"/>
              </a:rPr>
              <a:t>los</a:t>
            </a:r>
            <a:r>
              <a:rPr lang="en-US">
                <a:ea typeface="+mn-lt"/>
                <a:cs typeface="+mn-lt"/>
              </a:rPr>
              <a:t> </a:t>
            </a:r>
            <a:r>
              <a:rPr lang="en-US" err="1">
                <a:ea typeface="+mn-lt"/>
                <a:cs typeface="+mn-lt"/>
              </a:rPr>
              <a:t>consejos</a:t>
            </a:r>
            <a:r>
              <a:rPr lang="en-US">
                <a:ea typeface="+mn-lt"/>
                <a:cs typeface="+mn-lt"/>
              </a:rPr>
              <a:t> </a:t>
            </a:r>
            <a:r>
              <a:rPr lang="en-US" err="1">
                <a:ea typeface="+mn-lt"/>
                <a:cs typeface="+mn-lt"/>
              </a:rPr>
              <a:t>prácticos</a:t>
            </a:r>
            <a:r>
              <a:rPr lang="en-US">
                <a:ea typeface="+mn-lt"/>
                <a:cs typeface="+mn-lt"/>
              </a:rPr>
              <a:t> para </a:t>
            </a:r>
            <a:r>
              <a:rPr lang="en-US" err="1">
                <a:ea typeface="+mn-lt"/>
                <a:cs typeface="+mn-lt"/>
              </a:rPr>
              <a:t>el</a:t>
            </a:r>
            <a:r>
              <a:rPr lang="en-US">
                <a:ea typeface="+mn-lt"/>
                <a:cs typeface="+mn-lt"/>
              </a:rPr>
              <a:t> día a día</a:t>
            </a:r>
            <a:endParaRPr lang="en-US"/>
          </a:p>
          <a:p>
            <a:pPr lvl="1"/>
            <a:r>
              <a:rPr lang="en-US" err="1">
                <a:ea typeface="+mn-lt"/>
                <a:cs typeface="+mn-lt"/>
              </a:rPr>
              <a:t>Presentan</a:t>
            </a:r>
            <a:r>
              <a:rPr lang="en-US">
                <a:ea typeface="+mn-lt"/>
                <a:cs typeface="+mn-lt"/>
              </a:rPr>
              <a:t> </a:t>
            </a:r>
            <a:r>
              <a:rPr lang="en-US" err="1">
                <a:ea typeface="+mn-lt"/>
                <a:cs typeface="+mn-lt"/>
              </a:rPr>
              <a:t>principios</a:t>
            </a:r>
            <a:r>
              <a:rPr lang="en-US">
                <a:ea typeface="+mn-lt"/>
                <a:cs typeface="+mn-lt"/>
              </a:rPr>
              <a:t> </a:t>
            </a:r>
            <a:r>
              <a:rPr lang="en-US" err="1">
                <a:ea typeface="+mn-lt"/>
                <a:cs typeface="+mn-lt"/>
              </a:rPr>
              <a:t>generales</a:t>
            </a:r>
            <a:r>
              <a:rPr lang="en-US">
                <a:ea typeface="+mn-lt"/>
                <a:cs typeface="+mn-lt"/>
              </a:rPr>
              <a:t> y </a:t>
            </a:r>
            <a:r>
              <a:rPr lang="en-US" err="1">
                <a:ea typeface="+mn-lt"/>
                <a:cs typeface="+mn-lt"/>
              </a:rPr>
              <a:t>patrones</a:t>
            </a:r>
            <a:r>
              <a:rPr lang="en-US">
                <a:ea typeface="+mn-lt"/>
                <a:cs typeface="+mn-lt"/>
              </a:rPr>
              <a:t> de </a:t>
            </a:r>
            <a:r>
              <a:rPr lang="en-US" err="1">
                <a:ea typeface="+mn-lt"/>
                <a:cs typeface="+mn-lt"/>
              </a:rPr>
              <a:t>vida</a:t>
            </a:r>
            <a:endParaRPr lang="en-US" err="1"/>
          </a:p>
          <a:p>
            <a:pPr lvl="1"/>
            <a:r>
              <a:rPr lang="en-US" err="1">
                <a:ea typeface="+mn-lt"/>
                <a:cs typeface="+mn-lt"/>
              </a:rPr>
              <a:t>Utilizan</a:t>
            </a:r>
            <a:r>
              <a:rPr lang="en-US">
                <a:ea typeface="+mn-lt"/>
                <a:cs typeface="+mn-lt"/>
              </a:rPr>
              <a:t> </a:t>
            </a:r>
            <a:r>
              <a:rPr lang="en-US" err="1">
                <a:ea typeface="+mn-lt"/>
                <a:cs typeface="+mn-lt"/>
              </a:rPr>
              <a:t>paralelismos</a:t>
            </a:r>
            <a:r>
              <a:rPr lang="en-US">
                <a:ea typeface="+mn-lt"/>
                <a:cs typeface="+mn-lt"/>
              </a:rPr>
              <a:t> </a:t>
            </a:r>
            <a:r>
              <a:rPr lang="en-US" err="1">
                <a:ea typeface="+mn-lt"/>
                <a:cs typeface="+mn-lt"/>
              </a:rPr>
              <a:t>antitéticos</a:t>
            </a:r>
            <a:r>
              <a:rPr lang="en-US">
                <a:ea typeface="+mn-lt"/>
                <a:cs typeface="+mn-lt"/>
              </a:rPr>
              <a:t> y </a:t>
            </a:r>
            <a:r>
              <a:rPr lang="en-US" err="1">
                <a:ea typeface="+mn-lt"/>
                <a:cs typeface="+mn-lt"/>
              </a:rPr>
              <a:t>contrastes</a:t>
            </a:r>
            <a:endParaRPr lang="en-US"/>
          </a:p>
          <a:p>
            <a:pPr marL="34290" indent="0">
              <a:buNone/>
            </a:pPr>
            <a:endParaRPr lang="en-US"/>
          </a:p>
        </p:txBody>
      </p:sp>
    </p:spTree>
    <p:extLst>
      <p:ext uri="{BB962C8B-B14F-4D97-AF65-F5344CB8AC3E}">
        <p14:creationId xmlns:p14="http://schemas.microsoft.com/office/powerpoint/2010/main" val="118889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4D84-2D95-5679-C75F-9F3BFADF9D1E}"/>
              </a:ext>
            </a:extLst>
          </p:cNvPr>
          <p:cNvSpPr>
            <a:spLocks noGrp="1"/>
          </p:cNvSpPr>
          <p:nvPr>
            <p:ph type="title"/>
          </p:nvPr>
        </p:nvSpPr>
        <p:spPr/>
        <p:txBody>
          <a:bodyPr/>
          <a:lstStyle/>
          <a:p>
            <a:r>
              <a:rPr lang="en-US">
                <a:latin typeface="Malgun Gothic"/>
                <a:ea typeface="Malgun Gothic"/>
              </a:rPr>
              <a:t>Sources of Wisdom / Fuentes de </a:t>
            </a:r>
            <a:r>
              <a:rPr lang="en-US" err="1">
                <a:latin typeface="Malgun Gothic"/>
                <a:ea typeface="Malgun Gothic"/>
              </a:rPr>
              <a:t>sabiduría</a:t>
            </a:r>
            <a:r>
              <a:rPr lang="en-US">
                <a:latin typeface="Malgun Gothic"/>
                <a:ea typeface="Malgun Gothic"/>
              </a:rPr>
              <a:t> </a:t>
            </a:r>
            <a:endParaRPr lang="en-US"/>
          </a:p>
        </p:txBody>
      </p:sp>
      <p:sp>
        <p:nvSpPr>
          <p:cNvPr id="15" name="Rectangle 14">
            <a:extLst>
              <a:ext uri="{FF2B5EF4-FFF2-40B4-BE49-F238E27FC236}">
                <a16:creationId xmlns:a16="http://schemas.microsoft.com/office/drawing/2014/main" id="{2E97A794-05EC-A061-774E-BED2DE4BE6F4}"/>
              </a:ext>
            </a:extLst>
          </p:cNvPr>
          <p:cNvSpPr>
            <a:spLocks noChangeAspect="1"/>
          </p:cNvSpPr>
          <p:nvPr/>
        </p:nvSpPr>
        <p:spPr>
          <a:xfrm>
            <a:off x="337625" y="4977746"/>
            <a:ext cx="8448566" cy="393192"/>
          </a:xfrm>
          <a:prstGeom prst="rect">
            <a:avLst/>
          </a:prstGeom>
          <a:solidFill>
            <a:schemeClr val="accent1"/>
          </a:solidFill>
          <a:ln w="25400" cap="flat" cmpd="sng" algn="ctr">
            <a:solidFill>
              <a:schemeClr val="accent1">
                <a:lumMod val="75000"/>
              </a:schemeClr>
            </a:solidFill>
            <a:prstDash val="solid"/>
          </a:ln>
          <a:effectLst/>
        </p:spPr>
        <p:txBody>
          <a:bodyPr lIns="71323" tIns="35662" rIns="71323" bIns="35662" anchor="ctr"/>
          <a:lstStyle/>
          <a:p>
            <a:pPr algn="ctr" defTabSz="914400" fontAlgn="base">
              <a:spcBef>
                <a:spcPct val="0"/>
              </a:spcBef>
              <a:spcAft>
                <a:spcPct val="0"/>
              </a:spcAft>
              <a:defRPr/>
            </a:pPr>
            <a:r>
              <a:rPr kumimoji="0" lang="en-US" b="0" i="0" u="none" strike="noStrike" kern="0" cap="none" spc="0" normalizeH="0" baseline="0" noProof="0">
                <a:ln>
                  <a:noFill/>
                </a:ln>
                <a:solidFill>
                  <a:srgbClr val="000000"/>
                </a:solidFill>
                <a:effectLst/>
                <a:uLnTx/>
                <a:uFillTx/>
                <a:latin typeface="Bell MT" panose="02020503060305020303" pitchFamily="18" charset="0"/>
              </a:rPr>
              <a:t>MAN / </a:t>
            </a:r>
            <a:r>
              <a:rPr lang="en-US" kern="0">
                <a:solidFill>
                  <a:srgbClr val="000000"/>
                </a:solidFill>
                <a:latin typeface="Bell MT" panose="02020503060305020303" pitchFamily="18" charset="0"/>
              </a:rPr>
              <a:t>EL HOMBRE</a:t>
            </a:r>
            <a:endParaRPr kumimoji="0" lang="en-US" b="0" i="0" u="none" strike="noStrike" kern="0" cap="none" spc="0" normalizeH="0" baseline="0" noProof="0">
              <a:ln>
                <a:noFill/>
              </a:ln>
              <a:solidFill>
                <a:srgbClr val="000000"/>
              </a:solidFill>
              <a:effectLst/>
              <a:uLnTx/>
              <a:uFillTx/>
              <a:latin typeface="Bell MT" panose="02020503060305020303" pitchFamily="18" charset="0"/>
            </a:endParaRPr>
          </a:p>
        </p:txBody>
      </p:sp>
      <p:sp>
        <p:nvSpPr>
          <p:cNvPr id="16" name="Down Arrow 8">
            <a:extLst>
              <a:ext uri="{FF2B5EF4-FFF2-40B4-BE49-F238E27FC236}">
                <a16:creationId xmlns:a16="http://schemas.microsoft.com/office/drawing/2014/main" id="{BFDE13D3-27CE-4B29-5AC8-B8598560766B}"/>
              </a:ext>
            </a:extLst>
          </p:cNvPr>
          <p:cNvSpPr>
            <a:spLocks noChangeAspect="1"/>
          </p:cNvSpPr>
          <p:nvPr/>
        </p:nvSpPr>
        <p:spPr>
          <a:xfrm>
            <a:off x="542110" y="1577346"/>
            <a:ext cx="472374" cy="3440430"/>
          </a:xfrm>
          <a:prstGeom prst="downArrow">
            <a:avLst>
              <a:gd name="adj1" fmla="val 50000"/>
              <a:gd name="adj2" fmla="val 129412"/>
            </a:avLst>
          </a:prstGeom>
          <a:solidFill>
            <a:schemeClr val="tx1"/>
          </a:solidFill>
          <a:ln w="25400" cap="flat" cmpd="sng" algn="ctr">
            <a:solidFill>
              <a:schemeClr val="tx1"/>
            </a:solid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i"/>
                <a:ea typeface="+mn-ea"/>
                <a:cs typeface="+mn-cs"/>
              </a:rPr>
              <a:t>REVELATION</a:t>
            </a:r>
          </a:p>
        </p:txBody>
      </p:sp>
      <p:sp>
        <p:nvSpPr>
          <p:cNvPr id="18" name="Down Arrow 10">
            <a:extLst>
              <a:ext uri="{FF2B5EF4-FFF2-40B4-BE49-F238E27FC236}">
                <a16:creationId xmlns:a16="http://schemas.microsoft.com/office/drawing/2014/main" id="{F582C489-2A0A-215C-6D14-B605168D9C04}"/>
              </a:ext>
            </a:extLst>
          </p:cNvPr>
          <p:cNvSpPr>
            <a:spLocks noChangeAspect="1"/>
          </p:cNvSpPr>
          <p:nvPr/>
        </p:nvSpPr>
        <p:spPr>
          <a:xfrm>
            <a:off x="3766323" y="1577346"/>
            <a:ext cx="471010" cy="3440430"/>
          </a:xfrm>
          <a:prstGeom prst="downArrow">
            <a:avLst>
              <a:gd name="adj1" fmla="val 50000"/>
              <a:gd name="adj2" fmla="val 127647"/>
            </a:avLst>
          </a:prstGeom>
          <a:solidFill>
            <a:schemeClr val="tx1"/>
          </a:solidFill>
          <a:ln w="25400" cap="flat" cmpd="sng" algn="ctr">
            <a:solidFill>
              <a:schemeClr val="tx1"/>
            </a:solid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kern="0">
                <a:solidFill>
                  <a:srgbClr val="FFFFFF"/>
                </a:solidFill>
                <a:latin typeface="Calibri"/>
              </a:rPr>
              <a:t>REVELACIÓN</a:t>
            </a: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19" name="Down Arrow 11">
            <a:extLst>
              <a:ext uri="{FF2B5EF4-FFF2-40B4-BE49-F238E27FC236}">
                <a16:creationId xmlns:a16="http://schemas.microsoft.com/office/drawing/2014/main" id="{9660A185-0EC7-0C43-9B42-285225BBEF15}"/>
              </a:ext>
            </a:extLst>
          </p:cNvPr>
          <p:cNvSpPr>
            <a:spLocks noChangeAspect="1"/>
          </p:cNvSpPr>
          <p:nvPr/>
        </p:nvSpPr>
        <p:spPr>
          <a:xfrm>
            <a:off x="7811272" y="1577346"/>
            <a:ext cx="472374" cy="3440430"/>
          </a:xfrm>
          <a:prstGeom prst="downArrow">
            <a:avLst>
              <a:gd name="adj1" fmla="val 46471"/>
              <a:gd name="adj2" fmla="val 125882"/>
            </a:avLst>
          </a:prstGeom>
          <a:solidFill>
            <a:schemeClr val="tx1"/>
          </a:solidFill>
          <a:ln w="25400" cap="flat" cmpd="sng" algn="ctr">
            <a:solidFill>
              <a:schemeClr val="tx1"/>
            </a:solid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A5A7874-FDB5-FC4B-769E-3A296FDB64BA}"/>
              </a:ext>
            </a:extLst>
          </p:cNvPr>
          <p:cNvSpPr>
            <a:spLocks noChangeAspect="1"/>
          </p:cNvSpPr>
          <p:nvPr/>
        </p:nvSpPr>
        <p:spPr>
          <a:xfrm>
            <a:off x="347716" y="1105231"/>
            <a:ext cx="8448567" cy="599178"/>
          </a:xfrm>
          <a:prstGeom prst="rect">
            <a:avLst/>
          </a:prstGeom>
          <a:solidFill>
            <a:schemeClr val="accent4"/>
          </a:solidFill>
          <a:ln w="25400" cap="flat" cmpd="sng" algn="ctr">
            <a:solidFill>
              <a:schemeClr val="accent5"/>
            </a:solidFill>
            <a:prstDash val="solid"/>
          </a:ln>
          <a:effectLst/>
        </p:spPr>
        <p:txBody>
          <a:bodyPr lIns="71323" tIns="35662" rIns="71323" bIns="35662" anchor="ctr"/>
          <a:lstStyle/>
          <a:p>
            <a:pPr algn="ctr" defTabSz="914400" fontAlgn="base">
              <a:spcBef>
                <a:spcPct val="0"/>
              </a:spcBef>
              <a:spcAft>
                <a:spcPct val="0"/>
              </a:spcAft>
              <a:defRPr/>
            </a:pPr>
            <a:r>
              <a:rPr kumimoji="0" lang="en-US" sz="3600" b="0" i="0" u="none" strike="noStrike" kern="0" cap="none" spc="0" normalizeH="0" baseline="0" noProof="0">
                <a:ln>
                  <a:noFill/>
                </a:ln>
                <a:solidFill>
                  <a:schemeClr val="bg1"/>
                </a:solidFill>
                <a:effectLst/>
                <a:uLnTx/>
                <a:uFillTx/>
                <a:latin typeface="Bell MT" panose="02020503060305020303" pitchFamily="18" charset="0"/>
              </a:rPr>
              <a:t>GOD /</a:t>
            </a:r>
            <a:r>
              <a:rPr lang="en-US" sz="3600" kern="0">
                <a:solidFill>
                  <a:schemeClr val="bg1"/>
                </a:solidFill>
                <a:latin typeface="Bell MT" panose="02020503060305020303" pitchFamily="18" charset="0"/>
              </a:rPr>
              <a:t> DIOS </a:t>
            </a:r>
            <a:endParaRPr kumimoji="0" lang="en-US" sz="3600" b="0" i="0" u="none" strike="noStrike" kern="0" cap="none" spc="0" normalizeH="0" baseline="0" noProof="0">
              <a:ln>
                <a:noFill/>
              </a:ln>
              <a:solidFill>
                <a:schemeClr val="bg1"/>
              </a:solidFill>
              <a:effectLst/>
              <a:uLnTx/>
              <a:uFillTx/>
              <a:latin typeface="Bell MT" panose="02020503060305020303" pitchFamily="18" charset="0"/>
            </a:endParaRPr>
          </a:p>
        </p:txBody>
      </p:sp>
      <p:sp>
        <p:nvSpPr>
          <p:cNvPr id="21" name="Rectangle 20">
            <a:extLst>
              <a:ext uri="{FF2B5EF4-FFF2-40B4-BE49-F238E27FC236}">
                <a16:creationId xmlns:a16="http://schemas.microsoft.com/office/drawing/2014/main" id="{C1ED6E3E-DDA7-F1D6-1AD5-46B9B6C51142}"/>
              </a:ext>
            </a:extLst>
          </p:cNvPr>
          <p:cNvSpPr>
            <a:spLocks noChangeAspect="1"/>
          </p:cNvSpPr>
          <p:nvPr/>
        </p:nvSpPr>
        <p:spPr>
          <a:xfrm>
            <a:off x="2079507" y="4460754"/>
            <a:ext cx="6706685" cy="327660"/>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THE BIBLE / </a:t>
            </a:r>
            <a:r>
              <a:rPr lang="en-US" sz="1200" kern="0">
                <a:solidFill>
                  <a:srgbClr val="FFFFFF"/>
                </a:solidFill>
                <a:latin typeface="Segoe Print" panose="02000600000000000000" pitchFamily="2" charset="0"/>
              </a:rPr>
              <a:t>LA BIBLIA </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2" name="Rectangle 21">
            <a:extLst>
              <a:ext uri="{FF2B5EF4-FFF2-40B4-BE49-F238E27FC236}">
                <a16:creationId xmlns:a16="http://schemas.microsoft.com/office/drawing/2014/main" id="{1952DBB1-FD5E-3D18-35EA-AD19D216F50A}"/>
              </a:ext>
            </a:extLst>
          </p:cNvPr>
          <p:cNvSpPr>
            <a:spLocks noChangeAspect="1"/>
          </p:cNvSpPr>
          <p:nvPr/>
        </p:nvSpPr>
        <p:spPr>
          <a:xfrm>
            <a:off x="4707063" y="3949238"/>
            <a:ext cx="4079129"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DISCIPLINE</a:t>
            </a:r>
            <a:r>
              <a:rPr kumimoji="0" lang="en-US" sz="1200" b="0" i="0" u="none" strike="noStrike" kern="0" cap="none" spc="0" normalizeH="0" noProof="0">
                <a:ln>
                  <a:noFill/>
                </a:ln>
                <a:solidFill>
                  <a:srgbClr val="FFFFFF"/>
                </a:solidFill>
                <a:effectLst/>
                <a:uLnTx/>
                <a:uFillTx/>
                <a:latin typeface="Segoe Print" panose="02000600000000000000" pitchFamily="2" charset="0"/>
              </a:rPr>
              <a:t> </a:t>
            </a: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a:t>
            </a:r>
            <a:r>
              <a:rPr lang="en-US" sz="1200" kern="0">
                <a:solidFill>
                  <a:srgbClr val="FFFFFF"/>
                </a:solidFill>
                <a:latin typeface="Segoe Print" panose="02000600000000000000" pitchFamily="2" charset="0"/>
              </a:rPr>
              <a:t> DISCIPLINA</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3" name="Rectangle 22">
            <a:extLst>
              <a:ext uri="{FF2B5EF4-FFF2-40B4-BE49-F238E27FC236}">
                <a16:creationId xmlns:a16="http://schemas.microsoft.com/office/drawing/2014/main" id="{610425E1-8236-7457-426D-5B730D10866B}"/>
              </a:ext>
            </a:extLst>
          </p:cNvPr>
          <p:cNvSpPr>
            <a:spLocks noChangeAspect="1"/>
          </p:cNvSpPr>
          <p:nvPr/>
        </p:nvSpPr>
        <p:spPr>
          <a:xfrm>
            <a:off x="5210794" y="3435951"/>
            <a:ext cx="3575398"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MISTAKES / </a:t>
            </a:r>
            <a:r>
              <a:rPr lang="en-US" sz="1200" kern="0">
                <a:solidFill>
                  <a:srgbClr val="FFFFFF"/>
                </a:solidFill>
                <a:latin typeface="Segoe Print" panose="02000600000000000000" pitchFamily="2" charset="0"/>
              </a:rPr>
              <a:t>ERRORES </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4" name="Rectangle 23">
            <a:extLst>
              <a:ext uri="{FF2B5EF4-FFF2-40B4-BE49-F238E27FC236}">
                <a16:creationId xmlns:a16="http://schemas.microsoft.com/office/drawing/2014/main" id="{5A2B53A5-A320-3D43-4B1C-12711334E8A7}"/>
              </a:ext>
            </a:extLst>
          </p:cNvPr>
          <p:cNvSpPr>
            <a:spLocks noChangeAspect="1"/>
          </p:cNvSpPr>
          <p:nvPr/>
        </p:nvSpPr>
        <p:spPr>
          <a:xfrm>
            <a:off x="5697166" y="2921373"/>
            <a:ext cx="3089026"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EXPERIENCES /</a:t>
            </a:r>
            <a:r>
              <a:rPr lang="en-US" sz="1200" kern="0">
                <a:solidFill>
                  <a:srgbClr val="FFFFFF"/>
                </a:solidFill>
                <a:latin typeface="Segoe Print" panose="02000600000000000000" pitchFamily="2" charset="0"/>
              </a:rPr>
              <a:t> EXPERIENCIAS </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5" name="Rectangle 24">
            <a:extLst>
              <a:ext uri="{FF2B5EF4-FFF2-40B4-BE49-F238E27FC236}">
                <a16:creationId xmlns:a16="http://schemas.microsoft.com/office/drawing/2014/main" id="{4C260491-B5AB-1CE5-ECD9-B92E5F6B53F2}"/>
              </a:ext>
            </a:extLst>
          </p:cNvPr>
          <p:cNvSpPr>
            <a:spLocks noChangeAspect="1"/>
          </p:cNvSpPr>
          <p:nvPr/>
        </p:nvSpPr>
        <p:spPr>
          <a:xfrm>
            <a:off x="6177759" y="2406795"/>
            <a:ext cx="2608433" cy="329184"/>
          </a:xfrm>
          <a:prstGeom prst="rect">
            <a:avLst/>
          </a:prstGeom>
          <a:solidFill>
            <a:srgbClr val="C00000"/>
          </a:solidFill>
          <a:ln w="25400" cap="flat" cmpd="sng" algn="ctr">
            <a:noFill/>
            <a:prstDash val="solid"/>
          </a:ln>
          <a:effectLst/>
        </p:spPr>
        <p:txBody>
          <a:bodyPr lIns="71323" tIns="35662" rIns="71323" bIns="35662"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Print" panose="02000600000000000000" pitchFamily="2" charset="0"/>
              </a:rPr>
              <a:t>EDUCATION / </a:t>
            </a:r>
            <a:r>
              <a:rPr lang="en-US" sz="1200" kern="0">
                <a:solidFill>
                  <a:srgbClr val="FFFFFF"/>
                </a:solidFill>
                <a:latin typeface="Segoe Print" panose="02000600000000000000" pitchFamily="2" charset="0"/>
              </a:rPr>
              <a:t>EDUCACIÓN</a:t>
            </a:r>
            <a:endParaRPr kumimoji="0" lang="en-US" sz="1200" b="0" i="0" u="none" strike="noStrike" kern="0" cap="none" spc="0" normalizeH="0" baseline="0" noProof="0">
              <a:ln>
                <a:noFill/>
              </a:ln>
              <a:solidFill>
                <a:srgbClr val="FFFFFF"/>
              </a:solidFill>
              <a:effectLst/>
              <a:uLnTx/>
              <a:uFillTx/>
              <a:latin typeface="Segoe Print" panose="02000600000000000000" pitchFamily="2" charset="0"/>
            </a:endParaRPr>
          </a:p>
        </p:txBody>
      </p:sp>
      <p:sp>
        <p:nvSpPr>
          <p:cNvPr id="26" name="Rectangle 25">
            <a:extLst>
              <a:ext uri="{FF2B5EF4-FFF2-40B4-BE49-F238E27FC236}">
                <a16:creationId xmlns:a16="http://schemas.microsoft.com/office/drawing/2014/main" id="{8D826555-1C00-E33A-47D3-17D1E8895B42}"/>
              </a:ext>
            </a:extLst>
          </p:cNvPr>
          <p:cNvSpPr>
            <a:spLocks noChangeAspect="1"/>
          </p:cNvSpPr>
          <p:nvPr/>
        </p:nvSpPr>
        <p:spPr>
          <a:xfrm>
            <a:off x="6594665" y="1892217"/>
            <a:ext cx="2191527" cy="329184"/>
          </a:xfrm>
          <a:prstGeom prst="rect">
            <a:avLst/>
          </a:prstGeom>
          <a:solidFill>
            <a:srgbClr val="C00000"/>
          </a:solidFill>
          <a:ln w="25400" cap="flat" cmpd="sng" algn="ctr">
            <a:noFill/>
            <a:prstDash val="solid"/>
          </a:ln>
          <a:effectLst/>
        </p:spPr>
        <p:txBody>
          <a:bodyPr lIns="71323" tIns="35662" rIns="71323" bIns="35662" anchor="ctr"/>
          <a:lstStyle/>
          <a:p>
            <a:pPr algn="ctr" defTabSz="914400" fontAlgn="base">
              <a:spcBef>
                <a:spcPct val="0"/>
              </a:spcBef>
              <a:spcAft>
                <a:spcPct val="0"/>
              </a:spcAft>
              <a:defRPr/>
            </a:pPr>
            <a:r>
              <a:rPr kumimoji="0" lang="en-US" sz="1100" b="0" i="0" u="none" strike="noStrike" kern="0" cap="none" spc="0" normalizeH="0" baseline="0" noProof="0">
                <a:ln>
                  <a:noFill/>
                </a:ln>
                <a:solidFill>
                  <a:srgbClr val="FFFFFF"/>
                </a:solidFill>
                <a:effectLst/>
                <a:uLnTx/>
                <a:uFillTx/>
                <a:latin typeface="Segoe Print" panose="02000600000000000000" pitchFamily="2" charset="0"/>
              </a:rPr>
              <a:t>NATURE /</a:t>
            </a:r>
            <a:r>
              <a:rPr lang="en-US" sz="1100" kern="0">
                <a:solidFill>
                  <a:srgbClr val="FFFFFF"/>
                </a:solidFill>
                <a:latin typeface="Segoe Print" panose="02000600000000000000" pitchFamily="2" charset="0"/>
              </a:rPr>
              <a:t> NATURALEZA </a:t>
            </a:r>
            <a:endParaRPr lang="en-US" sz="1100" b="0" i="0" u="none" strike="noStrike" kern="0" cap="none" spc="0" normalizeH="0" baseline="0" noProof="0">
              <a:ln>
                <a:noFill/>
              </a:ln>
              <a:solidFill>
                <a:srgbClr val="FFFFFF"/>
              </a:solidFill>
              <a:effectLst/>
              <a:uLnTx/>
              <a:uFillTx/>
              <a:latin typeface="Segoe Print" panose="02000600000000000000" pitchFamily="2" charset="0"/>
              <a:cs typeface="Calibri"/>
            </a:endParaRPr>
          </a:p>
        </p:txBody>
      </p:sp>
    </p:spTree>
    <p:extLst>
      <p:ext uri="{BB962C8B-B14F-4D97-AF65-F5344CB8AC3E}">
        <p14:creationId xmlns:p14="http://schemas.microsoft.com/office/powerpoint/2010/main" val="22737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22" presetClass="entr" presetSubtype="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par>
                                <p:cTn id="23" presetID="22" presetClass="entr" presetSubtype="2"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right)">
                                      <p:cBhvr>
                                        <p:cTn id="25" dur="500"/>
                                        <p:tgtEl>
                                          <p:spTgt spid="23"/>
                                        </p:tgtEl>
                                      </p:cBhvr>
                                    </p:animEffect>
                                  </p:childTnLst>
                                </p:cTn>
                              </p:par>
                              <p:par>
                                <p:cTn id="26" presetID="22" presetClass="entr" presetSubtype="2"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right)">
                                      <p:cBhvr>
                                        <p:cTn id="28" dur="500"/>
                                        <p:tgtEl>
                                          <p:spTgt spid="24"/>
                                        </p:tgtEl>
                                      </p:cBhvr>
                                    </p:animEffect>
                                  </p:childTnLst>
                                </p:cTn>
                              </p:par>
                              <p:par>
                                <p:cTn id="29" presetID="22" presetClass="entr" presetSubtype="2"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2"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1" grpId="0" animBg="1"/>
      <p:bldP spid="22" grpId="0" animBg="1"/>
      <p:bldP spid="23" grpId="0" animBg="1"/>
      <p:bldP spid="24" grpId="0" animBg="1"/>
      <p:bldP spid="25" grpId="0" animBg="1"/>
      <p:bldP spid="2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C2CE-296B-FC78-88C1-78FCA7FE9AB1}"/>
              </a:ext>
            </a:extLst>
          </p:cNvPr>
          <p:cNvSpPr>
            <a:spLocks noGrp="1"/>
          </p:cNvSpPr>
          <p:nvPr>
            <p:ph type="title"/>
          </p:nvPr>
        </p:nvSpPr>
        <p:spPr/>
        <p:txBody>
          <a:bodyPr/>
          <a:lstStyle/>
          <a:p>
            <a:r>
              <a:rPr lang="en-US">
                <a:latin typeface="Malgun Gothic"/>
                <a:ea typeface="Malgun Gothic"/>
              </a:rPr>
              <a:t>Wisdom Psalms / Los </a:t>
            </a:r>
            <a:r>
              <a:rPr lang="en-US" err="1">
                <a:latin typeface="Malgun Gothic"/>
                <a:ea typeface="Malgun Gothic"/>
              </a:rPr>
              <a:t>Salmos</a:t>
            </a:r>
            <a:r>
              <a:rPr lang="en-US">
                <a:latin typeface="Malgun Gothic"/>
                <a:ea typeface="Malgun Gothic"/>
              </a:rPr>
              <a:t> de </a:t>
            </a:r>
            <a:r>
              <a:rPr lang="en-US" err="1">
                <a:latin typeface="Malgun Gothic"/>
                <a:ea typeface="Malgun Gothic"/>
              </a:rPr>
              <a:t>sabiduría</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267FBD1B-140F-1477-6ECD-3691C8890898}"/>
              </a:ext>
            </a:extLst>
          </p:cNvPr>
          <p:cNvSpPr>
            <a:spLocks noGrp="1"/>
          </p:cNvSpPr>
          <p:nvPr>
            <p:ph sz="half" idx="1"/>
          </p:nvPr>
        </p:nvSpPr>
        <p:spPr>
          <a:xfrm>
            <a:off x="337625" y="1041006"/>
            <a:ext cx="4234375" cy="4673994"/>
          </a:xfrm>
        </p:spPr>
        <p:txBody>
          <a:bodyPr>
            <a:normAutofit/>
          </a:bodyPr>
          <a:lstStyle/>
          <a:p>
            <a:r>
              <a:rPr lang="en-US"/>
              <a:t>Similar in form and content to other Wisdom Literature</a:t>
            </a:r>
          </a:p>
          <a:p>
            <a:pPr lvl="1"/>
            <a:r>
              <a:rPr lang="en-US"/>
              <a:t>Emphasize day-to-day, practical advice</a:t>
            </a:r>
          </a:p>
          <a:p>
            <a:pPr lvl="1"/>
            <a:r>
              <a:rPr lang="en-US"/>
              <a:t>Present general principles and patterns of life</a:t>
            </a:r>
          </a:p>
          <a:p>
            <a:pPr lvl="1"/>
            <a:r>
              <a:rPr lang="en-US"/>
              <a:t>Use antithetical parallelism and contrasts</a:t>
            </a:r>
          </a:p>
          <a:p>
            <a:r>
              <a:rPr lang="en-US"/>
              <a:t>Key Features of Wisdom Psalms:</a:t>
            </a:r>
          </a:p>
          <a:p>
            <a:pPr lvl="1"/>
            <a:r>
              <a:rPr lang="en-US"/>
              <a:t>Two patterns of behavior which have different outcomes (Psalm 1)</a:t>
            </a:r>
          </a:p>
          <a:p>
            <a:pPr lvl="1"/>
            <a:r>
              <a:rPr lang="en-US"/>
              <a:t>The order of God’s world as seen in creation</a:t>
            </a:r>
          </a:p>
          <a:p>
            <a:pPr lvl="2"/>
            <a:r>
              <a:rPr lang="en-US"/>
              <a:t>As a metaphor for human experience/behavior</a:t>
            </a:r>
          </a:p>
          <a:p>
            <a:pPr lvl="2"/>
            <a:r>
              <a:rPr lang="en-US"/>
              <a:t>As evidence of God’s power (Psalm 112:4)</a:t>
            </a:r>
            <a:br>
              <a:rPr lang="en-US"/>
            </a:br>
            <a:br>
              <a:rPr lang="en-US"/>
            </a:br>
            <a:endParaRPr lang="en-US" sz="1600"/>
          </a:p>
          <a:p>
            <a:r>
              <a:rPr lang="en-US"/>
              <a:t>Wisdom Psalms approach service to God from a philosophical perspective:</a:t>
            </a:r>
          </a:p>
          <a:p>
            <a:pPr lvl="1"/>
            <a:r>
              <a:rPr lang="en-US"/>
              <a:t>“Serving God makes the most sense” (112:1-3)</a:t>
            </a:r>
          </a:p>
          <a:p>
            <a:pPr lvl="1"/>
            <a:r>
              <a:rPr lang="en-US"/>
              <a:t>“Do what God says because it’s the wisest choice” (1:6)</a:t>
            </a:r>
          </a:p>
          <a:p>
            <a:endParaRPr lang="en-US"/>
          </a:p>
        </p:txBody>
      </p:sp>
      <p:sp>
        <p:nvSpPr>
          <p:cNvPr id="4" name="Content Placeholder 3">
            <a:extLst>
              <a:ext uri="{FF2B5EF4-FFF2-40B4-BE49-F238E27FC236}">
                <a16:creationId xmlns:a16="http://schemas.microsoft.com/office/drawing/2014/main" id="{90194483-FE86-43DD-8F9A-1FB36D2FA618}"/>
              </a:ext>
            </a:extLst>
          </p:cNvPr>
          <p:cNvSpPr>
            <a:spLocks noGrp="1"/>
          </p:cNvSpPr>
          <p:nvPr>
            <p:ph sz="half" idx="2"/>
          </p:nvPr>
        </p:nvSpPr>
        <p:spPr>
          <a:xfrm>
            <a:off x="4571999" y="1041006"/>
            <a:ext cx="4420925" cy="4673993"/>
          </a:xfrm>
        </p:spPr>
        <p:txBody>
          <a:bodyPr vert="horz" lIns="91440" tIns="45720" rIns="91440" bIns="45720" rtlCol="0" anchor="t">
            <a:normAutofit/>
          </a:bodyPr>
          <a:lstStyle/>
          <a:p>
            <a:r>
              <a:rPr lang="en-US" err="1">
                <a:ea typeface="+mn-lt"/>
                <a:cs typeface="+mn-lt"/>
              </a:rPr>
              <a:t>Parecidos</a:t>
            </a:r>
            <a:r>
              <a:rPr lang="en-US">
                <a:ea typeface="+mn-lt"/>
                <a:cs typeface="+mn-lt"/>
              </a:rPr>
              <a:t> </a:t>
            </a:r>
            <a:r>
              <a:rPr lang="en-US" err="1">
                <a:ea typeface="+mn-lt"/>
                <a:cs typeface="+mn-lt"/>
              </a:rPr>
              <a:t>en</a:t>
            </a:r>
            <a:r>
              <a:rPr lang="en-US">
                <a:ea typeface="+mn-lt"/>
                <a:cs typeface="+mn-lt"/>
              </a:rPr>
              <a:t> forma y </a:t>
            </a:r>
            <a:r>
              <a:rPr lang="en-US" err="1">
                <a:ea typeface="+mn-lt"/>
                <a:cs typeface="+mn-lt"/>
              </a:rPr>
              <a:t>contenido</a:t>
            </a:r>
            <a:r>
              <a:rPr lang="en-US">
                <a:ea typeface="+mn-lt"/>
                <a:cs typeface="+mn-lt"/>
              </a:rPr>
              <a:t> a </a:t>
            </a:r>
            <a:r>
              <a:rPr lang="en-US" err="1">
                <a:ea typeface="+mn-lt"/>
                <a:cs typeface="+mn-lt"/>
              </a:rPr>
              <a:t>otra</a:t>
            </a:r>
            <a:r>
              <a:rPr lang="en-US">
                <a:ea typeface="+mn-lt"/>
                <a:cs typeface="+mn-lt"/>
              </a:rPr>
              <a:t> </a:t>
            </a:r>
            <a:r>
              <a:rPr lang="en-US" err="1">
                <a:ea typeface="+mn-lt"/>
                <a:cs typeface="+mn-lt"/>
              </a:rPr>
              <a:t>literatura</a:t>
            </a:r>
            <a:r>
              <a:rPr lang="en-US">
                <a:ea typeface="+mn-lt"/>
                <a:cs typeface="+mn-lt"/>
              </a:rPr>
              <a:t> </a:t>
            </a:r>
            <a:r>
              <a:rPr lang="en-US" err="1">
                <a:ea typeface="+mn-lt"/>
                <a:cs typeface="+mn-lt"/>
              </a:rPr>
              <a:t>sapiencial</a:t>
            </a:r>
            <a:r>
              <a:rPr lang="en-US">
                <a:ea typeface="+mn-lt"/>
                <a:cs typeface="+mn-lt"/>
              </a:rPr>
              <a:t> (de </a:t>
            </a:r>
            <a:r>
              <a:rPr lang="en-US" err="1">
                <a:ea typeface="+mn-lt"/>
                <a:cs typeface="+mn-lt"/>
              </a:rPr>
              <a:t>sabiduría</a:t>
            </a:r>
            <a:r>
              <a:rPr lang="en-US">
                <a:ea typeface="+mn-lt"/>
                <a:cs typeface="+mn-lt"/>
              </a:rPr>
              <a:t>)</a:t>
            </a:r>
            <a:endParaRPr lang="en-US" err="1"/>
          </a:p>
          <a:p>
            <a:pPr lvl="1"/>
            <a:r>
              <a:rPr lang="en-US" err="1">
                <a:ea typeface="+mn-lt"/>
                <a:cs typeface="+mn-lt"/>
              </a:rPr>
              <a:t>Enfatizan</a:t>
            </a:r>
            <a:r>
              <a:rPr lang="en-US">
                <a:ea typeface="+mn-lt"/>
                <a:cs typeface="+mn-lt"/>
              </a:rPr>
              <a:t> </a:t>
            </a:r>
            <a:r>
              <a:rPr lang="en-US" err="1">
                <a:ea typeface="+mn-lt"/>
                <a:cs typeface="+mn-lt"/>
              </a:rPr>
              <a:t>los</a:t>
            </a:r>
            <a:r>
              <a:rPr lang="en-US">
                <a:ea typeface="+mn-lt"/>
                <a:cs typeface="+mn-lt"/>
              </a:rPr>
              <a:t> </a:t>
            </a:r>
            <a:r>
              <a:rPr lang="en-US" err="1">
                <a:ea typeface="+mn-lt"/>
                <a:cs typeface="+mn-lt"/>
              </a:rPr>
              <a:t>consejos</a:t>
            </a:r>
            <a:r>
              <a:rPr lang="en-US">
                <a:ea typeface="+mn-lt"/>
                <a:cs typeface="+mn-lt"/>
              </a:rPr>
              <a:t> </a:t>
            </a:r>
            <a:r>
              <a:rPr lang="en-US" err="1">
                <a:ea typeface="+mn-lt"/>
                <a:cs typeface="+mn-lt"/>
              </a:rPr>
              <a:t>prácticos</a:t>
            </a:r>
            <a:r>
              <a:rPr lang="en-US">
                <a:ea typeface="+mn-lt"/>
                <a:cs typeface="+mn-lt"/>
              </a:rPr>
              <a:t> para </a:t>
            </a:r>
            <a:r>
              <a:rPr lang="en-US" err="1">
                <a:ea typeface="+mn-lt"/>
                <a:cs typeface="+mn-lt"/>
              </a:rPr>
              <a:t>el</a:t>
            </a:r>
            <a:r>
              <a:rPr lang="en-US">
                <a:ea typeface="+mn-lt"/>
                <a:cs typeface="+mn-lt"/>
              </a:rPr>
              <a:t> día a día</a:t>
            </a:r>
            <a:endParaRPr lang="en-US"/>
          </a:p>
          <a:p>
            <a:pPr lvl="1"/>
            <a:r>
              <a:rPr lang="en-US" err="1">
                <a:ea typeface="+mn-lt"/>
                <a:cs typeface="+mn-lt"/>
              </a:rPr>
              <a:t>Presentan</a:t>
            </a:r>
            <a:r>
              <a:rPr lang="en-US">
                <a:ea typeface="+mn-lt"/>
                <a:cs typeface="+mn-lt"/>
              </a:rPr>
              <a:t> </a:t>
            </a:r>
            <a:r>
              <a:rPr lang="en-US" err="1">
                <a:ea typeface="+mn-lt"/>
                <a:cs typeface="+mn-lt"/>
              </a:rPr>
              <a:t>principios</a:t>
            </a:r>
            <a:r>
              <a:rPr lang="en-US">
                <a:ea typeface="+mn-lt"/>
                <a:cs typeface="+mn-lt"/>
              </a:rPr>
              <a:t> </a:t>
            </a:r>
            <a:r>
              <a:rPr lang="en-US" err="1">
                <a:ea typeface="+mn-lt"/>
                <a:cs typeface="+mn-lt"/>
              </a:rPr>
              <a:t>generales</a:t>
            </a:r>
            <a:r>
              <a:rPr lang="en-US">
                <a:ea typeface="+mn-lt"/>
                <a:cs typeface="+mn-lt"/>
              </a:rPr>
              <a:t> y </a:t>
            </a:r>
            <a:r>
              <a:rPr lang="en-US" err="1">
                <a:ea typeface="+mn-lt"/>
                <a:cs typeface="+mn-lt"/>
              </a:rPr>
              <a:t>patrones</a:t>
            </a:r>
            <a:r>
              <a:rPr lang="en-US">
                <a:ea typeface="+mn-lt"/>
                <a:cs typeface="+mn-lt"/>
              </a:rPr>
              <a:t> de </a:t>
            </a:r>
            <a:r>
              <a:rPr lang="en-US" err="1">
                <a:ea typeface="+mn-lt"/>
                <a:cs typeface="+mn-lt"/>
              </a:rPr>
              <a:t>vida</a:t>
            </a:r>
            <a:endParaRPr lang="en-US" err="1"/>
          </a:p>
          <a:p>
            <a:pPr lvl="1"/>
            <a:r>
              <a:rPr lang="en-US" err="1">
                <a:ea typeface="+mn-lt"/>
                <a:cs typeface="+mn-lt"/>
              </a:rPr>
              <a:t>Utilizan</a:t>
            </a:r>
            <a:r>
              <a:rPr lang="en-US">
                <a:ea typeface="+mn-lt"/>
                <a:cs typeface="+mn-lt"/>
              </a:rPr>
              <a:t> </a:t>
            </a:r>
            <a:r>
              <a:rPr lang="en-US" err="1">
                <a:ea typeface="+mn-lt"/>
                <a:cs typeface="+mn-lt"/>
              </a:rPr>
              <a:t>paralelismos</a:t>
            </a:r>
            <a:r>
              <a:rPr lang="en-US">
                <a:ea typeface="+mn-lt"/>
                <a:cs typeface="+mn-lt"/>
              </a:rPr>
              <a:t> </a:t>
            </a:r>
            <a:r>
              <a:rPr lang="en-US" err="1">
                <a:ea typeface="+mn-lt"/>
                <a:cs typeface="+mn-lt"/>
              </a:rPr>
              <a:t>antitéticos</a:t>
            </a:r>
            <a:r>
              <a:rPr lang="en-US">
                <a:ea typeface="+mn-lt"/>
                <a:cs typeface="+mn-lt"/>
              </a:rPr>
              <a:t> y </a:t>
            </a:r>
            <a:r>
              <a:rPr lang="en-US" err="1">
                <a:ea typeface="+mn-lt"/>
                <a:cs typeface="+mn-lt"/>
              </a:rPr>
              <a:t>contrastes</a:t>
            </a:r>
            <a:endParaRPr lang="en-US"/>
          </a:p>
          <a:p>
            <a:r>
              <a:rPr lang="en-US" err="1">
                <a:ea typeface="+mn-lt"/>
                <a:cs typeface="+mn-lt"/>
              </a:rPr>
              <a:t>Características</a:t>
            </a:r>
            <a:r>
              <a:rPr lang="en-US">
                <a:ea typeface="+mn-lt"/>
                <a:cs typeface="+mn-lt"/>
              </a:rPr>
              <a:t> clave de </a:t>
            </a:r>
            <a:r>
              <a:rPr lang="en-US" err="1">
                <a:ea typeface="+mn-lt"/>
                <a:cs typeface="+mn-lt"/>
              </a:rPr>
              <a:t>los</a:t>
            </a:r>
            <a:r>
              <a:rPr lang="en-US">
                <a:ea typeface="+mn-lt"/>
                <a:cs typeface="+mn-lt"/>
              </a:rPr>
              <a:t> </a:t>
            </a:r>
            <a:r>
              <a:rPr lang="en-US" err="1">
                <a:ea typeface="+mn-lt"/>
                <a:cs typeface="+mn-lt"/>
              </a:rPr>
              <a:t>Salmos</a:t>
            </a:r>
            <a:r>
              <a:rPr lang="en-US">
                <a:ea typeface="+mn-lt"/>
                <a:cs typeface="+mn-lt"/>
              </a:rPr>
              <a:t> de </a:t>
            </a:r>
            <a:r>
              <a:rPr lang="en-US" err="1">
                <a:ea typeface="+mn-lt"/>
                <a:cs typeface="+mn-lt"/>
              </a:rPr>
              <a:t>sabiduría</a:t>
            </a:r>
            <a:r>
              <a:rPr lang="en-US">
                <a:ea typeface="+mn-lt"/>
                <a:cs typeface="+mn-lt"/>
              </a:rPr>
              <a:t>:</a:t>
            </a:r>
            <a:endParaRPr lang="en-US"/>
          </a:p>
          <a:p>
            <a:pPr lvl="1"/>
            <a:r>
              <a:rPr lang="en-US">
                <a:ea typeface="+mn-lt"/>
                <a:cs typeface="+mn-lt"/>
              </a:rPr>
              <a:t>Dos </a:t>
            </a:r>
            <a:r>
              <a:rPr lang="en-US" err="1">
                <a:ea typeface="+mn-lt"/>
                <a:cs typeface="+mn-lt"/>
              </a:rPr>
              <a:t>patrones</a:t>
            </a:r>
            <a:r>
              <a:rPr lang="en-US">
                <a:ea typeface="+mn-lt"/>
                <a:cs typeface="+mn-lt"/>
              </a:rPr>
              <a:t> de </a:t>
            </a:r>
            <a:r>
              <a:rPr lang="en-US" err="1">
                <a:ea typeface="+mn-lt"/>
                <a:cs typeface="+mn-lt"/>
              </a:rPr>
              <a:t>conducta</a:t>
            </a:r>
            <a:r>
              <a:rPr lang="en-US">
                <a:ea typeface="+mn-lt"/>
                <a:cs typeface="+mn-lt"/>
              </a:rPr>
              <a:t> que </a:t>
            </a:r>
            <a:r>
              <a:rPr lang="en-US" err="1">
                <a:ea typeface="+mn-lt"/>
                <a:cs typeface="+mn-lt"/>
              </a:rPr>
              <a:t>tienen</a:t>
            </a:r>
            <a:r>
              <a:rPr lang="en-US">
                <a:ea typeface="+mn-lt"/>
                <a:cs typeface="+mn-lt"/>
              </a:rPr>
              <a:t> </a:t>
            </a:r>
            <a:r>
              <a:rPr lang="en-US" err="1">
                <a:ea typeface="+mn-lt"/>
                <a:cs typeface="+mn-lt"/>
              </a:rPr>
              <a:t>resultados</a:t>
            </a:r>
            <a:r>
              <a:rPr lang="en-US">
                <a:ea typeface="+mn-lt"/>
                <a:cs typeface="+mn-lt"/>
              </a:rPr>
              <a:t> </a:t>
            </a:r>
            <a:r>
              <a:rPr lang="en-US" err="1">
                <a:ea typeface="+mn-lt"/>
                <a:cs typeface="+mn-lt"/>
              </a:rPr>
              <a:t>diferentes</a:t>
            </a:r>
            <a:r>
              <a:rPr lang="en-US">
                <a:ea typeface="+mn-lt"/>
                <a:cs typeface="+mn-lt"/>
              </a:rPr>
              <a:t> (Salmo 1)</a:t>
            </a:r>
            <a:endParaRPr lang="en-US"/>
          </a:p>
          <a:p>
            <a:pPr lvl="1"/>
            <a:r>
              <a:rPr lang="en-US">
                <a:ea typeface="+mn-lt"/>
                <a:cs typeface="+mn-lt"/>
              </a:rPr>
              <a:t>El </a:t>
            </a:r>
            <a:r>
              <a:rPr lang="en-US" err="1">
                <a:ea typeface="+mn-lt"/>
                <a:cs typeface="+mn-lt"/>
              </a:rPr>
              <a:t>orden</a:t>
            </a:r>
            <a:r>
              <a:rPr lang="en-US">
                <a:ea typeface="+mn-lt"/>
                <a:cs typeface="+mn-lt"/>
              </a:rPr>
              <a:t> del </a:t>
            </a:r>
            <a:r>
              <a:rPr lang="en-US" err="1">
                <a:ea typeface="+mn-lt"/>
                <a:cs typeface="+mn-lt"/>
              </a:rPr>
              <a:t>mundo</a:t>
            </a:r>
            <a:r>
              <a:rPr lang="en-US">
                <a:ea typeface="+mn-lt"/>
                <a:cs typeface="+mn-lt"/>
              </a:rPr>
              <a:t> de Dios visto </a:t>
            </a:r>
            <a:r>
              <a:rPr lang="en-US" err="1">
                <a:ea typeface="+mn-lt"/>
                <a:cs typeface="+mn-lt"/>
              </a:rPr>
              <a:t>en</a:t>
            </a:r>
            <a:r>
              <a:rPr lang="en-US">
                <a:ea typeface="+mn-lt"/>
                <a:cs typeface="+mn-lt"/>
              </a:rPr>
              <a:t> la </a:t>
            </a:r>
            <a:r>
              <a:rPr lang="en-US" err="1">
                <a:ea typeface="+mn-lt"/>
                <a:cs typeface="+mn-lt"/>
              </a:rPr>
              <a:t>creación</a:t>
            </a:r>
            <a:endParaRPr lang="en-US" err="1"/>
          </a:p>
          <a:p>
            <a:pPr lvl="2"/>
            <a:r>
              <a:rPr lang="en-US">
                <a:ea typeface="+mn-lt"/>
                <a:cs typeface="+mn-lt"/>
              </a:rPr>
              <a:t>Como </a:t>
            </a:r>
            <a:r>
              <a:rPr lang="en-US" err="1">
                <a:ea typeface="+mn-lt"/>
                <a:cs typeface="+mn-lt"/>
              </a:rPr>
              <a:t>metáfora</a:t>
            </a:r>
            <a:r>
              <a:rPr lang="en-US">
                <a:ea typeface="+mn-lt"/>
                <a:cs typeface="+mn-lt"/>
              </a:rPr>
              <a:t> de la </a:t>
            </a:r>
            <a:r>
              <a:rPr lang="en-US" err="1">
                <a:ea typeface="+mn-lt"/>
                <a:cs typeface="+mn-lt"/>
              </a:rPr>
              <a:t>experiencia</a:t>
            </a:r>
            <a:r>
              <a:rPr lang="en-US">
                <a:ea typeface="+mn-lt"/>
                <a:cs typeface="+mn-lt"/>
              </a:rPr>
              <a:t>/</a:t>
            </a:r>
            <a:r>
              <a:rPr lang="en-US" err="1">
                <a:ea typeface="+mn-lt"/>
                <a:cs typeface="+mn-lt"/>
              </a:rPr>
              <a:t>comportamiento</a:t>
            </a:r>
            <a:r>
              <a:rPr lang="en-US">
                <a:ea typeface="+mn-lt"/>
                <a:cs typeface="+mn-lt"/>
              </a:rPr>
              <a:t> </a:t>
            </a:r>
            <a:r>
              <a:rPr lang="en-US" err="1">
                <a:ea typeface="+mn-lt"/>
                <a:cs typeface="+mn-lt"/>
              </a:rPr>
              <a:t>humanos</a:t>
            </a:r>
            <a:endParaRPr lang="en-US" err="1"/>
          </a:p>
          <a:p>
            <a:pPr lvl="2"/>
            <a:r>
              <a:rPr lang="en-US">
                <a:ea typeface="+mn-lt"/>
                <a:cs typeface="+mn-lt"/>
              </a:rPr>
              <a:t>Como </a:t>
            </a:r>
            <a:r>
              <a:rPr lang="en-US" err="1">
                <a:ea typeface="+mn-lt"/>
                <a:cs typeface="+mn-lt"/>
              </a:rPr>
              <a:t>evidencia</a:t>
            </a:r>
            <a:r>
              <a:rPr lang="en-US">
                <a:ea typeface="+mn-lt"/>
                <a:cs typeface="+mn-lt"/>
              </a:rPr>
              <a:t> del </a:t>
            </a:r>
            <a:r>
              <a:rPr lang="en-US" err="1">
                <a:ea typeface="+mn-lt"/>
                <a:cs typeface="+mn-lt"/>
              </a:rPr>
              <a:t>poder</a:t>
            </a:r>
            <a:r>
              <a:rPr lang="en-US">
                <a:ea typeface="+mn-lt"/>
                <a:cs typeface="+mn-lt"/>
              </a:rPr>
              <a:t> de Dios (Salmo 112:4)</a:t>
            </a:r>
            <a:endParaRPr lang="en-US"/>
          </a:p>
          <a:p>
            <a:r>
              <a:rPr lang="en-US">
                <a:ea typeface="+mn-lt"/>
                <a:cs typeface="+mn-lt"/>
              </a:rPr>
              <a:t>Los </a:t>
            </a:r>
            <a:r>
              <a:rPr lang="en-US" err="1">
                <a:ea typeface="+mn-lt"/>
                <a:cs typeface="+mn-lt"/>
              </a:rPr>
              <a:t>Salmos</a:t>
            </a:r>
            <a:r>
              <a:rPr lang="en-US">
                <a:ea typeface="+mn-lt"/>
                <a:cs typeface="+mn-lt"/>
              </a:rPr>
              <a:t> de </a:t>
            </a:r>
            <a:r>
              <a:rPr lang="en-US" err="1">
                <a:ea typeface="+mn-lt"/>
                <a:cs typeface="+mn-lt"/>
              </a:rPr>
              <a:t>sabiduría</a:t>
            </a:r>
            <a:r>
              <a:rPr lang="en-US">
                <a:ea typeface="+mn-lt"/>
                <a:cs typeface="+mn-lt"/>
              </a:rPr>
              <a:t> </a:t>
            </a:r>
            <a:r>
              <a:rPr lang="en-US" err="1">
                <a:ea typeface="+mn-lt"/>
                <a:cs typeface="+mn-lt"/>
              </a:rPr>
              <a:t>abordan</a:t>
            </a:r>
            <a:r>
              <a:rPr lang="en-US">
                <a:ea typeface="+mn-lt"/>
                <a:cs typeface="+mn-lt"/>
              </a:rPr>
              <a:t> </a:t>
            </a:r>
            <a:r>
              <a:rPr lang="en-US" err="1">
                <a:ea typeface="+mn-lt"/>
                <a:cs typeface="+mn-lt"/>
              </a:rPr>
              <a:t>el</a:t>
            </a:r>
            <a:r>
              <a:rPr lang="en-US">
                <a:ea typeface="+mn-lt"/>
                <a:cs typeface="+mn-lt"/>
              </a:rPr>
              <a:t> </a:t>
            </a:r>
            <a:r>
              <a:rPr lang="en-US" err="1">
                <a:ea typeface="+mn-lt"/>
                <a:cs typeface="+mn-lt"/>
              </a:rPr>
              <a:t>servicio</a:t>
            </a:r>
            <a:r>
              <a:rPr lang="en-US">
                <a:ea typeface="+mn-lt"/>
                <a:cs typeface="+mn-lt"/>
              </a:rPr>
              <a:t> a Dios </a:t>
            </a:r>
            <a:r>
              <a:rPr lang="en-US" err="1">
                <a:ea typeface="+mn-lt"/>
                <a:cs typeface="+mn-lt"/>
              </a:rPr>
              <a:t>desde</a:t>
            </a:r>
            <a:r>
              <a:rPr lang="en-US">
                <a:ea typeface="+mn-lt"/>
                <a:cs typeface="+mn-lt"/>
              </a:rPr>
              <a:t> </a:t>
            </a:r>
            <a:r>
              <a:rPr lang="en-US" err="1">
                <a:ea typeface="+mn-lt"/>
                <a:cs typeface="+mn-lt"/>
              </a:rPr>
              <a:t>una</a:t>
            </a:r>
            <a:r>
              <a:rPr lang="en-US">
                <a:ea typeface="+mn-lt"/>
                <a:cs typeface="+mn-lt"/>
              </a:rPr>
              <a:t> </a:t>
            </a:r>
            <a:r>
              <a:rPr lang="en-US" err="1">
                <a:ea typeface="+mn-lt"/>
                <a:cs typeface="+mn-lt"/>
              </a:rPr>
              <a:t>perspectiva</a:t>
            </a:r>
            <a:r>
              <a:rPr lang="en-US">
                <a:ea typeface="+mn-lt"/>
                <a:cs typeface="+mn-lt"/>
              </a:rPr>
              <a:t> </a:t>
            </a:r>
            <a:r>
              <a:rPr lang="en-US" err="1">
                <a:ea typeface="+mn-lt"/>
                <a:cs typeface="+mn-lt"/>
              </a:rPr>
              <a:t>filosófica</a:t>
            </a:r>
            <a:r>
              <a:rPr lang="en-US">
                <a:ea typeface="+mn-lt"/>
                <a:cs typeface="+mn-lt"/>
              </a:rPr>
              <a:t>.</a:t>
            </a:r>
            <a:endParaRPr lang="en-US"/>
          </a:p>
          <a:p>
            <a:pPr lvl="1"/>
            <a:r>
              <a:rPr lang="en-US">
                <a:ea typeface="+mn-lt"/>
                <a:cs typeface="+mn-lt"/>
              </a:rPr>
              <a:t>"</a:t>
            </a:r>
            <a:r>
              <a:rPr lang="en-US" err="1">
                <a:ea typeface="+mn-lt"/>
                <a:cs typeface="+mn-lt"/>
              </a:rPr>
              <a:t>Servir</a:t>
            </a:r>
            <a:r>
              <a:rPr lang="en-US">
                <a:ea typeface="+mn-lt"/>
                <a:cs typeface="+mn-lt"/>
              </a:rPr>
              <a:t> a Dios </a:t>
            </a:r>
            <a:r>
              <a:rPr lang="en-US" err="1">
                <a:ea typeface="+mn-lt"/>
                <a:cs typeface="+mn-lt"/>
              </a:rPr>
              <a:t>tiene</a:t>
            </a:r>
            <a:r>
              <a:rPr lang="en-US">
                <a:ea typeface="+mn-lt"/>
                <a:cs typeface="+mn-lt"/>
              </a:rPr>
              <a:t> </a:t>
            </a:r>
            <a:r>
              <a:rPr lang="en-US" err="1">
                <a:ea typeface="+mn-lt"/>
                <a:cs typeface="+mn-lt"/>
              </a:rPr>
              <a:t>más</a:t>
            </a:r>
            <a:r>
              <a:rPr lang="en-US">
                <a:ea typeface="+mn-lt"/>
                <a:cs typeface="+mn-lt"/>
              </a:rPr>
              <a:t> </a:t>
            </a:r>
            <a:r>
              <a:rPr lang="en-US" err="1">
                <a:ea typeface="+mn-lt"/>
                <a:cs typeface="+mn-lt"/>
              </a:rPr>
              <a:t>sentido</a:t>
            </a:r>
            <a:r>
              <a:rPr lang="en-US">
                <a:ea typeface="+mn-lt"/>
                <a:cs typeface="+mn-lt"/>
              </a:rPr>
              <a:t>" (112:1-3)</a:t>
            </a:r>
            <a:endParaRPr lang="en-US"/>
          </a:p>
          <a:p>
            <a:pPr lvl="1"/>
            <a:r>
              <a:rPr lang="en-US">
                <a:ea typeface="+mn-lt"/>
                <a:cs typeface="+mn-lt"/>
              </a:rPr>
              <a:t>"Haz lo que Dios dice </a:t>
            </a:r>
            <a:r>
              <a:rPr lang="en-US" err="1">
                <a:ea typeface="+mn-lt"/>
                <a:cs typeface="+mn-lt"/>
              </a:rPr>
              <a:t>porque</a:t>
            </a:r>
            <a:r>
              <a:rPr lang="en-US">
                <a:ea typeface="+mn-lt"/>
                <a:cs typeface="+mn-lt"/>
              </a:rPr>
              <a:t> es la </a:t>
            </a:r>
            <a:r>
              <a:rPr lang="en-US" err="1">
                <a:ea typeface="+mn-lt"/>
                <a:cs typeface="+mn-lt"/>
              </a:rPr>
              <a:t>opción</a:t>
            </a:r>
            <a:r>
              <a:rPr lang="en-US">
                <a:ea typeface="+mn-lt"/>
                <a:cs typeface="+mn-lt"/>
              </a:rPr>
              <a:t> </a:t>
            </a:r>
            <a:r>
              <a:rPr lang="en-US" err="1">
                <a:ea typeface="+mn-lt"/>
                <a:cs typeface="+mn-lt"/>
              </a:rPr>
              <a:t>más</a:t>
            </a:r>
            <a:r>
              <a:rPr lang="en-US">
                <a:ea typeface="+mn-lt"/>
                <a:cs typeface="+mn-lt"/>
              </a:rPr>
              <a:t> sabia" (1:6)</a:t>
            </a:r>
            <a:endParaRPr lang="en-US"/>
          </a:p>
          <a:p>
            <a:pPr marL="34290" indent="0">
              <a:buNone/>
            </a:pPr>
            <a:endParaRPr lang="en-US"/>
          </a:p>
        </p:txBody>
      </p:sp>
    </p:spTree>
    <p:extLst>
      <p:ext uri="{BB962C8B-B14F-4D97-AF65-F5344CB8AC3E}">
        <p14:creationId xmlns:p14="http://schemas.microsoft.com/office/powerpoint/2010/main" val="42435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EC53-8FF3-B3E4-EED0-C66234385872}"/>
              </a:ext>
            </a:extLst>
          </p:cNvPr>
          <p:cNvSpPr>
            <a:spLocks noGrp="1"/>
          </p:cNvSpPr>
          <p:nvPr>
            <p:ph type="title"/>
          </p:nvPr>
        </p:nvSpPr>
        <p:spPr/>
        <p:txBody>
          <a:bodyPr/>
          <a:lstStyle/>
          <a:p>
            <a:r>
              <a:rPr lang="en-US">
                <a:latin typeface="Malgun Gothic"/>
                <a:ea typeface="Malgun Gothic"/>
              </a:rPr>
              <a:t>Historical Psalms / Los </a:t>
            </a:r>
            <a:r>
              <a:rPr lang="en-US" err="1">
                <a:latin typeface="Malgun Gothic"/>
                <a:ea typeface="Malgun Gothic"/>
              </a:rPr>
              <a:t>Salmos</a:t>
            </a:r>
            <a:r>
              <a:rPr lang="en-US">
                <a:latin typeface="Malgun Gothic"/>
                <a:ea typeface="Malgun Gothic"/>
              </a:rPr>
              <a:t> </a:t>
            </a:r>
            <a:r>
              <a:rPr lang="en-US" err="1">
                <a:latin typeface="Malgun Gothic"/>
                <a:ea typeface="Malgun Gothic"/>
              </a:rPr>
              <a:t>históricos</a:t>
            </a:r>
            <a:r>
              <a:rPr lang="en-US">
                <a:latin typeface="Malgun Gothic"/>
                <a:ea typeface="Malgun Gothic"/>
              </a:rPr>
              <a:t> </a:t>
            </a:r>
            <a:endParaRPr lang="en-US"/>
          </a:p>
        </p:txBody>
      </p:sp>
      <p:sp>
        <p:nvSpPr>
          <p:cNvPr id="3" name="Content Placeholder 2">
            <a:extLst>
              <a:ext uri="{FF2B5EF4-FFF2-40B4-BE49-F238E27FC236}">
                <a16:creationId xmlns:a16="http://schemas.microsoft.com/office/drawing/2014/main" id="{62F52488-3474-BF5C-7FCB-F48E5990D713}"/>
              </a:ext>
            </a:extLst>
          </p:cNvPr>
          <p:cNvSpPr>
            <a:spLocks noGrp="1"/>
          </p:cNvSpPr>
          <p:nvPr>
            <p:ph sz="half" idx="1"/>
          </p:nvPr>
        </p:nvSpPr>
        <p:spPr>
          <a:xfrm>
            <a:off x="337625" y="1041006"/>
            <a:ext cx="4234375" cy="4673994"/>
          </a:xfrm>
        </p:spPr>
        <p:txBody>
          <a:bodyPr vert="horz" lIns="91440" tIns="45720" rIns="91440" bIns="45720" rtlCol="0" anchor="t">
            <a:normAutofit/>
          </a:bodyPr>
          <a:lstStyle/>
          <a:p>
            <a:r>
              <a:rPr lang="en-US">
                <a:ea typeface="+mn-lt"/>
                <a:cs typeface="+mn-lt"/>
              </a:rPr>
              <a:t>God’s past acts are the main focus</a:t>
            </a:r>
            <a:endParaRPr lang="en-US"/>
          </a:p>
          <a:p>
            <a:pPr lvl="1"/>
            <a:r>
              <a:rPr lang="en-US">
                <a:ea typeface="+mn-lt"/>
                <a:cs typeface="+mn-lt"/>
              </a:rPr>
              <a:t>Usually a series of connected actions are cited (Psalm 136)</a:t>
            </a:r>
            <a:endParaRPr lang="en-US"/>
          </a:p>
          <a:p>
            <a:pPr lvl="1"/>
            <a:r>
              <a:rPr lang="en-US"/>
              <a:t>In our lives</a:t>
            </a:r>
            <a:r>
              <a:rPr lang="en-US">
                <a:ea typeface="+mn-lt"/>
                <a:cs typeface="+mn-lt"/>
              </a:rPr>
              <a:t>, it is often easier to see God’s work in a pattern over time than in an isolated event</a:t>
            </a:r>
            <a:br>
              <a:rPr lang="en-US">
                <a:ea typeface="+mn-lt"/>
                <a:cs typeface="+mn-lt"/>
              </a:rPr>
            </a:br>
            <a:br>
              <a:rPr lang="en-US">
                <a:ea typeface="+mn-lt"/>
                <a:cs typeface="+mn-lt"/>
              </a:rPr>
            </a:br>
            <a:endParaRPr lang="en-US"/>
          </a:p>
          <a:p>
            <a:r>
              <a:rPr lang="en-US"/>
              <a:t>Focus on one of two key events:</a:t>
            </a:r>
          </a:p>
          <a:p>
            <a:pPr lvl="1"/>
            <a:r>
              <a:rPr lang="en-US">
                <a:ea typeface="+mn-lt"/>
                <a:cs typeface="+mn-lt"/>
              </a:rPr>
              <a:t>The Exodus (examples: 78, 136)</a:t>
            </a:r>
            <a:endParaRPr lang="en-US"/>
          </a:p>
          <a:p>
            <a:pPr lvl="1"/>
            <a:r>
              <a:rPr lang="en-US"/>
              <a:t>The Establishment of the Davidic Dynasty </a:t>
            </a:r>
            <a:r>
              <a:rPr lang="en-US">
                <a:ea typeface="+mn-lt"/>
                <a:cs typeface="+mn-lt"/>
              </a:rPr>
              <a:t>(89, 132)</a:t>
            </a:r>
            <a:endParaRPr lang="en-US"/>
          </a:p>
          <a:p>
            <a:pPr lvl="1"/>
            <a:r>
              <a:rPr lang="en-US"/>
              <a:t>The event is always discussed in great detail</a:t>
            </a:r>
          </a:p>
          <a:p>
            <a:r>
              <a:rPr lang="en-US">
                <a:ea typeface="+mn-lt"/>
                <a:cs typeface="+mn-lt"/>
              </a:rPr>
              <a:t>God’s work in the past should inspire 3 responses:</a:t>
            </a:r>
            <a:endParaRPr lang="en-US"/>
          </a:p>
          <a:p>
            <a:pPr lvl="1"/>
            <a:r>
              <a:rPr lang="en-US">
                <a:ea typeface="+mn-lt"/>
                <a:cs typeface="+mn-lt"/>
              </a:rPr>
              <a:t>Praise for His power and mercy (105:1)</a:t>
            </a:r>
            <a:endParaRPr lang="en-US"/>
          </a:p>
          <a:p>
            <a:pPr lvl="1"/>
            <a:r>
              <a:rPr lang="en-US"/>
              <a:t>Righteous behavior in the future </a:t>
            </a:r>
            <a:r>
              <a:rPr lang="en-US">
                <a:ea typeface="+mn-lt"/>
                <a:cs typeface="+mn-lt"/>
              </a:rPr>
              <a:t>(78:7)</a:t>
            </a:r>
            <a:endParaRPr lang="en-US"/>
          </a:p>
          <a:p>
            <a:pPr lvl="1"/>
            <a:r>
              <a:rPr lang="en-US"/>
              <a:t>Faith in future deliverance </a:t>
            </a:r>
            <a:r>
              <a:rPr lang="en-US">
                <a:ea typeface="+mn-lt"/>
                <a:cs typeface="+mn-lt"/>
              </a:rPr>
              <a:t>(Romans 15:4)</a:t>
            </a:r>
            <a:endParaRPr lang="en-US"/>
          </a:p>
        </p:txBody>
      </p:sp>
      <p:sp>
        <p:nvSpPr>
          <p:cNvPr id="4" name="Content Placeholder 3">
            <a:extLst>
              <a:ext uri="{FF2B5EF4-FFF2-40B4-BE49-F238E27FC236}">
                <a16:creationId xmlns:a16="http://schemas.microsoft.com/office/drawing/2014/main" id="{C2467A64-3D59-9A58-665B-124D72D6C23A}"/>
              </a:ext>
            </a:extLst>
          </p:cNvPr>
          <p:cNvSpPr>
            <a:spLocks noGrp="1"/>
          </p:cNvSpPr>
          <p:nvPr>
            <p:ph sz="half" idx="2"/>
          </p:nvPr>
        </p:nvSpPr>
        <p:spPr>
          <a:xfrm>
            <a:off x="4571999" y="1041007"/>
            <a:ext cx="4516341" cy="4673994"/>
          </a:xfrm>
        </p:spPr>
        <p:txBody>
          <a:bodyPr vert="horz" lIns="91440" tIns="45720" rIns="91440" bIns="45720" rtlCol="0" anchor="t">
            <a:normAutofit/>
          </a:bodyPr>
          <a:lstStyle/>
          <a:p>
            <a:r>
              <a:rPr lang="en-US">
                <a:ea typeface="+mn-lt"/>
                <a:cs typeface="+mn-lt"/>
              </a:rPr>
              <a:t>Los </a:t>
            </a:r>
            <a:r>
              <a:rPr lang="en-US" err="1">
                <a:ea typeface="+mn-lt"/>
                <a:cs typeface="+mn-lt"/>
              </a:rPr>
              <a:t>actos</a:t>
            </a:r>
            <a:r>
              <a:rPr lang="en-US">
                <a:ea typeface="+mn-lt"/>
                <a:cs typeface="+mn-lt"/>
              </a:rPr>
              <a:t> </a:t>
            </a:r>
            <a:r>
              <a:rPr lang="en-US" err="1">
                <a:ea typeface="+mn-lt"/>
                <a:cs typeface="+mn-lt"/>
              </a:rPr>
              <a:t>pasados</a:t>
            </a:r>
            <a:r>
              <a:rPr lang="en-US">
                <a:ea typeface="+mn-lt"/>
                <a:cs typeface="+mn-lt"/>
              </a:rPr>
              <a:t> de Dios son </a:t>
            </a:r>
            <a:r>
              <a:rPr lang="en-US" err="1">
                <a:ea typeface="+mn-lt"/>
                <a:cs typeface="+mn-lt"/>
              </a:rPr>
              <a:t>el</a:t>
            </a:r>
            <a:r>
              <a:rPr lang="en-US">
                <a:ea typeface="+mn-lt"/>
                <a:cs typeface="+mn-lt"/>
              </a:rPr>
              <a:t> </a:t>
            </a:r>
            <a:r>
              <a:rPr lang="en-US" err="1">
                <a:ea typeface="+mn-lt"/>
                <a:cs typeface="+mn-lt"/>
              </a:rPr>
              <a:t>enfoque</a:t>
            </a:r>
            <a:r>
              <a:rPr lang="en-US">
                <a:ea typeface="+mn-lt"/>
                <a:cs typeface="+mn-lt"/>
              </a:rPr>
              <a:t> principal</a:t>
            </a:r>
            <a:endParaRPr lang="en-US"/>
          </a:p>
          <a:p>
            <a:pPr lvl="1"/>
            <a:r>
              <a:rPr lang="en-US" err="1">
                <a:ea typeface="+mn-lt"/>
                <a:cs typeface="+mn-lt"/>
              </a:rPr>
              <a:t>Normalmente</a:t>
            </a:r>
            <a:r>
              <a:rPr lang="en-US">
                <a:ea typeface="+mn-lt"/>
                <a:cs typeface="+mn-lt"/>
              </a:rPr>
              <a:t> se </a:t>
            </a:r>
            <a:r>
              <a:rPr lang="en-US" err="1">
                <a:ea typeface="+mn-lt"/>
                <a:cs typeface="+mn-lt"/>
              </a:rPr>
              <a:t>cita</a:t>
            </a:r>
            <a:r>
              <a:rPr lang="en-US">
                <a:ea typeface="+mn-lt"/>
                <a:cs typeface="+mn-lt"/>
              </a:rPr>
              <a:t> </a:t>
            </a:r>
            <a:r>
              <a:rPr lang="en-US" err="1">
                <a:ea typeface="+mn-lt"/>
                <a:cs typeface="+mn-lt"/>
              </a:rPr>
              <a:t>una</a:t>
            </a:r>
            <a:r>
              <a:rPr lang="en-US">
                <a:ea typeface="+mn-lt"/>
                <a:cs typeface="+mn-lt"/>
              </a:rPr>
              <a:t> </a:t>
            </a:r>
            <a:r>
              <a:rPr lang="en-US" err="1">
                <a:ea typeface="+mn-lt"/>
                <a:cs typeface="+mn-lt"/>
              </a:rPr>
              <a:t>serie</a:t>
            </a:r>
            <a:r>
              <a:rPr lang="en-US">
                <a:ea typeface="+mn-lt"/>
                <a:cs typeface="+mn-lt"/>
              </a:rPr>
              <a:t> de </a:t>
            </a:r>
            <a:r>
              <a:rPr lang="en-US" err="1">
                <a:ea typeface="+mn-lt"/>
                <a:cs typeface="+mn-lt"/>
              </a:rPr>
              <a:t>acciones</a:t>
            </a:r>
            <a:r>
              <a:rPr lang="en-US">
                <a:ea typeface="+mn-lt"/>
                <a:cs typeface="+mn-lt"/>
              </a:rPr>
              <a:t> </a:t>
            </a:r>
            <a:r>
              <a:rPr lang="en-US" err="1">
                <a:ea typeface="+mn-lt"/>
                <a:cs typeface="+mn-lt"/>
              </a:rPr>
              <a:t>conectadas</a:t>
            </a:r>
            <a:r>
              <a:rPr lang="en-US">
                <a:ea typeface="+mn-lt"/>
                <a:cs typeface="+mn-lt"/>
              </a:rPr>
              <a:t> (Salmo 136)</a:t>
            </a:r>
            <a:endParaRPr lang="en-US"/>
          </a:p>
          <a:p>
            <a:pPr lvl="1"/>
            <a:r>
              <a:rPr lang="en-US">
                <a:ea typeface="+mn-lt"/>
                <a:cs typeface="+mn-lt"/>
              </a:rPr>
              <a:t>En </a:t>
            </a:r>
            <a:r>
              <a:rPr lang="en-US" err="1">
                <a:ea typeface="+mn-lt"/>
                <a:cs typeface="+mn-lt"/>
              </a:rPr>
              <a:t>nuestras</a:t>
            </a:r>
            <a:r>
              <a:rPr lang="en-US">
                <a:ea typeface="+mn-lt"/>
                <a:cs typeface="+mn-lt"/>
              </a:rPr>
              <a:t> </a:t>
            </a:r>
            <a:r>
              <a:rPr lang="en-US" err="1">
                <a:ea typeface="+mn-lt"/>
                <a:cs typeface="+mn-lt"/>
              </a:rPr>
              <a:t>vidas</a:t>
            </a:r>
            <a:r>
              <a:rPr lang="en-US">
                <a:ea typeface="+mn-lt"/>
                <a:cs typeface="+mn-lt"/>
              </a:rPr>
              <a:t>, a menudo es </a:t>
            </a:r>
            <a:r>
              <a:rPr lang="en-US" err="1">
                <a:ea typeface="+mn-lt"/>
                <a:cs typeface="+mn-lt"/>
              </a:rPr>
              <a:t>más</a:t>
            </a:r>
            <a:r>
              <a:rPr lang="en-US">
                <a:ea typeface="+mn-lt"/>
                <a:cs typeface="+mn-lt"/>
              </a:rPr>
              <a:t> </a:t>
            </a:r>
            <a:r>
              <a:rPr lang="en-US" err="1">
                <a:ea typeface="+mn-lt"/>
                <a:cs typeface="+mn-lt"/>
              </a:rPr>
              <a:t>fácil</a:t>
            </a:r>
            <a:r>
              <a:rPr lang="en-US">
                <a:ea typeface="+mn-lt"/>
                <a:cs typeface="+mn-lt"/>
              </a:rPr>
              <a:t> </a:t>
            </a:r>
            <a:r>
              <a:rPr lang="en-US" err="1">
                <a:ea typeface="+mn-lt"/>
                <a:cs typeface="+mn-lt"/>
              </a:rPr>
              <a:t>ver</a:t>
            </a:r>
            <a:r>
              <a:rPr lang="en-US">
                <a:ea typeface="+mn-lt"/>
                <a:cs typeface="+mn-lt"/>
              </a:rPr>
              <a:t> la </a:t>
            </a:r>
            <a:r>
              <a:rPr lang="en-US" err="1">
                <a:ea typeface="+mn-lt"/>
                <a:cs typeface="+mn-lt"/>
              </a:rPr>
              <a:t>obra</a:t>
            </a:r>
            <a:r>
              <a:rPr lang="en-US">
                <a:ea typeface="+mn-lt"/>
                <a:cs typeface="+mn-lt"/>
              </a:rPr>
              <a:t> de Dios </a:t>
            </a:r>
            <a:r>
              <a:rPr lang="en-US" err="1">
                <a:ea typeface="+mn-lt"/>
                <a:cs typeface="+mn-lt"/>
              </a:rPr>
              <a:t>en</a:t>
            </a:r>
            <a:r>
              <a:rPr lang="en-US">
                <a:ea typeface="+mn-lt"/>
                <a:cs typeface="+mn-lt"/>
              </a:rPr>
              <a:t> un </a:t>
            </a:r>
            <a:r>
              <a:rPr lang="en-US" err="1">
                <a:ea typeface="+mn-lt"/>
                <a:cs typeface="+mn-lt"/>
              </a:rPr>
              <a:t>patrón</a:t>
            </a:r>
            <a:r>
              <a:rPr lang="en-US">
                <a:ea typeface="+mn-lt"/>
                <a:cs typeface="+mn-lt"/>
              </a:rPr>
              <a:t> a lo largo del </a:t>
            </a:r>
            <a:r>
              <a:rPr lang="en-US" err="1">
                <a:ea typeface="+mn-lt"/>
                <a:cs typeface="+mn-lt"/>
              </a:rPr>
              <a:t>tiempo</a:t>
            </a:r>
            <a:r>
              <a:rPr lang="en-US">
                <a:ea typeface="+mn-lt"/>
                <a:cs typeface="+mn-lt"/>
              </a:rPr>
              <a:t> que </a:t>
            </a:r>
            <a:r>
              <a:rPr lang="en-US" err="1">
                <a:ea typeface="+mn-lt"/>
                <a:cs typeface="+mn-lt"/>
              </a:rPr>
              <a:t>en</a:t>
            </a:r>
            <a:r>
              <a:rPr lang="en-US">
                <a:ea typeface="+mn-lt"/>
                <a:cs typeface="+mn-lt"/>
              </a:rPr>
              <a:t> un </a:t>
            </a:r>
            <a:r>
              <a:rPr lang="en-US" err="1">
                <a:ea typeface="+mn-lt"/>
                <a:cs typeface="+mn-lt"/>
              </a:rPr>
              <a:t>acontecimiento</a:t>
            </a:r>
            <a:r>
              <a:rPr lang="en-US">
                <a:ea typeface="+mn-lt"/>
                <a:cs typeface="+mn-lt"/>
              </a:rPr>
              <a:t> </a:t>
            </a:r>
            <a:r>
              <a:rPr lang="en-US" err="1">
                <a:ea typeface="+mn-lt"/>
                <a:cs typeface="+mn-lt"/>
              </a:rPr>
              <a:t>aislado</a:t>
            </a:r>
            <a:endParaRPr lang="en-US" err="1"/>
          </a:p>
          <a:p>
            <a:r>
              <a:rPr lang="en-US">
                <a:ea typeface="+mn-lt"/>
                <a:cs typeface="+mn-lt"/>
              </a:rPr>
              <a:t>Se </a:t>
            </a:r>
            <a:r>
              <a:rPr lang="en-US" err="1">
                <a:ea typeface="+mn-lt"/>
                <a:cs typeface="+mn-lt"/>
              </a:rPr>
              <a:t>centran</a:t>
            </a:r>
            <a:r>
              <a:rPr lang="en-US">
                <a:ea typeface="+mn-lt"/>
                <a:cs typeface="+mn-lt"/>
              </a:rPr>
              <a:t> </a:t>
            </a:r>
            <a:r>
              <a:rPr lang="en-US" err="1">
                <a:ea typeface="+mn-lt"/>
                <a:cs typeface="+mn-lt"/>
              </a:rPr>
              <a:t>en</a:t>
            </a:r>
            <a:r>
              <a:rPr lang="en-US">
                <a:ea typeface="+mn-lt"/>
                <a:cs typeface="+mn-lt"/>
              </a:rPr>
              <a:t> uno de dos </a:t>
            </a:r>
            <a:r>
              <a:rPr lang="en-US" err="1">
                <a:ea typeface="+mn-lt"/>
                <a:cs typeface="+mn-lt"/>
              </a:rPr>
              <a:t>sucesos</a:t>
            </a:r>
            <a:r>
              <a:rPr lang="en-US">
                <a:ea typeface="+mn-lt"/>
                <a:cs typeface="+mn-lt"/>
              </a:rPr>
              <a:t> clave:</a:t>
            </a:r>
            <a:endParaRPr lang="en-US"/>
          </a:p>
          <a:p>
            <a:pPr lvl="1"/>
            <a:r>
              <a:rPr lang="en-US">
                <a:ea typeface="+mn-lt"/>
                <a:cs typeface="+mn-lt"/>
              </a:rPr>
              <a:t>El </a:t>
            </a:r>
            <a:r>
              <a:rPr lang="en-US" err="1">
                <a:ea typeface="+mn-lt"/>
                <a:cs typeface="+mn-lt"/>
              </a:rPr>
              <a:t>Éxodo</a:t>
            </a:r>
            <a:r>
              <a:rPr lang="en-US">
                <a:ea typeface="+mn-lt"/>
                <a:cs typeface="+mn-lt"/>
              </a:rPr>
              <a:t> (</a:t>
            </a:r>
            <a:r>
              <a:rPr lang="en-US" err="1">
                <a:ea typeface="+mn-lt"/>
                <a:cs typeface="+mn-lt"/>
              </a:rPr>
              <a:t>ejemplos</a:t>
            </a:r>
            <a:r>
              <a:rPr lang="en-US">
                <a:ea typeface="+mn-lt"/>
                <a:cs typeface="+mn-lt"/>
              </a:rPr>
              <a:t>: 78, 136)</a:t>
            </a:r>
            <a:endParaRPr lang="en-US"/>
          </a:p>
          <a:p>
            <a:pPr lvl="1"/>
            <a:r>
              <a:rPr lang="en-US">
                <a:ea typeface="+mn-lt"/>
                <a:cs typeface="+mn-lt"/>
              </a:rPr>
              <a:t>El </a:t>
            </a:r>
            <a:r>
              <a:rPr lang="en-US" err="1">
                <a:ea typeface="+mn-lt"/>
                <a:cs typeface="+mn-lt"/>
              </a:rPr>
              <a:t>establecimiento</a:t>
            </a:r>
            <a:r>
              <a:rPr lang="en-US">
                <a:ea typeface="+mn-lt"/>
                <a:cs typeface="+mn-lt"/>
              </a:rPr>
              <a:t> de la </a:t>
            </a:r>
            <a:r>
              <a:rPr lang="en-US" err="1">
                <a:ea typeface="+mn-lt"/>
                <a:cs typeface="+mn-lt"/>
              </a:rPr>
              <a:t>dinastía</a:t>
            </a:r>
            <a:r>
              <a:rPr lang="en-US">
                <a:ea typeface="+mn-lt"/>
                <a:cs typeface="+mn-lt"/>
              </a:rPr>
              <a:t> </a:t>
            </a:r>
            <a:r>
              <a:rPr lang="en-US" err="1">
                <a:ea typeface="+mn-lt"/>
                <a:cs typeface="+mn-lt"/>
              </a:rPr>
              <a:t>davídica</a:t>
            </a:r>
            <a:r>
              <a:rPr lang="en-US">
                <a:ea typeface="+mn-lt"/>
                <a:cs typeface="+mn-lt"/>
              </a:rPr>
              <a:t> (89, 132)</a:t>
            </a:r>
            <a:endParaRPr lang="en-US"/>
          </a:p>
          <a:p>
            <a:pPr lvl="1"/>
            <a:r>
              <a:rPr lang="en-US">
                <a:ea typeface="+mn-lt"/>
                <a:cs typeface="+mn-lt"/>
              </a:rPr>
              <a:t>El </a:t>
            </a:r>
            <a:r>
              <a:rPr lang="en-US" err="1">
                <a:ea typeface="+mn-lt"/>
                <a:cs typeface="+mn-lt"/>
              </a:rPr>
              <a:t>suceso</a:t>
            </a:r>
            <a:r>
              <a:rPr lang="en-US">
                <a:ea typeface="+mn-lt"/>
                <a:cs typeface="+mn-lt"/>
              </a:rPr>
              <a:t> </a:t>
            </a:r>
            <a:r>
              <a:rPr lang="en-US" err="1">
                <a:ea typeface="+mn-lt"/>
                <a:cs typeface="+mn-lt"/>
              </a:rPr>
              <a:t>siempre</a:t>
            </a:r>
            <a:r>
              <a:rPr lang="en-US">
                <a:ea typeface="+mn-lt"/>
                <a:cs typeface="+mn-lt"/>
              </a:rPr>
              <a:t> se </a:t>
            </a:r>
            <a:r>
              <a:rPr lang="en-US" err="1">
                <a:ea typeface="+mn-lt"/>
                <a:cs typeface="+mn-lt"/>
              </a:rPr>
              <a:t>trata</a:t>
            </a:r>
            <a:r>
              <a:rPr lang="en-US">
                <a:ea typeface="+mn-lt"/>
                <a:cs typeface="+mn-lt"/>
              </a:rPr>
              <a:t> con gran </a:t>
            </a:r>
            <a:r>
              <a:rPr lang="en-US" err="1">
                <a:ea typeface="+mn-lt"/>
                <a:cs typeface="+mn-lt"/>
              </a:rPr>
              <a:t>detalle</a:t>
            </a:r>
            <a:br>
              <a:rPr lang="en-US">
                <a:ea typeface="+mn-lt"/>
                <a:cs typeface="+mn-lt"/>
              </a:rPr>
            </a:br>
            <a:endParaRPr lang="en-US"/>
          </a:p>
          <a:p>
            <a:r>
              <a:rPr lang="en-US">
                <a:ea typeface="+mn-lt"/>
                <a:cs typeface="+mn-lt"/>
              </a:rPr>
              <a:t>La </a:t>
            </a:r>
            <a:r>
              <a:rPr lang="en-US" err="1">
                <a:ea typeface="+mn-lt"/>
                <a:cs typeface="+mn-lt"/>
              </a:rPr>
              <a:t>obra</a:t>
            </a:r>
            <a:r>
              <a:rPr lang="en-US">
                <a:ea typeface="+mn-lt"/>
                <a:cs typeface="+mn-lt"/>
              </a:rPr>
              <a:t> de Dios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pasado</a:t>
            </a:r>
            <a:r>
              <a:rPr lang="en-US">
                <a:ea typeface="+mn-lt"/>
                <a:cs typeface="+mn-lt"/>
              </a:rPr>
              <a:t> </a:t>
            </a:r>
            <a:r>
              <a:rPr lang="en-US" err="1">
                <a:ea typeface="+mn-lt"/>
                <a:cs typeface="+mn-lt"/>
              </a:rPr>
              <a:t>debe</a:t>
            </a:r>
            <a:r>
              <a:rPr lang="en-US">
                <a:ea typeface="+mn-lt"/>
                <a:cs typeface="+mn-lt"/>
              </a:rPr>
              <a:t> </a:t>
            </a:r>
            <a:r>
              <a:rPr lang="en-US" err="1">
                <a:ea typeface="+mn-lt"/>
                <a:cs typeface="+mn-lt"/>
              </a:rPr>
              <a:t>inspirar</a:t>
            </a:r>
            <a:r>
              <a:rPr lang="en-US">
                <a:ea typeface="+mn-lt"/>
                <a:cs typeface="+mn-lt"/>
              </a:rPr>
              <a:t> 3 </a:t>
            </a:r>
            <a:r>
              <a:rPr lang="en-US" err="1">
                <a:ea typeface="+mn-lt"/>
                <a:cs typeface="+mn-lt"/>
              </a:rPr>
              <a:t>reacciones</a:t>
            </a:r>
            <a:r>
              <a:rPr lang="en-US">
                <a:ea typeface="+mn-lt"/>
                <a:cs typeface="+mn-lt"/>
              </a:rPr>
              <a:t>:</a:t>
            </a:r>
            <a:endParaRPr lang="en-US"/>
          </a:p>
          <a:p>
            <a:pPr lvl="1"/>
            <a:r>
              <a:rPr lang="en-US">
                <a:ea typeface="+mn-lt"/>
                <a:cs typeface="+mn-lt"/>
              </a:rPr>
              <a:t>Alabanza </a:t>
            </a:r>
            <a:r>
              <a:rPr lang="en-US" err="1">
                <a:ea typeface="+mn-lt"/>
                <a:cs typeface="+mn-lt"/>
              </a:rPr>
              <a:t>por</a:t>
            </a:r>
            <a:r>
              <a:rPr lang="en-US">
                <a:ea typeface="+mn-lt"/>
                <a:cs typeface="+mn-lt"/>
              </a:rPr>
              <a:t> </a:t>
            </a:r>
            <a:r>
              <a:rPr lang="en-US" err="1">
                <a:ea typeface="+mn-lt"/>
                <a:cs typeface="+mn-lt"/>
              </a:rPr>
              <a:t>Su</a:t>
            </a:r>
            <a:r>
              <a:rPr lang="en-US">
                <a:ea typeface="+mn-lt"/>
                <a:cs typeface="+mn-lt"/>
              </a:rPr>
              <a:t> </a:t>
            </a:r>
            <a:r>
              <a:rPr lang="en-US" err="1">
                <a:ea typeface="+mn-lt"/>
                <a:cs typeface="+mn-lt"/>
              </a:rPr>
              <a:t>poder</a:t>
            </a:r>
            <a:r>
              <a:rPr lang="en-US">
                <a:ea typeface="+mn-lt"/>
                <a:cs typeface="+mn-lt"/>
              </a:rPr>
              <a:t> y misericordia (105:1)</a:t>
            </a:r>
            <a:endParaRPr lang="en-US"/>
          </a:p>
          <a:p>
            <a:pPr lvl="1"/>
            <a:r>
              <a:rPr lang="en-US" err="1">
                <a:ea typeface="+mn-lt"/>
                <a:cs typeface="+mn-lt"/>
              </a:rPr>
              <a:t>Comportamiento</a:t>
            </a:r>
            <a:r>
              <a:rPr lang="en-US">
                <a:ea typeface="+mn-lt"/>
                <a:cs typeface="+mn-lt"/>
              </a:rPr>
              <a:t> recto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futuro</a:t>
            </a:r>
            <a:r>
              <a:rPr lang="en-US">
                <a:ea typeface="+mn-lt"/>
                <a:cs typeface="+mn-lt"/>
              </a:rPr>
              <a:t> (78:7)</a:t>
            </a:r>
            <a:endParaRPr lang="en-US"/>
          </a:p>
          <a:p>
            <a:pPr lvl="1">
              <a:spcAft>
                <a:spcPts val="0"/>
              </a:spcAft>
            </a:pPr>
            <a:r>
              <a:rPr lang="en-US">
                <a:ea typeface="+mn-lt"/>
                <a:cs typeface="+mn-lt"/>
              </a:rPr>
              <a:t>Fe </a:t>
            </a:r>
            <a:r>
              <a:rPr lang="en-US" err="1">
                <a:ea typeface="+mn-lt"/>
                <a:cs typeface="+mn-lt"/>
              </a:rPr>
              <a:t>en</a:t>
            </a:r>
            <a:r>
              <a:rPr lang="en-US">
                <a:ea typeface="+mn-lt"/>
                <a:cs typeface="+mn-lt"/>
              </a:rPr>
              <a:t> la </a:t>
            </a:r>
            <a:r>
              <a:rPr lang="en-US" err="1">
                <a:ea typeface="+mn-lt"/>
                <a:cs typeface="+mn-lt"/>
              </a:rPr>
              <a:t>liberación</a:t>
            </a:r>
            <a:r>
              <a:rPr lang="en-US">
                <a:ea typeface="+mn-lt"/>
                <a:cs typeface="+mn-lt"/>
              </a:rPr>
              <a:t> </a:t>
            </a:r>
            <a:r>
              <a:rPr lang="en-US" err="1">
                <a:ea typeface="+mn-lt"/>
                <a:cs typeface="+mn-lt"/>
              </a:rPr>
              <a:t>futura</a:t>
            </a:r>
            <a:r>
              <a:rPr lang="en-US">
                <a:ea typeface="+mn-lt"/>
                <a:cs typeface="+mn-lt"/>
              </a:rPr>
              <a:t> (Romanos 15:4)</a:t>
            </a:r>
            <a:endParaRPr lang="en-US"/>
          </a:p>
        </p:txBody>
      </p:sp>
    </p:spTree>
    <p:extLst>
      <p:ext uri="{BB962C8B-B14F-4D97-AF65-F5344CB8AC3E}">
        <p14:creationId xmlns:p14="http://schemas.microsoft.com/office/powerpoint/2010/main" val="149441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DF-F663-F1BD-0000-B9C2A02583FF}"/>
              </a:ext>
            </a:extLst>
          </p:cNvPr>
          <p:cNvSpPr>
            <a:spLocks noGrp="1"/>
          </p:cNvSpPr>
          <p:nvPr>
            <p:ph type="title"/>
          </p:nvPr>
        </p:nvSpPr>
        <p:spPr>
          <a:xfrm>
            <a:off x="621160" y="704658"/>
            <a:ext cx="7901678" cy="1680814"/>
          </a:xfrm>
        </p:spPr>
        <p:txBody>
          <a:bodyPr/>
          <a:lstStyle/>
          <a:p>
            <a:r>
              <a:rPr lang="en-US" sz="2800"/>
              <a:t>What lessons does the psalmist expect his listeners to learn from Israel’s failures? (Consider </a:t>
            </a:r>
            <a:r>
              <a:rPr lang="en-US" sz="2800" cap="none"/>
              <a:t>vv</a:t>
            </a:r>
            <a:r>
              <a:rPr lang="en-US" sz="2800"/>
              <a:t>.32, 37, 40-41, </a:t>
            </a:r>
            <a:r>
              <a:rPr lang="en-US" sz="2800" cap="none"/>
              <a:t>etc</a:t>
            </a:r>
            <a:r>
              <a:rPr lang="en-US" sz="2800"/>
              <a:t>.)</a:t>
            </a:r>
          </a:p>
        </p:txBody>
      </p:sp>
      <p:sp>
        <p:nvSpPr>
          <p:cNvPr id="4" name="Title 1">
            <a:extLst>
              <a:ext uri="{FF2B5EF4-FFF2-40B4-BE49-F238E27FC236}">
                <a16:creationId xmlns:a16="http://schemas.microsoft.com/office/drawing/2014/main" id="{5AA10325-1D58-A66A-133D-F60C1F078FAA}"/>
              </a:ext>
            </a:extLst>
          </p:cNvPr>
          <p:cNvSpPr txBox="1">
            <a:spLocks/>
          </p:cNvSpPr>
          <p:nvPr/>
        </p:nvSpPr>
        <p:spPr>
          <a:xfrm>
            <a:off x="566578" y="3329528"/>
            <a:ext cx="8010842" cy="168081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40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r>
              <a:rPr lang="es-ES" sz="2800">
                <a:latin typeface="Malgun Gothic"/>
                <a:ea typeface="Malgun Gothic"/>
              </a:rPr>
              <a:t>¿Qué lecciones espera el salmista que sus oyentes aprendan de los fracasos de Israel? (Considere </a:t>
            </a:r>
            <a:r>
              <a:rPr lang="es-ES" sz="2800" cap="none">
                <a:latin typeface="Malgun Gothic"/>
                <a:ea typeface="Malgun Gothic"/>
              </a:rPr>
              <a:t>vv</a:t>
            </a:r>
            <a:r>
              <a:rPr lang="es-ES" sz="2800">
                <a:latin typeface="Malgun Gothic"/>
                <a:ea typeface="Malgun Gothic"/>
              </a:rPr>
              <a:t>.32, 37, 40-41, </a:t>
            </a:r>
            <a:r>
              <a:rPr lang="es-ES" sz="2800" cap="none">
                <a:latin typeface="Malgun Gothic"/>
                <a:ea typeface="Malgun Gothic"/>
              </a:rPr>
              <a:t>etc</a:t>
            </a:r>
            <a:r>
              <a:rPr lang="es-ES" sz="2800">
                <a:latin typeface="Malgun Gothic"/>
                <a:ea typeface="Malgun Gothic"/>
              </a:rPr>
              <a:t>.)</a:t>
            </a:r>
            <a:endParaRPr lang="en-US"/>
          </a:p>
        </p:txBody>
      </p:sp>
    </p:spTree>
    <p:extLst>
      <p:ext uri="{BB962C8B-B14F-4D97-AF65-F5344CB8AC3E}">
        <p14:creationId xmlns:p14="http://schemas.microsoft.com/office/powerpoint/2010/main" val="571641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4A2F-82C3-59F1-D52D-3DADD867433F}"/>
              </a:ext>
            </a:extLst>
          </p:cNvPr>
          <p:cNvSpPr>
            <a:spLocks noGrp="1"/>
          </p:cNvSpPr>
          <p:nvPr>
            <p:ph type="title"/>
          </p:nvPr>
        </p:nvSpPr>
        <p:spPr/>
        <p:txBody>
          <a:bodyPr vert="horz" lIns="91440" tIns="45720" rIns="91440" bIns="45720" rtlCol="0" anchor="ctr">
            <a:noAutofit/>
          </a:bodyPr>
          <a:lstStyle/>
          <a:p>
            <a:r>
              <a:rPr lang="en-US" sz="2600">
                <a:latin typeface="Malgun Gothic"/>
                <a:ea typeface="Malgun Gothic"/>
              </a:rPr>
              <a:t>Learning and Sharing / </a:t>
            </a:r>
            <a:r>
              <a:rPr lang="en-US" sz="2600" err="1">
                <a:latin typeface="Malgun Gothic"/>
                <a:ea typeface="Malgun Gothic"/>
              </a:rPr>
              <a:t>Aprendiendo</a:t>
            </a:r>
            <a:r>
              <a:rPr lang="en-US" sz="2600">
                <a:latin typeface="Malgun Gothic"/>
                <a:ea typeface="Malgun Gothic"/>
              </a:rPr>
              <a:t> y </a:t>
            </a:r>
            <a:r>
              <a:rPr lang="en-US" sz="2600" err="1">
                <a:latin typeface="Malgun Gothic"/>
                <a:ea typeface="Malgun Gothic"/>
              </a:rPr>
              <a:t>compartiendo</a:t>
            </a:r>
            <a:r>
              <a:rPr lang="en-US" sz="2600">
                <a:latin typeface="Malgun Gothic"/>
                <a:ea typeface="Malgun Gothic"/>
              </a:rPr>
              <a:t> </a:t>
            </a:r>
            <a:endParaRPr lang="en-US" sz="2600"/>
          </a:p>
        </p:txBody>
      </p:sp>
      <p:sp>
        <p:nvSpPr>
          <p:cNvPr id="3" name="Content Placeholder 2">
            <a:extLst>
              <a:ext uri="{FF2B5EF4-FFF2-40B4-BE49-F238E27FC236}">
                <a16:creationId xmlns:a16="http://schemas.microsoft.com/office/drawing/2014/main" id="{AF5B8783-35E0-6A9A-6C6D-56B3C9D69233}"/>
              </a:ext>
            </a:extLst>
          </p:cNvPr>
          <p:cNvSpPr>
            <a:spLocks noGrp="1"/>
          </p:cNvSpPr>
          <p:nvPr>
            <p:ph sz="half" idx="1"/>
          </p:nvPr>
        </p:nvSpPr>
        <p:spPr/>
        <p:txBody>
          <a:bodyPr>
            <a:normAutofit/>
          </a:bodyPr>
          <a:lstStyle/>
          <a:p>
            <a:r>
              <a:rPr lang="en-US"/>
              <a:t>Our life experiences create opportunities to learn</a:t>
            </a:r>
          </a:p>
          <a:p>
            <a:pPr lvl="1"/>
            <a:r>
              <a:rPr lang="en-US"/>
              <a:t>As we reflect on God’s deliverance and sustenance, we should find wisdom</a:t>
            </a:r>
          </a:p>
          <a:p>
            <a:pPr lvl="1"/>
            <a:r>
              <a:rPr lang="en-US"/>
              <a:t>The emotional journey of the Psalms is a method of learning from our life experiences</a:t>
            </a:r>
            <a:br>
              <a:rPr lang="en-US"/>
            </a:br>
            <a:endParaRPr lang="en-US"/>
          </a:p>
          <a:p>
            <a:r>
              <a:rPr lang="en-US"/>
              <a:t>Wisdom in the Bible is meant to be shared</a:t>
            </a:r>
          </a:p>
          <a:p>
            <a:pPr lvl="1"/>
            <a:r>
              <a:rPr lang="en-US"/>
              <a:t>Proverbs is written for a son</a:t>
            </a:r>
          </a:p>
          <a:p>
            <a:pPr lvl="1"/>
            <a:r>
              <a:rPr lang="en-US"/>
              <a:t>Wisdom psalms reinforce obedience to God</a:t>
            </a:r>
          </a:p>
          <a:p>
            <a:pPr lvl="1"/>
            <a:r>
              <a:rPr lang="en-US"/>
              <a:t>Historical psalms remind us how God works</a:t>
            </a:r>
            <a:br>
              <a:rPr lang="en-US"/>
            </a:br>
            <a:br>
              <a:rPr lang="en-US"/>
            </a:br>
            <a:endParaRPr lang="en-US"/>
          </a:p>
          <a:p>
            <a:r>
              <a:rPr lang="en-US"/>
              <a:t>If we are not growing as a result of our experience of deliverance, we are no better than Israel and Judah, Hosea 8:12-14</a:t>
            </a:r>
          </a:p>
          <a:p>
            <a:pPr lvl="1"/>
            <a:r>
              <a:rPr lang="en-US"/>
              <a:t>If we do not share what we receive, we are poor stewards of God’s grace, Matthew 18:33</a:t>
            </a:r>
          </a:p>
        </p:txBody>
      </p:sp>
      <p:sp>
        <p:nvSpPr>
          <p:cNvPr id="4" name="Content Placeholder 3">
            <a:extLst>
              <a:ext uri="{FF2B5EF4-FFF2-40B4-BE49-F238E27FC236}">
                <a16:creationId xmlns:a16="http://schemas.microsoft.com/office/drawing/2014/main" id="{6B209422-B789-D899-6DB5-3CEF1D86C5A0}"/>
              </a:ext>
            </a:extLst>
          </p:cNvPr>
          <p:cNvSpPr>
            <a:spLocks noGrp="1"/>
          </p:cNvSpPr>
          <p:nvPr>
            <p:ph sz="half" idx="2"/>
          </p:nvPr>
        </p:nvSpPr>
        <p:spPr>
          <a:xfrm>
            <a:off x="4571999" y="1041007"/>
            <a:ext cx="4468633" cy="4449790"/>
          </a:xfrm>
        </p:spPr>
        <p:txBody>
          <a:bodyPr vert="horz" lIns="91440" tIns="45720" rIns="91440" bIns="45720" rtlCol="0" anchor="t">
            <a:normAutofit/>
          </a:bodyPr>
          <a:lstStyle/>
          <a:p>
            <a:r>
              <a:rPr lang="en-US"/>
              <a:t>Las </a:t>
            </a:r>
            <a:r>
              <a:rPr lang="en-US" err="1"/>
              <a:t>experiencias</a:t>
            </a:r>
            <a:r>
              <a:rPr lang="en-US"/>
              <a:t> de </a:t>
            </a:r>
            <a:r>
              <a:rPr lang="en-US" err="1"/>
              <a:t>nuestra</a:t>
            </a:r>
            <a:r>
              <a:rPr lang="en-US"/>
              <a:t> </a:t>
            </a:r>
            <a:r>
              <a:rPr lang="en-US" err="1"/>
              <a:t>vida</a:t>
            </a:r>
            <a:r>
              <a:rPr lang="en-US"/>
              <a:t> </a:t>
            </a:r>
            <a:r>
              <a:rPr lang="en-US" err="1"/>
              <a:t>crean</a:t>
            </a:r>
            <a:r>
              <a:rPr lang="en-US"/>
              <a:t> </a:t>
            </a:r>
            <a:r>
              <a:rPr lang="en-US" err="1"/>
              <a:t>oportunidades</a:t>
            </a:r>
            <a:r>
              <a:rPr lang="en-US"/>
              <a:t> para </a:t>
            </a:r>
            <a:r>
              <a:rPr lang="en-US" err="1"/>
              <a:t>aprender</a:t>
            </a:r>
            <a:r>
              <a:rPr lang="en-US"/>
              <a:t> </a:t>
            </a:r>
          </a:p>
          <a:p>
            <a:pPr lvl="1"/>
            <a:r>
              <a:rPr lang="en-US"/>
              <a:t>Al </a:t>
            </a:r>
            <a:r>
              <a:rPr lang="en-US" err="1"/>
              <a:t>reflexionar</a:t>
            </a:r>
            <a:r>
              <a:rPr lang="en-US"/>
              <a:t> </a:t>
            </a:r>
            <a:r>
              <a:rPr lang="en-US" err="1"/>
              <a:t>sobre</a:t>
            </a:r>
            <a:r>
              <a:rPr lang="en-US"/>
              <a:t> la </a:t>
            </a:r>
            <a:r>
              <a:rPr lang="en-US" err="1"/>
              <a:t>liberación</a:t>
            </a:r>
            <a:r>
              <a:rPr lang="en-US"/>
              <a:t> y </a:t>
            </a:r>
            <a:r>
              <a:rPr lang="en-US" err="1"/>
              <a:t>el</a:t>
            </a:r>
            <a:r>
              <a:rPr lang="en-US"/>
              <a:t> </a:t>
            </a:r>
            <a:r>
              <a:rPr lang="en-US" err="1"/>
              <a:t>sustento</a:t>
            </a:r>
            <a:r>
              <a:rPr lang="en-US"/>
              <a:t> de Dios, </a:t>
            </a:r>
            <a:r>
              <a:rPr lang="en-US" err="1"/>
              <a:t>deberíamos</a:t>
            </a:r>
            <a:r>
              <a:rPr lang="en-US"/>
              <a:t> </a:t>
            </a:r>
            <a:r>
              <a:rPr lang="en-US" err="1"/>
              <a:t>encontrar</a:t>
            </a:r>
            <a:r>
              <a:rPr lang="en-US"/>
              <a:t> </a:t>
            </a:r>
            <a:r>
              <a:rPr lang="en-US" err="1"/>
              <a:t>sabiduría</a:t>
            </a:r>
            <a:r>
              <a:rPr lang="en-US"/>
              <a:t> </a:t>
            </a:r>
          </a:p>
          <a:p>
            <a:pPr lvl="1"/>
            <a:r>
              <a:rPr lang="en-US"/>
              <a:t>El </a:t>
            </a:r>
            <a:r>
              <a:rPr lang="en-US" err="1"/>
              <a:t>viaje</a:t>
            </a:r>
            <a:r>
              <a:rPr lang="en-US"/>
              <a:t> </a:t>
            </a:r>
            <a:r>
              <a:rPr lang="en-US" err="1"/>
              <a:t>emocional</a:t>
            </a:r>
            <a:r>
              <a:rPr lang="en-US"/>
              <a:t> de </a:t>
            </a:r>
            <a:r>
              <a:rPr lang="en-US" err="1"/>
              <a:t>los</a:t>
            </a:r>
            <a:r>
              <a:rPr lang="en-US"/>
              <a:t> </a:t>
            </a:r>
            <a:r>
              <a:rPr lang="en-US" err="1"/>
              <a:t>Salmos</a:t>
            </a:r>
            <a:r>
              <a:rPr lang="en-US"/>
              <a:t> es un </a:t>
            </a:r>
            <a:r>
              <a:rPr lang="en-US" err="1"/>
              <a:t>método</a:t>
            </a:r>
            <a:r>
              <a:rPr lang="en-US"/>
              <a:t> para </a:t>
            </a:r>
            <a:r>
              <a:rPr lang="en-US" err="1"/>
              <a:t>aprender</a:t>
            </a:r>
            <a:r>
              <a:rPr lang="en-US"/>
              <a:t> de </a:t>
            </a:r>
            <a:r>
              <a:rPr lang="en-US" err="1"/>
              <a:t>nuestras</a:t>
            </a:r>
            <a:r>
              <a:rPr lang="en-US"/>
              <a:t> </a:t>
            </a:r>
            <a:r>
              <a:rPr lang="en-US" err="1"/>
              <a:t>experiencias</a:t>
            </a:r>
            <a:r>
              <a:rPr lang="en-US"/>
              <a:t> </a:t>
            </a:r>
            <a:r>
              <a:rPr lang="en-US" err="1"/>
              <a:t>en</a:t>
            </a:r>
            <a:r>
              <a:rPr lang="en-US"/>
              <a:t> la </a:t>
            </a:r>
            <a:r>
              <a:rPr lang="en-US" err="1"/>
              <a:t>vida</a:t>
            </a:r>
            <a:r>
              <a:rPr lang="en-US"/>
              <a:t> </a:t>
            </a:r>
          </a:p>
          <a:p>
            <a:r>
              <a:rPr lang="en-US"/>
              <a:t>La </a:t>
            </a:r>
            <a:r>
              <a:rPr lang="en-US" err="1"/>
              <a:t>sabiduría</a:t>
            </a:r>
            <a:r>
              <a:rPr lang="en-US"/>
              <a:t> de la Biblia </a:t>
            </a:r>
            <a:r>
              <a:rPr lang="en-US" err="1"/>
              <a:t>tiene</a:t>
            </a:r>
            <a:r>
              <a:rPr lang="en-US"/>
              <a:t> la </a:t>
            </a:r>
            <a:r>
              <a:rPr lang="en-US" err="1"/>
              <a:t>intención</a:t>
            </a:r>
            <a:r>
              <a:rPr lang="en-US"/>
              <a:t> de ser </a:t>
            </a:r>
            <a:r>
              <a:rPr lang="en-US" err="1"/>
              <a:t>compartida</a:t>
            </a:r>
            <a:r>
              <a:rPr lang="en-US"/>
              <a:t> </a:t>
            </a:r>
          </a:p>
          <a:p>
            <a:pPr lvl="1"/>
            <a:r>
              <a:rPr lang="en-US" err="1"/>
              <a:t>Proverbios</a:t>
            </a:r>
            <a:r>
              <a:rPr lang="en-US"/>
              <a:t> </a:t>
            </a:r>
            <a:r>
              <a:rPr lang="en-US" err="1"/>
              <a:t>está</a:t>
            </a:r>
            <a:r>
              <a:rPr lang="en-US"/>
              <a:t> </a:t>
            </a:r>
            <a:r>
              <a:rPr lang="en-US" err="1"/>
              <a:t>escrito</a:t>
            </a:r>
            <a:r>
              <a:rPr lang="en-US"/>
              <a:t> para un </a:t>
            </a:r>
            <a:r>
              <a:rPr lang="en-US" err="1"/>
              <a:t>hijo</a:t>
            </a:r>
            <a:r>
              <a:rPr lang="en-US"/>
              <a:t> </a:t>
            </a:r>
          </a:p>
          <a:p>
            <a:pPr lvl="1"/>
            <a:r>
              <a:rPr lang="en-US"/>
              <a:t>Los </a:t>
            </a:r>
            <a:r>
              <a:rPr lang="en-US" err="1"/>
              <a:t>salmos</a:t>
            </a:r>
            <a:r>
              <a:rPr lang="en-US"/>
              <a:t> de </a:t>
            </a:r>
            <a:r>
              <a:rPr lang="en-US" err="1"/>
              <a:t>sabiduría</a:t>
            </a:r>
            <a:r>
              <a:rPr lang="en-US"/>
              <a:t> </a:t>
            </a:r>
            <a:r>
              <a:rPr lang="en-US" err="1"/>
              <a:t>refuerzan</a:t>
            </a:r>
            <a:r>
              <a:rPr lang="en-US"/>
              <a:t> la </a:t>
            </a:r>
            <a:r>
              <a:rPr lang="en-US" err="1"/>
              <a:t>importancia</a:t>
            </a:r>
            <a:r>
              <a:rPr lang="en-US"/>
              <a:t> de </a:t>
            </a:r>
            <a:r>
              <a:rPr lang="en-US" err="1"/>
              <a:t>obedecer</a:t>
            </a:r>
            <a:r>
              <a:rPr lang="en-US"/>
              <a:t> a Dios </a:t>
            </a:r>
          </a:p>
          <a:p>
            <a:pPr lvl="1"/>
            <a:r>
              <a:rPr lang="en-US"/>
              <a:t>Los </a:t>
            </a:r>
            <a:r>
              <a:rPr lang="en-US" err="1"/>
              <a:t>salmos</a:t>
            </a:r>
            <a:r>
              <a:rPr lang="en-US"/>
              <a:t> </a:t>
            </a:r>
            <a:r>
              <a:rPr lang="en-US" err="1"/>
              <a:t>históricos</a:t>
            </a:r>
            <a:r>
              <a:rPr lang="en-US"/>
              <a:t> </a:t>
            </a:r>
            <a:r>
              <a:rPr lang="en-US" err="1"/>
              <a:t>nos</a:t>
            </a:r>
            <a:r>
              <a:rPr lang="en-US"/>
              <a:t> </a:t>
            </a:r>
            <a:r>
              <a:rPr lang="en-US" err="1"/>
              <a:t>recuerdan</a:t>
            </a:r>
            <a:r>
              <a:rPr lang="en-US"/>
              <a:t> </a:t>
            </a:r>
            <a:r>
              <a:rPr lang="en-US" err="1"/>
              <a:t>cómo</a:t>
            </a:r>
            <a:r>
              <a:rPr lang="en-US"/>
              <a:t> </a:t>
            </a:r>
            <a:r>
              <a:rPr lang="en-US" err="1"/>
              <a:t>obra</a:t>
            </a:r>
            <a:r>
              <a:rPr lang="en-US"/>
              <a:t> Dios </a:t>
            </a:r>
          </a:p>
          <a:p>
            <a:r>
              <a:rPr lang="en-US"/>
              <a:t>Si no </a:t>
            </a:r>
            <a:r>
              <a:rPr lang="en-US" err="1"/>
              <a:t>crecemos</a:t>
            </a:r>
            <a:r>
              <a:rPr lang="en-US"/>
              <a:t> </a:t>
            </a:r>
            <a:r>
              <a:rPr lang="en-US" err="1"/>
              <a:t>como</a:t>
            </a:r>
            <a:r>
              <a:rPr lang="en-US"/>
              <a:t> </a:t>
            </a:r>
            <a:r>
              <a:rPr lang="en-US" err="1"/>
              <a:t>resultado</a:t>
            </a:r>
            <a:r>
              <a:rPr lang="en-US"/>
              <a:t> de </a:t>
            </a:r>
            <a:r>
              <a:rPr lang="en-US" err="1"/>
              <a:t>nuestra</a:t>
            </a:r>
            <a:r>
              <a:rPr lang="en-US"/>
              <a:t> </a:t>
            </a:r>
            <a:r>
              <a:rPr lang="en-US" err="1"/>
              <a:t>experiencia</a:t>
            </a:r>
            <a:r>
              <a:rPr lang="en-US"/>
              <a:t> de </a:t>
            </a:r>
            <a:r>
              <a:rPr lang="en-US" err="1"/>
              <a:t>liberación</a:t>
            </a:r>
            <a:r>
              <a:rPr lang="en-US"/>
              <a:t>, no </a:t>
            </a:r>
            <a:r>
              <a:rPr lang="en-US" err="1"/>
              <a:t>somos</a:t>
            </a:r>
            <a:r>
              <a:rPr lang="en-US"/>
              <a:t> </a:t>
            </a:r>
            <a:r>
              <a:rPr lang="en-US" err="1"/>
              <a:t>mejores</a:t>
            </a:r>
            <a:r>
              <a:rPr lang="en-US"/>
              <a:t> que Israel y Judá, Oseas 8:12-14 </a:t>
            </a:r>
          </a:p>
          <a:p>
            <a:pPr lvl="1"/>
            <a:r>
              <a:rPr lang="en-US"/>
              <a:t>Si no </a:t>
            </a:r>
            <a:r>
              <a:rPr lang="en-US" err="1"/>
              <a:t>compartimos</a:t>
            </a:r>
            <a:r>
              <a:rPr lang="en-US"/>
              <a:t> lo que </a:t>
            </a:r>
            <a:r>
              <a:rPr lang="en-US" err="1"/>
              <a:t>recibimos</a:t>
            </a:r>
            <a:r>
              <a:rPr lang="en-US"/>
              <a:t>, </a:t>
            </a:r>
            <a:r>
              <a:rPr lang="en-US" err="1"/>
              <a:t>somos</a:t>
            </a:r>
            <a:r>
              <a:rPr lang="en-US"/>
              <a:t> </a:t>
            </a:r>
            <a:r>
              <a:rPr lang="en-US" err="1"/>
              <a:t>malos</a:t>
            </a:r>
            <a:r>
              <a:rPr lang="en-US"/>
              <a:t> </a:t>
            </a:r>
            <a:r>
              <a:rPr lang="en-US" err="1"/>
              <a:t>administradores</a:t>
            </a:r>
            <a:r>
              <a:rPr lang="en-US"/>
              <a:t> de la </a:t>
            </a:r>
            <a:r>
              <a:rPr lang="en-US" err="1"/>
              <a:t>gracia</a:t>
            </a:r>
            <a:r>
              <a:rPr lang="en-US"/>
              <a:t> de Dios, Mateo 18:33</a:t>
            </a:r>
          </a:p>
        </p:txBody>
      </p:sp>
    </p:spTree>
    <p:extLst>
      <p:ext uri="{BB962C8B-B14F-4D97-AF65-F5344CB8AC3E}">
        <p14:creationId xmlns:p14="http://schemas.microsoft.com/office/powerpoint/2010/main" val="11549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D206-68CA-F432-C87B-DA31C636AD69}"/>
              </a:ext>
            </a:extLst>
          </p:cNvPr>
          <p:cNvSpPr>
            <a:spLocks noGrp="1"/>
          </p:cNvSpPr>
          <p:nvPr>
            <p:ph type="title"/>
          </p:nvPr>
        </p:nvSpPr>
        <p:spPr/>
        <p:txBody>
          <a:bodyPr/>
          <a:lstStyle/>
          <a:p>
            <a:r>
              <a:rPr lang="en-US"/>
              <a:t>Objectives / </a:t>
            </a:r>
            <a:r>
              <a:rPr lang="en-US" err="1"/>
              <a:t>Objetivos</a:t>
            </a:r>
            <a:endParaRPr lang="en-US"/>
          </a:p>
        </p:txBody>
      </p:sp>
      <p:sp>
        <p:nvSpPr>
          <p:cNvPr id="3" name="Content Placeholder 2">
            <a:extLst>
              <a:ext uri="{FF2B5EF4-FFF2-40B4-BE49-F238E27FC236}">
                <a16:creationId xmlns:a16="http://schemas.microsoft.com/office/drawing/2014/main" id="{61FED046-4710-706E-62B6-A3ABDFA2BBAF}"/>
              </a:ext>
            </a:extLst>
          </p:cNvPr>
          <p:cNvSpPr>
            <a:spLocks noGrp="1"/>
          </p:cNvSpPr>
          <p:nvPr>
            <p:ph sz="half" idx="1"/>
          </p:nvPr>
        </p:nvSpPr>
        <p:spPr>
          <a:xfrm>
            <a:off x="337625" y="1268818"/>
            <a:ext cx="4234375" cy="4221977"/>
          </a:xfrm>
        </p:spPr>
        <p:txBody>
          <a:bodyPr/>
          <a:lstStyle/>
          <a:p>
            <a:r>
              <a:rPr lang="en-US"/>
              <a:t>Name 3 sources of wisdom as described in the Psalms</a:t>
            </a:r>
          </a:p>
          <a:p>
            <a:pPr lvl="1"/>
            <a:r>
              <a:rPr lang="en-US">
                <a:solidFill>
                  <a:srgbClr val="C00000"/>
                </a:solidFill>
              </a:rPr>
              <a:t>Nature</a:t>
            </a:r>
          </a:p>
          <a:p>
            <a:pPr lvl="1"/>
            <a:r>
              <a:rPr lang="en-US">
                <a:solidFill>
                  <a:srgbClr val="C00000"/>
                </a:solidFill>
              </a:rPr>
              <a:t>Education</a:t>
            </a:r>
          </a:p>
          <a:p>
            <a:pPr lvl="1"/>
            <a:r>
              <a:rPr lang="en-US">
                <a:solidFill>
                  <a:srgbClr val="C00000"/>
                </a:solidFill>
              </a:rPr>
              <a:t>Experiences</a:t>
            </a:r>
          </a:p>
          <a:p>
            <a:r>
              <a:rPr lang="en-US"/>
              <a:t>Explain how Instructional Psalms complete the cycle of spiritual growth that the psalms describe</a:t>
            </a:r>
          </a:p>
          <a:p>
            <a:pPr lvl="1"/>
            <a:r>
              <a:rPr lang="en-US">
                <a:solidFill>
                  <a:srgbClr val="C00000"/>
                </a:solidFill>
              </a:rPr>
              <a:t>The Instructional Psalms demonstrate what the psalmist has learned about God’s power and grace from his experiences</a:t>
            </a:r>
          </a:p>
          <a:p>
            <a:pPr lvl="1"/>
            <a:r>
              <a:rPr lang="en-US">
                <a:solidFill>
                  <a:srgbClr val="C00000"/>
                </a:solidFill>
              </a:rPr>
              <a:t>They share that wisdom and grace with others for their spiritual benefit and God’s glory</a:t>
            </a:r>
          </a:p>
        </p:txBody>
      </p:sp>
      <p:sp>
        <p:nvSpPr>
          <p:cNvPr id="4" name="Content Placeholder 3">
            <a:extLst>
              <a:ext uri="{FF2B5EF4-FFF2-40B4-BE49-F238E27FC236}">
                <a16:creationId xmlns:a16="http://schemas.microsoft.com/office/drawing/2014/main" id="{6C9EEE27-7A4F-3512-7FA4-F9025513C3F2}"/>
              </a:ext>
            </a:extLst>
          </p:cNvPr>
          <p:cNvSpPr>
            <a:spLocks noGrp="1"/>
          </p:cNvSpPr>
          <p:nvPr>
            <p:ph sz="half" idx="2"/>
          </p:nvPr>
        </p:nvSpPr>
        <p:spPr>
          <a:xfrm>
            <a:off x="4572000" y="1268819"/>
            <a:ext cx="4234375" cy="4221977"/>
          </a:xfrm>
        </p:spPr>
        <p:txBody>
          <a:bodyPr vert="horz" lIns="91440" tIns="45720" rIns="91440" bIns="45720" rtlCol="0" anchor="t">
            <a:normAutofit/>
          </a:bodyPr>
          <a:lstStyle/>
          <a:p>
            <a:r>
              <a:rPr lang="es-ES"/>
              <a:t>Enumerar 3 fuentes de sabiduría como se describe en los Salmos</a:t>
            </a:r>
          </a:p>
          <a:p>
            <a:pPr lvl="1"/>
            <a:r>
              <a:rPr lang="en-US">
                <a:solidFill>
                  <a:srgbClr val="C00000"/>
                </a:solidFill>
              </a:rPr>
              <a:t>La </a:t>
            </a:r>
            <a:r>
              <a:rPr lang="en-US" err="1">
                <a:solidFill>
                  <a:srgbClr val="C00000"/>
                </a:solidFill>
              </a:rPr>
              <a:t>naturaleza</a:t>
            </a:r>
            <a:endParaRPr lang="en-US">
              <a:solidFill>
                <a:srgbClr val="C00000"/>
              </a:solidFill>
            </a:endParaRPr>
          </a:p>
          <a:p>
            <a:pPr lvl="1"/>
            <a:r>
              <a:rPr lang="en-US">
                <a:solidFill>
                  <a:srgbClr val="C00000"/>
                </a:solidFill>
              </a:rPr>
              <a:t>La </a:t>
            </a:r>
            <a:r>
              <a:rPr lang="en-US" err="1">
                <a:solidFill>
                  <a:srgbClr val="C00000"/>
                </a:solidFill>
              </a:rPr>
              <a:t>educación</a:t>
            </a:r>
            <a:endParaRPr lang="en-US">
              <a:solidFill>
                <a:srgbClr val="C00000"/>
              </a:solidFill>
            </a:endParaRPr>
          </a:p>
          <a:p>
            <a:pPr lvl="1"/>
            <a:r>
              <a:rPr lang="en-US">
                <a:solidFill>
                  <a:srgbClr val="C00000"/>
                </a:solidFill>
              </a:rPr>
              <a:t>Las </a:t>
            </a:r>
            <a:r>
              <a:rPr lang="en-US" err="1">
                <a:solidFill>
                  <a:srgbClr val="C00000"/>
                </a:solidFill>
              </a:rPr>
              <a:t>experiencias</a:t>
            </a:r>
            <a:endParaRPr lang="es-ES" err="1"/>
          </a:p>
          <a:p>
            <a:r>
              <a:rPr lang="es-ES" sz="1600">
                <a:ea typeface="+mn-lt"/>
                <a:cs typeface="+mn-lt"/>
              </a:rPr>
              <a:t>Explicar cómo los Salmos </a:t>
            </a:r>
            <a:r>
              <a:rPr lang="es-ES" sz="1600"/>
              <a:t>instructivos</a:t>
            </a:r>
            <a:r>
              <a:rPr lang="es-ES" sz="1600">
                <a:ea typeface="+mn-lt"/>
                <a:cs typeface="+mn-lt"/>
              </a:rPr>
              <a:t> completan el ciclo de crecimiento espiritual que describen los salmos</a:t>
            </a:r>
          </a:p>
          <a:p>
            <a:pPr lvl="1"/>
            <a:r>
              <a:rPr lang="en-US">
                <a:solidFill>
                  <a:srgbClr val="C00000"/>
                </a:solidFill>
                <a:ea typeface="+mn-lt"/>
                <a:cs typeface="+mn-lt"/>
              </a:rPr>
              <a:t>Los </a:t>
            </a:r>
            <a:r>
              <a:rPr lang="en-US" err="1">
                <a:solidFill>
                  <a:srgbClr val="C00000"/>
                </a:solidFill>
                <a:ea typeface="+mn-lt"/>
                <a:cs typeface="+mn-lt"/>
              </a:rPr>
              <a:t>Salmos</a:t>
            </a:r>
            <a:r>
              <a:rPr lang="en-US">
                <a:solidFill>
                  <a:srgbClr val="C00000"/>
                </a:solidFill>
                <a:ea typeface="+mn-lt"/>
                <a:cs typeface="+mn-lt"/>
              </a:rPr>
              <a:t> </a:t>
            </a:r>
            <a:r>
              <a:rPr lang="en-US" err="1">
                <a:solidFill>
                  <a:srgbClr val="C00000"/>
                </a:solidFill>
                <a:ea typeface="+mn-lt"/>
                <a:cs typeface="+mn-lt"/>
              </a:rPr>
              <a:t>instructivos</a:t>
            </a:r>
            <a:r>
              <a:rPr lang="en-US">
                <a:solidFill>
                  <a:srgbClr val="C00000"/>
                </a:solidFill>
                <a:ea typeface="+mn-lt"/>
                <a:cs typeface="+mn-lt"/>
              </a:rPr>
              <a:t> </a:t>
            </a:r>
            <a:r>
              <a:rPr lang="en-US" err="1">
                <a:solidFill>
                  <a:srgbClr val="C00000"/>
                </a:solidFill>
                <a:ea typeface="+mn-lt"/>
                <a:cs typeface="+mn-lt"/>
              </a:rPr>
              <a:t>demuestran</a:t>
            </a:r>
            <a:r>
              <a:rPr lang="en-US">
                <a:solidFill>
                  <a:srgbClr val="C00000"/>
                </a:solidFill>
                <a:ea typeface="+mn-lt"/>
                <a:cs typeface="+mn-lt"/>
              </a:rPr>
              <a:t> que </a:t>
            </a:r>
            <a:r>
              <a:rPr lang="en-US" err="1">
                <a:solidFill>
                  <a:srgbClr val="C00000"/>
                </a:solidFill>
                <a:ea typeface="+mn-lt"/>
                <a:cs typeface="+mn-lt"/>
              </a:rPr>
              <a:t>el</a:t>
            </a:r>
            <a:r>
              <a:rPr lang="en-US">
                <a:solidFill>
                  <a:srgbClr val="C00000"/>
                </a:solidFill>
                <a:ea typeface="+mn-lt"/>
                <a:cs typeface="+mn-lt"/>
              </a:rPr>
              <a:t> </a:t>
            </a:r>
            <a:r>
              <a:rPr lang="en-US" err="1">
                <a:solidFill>
                  <a:srgbClr val="C00000"/>
                </a:solidFill>
                <a:ea typeface="+mn-lt"/>
                <a:cs typeface="+mn-lt"/>
              </a:rPr>
              <a:t>salmista</a:t>
            </a:r>
            <a:r>
              <a:rPr lang="en-US">
                <a:solidFill>
                  <a:srgbClr val="C00000"/>
                </a:solidFill>
                <a:ea typeface="+mn-lt"/>
                <a:cs typeface="+mn-lt"/>
              </a:rPr>
              <a:t> ha </a:t>
            </a:r>
            <a:r>
              <a:rPr lang="en-US" err="1">
                <a:solidFill>
                  <a:srgbClr val="C00000"/>
                </a:solidFill>
                <a:ea typeface="+mn-lt"/>
                <a:cs typeface="+mn-lt"/>
              </a:rPr>
              <a:t>aprendido</a:t>
            </a:r>
            <a:r>
              <a:rPr lang="en-US">
                <a:solidFill>
                  <a:srgbClr val="C00000"/>
                </a:solidFill>
                <a:ea typeface="+mn-lt"/>
                <a:cs typeface="+mn-lt"/>
              </a:rPr>
              <a:t> </a:t>
            </a:r>
            <a:r>
              <a:rPr lang="en-US" err="1">
                <a:solidFill>
                  <a:srgbClr val="C00000"/>
                </a:solidFill>
                <a:ea typeface="+mn-lt"/>
                <a:cs typeface="+mn-lt"/>
              </a:rPr>
              <a:t>acerca</a:t>
            </a:r>
            <a:r>
              <a:rPr lang="en-US">
                <a:solidFill>
                  <a:srgbClr val="C00000"/>
                </a:solidFill>
                <a:ea typeface="+mn-lt"/>
                <a:cs typeface="+mn-lt"/>
              </a:rPr>
              <a:t> de la </a:t>
            </a:r>
            <a:r>
              <a:rPr lang="en-US" err="1">
                <a:solidFill>
                  <a:srgbClr val="C00000"/>
                </a:solidFill>
                <a:ea typeface="+mn-lt"/>
                <a:cs typeface="+mn-lt"/>
              </a:rPr>
              <a:t>fuerza</a:t>
            </a:r>
            <a:r>
              <a:rPr lang="en-US">
                <a:solidFill>
                  <a:srgbClr val="C00000"/>
                </a:solidFill>
                <a:ea typeface="+mn-lt"/>
                <a:cs typeface="+mn-lt"/>
              </a:rPr>
              <a:t> y la </a:t>
            </a:r>
            <a:r>
              <a:rPr lang="en-US" err="1">
                <a:solidFill>
                  <a:srgbClr val="C00000"/>
                </a:solidFill>
                <a:ea typeface="+mn-lt"/>
                <a:cs typeface="+mn-lt"/>
              </a:rPr>
              <a:t>gracia</a:t>
            </a:r>
            <a:r>
              <a:rPr lang="en-US">
                <a:solidFill>
                  <a:srgbClr val="C00000"/>
                </a:solidFill>
                <a:ea typeface="+mn-lt"/>
                <a:cs typeface="+mn-lt"/>
              </a:rPr>
              <a:t> de Dios a </a:t>
            </a:r>
            <a:r>
              <a:rPr lang="en-US" err="1">
                <a:solidFill>
                  <a:srgbClr val="C00000"/>
                </a:solidFill>
                <a:ea typeface="+mn-lt"/>
                <a:cs typeface="+mn-lt"/>
              </a:rPr>
              <a:t>partir</a:t>
            </a:r>
            <a:r>
              <a:rPr lang="en-US">
                <a:solidFill>
                  <a:srgbClr val="C00000"/>
                </a:solidFill>
                <a:ea typeface="+mn-lt"/>
                <a:cs typeface="+mn-lt"/>
              </a:rPr>
              <a:t> de sus </a:t>
            </a:r>
            <a:r>
              <a:rPr lang="en-US" err="1">
                <a:solidFill>
                  <a:srgbClr val="C00000"/>
                </a:solidFill>
                <a:ea typeface="+mn-lt"/>
                <a:cs typeface="+mn-lt"/>
              </a:rPr>
              <a:t>experiencias</a:t>
            </a:r>
            <a:endParaRPr lang="en-US">
              <a:solidFill>
                <a:srgbClr val="404040"/>
              </a:solidFill>
              <a:ea typeface="+mn-lt"/>
              <a:cs typeface="+mn-lt"/>
            </a:endParaRPr>
          </a:p>
          <a:p>
            <a:pPr lvl="1"/>
            <a:r>
              <a:rPr lang="en-US" err="1">
                <a:solidFill>
                  <a:srgbClr val="C00000"/>
                </a:solidFill>
                <a:ea typeface="+mn-lt"/>
                <a:cs typeface="+mn-lt"/>
              </a:rPr>
              <a:t>Comparten</a:t>
            </a:r>
            <a:r>
              <a:rPr lang="en-US">
                <a:solidFill>
                  <a:srgbClr val="C00000"/>
                </a:solidFill>
                <a:ea typeface="+mn-lt"/>
                <a:cs typeface="+mn-lt"/>
              </a:rPr>
              <a:t> </a:t>
            </a:r>
            <a:r>
              <a:rPr lang="en-US" err="1">
                <a:solidFill>
                  <a:srgbClr val="C00000"/>
                </a:solidFill>
                <a:ea typeface="+mn-lt"/>
                <a:cs typeface="+mn-lt"/>
              </a:rPr>
              <a:t>esa</a:t>
            </a:r>
            <a:r>
              <a:rPr lang="en-US">
                <a:solidFill>
                  <a:srgbClr val="C00000"/>
                </a:solidFill>
                <a:ea typeface="+mn-lt"/>
                <a:cs typeface="+mn-lt"/>
              </a:rPr>
              <a:t> </a:t>
            </a:r>
            <a:r>
              <a:rPr lang="en-US" err="1">
                <a:solidFill>
                  <a:srgbClr val="C00000"/>
                </a:solidFill>
                <a:ea typeface="+mn-lt"/>
                <a:cs typeface="+mn-lt"/>
              </a:rPr>
              <a:t>sabiduría</a:t>
            </a:r>
            <a:r>
              <a:rPr lang="en-US">
                <a:solidFill>
                  <a:srgbClr val="C00000"/>
                </a:solidFill>
                <a:ea typeface="+mn-lt"/>
                <a:cs typeface="+mn-lt"/>
              </a:rPr>
              <a:t> y </a:t>
            </a:r>
            <a:r>
              <a:rPr lang="en-US" err="1">
                <a:solidFill>
                  <a:srgbClr val="C00000"/>
                </a:solidFill>
                <a:ea typeface="+mn-lt"/>
                <a:cs typeface="+mn-lt"/>
              </a:rPr>
              <a:t>gracia</a:t>
            </a:r>
            <a:r>
              <a:rPr lang="en-US">
                <a:solidFill>
                  <a:srgbClr val="C00000"/>
                </a:solidFill>
                <a:ea typeface="+mn-lt"/>
                <a:cs typeface="+mn-lt"/>
              </a:rPr>
              <a:t> con </a:t>
            </a:r>
            <a:r>
              <a:rPr lang="en-US" err="1">
                <a:solidFill>
                  <a:srgbClr val="C00000"/>
                </a:solidFill>
                <a:ea typeface="+mn-lt"/>
                <a:cs typeface="+mn-lt"/>
              </a:rPr>
              <a:t>otros</a:t>
            </a:r>
            <a:r>
              <a:rPr lang="en-US">
                <a:solidFill>
                  <a:srgbClr val="C00000"/>
                </a:solidFill>
                <a:ea typeface="+mn-lt"/>
                <a:cs typeface="+mn-lt"/>
              </a:rPr>
              <a:t> para </a:t>
            </a:r>
            <a:r>
              <a:rPr lang="en-US" err="1">
                <a:solidFill>
                  <a:srgbClr val="C00000"/>
                </a:solidFill>
                <a:ea typeface="+mn-lt"/>
                <a:cs typeface="+mn-lt"/>
              </a:rPr>
              <a:t>su</a:t>
            </a:r>
            <a:r>
              <a:rPr lang="en-US">
                <a:solidFill>
                  <a:srgbClr val="C00000"/>
                </a:solidFill>
                <a:ea typeface="+mn-lt"/>
                <a:cs typeface="+mn-lt"/>
              </a:rPr>
              <a:t> </a:t>
            </a:r>
            <a:r>
              <a:rPr lang="en-US" err="1">
                <a:solidFill>
                  <a:srgbClr val="C00000"/>
                </a:solidFill>
                <a:ea typeface="+mn-lt"/>
                <a:cs typeface="+mn-lt"/>
              </a:rPr>
              <a:t>beneficio</a:t>
            </a:r>
            <a:r>
              <a:rPr lang="en-US">
                <a:solidFill>
                  <a:srgbClr val="C00000"/>
                </a:solidFill>
                <a:ea typeface="+mn-lt"/>
                <a:cs typeface="+mn-lt"/>
              </a:rPr>
              <a:t> </a:t>
            </a:r>
            <a:r>
              <a:rPr lang="en-US" err="1">
                <a:solidFill>
                  <a:srgbClr val="C00000"/>
                </a:solidFill>
                <a:ea typeface="+mn-lt"/>
                <a:cs typeface="+mn-lt"/>
              </a:rPr>
              <a:t>espiritual</a:t>
            </a:r>
            <a:r>
              <a:rPr lang="en-US">
                <a:solidFill>
                  <a:srgbClr val="C00000"/>
                </a:solidFill>
                <a:ea typeface="+mn-lt"/>
                <a:cs typeface="+mn-lt"/>
              </a:rPr>
              <a:t> y la gloria de Dios</a:t>
            </a:r>
            <a:endParaRPr lang="en-US">
              <a:ea typeface="+mn-lt"/>
              <a:cs typeface="+mn-lt"/>
            </a:endParaRPr>
          </a:p>
          <a:p>
            <a:endParaRPr lang="en-US"/>
          </a:p>
        </p:txBody>
      </p:sp>
      <p:sp>
        <p:nvSpPr>
          <p:cNvPr id="5" name="TextBox 4">
            <a:extLst>
              <a:ext uri="{FF2B5EF4-FFF2-40B4-BE49-F238E27FC236}">
                <a16:creationId xmlns:a16="http://schemas.microsoft.com/office/drawing/2014/main" id="{BAA386FE-6DB0-6359-8D25-A7170718AE23}"/>
              </a:ext>
            </a:extLst>
          </p:cNvPr>
          <p:cNvSpPr txBox="1"/>
          <p:nvPr/>
        </p:nvSpPr>
        <p:spPr>
          <a:xfrm>
            <a:off x="1867809" y="1746204"/>
            <a:ext cx="2837794" cy="1120820"/>
          </a:xfrm>
          <a:prstGeom prst="rect">
            <a:avLst/>
          </a:prstGeom>
          <a:noFill/>
        </p:spPr>
        <p:txBody>
          <a:bodyPr wrap="square" rtlCol="0">
            <a:spAutoFit/>
          </a:bodyPr>
          <a:lstStyle/>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Mistakes (mine and others’)</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Discipline</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The Bible</a:t>
            </a:r>
          </a:p>
          <a:p>
            <a:endParaRPr lang="en-US"/>
          </a:p>
        </p:txBody>
      </p:sp>
      <p:sp>
        <p:nvSpPr>
          <p:cNvPr id="6" name="TextBox 5">
            <a:extLst>
              <a:ext uri="{FF2B5EF4-FFF2-40B4-BE49-F238E27FC236}">
                <a16:creationId xmlns:a16="http://schemas.microsoft.com/office/drawing/2014/main" id="{C412780F-946E-5B30-9718-966444B8A62B}"/>
              </a:ext>
            </a:extLst>
          </p:cNvPr>
          <p:cNvSpPr txBox="1"/>
          <p:nvPr/>
        </p:nvSpPr>
        <p:spPr>
          <a:xfrm>
            <a:off x="6127619" y="1744631"/>
            <a:ext cx="2837794" cy="818173"/>
          </a:xfrm>
          <a:prstGeom prst="rect">
            <a:avLst/>
          </a:prstGeom>
          <a:noFill/>
        </p:spPr>
        <p:txBody>
          <a:bodyPr wrap="square" lIns="91440" tIns="45720" rIns="91440" bIns="45720" rtlCol="0" anchor="t">
            <a:spAutoFit/>
          </a:bodyPr>
          <a:lstStyle/>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Los </a:t>
            </a:r>
            <a:r>
              <a:rPr lang="en-US" sz="1500" err="1">
                <a:solidFill>
                  <a:srgbClr val="C00000"/>
                </a:solidFill>
              </a:rPr>
              <a:t>errores</a:t>
            </a:r>
            <a:r>
              <a:rPr lang="en-US" sz="1500">
                <a:solidFill>
                  <a:srgbClr val="C00000"/>
                </a:solidFill>
              </a:rPr>
              <a:t> (</a:t>
            </a:r>
            <a:r>
              <a:rPr lang="en-US" sz="1500" err="1">
                <a:solidFill>
                  <a:srgbClr val="C00000"/>
                </a:solidFill>
              </a:rPr>
              <a:t>míos</a:t>
            </a:r>
            <a:r>
              <a:rPr lang="en-US" sz="1500">
                <a:solidFill>
                  <a:srgbClr val="C00000"/>
                </a:solidFill>
              </a:rPr>
              <a:t> y de </a:t>
            </a:r>
            <a:r>
              <a:rPr lang="en-US" sz="1500" err="1">
                <a:solidFill>
                  <a:srgbClr val="C00000"/>
                </a:solidFill>
              </a:rPr>
              <a:t>otros</a:t>
            </a:r>
            <a:r>
              <a:rPr lang="en-US" sz="1500">
                <a:solidFill>
                  <a:srgbClr val="C00000"/>
                </a:solidFill>
              </a:rPr>
              <a:t>)</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La </a:t>
            </a:r>
            <a:r>
              <a:rPr lang="en-US" sz="1500" err="1">
                <a:solidFill>
                  <a:srgbClr val="C00000"/>
                </a:solidFill>
              </a:rPr>
              <a:t>disciplina</a:t>
            </a:r>
          </a:p>
          <a:p>
            <a:pPr marL="342900" lvl="1" indent="-137160" defTabSz="685800">
              <a:lnSpc>
                <a:spcPct val="90000"/>
              </a:lnSpc>
              <a:spcBef>
                <a:spcPts val="150"/>
              </a:spcBef>
              <a:spcAft>
                <a:spcPts val="150"/>
              </a:spcAft>
              <a:buClr>
                <a:schemeClr val="accent1"/>
              </a:buClr>
              <a:buSzPct val="80000"/>
              <a:buFont typeface="Corbel" pitchFamily="34" charset="0"/>
              <a:buChar char="•"/>
            </a:pPr>
            <a:r>
              <a:rPr lang="en-US" sz="1500">
                <a:solidFill>
                  <a:srgbClr val="C00000"/>
                </a:solidFill>
              </a:rPr>
              <a:t>La Biblia</a:t>
            </a:r>
            <a:endParaRPr lang="en-US"/>
          </a:p>
        </p:txBody>
      </p:sp>
    </p:spTree>
    <p:extLst>
      <p:ext uri="{BB962C8B-B14F-4D97-AF65-F5344CB8AC3E}">
        <p14:creationId xmlns:p14="http://schemas.microsoft.com/office/powerpoint/2010/main" val="6101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6385-173F-F25A-27B5-76420C85CB9E}"/>
              </a:ext>
            </a:extLst>
          </p:cNvPr>
          <p:cNvSpPr>
            <a:spLocks noGrp="1"/>
          </p:cNvSpPr>
          <p:nvPr>
            <p:ph type="title"/>
          </p:nvPr>
        </p:nvSpPr>
        <p:spPr>
          <a:xfrm>
            <a:off x="184298" y="759219"/>
            <a:ext cx="8775404" cy="1608845"/>
          </a:xfrm>
        </p:spPr>
        <p:txBody>
          <a:bodyPr/>
          <a:lstStyle/>
          <a:p>
            <a:pPr marL="0" marR="0">
              <a:lnSpc>
                <a:spcPct val="100000"/>
              </a:lnSpc>
              <a:spcBef>
                <a:spcPts val="0"/>
              </a:spcBef>
              <a:spcAft>
                <a:spcPts val="0"/>
              </a:spcAft>
            </a:pPr>
            <a:r>
              <a:rPr lang="en-US" sz="4800">
                <a:effectLst/>
              </a:rPr>
              <a:t>Songs of Ascents</a:t>
            </a:r>
            <a:endParaRPr lang="en-US" sz="4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52CA6F54-4A26-DF85-29BB-9444A308F7EA}"/>
              </a:ext>
            </a:extLst>
          </p:cNvPr>
          <p:cNvSpPr>
            <a:spLocks noGrp="1"/>
          </p:cNvSpPr>
          <p:nvPr>
            <p:ph type="body" idx="1"/>
          </p:nvPr>
        </p:nvSpPr>
        <p:spPr>
          <a:xfrm>
            <a:off x="1283589" y="2671827"/>
            <a:ext cx="6576822" cy="371346"/>
          </a:xfrm>
        </p:spPr>
        <p:txBody>
          <a:bodyPr/>
          <a:lstStyle/>
          <a:p>
            <a:r>
              <a:rPr lang="en-US">
                <a:solidFill>
                  <a:srgbClr val="C00000"/>
                </a:solidFill>
              </a:rPr>
              <a:t>Lesson 10 / </a:t>
            </a:r>
            <a:r>
              <a:rPr lang="en-US" err="1">
                <a:solidFill>
                  <a:srgbClr val="C00000"/>
                </a:solidFill>
              </a:rPr>
              <a:t>Lección</a:t>
            </a:r>
            <a:r>
              <a:rPr lang="en-US">
                <a:solidFill>
                  <a:srgbClr val="C00000"/>
                </a:solidFill>
              </a:rPr>
              <a:t> 10</a:t>
            </a:r>
          </a:p>
        </p:txBody>
      </p:sp>
      <p:sp>
        <p:nvSpPr>
          <p:cNvPr id="4" name="Title 1">
            <a:extLst>
              <a:ext uri="{FF2B5EF4-FFF2-40B4-BE49-F238E27FC236}">
                <a16:creationId xmlns:a16="http://schemas.microsoft.com/office/drawing/2014/main" id="{D321DF81-615B-7450-DB5F-C358FA3B7F00}"/>
              </a:ext>
            </a:extLst>
          </p:cNvPr>
          <p:cNvSpPr txBox="1">
            <a:spLocks/>
          </p:cNvSpPr>
          <p:nvPr/>
        </p:nvSpPr>
        <p:spPr>
          <a:xfrm>
            <a:off x="184298" y="3361450"/>
            <a:ext cx="8775404" cy="1608844"/>
          </a:xfrm>
          <a:prstGeom prst="rect">
            <a:avLst/>
          </a:prstGeom>
        </p:spPr>
        <p:txBody>
          <a:bodyPr vert="horz" lIns="91440" tIns="45720" rIns="91440" bIns="45720" rtlCol="0" anchor="ctr">
            <a:noAutofit/>
          </a:bodyPr>
          <a:lstStyle>
            <a:lvl1pPr algn="ctr" defTabSz="685800" rtl="0" eaLnBrk="1" latinLnBrk="0" hangingPunct="1">
              <a:lnSpc>
                <a:spcPct val="85000"/>
              </a:lnSpc>
              <a:spcBef>
                <a:spcPct val="0"/>
              </a:spcBef>
              <a:buNone/>
              <a:defRPr sz="5400" b="0" kern="1200" cap="all" baseline="0">
                <a:solidFill>
                  <a:schemeClr val="tx1">
                    <a:lumMod val="75000"/>
                    <a:lumOff val="25000"/>
                  </a:schemeClr>
                </a:solidFill>
                <a:latin typeface="Malgun Gothic" panose="020B0503020000020004" pitchFamily="34" charset="-127"/>
                <a:ea typeface="Malgun Gothic" panose="020B0503020000020004" pitchFamily="34" charset="-127"/>
                <a:cs typeface="+mj-cs"/>
              </a:defRPr>
            </a:lvl1pPr>
          </a:lstStyle>
          <a:p>
            <a:pPr>
              <a:lnSpc>
                <a:spcPct val="100000"/>
              </a:lnSpc>
            </a:pPr>
            <a:r>
              <a:rPr lang="es-ES" sz="4800">
                <a:latin typeface="Malgun Gothic"/>
                <a:ea typeface="Malgun Gothic"/>
              </a:rPr>
              <a:t>Los cánticos de ascenso</a:t>
            </a:r>
            <a:endParaRPr lang="en-US" sz="4800" err="1"/>
          </a:p>
        </p:txBody>
      </p:sp>
    </p:spTree>
    <p:extLst>
      <p:ext uri="{BB962C8B-B14F-4D97-AF65-F5344CB8AC3E}">
        <p14:creationId xmlns:p14="http://schemas.microsoft.com/office/powerpoint/2010/main" val="1097518957"/>
      </p:ext>
    </p:extLst>
  </p:cSld>
  <p:clrMapOvr>
    <a:masterClrMapping/>
  </p:clrMapOvr>
</p:sld>
</file>

<file path=ppt/theme/theme1.xml><?xml version="1.0" encoding="utf-8"?>
<a:theme xmlns:a="http://schemas.openxmlformats.org/drawingml/2006/main" name="Basi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28724</TotalTime>
  <Words>29864</Words>
  <Application>Microsoft Office PowerPoint</Application>
  <PresentationFormat>On-screen Show (16:10)</PresentationFormat>
  <Paragraphs>2679</Paragraphs>
  <Slides>154</Slides>
  <Notes>154</Notes>
  <HiddenSlides>3</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154</vt:i4>
      </vt:variant>
    </vt:vector>
  </HeadingPairs>
  <TitlesOfParts>
    <vt:vector size="170" baseType="lpstr">
      <vt:lpstr>Malgun Gothic</vt:lpstr>
      <vt:lpstr>Arial</vt:lpstr>
      <vt:lpstr>Arial Nova Cond</vt:lpstr>
      <vt:lpstr>Arial Unicode MS</vt:lpstr>
      <vt:lpstr>Bell MT</vt:lpstr>
      <vt:lpstr>Calibri</vt:lpstr>
      <vt:lpstr>Corbel</vt:lpstr>
      <vt:lpstr>Corbel,Sans-Serif</vt:lpstr>
      <vt:lpstr>Courier New</vt:lpstr>
      <vt:lpstr>Georgia Pro</vt:lpstr>
      <vt:lpstr>Roboto</vt:lpstr>
      <vt:lpstr>Rockwell</vt:lpstr>
      <vt:lpstr>Segoe Print</vt:lpstr>
      <vt:lpstr>Symbol</vt:lpstr>
      <vt:lpstr>Times New Roman</vt:lpstr>
      <vt:lpstr>Basis</vt:lpstr>
      <vt:lpstr>PowerPoint Presentation</vt:lpstr>
      <vt:lpstr>Why do you want  to study the psalms?</vt:lpstr>
      <vt:lpstr>Organization of the Book / La organización del libro</vt:lpstr>
      <vt:lpstr>Course Goals / Objetivos del curso</vt:lpstr>
      <vt:lpstr>Overview  /  Descriptión general</vt:lpstr>
      <vt:lpstr>Class Schedule / Calendario de la clase</vt:lpstr>
      <vt:lpstr>BiG IDEAS OF THE  BOOK OF PSALMS</vt:lpstr>
      <vt:lpstr>Objectives / Objetivos</vt:lpstr>
      <vt:lpstr>Place in the OT / Lugar en el AT</vt:lpstr>
      <vt:lpstr>Theme 1: Law keeping / Tema 1: La observación de la Ley</vt:lpstr>
      <vt:lpstr>Theme 2: Kingship / Tema 2: Reinado</vt:lpstr>
      <vt:lpstr>Objectives / Objetivos</vt:lpstr>
      <vt:lpstr>Structure and Poetry  of the Psalms</vt:lpstr>
      <vt:lpstr>Course Goals / Objetivos del curso</vt:lpstr>
      <vt:lpstr>Objectives / Objetivos</vt:lpstr>
      <vt:lpstr>Authors of the Psalms / Los autores de los Salmos</vt:lpstr>
      <vt:lpstr>Parallelism / Paralelismo </vt:lpstr>
      <vt:lpstr>PowerPoint Presentation</vt:lpstr>
      <vt:lpstr>Psalm 136:10-25 / Salmo 136:10-25</vt:lpstr>
      <vt:lpstr>Types of Parallelism / Tipos de Paralelismo </vt:lpstr>
      <vt:lpstr>Types of Parallelism / Tipos de Paralelismo </vt:lpstr>
      <vt:lpstr>PowerPoint Presentation</vt:lpstr>
      <vt:lpstr>Psalm 84 / Salmo 84</vt:lpstr>
      <vt:lpstr>Objectives / Objetivos</vt:lpstr>
      <vt:lpstr>Finding the  psalm I need</vt:lpstr>
      <vt:lpstr>Improving Our Prayers / Mejorando nuestras oraciones</vt:lpstr>
      <vt:lpstr>Objectives / Objetivos</vt:lpstr>
      <vt:lpstr>Authors of the Psalms / Los autores de los Salmos</vt:lpstr>
      <vt:lpstr>How the Psalms Help / Cómo ayudan los salmos</vt:lpstr>
      <vt:lpstr>How should I read the Psalms?     ¿Cómo debo leer los Salmos? </vt:lpstr>
      <vt:lpstr>Introduction to Genre / Introducción al género</vt:lpstr>
      <vt:lpstr>Class Schedule / Calendario de la clase</vt:lpstr>
      <vt:lpstr>Genre Movement / Movimiento de género </vt:lpstr>
      <vt:lpstr>Objectives / Objetivos</vt:lpstr>
      <vt:lpstr>Living with the Psalms in moments of  Suffering </vt:lpstr>
      <vt:lpstr>Objectives / Objetivos</vt:lpstr>
      <vt:lpstr>What is a Lament? / ¿Qué es un lamento?</vt:lpstr>
      <vt:lpstr>What character trait of God  is the basis of the psalmist’s  hope in Psalm 38? See vv.9,15.</vt:lpstr>
      <vt:lpstr>Covenant-Faithfulness / Fidelidad al pacto</vt:lpstr>
      <vt:lpstr>Believers Write Laments / Los creyentes escriben lamentos</vt:lpstr>
      <vt:lpstr>New Testament Laments / Lamentos del Nuevo Testamento</vt:lpstr>
      <vt:lpstr>What are some New Testament passages that require us to know how to lament?</vt:lpstr>
      <vt:lpstr>How to Grow by Lamenting / Cómo crecer mediante los lamentos</vt:lpstr>
      <vt:lpstr>Objectives / Objetivos</vt:lpstr>
      <vt:lpstr>Living with the Psalms in moments of  Anger </vt:lpstr>
      <vt:lpstr>Objectives / Objetivos</vt:lpstr>
      <vt:lpstr>Imprecatory Psalms / Los salmos imprecatorios </vt:lpstr>
      <vt:lpstr>Imprecatory Psalms / Los salmos imprecatorios</vt:lpstr>
      <vt:lpstr>Questions to Answer / Preguntas para contestar </vt:lpstr>
      <vt:lpstr>Theological Context / Contexto teológico </vt:lpstr>
      <vt:lpstr>Promised Punishment / Castigo prometido</vt:lpstr>
      <vt:lpstr>Read Exodus 34:6-7. Which part of God’s revealed nature do Psalms 69 and 137 seem to appeal to? Have the psalmists forgotten about God’s compassion, grace, and lovingkindness? </vt:lpstr>
      <vt:lpstr>What About Mercy? / ¿Qué hay de la misericordia?</vt:lpstr>
      <vt:lpstr>Pray for Your Enemies / Oren por sus enemigos </vt:lpstr>
      <vt:lpstr>When I’m Angry / Cuando estoy airado </vt:lpstr>
      <vt:lpstr>Objectives / Objetivos</vt:lpstr>
      <vt:lpstr>Living with the Psalms in moments of  Fear &amp; Doubt </vt:lpstr>
      <vt:lpstr>Objectives / Objetivos</vt:lpstr>
      <vt:lpstr>What are some specific life circumstances that test our trust in God’s provision and deliverance?</vt:lpstr>
      <vt:lpstr>Psalms of Trust / Salmos de confianza </vt:lpstr>
      <vt:lpstr>What Trust Looks Like / Cómo se ve la confianza</vt:lpstr>
      <vt:lpstr>Find the images of God in Psalms 27 and 73. What relation do these images have to the crisis the psalmist faces?</vt:lpstr>
      <vt:lpstr>Images of God / Imágenes de Dios</vt:lpstr>
      <vt:lpstr>What Trust Looks Like / Cómo se ve la confianza</vt:lpstr>
      <vt:lpstr>What do you think the psalmist means when he says that he will “see the goodness of the Lord in the land of the living” (27:13)? What is he confident that God will do?</vt:lpstr>
      <vt:lpstr>What Trust Looks Like / Cómo se ve la confianza</vt:lpstr>
      <vt:lpstr>Objectives / Objetivos</vt:lpstr>
      <vt:lpstr>Living with the Psalms in moments of  Gratitude</vt:lpstr>
      <vt:lpstr>Objectives / Objetivos</vt:lpstr>
      <vt:lpstr>Living with the Psalms Viviendo con los Salmos</vt:lpstr>
      <vt:lpstr>What are some ways we typically give thanks to God?</vt:lpstr>
      <vt:lpstr>Structure / Estructura </vt:lpstr>
      <vt:lpstr>Main Themes / Temas principales</vt:lpstr>
      <vt:lpstr>Based on these psalms, is giving thanks for God’s work in our lives a private activity or a public one?</vt:lpstr>
      <vt:lpstr>Main Themes / Temas principales</vt:lpstr>
      <vt:lpstr>Based on these psalms, what can we improve about how we give thanks?</vt:lpstr>
      <vt:lpstr>Giving Thanks / Dando las gracias </vt:lpstr>
      <vt:lpstr>Objectives / Objetivos</vt:lpstr>
      <vt:lpstr>Living with the Psalms in moments of  Joy</vt:lpstr>
      <vt:lpstr>Objectives / Objetivos</vt:lpstr>
      <vt:lpstr>Living with the Psalms Viviendo con los Salmos</vt:lpstr>
      <vt:lpstr>Types of Praise / Tipos de alabanza</vt:lpstr>
      <vt:lpstr>Structure / Estructura </vt:lpstr>
      <vt:lpstr>Main Themes / Temas principales</vt:lpstr>
      <vt:lpstr>Based on these psalms, how does praise benefit those who participate in it?</vt:lpstr>
      <vt:lpstr>Praise Reminds Us… / La alabanza nos recuerda...</vt:lpstr>
      <vt:lpstr>Objectives / Objetivos</vt:lpstr>
      <vt:lpstr>Living with the Psalms in moments of  Learning</vt:lpstr>
      <vt:lpstr>Objectives / Objetivos</vt:lpstr>
      <vt:lpstr>Living with the Psalms Viviendo con los Salmos</vt:lpstr>
      <vt:lpstr>Instruction in the Psalms / La instrucción en los Salmos</vt:lpstr>
      <vt:lpstr>Wisdom Psalms / Los Salmos de sabiduría </vt:lpstr>
      <vt:lpstr>Sources of Wisdom / Fuentes de sabiduría </vt:lpstr>
      <vt:lpstr>Wisdom Psalms / Los Salmos de sabiduría </vt:lpstr>
      <vt:lpstr>Historical Psalms / Los Salmos históricos </vt:lpstr>
      <vt:lpstr>What lessons does the psalmist expect his listeners to learn from Israel’s failures? (Consider vv.32, 37, 40-41, etc.)</vt:lpstr>
      <vt:lpstr>Learning and Sharing / Aprendiendo y compartiendo </vt:lpstr>
      <vt:lpstr>Objectives / Objetivos</vt:lpstr>
      <vt:lpstr>Songs of Ascents</vt:lpstr>
      <vt:lpstr>Objectives / Objetivos</vt:lpstr>
      <vt:lpstr>Songs of Ascents / Los cánticos de ascenso</vt:lpstr>
      <vt:lpstr>Repeated Phrases / Frases repetidas</vt:lpstr>
      <vt:lpstr>Main Themes / Temas principales</vt:lpstr>
      <vt:lpstr>Find examples of the three Themes of the Songs of Ascents in Psalms 121, 132, 134.</vt:lpstr>
      <vt:lpstr>Main Themes / Temas principales</vt:lpstr>
      <vt:lpstr>Based on the Songs of Ascents, What kinds of content should our songs contain as we “teach and admonish” one another in song?</vt:lpstr>
      <vt:lpstr>Lessons for Singing / Lecciones para el cantar </vt:lpstr>
      <vt:lpstr>Objectives / Objetivos</vt:lpstr>
      <vt:lpstr>Praying with the psalms</vt:lpstr>
      <vt:lpstr>Objectives / Objetivos</vt:lpstr>
      <vt:lpstr>Psalms in the NT / Los Salmos en el NT </vt:lpstr>
      <vt:lpstr>Psalms in New Testament Prayers</vt:lpstr>
      <vt:lpstr>Los Salmos en las oraciones del Nuevo Testamento</vt:lpstr>
      <vt:lpstr>Psalms in Luke 1:46-55 / Los Salmos en Lucas 1:46-55 </vt:lpstr>
      <vt:lpstr>Jesus’ Prayers on the Cross / Las oraciones de Jesús en la cruz</vt:lpstr>
      <vt:lpstr>PowerPoint Presentation</vt:lpstr>
      <vt:lpstr>Jesus’ Prayers on the Cross / Las oraciones de Jesús en la cruz</vt:lpstr>
      <vt:lpstr> Observations / Observaciones</vt:lpstr>
      <vt:lpstr>Adjusting the Psalms for NT Prayer /  Ajustando los Salmos para la oración del NT</vt:lpstr>
      <vt:lpstr>Improving Our Prayers / Mejorando nuestras oraciones</vt:lpstr>
      <vt:lpstr>Objectives / Objetivos</vt:lpstr>
      <vt:lpstr>Messianic Psalms</vt:lpstr>
      <vt:lpstr>Objectives / Objetivos</vt:lpstr>
      <vt:lpstr>The Messiah / El Mesías</vt:lpstr>
      <vt:lpstr>The Messianic Proof / La prueba mesiánica </vt:lpstr>
      <vt:lpstr>Messianic Psalms / Los salmos mesiánicos </vt:lpstr>
      <vt:lpstr>Kingship Themes / Temas de realeza</vt:lpstr>
      <vt:lpstr>Objectives / Objetivos</vt:lpstr>
      <vt:lpstr>Review</vt:lpstr>
      <vt:lpstr>Course Goals / Objetivos del curso</vt:lpstr>
      <vt:lpstr>Reading the Psalms</vt:lpstr>
      <vt:lpstr>Content of the Psalms / Contenido de los salmos</vt:lpstr>
      <vt:lpstr>Genre Movement / Movimiento de género </vt:lpstr>
      <vt:lpstr>How the Psalms Help / Cómo ayudan los salmos</vt:lpstr>
      <vt:lpstr>Living with the Psalms</vt:lpstr>
      <vt:lpstr>Living with the Psalms Viviendo con los Salmos</vt:lpstr>
      <vt:lpstr>Believers Write Laments / Los creyentes escriben lamentos</vt:lpstr>
      <vt:lpstr>Living with the Psalms Viviendo con los Salmos</vt:lpstr>
      <vt:lpstr>When I’m Angry / Cuando estoy airado </vt:lpstr>
      <vt:lpstr>Living with the Psalms Viviendo con los Salmos</vt:lpstr>
      <vt:lpstr>What Trust Looks Like / Cómo se ve la confianza</vt:lpstr>
      <vt:lpstr>Living with the Psalms Viviendo con los Salmos</vt:lpstr>
      <vt:lpstr>Giving Thanks / Dando las gracias </vt:lpstr>
      <vt:lpstr>Living with the Psalms Viviendo con los Salmos</vt:lpstr>
      <vt:lpstr>Praise Reminds Us… / La alabanza nos recuerda...</vt:lpstr>
      <vt:lpstr>Living with the Psalms Viviendo con los Salmos</vt:lpstr>
      <vt:lpstr>Sources of Wisdom / Fuentes de sabiduría </vt:lpstr>
      <vt:lpstr>Learning and Sharing / Aprendiendo y compartiendo </vt:lpstr>
      <vt:lpstr>Special Topics</vt:lpstr>
      <vt:lpstr>Lessons for Singing / Lecciones para el cantar </vt:lpstr>
      <vt:lpstr>Improving Our Prayers / Mejorando nuestras oraciones</vt:lpstr>
      <vt:lpstr>The Messianic Proof / La prueba mesiánica </vt:lpstr>
      <vt:lpstr>Kingship Themes / Temas de realeza</vt:lpstr>
      <vt:lpstr>Course Goals / Objetivos del curso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Broadwell</dc:creator>
  <cp:lastModifiedBy>Ashley Miller</cp:lastModifiedBy>
  <cp:revision>91</cp:revision>
  <cp:lastPrinted>2023-09-24T11:36:35Z</cp:lastPrinted>
  <dcterms:created xsi:type="dcterms:W3CDTF">2022-12-09T16:28:00Z</dcterms:created>
  <dcterms:modified xsi:type="dcterms:W3CDTF">2023-10-01T11:30:36Z</dcterms:modified>
</cp:coreProperties>
</file>