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sldIdLst>
    <p:sldId id="280" r:id="rId2"/>
    <p:sldId id="278" r:id="rId3"/>
    <p:sldId id="279" r:id="rId4"/>
    <p:sldId id="256" r:id="rId5"/>
    <p:sldId id="257" r:id="rId6"/>
    <p:sldId id="260" r:id="rId7"/>
    <p:sldId id="261" r:id="rId8"/>
    <p:sldId id="262" r:id="rId9"/>
    <p:sldId id="263" r:id="rId10"/>
    <p:sldId id="264" r:id="rId11"/>
    <p:sldId id="258" r:id="rId12"/>
    <p:sldId id="265" r:id="rId13"/>
    <p:sldId id="266" r:id="rId14"/>
    <p:sldId id="267" r:id="rId15"/>
    <p:sldId id="268" r:id="rId16"/>
    <p:sldId id="269" r:id="rId17"/>
    <p:sldId id="25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0"/>
    <p:restoredTop sz="95890"/>
  </p:normalViewPr>
  <p:slideViewPr>
    <p:cSldViewPr snapToGrid="0">
      <p:cViewPr varScale="1">
        <p:scale>
          <a:sx n="58" d="100"/>
          <a:sy n="58" d="100"/>
        </p:scale>
        <p:origin x="20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4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8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5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4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2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7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6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5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560CE9-4CCA-444B-99D8-F50EBE3206E7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A926FD-524F-C241-BDC5-0C2B020284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75925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58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397948"/>
            <a:ext cx="79173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Charm is deceitful, and beauty is vain,</a:t>
            </a:r>
          </a:p>
          <a:p>
            <a:pPr algn="ctr"/>
            <a:r>
              <a:rPr lang="en-US" sz="3200" dirty="0"/>
              <a:t>but a woman who </a:t>
            </a:r>
            <a:r>
              <a:rPr lang="en-US" sz="3200" b="1" u="sng" dirty="0">
                <a:solidFill>
                  <a:srgbClr val="FFFF00"/>
                </a:solidFill>
              </a:rPr>
              <a:t>fears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the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LORD</a:t>
            </a:r>
            <a:r>
              <a:rPr lang="en-US" sz="3200" dirty="0"/>
              <a:t> is to be praised. </a:t>
            </a:r>
          </a:p>
          <a:p>
            <a:pPr algn="ctr"/>
            <a:r>
              <a:rPr lang="en-US" sz="3200" dirty="0"/>
              <a:t>Proverbs 31:30</a:t>
            </a:r>
          </a:p>
        </p:txBody>
      </p:sp>
    </p:spTree>
    <p:extLst>
      <p:ext uri="{BB962C8B-B14F-4D97-AF65-F5344CB8AC3E}">
        <p14:creationId xmlns:p14="http://schemas.microsoft.com/office/powerpoint/2010/main" val="160129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2496-9B68-905B-CDC6-D7F13255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Timothy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3B569-2BA8-A1B8-385A-F4CCA2DA10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Women who profess godliness.</a:t>
            </a:r>
          </a:p>
        </p:txBody>
      </p:sp>
    </p:spTree>
    <p:extLst>
      <p:ext uri="{BB962C8B-B14F-4D97-AF65-F5344CB8AC3E}">
        <p14:creationId xmlns:p14="http://schemas.microsoft.com/office/powerpoint/2010/main" val="377407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151727"/>
            <a:ext cx="7917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First of all, then, I urge that supplications, </a:t>
            </a:r>
            <a:r>
              <a:rPr lang="en-US" sz="3200" b="1" u="sng" dirty="0">
                <a:solidFill>
                  <a:srgbClr val="FFFF00"/>
                </a:solidFill>
              </a:rPr>
              <a:t>prayers</a:t>
            </a:r>
            <a:r>
              <a:rPr lang="en-US" sz="3200" dirty="0"/>
              <a:t>, intercessions, and thanksgivings be made for all people. </a:t>
            </a:r>
          </a:p>
          <a:p>
            <a:pPr algn="ctr"/>
            <a:r>
              <a:rPr lang="en-US" sz="3200" dirty="0"/>
              <a:t>1 Timothy 2:1</a:t>
            </a:r>
          </a:p>
        </p:txBody>
      </p:sp>
    </p:spTree>
    <p:extLst>
      <p:ext uri="{BB962C8B-B14F-4D97-AF65-F5344CB8AC3E}">
        <p14:creationId xmlns:p14="http://schemas.microsoft.com/office/powerpoint/2010/main" val="146306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151727"/>
            <a:ext cx="7917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This is good, and it is pleasing in the sight of God our Savior, who desires all people to be </a:t>
            </a:r>
            <a:r>
              <a:rPr lang="en-US" sz="3200" b="1" u="sng" dirty="0">
                <a:solidFill>
                  <a:srgbClr val="FFFF00"/>
                </a:solidFill>
              </a:rPr>
              <a:t>saved</a:t>
            </a:r>
            <a:r>
              <a:rPr lang="en-US" sz="3200" dirty="0"/>
              <a:t> and to come to the knowledge of the truth.</a:t>
            </a:r>
          </a:p>
          <a:p>
            <a:pPr algn="ctr"/>
            <a:r>
              <a:rPr lang="en-US" sz="3200" dirty="0"/>
              <a:t>1 Timothy 2:3-4</a:t>
            </a:r>
          </a:p>
        </p:txBody>
      </p:sp>
    </p:spTree>
    <p:extLst>
      <p:ext uri="{BB962C8B-B14F-4D97-AF65-F5344CB8AC3E}">
        <p14:creationId xmlns:p14="http://schemas.microsoft.com/office/powerpoint/2010/main" val="411918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397948"/>
            <a:ext cx="79173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 desire then that in every place the men should pray, lifting holy hands without </a:t>
            </a:r>
            <a:r>
              <a:rPr lang="en-US" sz="3200" b="1" u="sng" dirty="0">
                <a:solidFill>
                  <a:srgbClr val="FFFF00"/>
                </a:solidFill>
              </a:rPr>
              <a:t>anger</a:t>
            </a:r>
            <a:r>
              <a:rPr lang="en-US" sz="3200" dirty="0"/>
              <a:t> or </a:t>
            </a:r>
            <a:r>
              <a:rPr lang="en-US" sz="3200" b="1" u="sng" dirty="0">
                <a:solidFill>
                  <a:srgbClr val="FFFF00"/>
                </a:solidFill>
              </a:rPr>
              <a:t>quarreling</a:t>
            </a:r>
            <a:r>
              <a:rPr lang="en-US" sz="3200" dirty="0"/>
              <a:t>…</a:t>
            </a:r>
          </a:p>
          <a:p>
            <a:pPr algn="ctr"/>
            <a:r>
              <a:rPr lang="en-US" sz="3200" dirty="0"/>
              <a:t>1 Timothy 2:8</a:t>
            </a:r>
          </a:p>
        </p:txBody>
      </p:sp>
    </p:spTree>
    <p:extLst>
      <p:ext uri="{BB962C8B-B14F-4D97-AF65-F5344CB8AC3E}">
        <p14:creationId xmlns:p14="http://schemas.microsoft.com/office/powerpoint/2010/main" val="312131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1905506"/>
            <a:ext cx="79173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…</a:t>
            </a:r>
            <a:r>
              <a:rPr lang="en-US" sz="3200" b="1" u="sng" dirty="0">
                <a:solidFill>
                  <a:srgbClr val="FFFF00"/>
                </a:solidFill>
              </a:rPr>
              <a:t>likewise</a:t>
            </a:r>
            <a:r>
              <a:rPr lang="en-US" sz="3200" dirty="0"/>
              <a:t> also that women should adorn themselves in respectable apparel, with modesty and self-control, not with braided hair and gold or pearls or costly attire…</a:t>
            </a:r>
          </a:p>
          <a:p>
            <a:pPr algn="ctr"/>
            <a:r>
              <a:rPr lang="en-US" sz="3200" dirty="0"/>
              <a:t>1 Timothy 2:9</a:t>
            </a:r>
          </a:p>
        </p:txBody>
      </p:sp>
    </p:spTree>
    <p:extLst>
      <p:ext uri="{BB962C8B-B14F-4D97-AF65-F5344CB8AC3E}">
        <p14:creationId xmlns:p14="http://schemas.microsoft.com/office/powerpoint/2010/main" val="329670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397948"/>
            <a:ext cx="79173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…but with what is proper for women who profess godliness—with </a:t>
            </a:r>
            <a:r>
              <a:rPr lang="en-US" sz="3200" b="1" u="sng" dirty="0">
                <a:solidFill>
                  <a:srgbClr val="FFFF00"/>
                </a:solidFill>
              </a:rPr>
              <a:t>good works</a:t>
            </a:r>
            <a:r>
              <a:rPr lang="en-US" sz="3200" dirty="0"/>
              <a:t>. </a:t>
            </a:r>
          </a:p>
          <a:p>
            <a:pPr algn="ctr"/>
            <a:r>
              <a:rPr lang="en-US" sz="3200" dirty="0"/>
              <a:t>1 Timothy 2:10</a:t>
            </a:r>
          </a:p>
        </p:txBody>
      </p:sp>
    </p:spTree>
    <p:extLst>
      <p:ext uri="{BB962C8B-B14F-4D97-AF65-F5344CB8AC3E}">
        <p14:creationId xmlns:p14="http://schemas.microsoft.com/office/powerpoint/2010/main" val="53455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2496-9B68-905B-CDC6-D7F13255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peter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3B569-2BA8-A1B8-385A-F4CCA2DA10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Precious in God’s sight.</a:t>
            </a:r>
          </a:p>
        </p:txBody>
      </p:sp>
    </p:spTree>
    <p:extLst>
      <p:ext uri="{BB962C8B-B14F-4D97-AF65-F5344CB8AC3E}">
        <p14:creationId xmlns:p14="http://schemas.microsoft.com/office/powerpoint/2010/main" val="35133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1659285"/>
            <a:ext cx="79173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FFFF00"/>
                </a:solidFill>
              </a:rPr>
              <a:t>Likewise</a:t>
            </a:r>
            <a:r>
              <a:rPr lang="en-US" sz="3200" dirty="0"/>
              <a:t>, wives, be subject to your own husbands, so that even if some do not obey the word, they may be won without a word by the conduct of their wives, when they see your respectful and pure conduct.</a:t>
            </a:r>
          </a:p>
          <a:p>
            <a:pPr algn="ctr"/>
            <a:r>
              <a:rPr lang="en-US" sz="3200" dirty="0"/>
              <a:t>1 Peter 3:1-2</a:t>
            </a:r>
          </a:p>
        </p:txBody>
      </p:sp>
    </p:spTree>
    <p:extLst>
      <p:ext uri="{BB962C8B-B14F-4D97-AF65-F5344CB8AC3E}">
        <p14:creationId xmlns:p14="http://schemas.microsoft.com/office/powerpoint/2010/main" val="125010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397948"/>
            <a:ext cx="7917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Do not let your adorning be </a:t>
            </a:r>
            <a:r>
              <a:rPr lang="en-US" sz="3200" b="1" u="sng" dirty="0">
                <a:solidFill>
                  <a:srgbClr val="FFFF00"/>
                </a:solidFill>
              </a:rPr>
              <a:t>external</a:t>
            </a:r>
            <a:r>
              <a:rPr lang="en-US" sz="3200" dirty="0"/>
              <a:t>—the braiding of hair and the putting on of gold jewelry, or the clothing you wear…</a:t>
            </a:r>
          </a:p>
          <a:p>
            <a:pPr algn="ctr"/>
            <a:r>
              <a:rPr lang="en-US" sz="3200" dirty="0"/>
              <a:t>1 Peter 3:3</a:t>
            </a:r>
          </a:p>
        </p:txBody>
      </p:sp>
    </p:spTree>
    <p:extLst>
      <p:ext uri="{BB962C8B-B14F-4D97-AF65-F5344CB8AC3E}">
        <p14:creationId xmlns:p14="http://schemas.microsoft.com/office/powerpoint/2010/main" val="187708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 Peacocks Swim">
            <a:extLst>
              <a:ext uri="{FF2B5EF4-FFF2-40B4-BE49-F238E27FC236}">
                <a16:creationId xmlns:a16="http://schemas.microsoft.com/office/drawing/2014/main" id="{EFD46726-2498-34B9-497F-4F4077FFC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8" r="1" b="13412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94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1905506"/>
            <a:ext cx="79173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…but let your adorning be the hidden person of the heart with the imperishable beauty of a gentle and quiet spirit, which in God’s sight is </a:t>
            </a:r>
            <a:r>
              <a:rPr lang="en-US" sz="3200" b="1" u="sng" dirty="0">
                <a:solidFill>
                  <a:srgbClr val="FFFF00"/>
                </a:solidFill>
              </a:rPr>
              <a:t>very precious</a:t>
            </a:r>
            <a:r>
              <a:rPr lang="en-US" sz="3200" dirty="0"/>
              <a:t>.</a:t>
            </a:r>
          </a:p>
          <a:p>
            <a:pPr algn="ctr"/>
            <a:r>
              <a:rPr lang="en-US" sz="3200" dirty="0"/>
              <a:t>1 Peter 3:4</a:t>
            </a:r>
          </a:p>
        </p:txBody>
      </p:sp>
    </p:spTree>
    <p:extLst>
      <p:ext uri="{BB962C8B-B14F-4D97-AF65-F5344CB8AC3E}">
        <p14:creationId xmlns:p14="http://schemas.microsoft.com/office/powerpoint/2010/main" val="114117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1F8A8-08AA-A000-1E77-84005FB0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576" y="2197515"/>
            <a:ext cx="9070848" cy="2462969"/>
          </a:xfrm>
        </p:spPr>
        <p:txBody>
          <a:bodyPr anchor="ctr">
            <a:normAutofit/>
          </a:bodyPr>
          <a:lstStyle/>
          <a:p>
            <a:r>
              <a:rPr lang="en-US" sz="2800" dirty="0"/>
              <a:t>Dress so that others can see your beauty. </a:t>
            </a:r>
          </a:p>
        </p:txBody>
      </p:sp>
    </p:spTree>
    <p:extLst>
      <p:ext uri="{BB962C8B-B14F-4D97-AF65-F5344CB8AC3E}">
        <p14:creationId xmlns:p14="http://schemas.microsoft.com/office/powerpoint/2010/main" val="48154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1F8A8-08AA-A000-1E77-84005FB0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6132" y="2197515"/>
            <a:ext cx="7999736" cy="2462969"/>
          </a:xfrm>
        </p:spPr>
        <p:txBody>
          <a:bodyPr anchor="ctr">
            <a:normAutofit/>
          </a:bodyPr>
          <a:lstStyle/>
          <a:p>
            <a:r>
              <a:rPr lang="en-US" sz="2800" dirty="0"/>
              <a:t>Take cues from women who profess godliness.</a:t>
            </a:r>
          </a:p>
        </p:txBody>
      </p:sp>
    </p:spTree>
    <p:extLst>
      <p:ext uri="{BB962C8B-B14F-4D97-AF65-F5344CB8AC3E}">
        <p14:creationId xmlns:p14="http://schemas.microsoft.com/office/powerpoint/2010/main" val="412532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1F8A8-08AA-A000-1E77-84005FB0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576" y="2197515"/>
            <a:ext cx="9070848" cy="2462969"/>
          </a:xfrm>
        </p:spPr>
        <p:txBody>
          <a:bodyPr anchor="ctr">
            <a:normAutofit/>
          </a:bodyPr>
          <a:lstStyle/>
          <a:p>
            <a:r>
              <a:rPr lang="en-US" sz="2800" dirty="0"/>
              <a:t>Use the Song of Solomon for guidance. </a:t>
            </a:r>
          </a:p>
        </p:txBody>
      </p:sp>
    </p:spTree>
    <p:extLst>
      <p:ext uri="{BB962C8B-B14F-4D97-AF65-F5344CB8AC3E}">
        <p14:creationId xmlns:p14="http://schemas.microsoft.com/office/powerpoint/2010/main" val="235719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1F8A8-08AA-A000-1E77-84005FB0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576" y="2197515"/>
            <a:ext cx="9070848" cy="2462969"/>
          </a:xfrm>
        </p:spPr>
        <p:txBody>
          <a:bodyPr anchor="ctr">
            <a:normAutofit/>
          </a:bodyPr>
          <a:lstStyle/>
          <a:p>
            <a:r>
              <a:rPr lang="en-US" sz="2800" dirty="0"/>
              <a:t>Give your husband something special. </a:t>
            </a:r>
          </a:p>
        </p:txBody>
      </p:sp>
    </p:spTree>
    <p:extLst>
      <p:ext uri="{BB962C8B-B14F-4D97-AF65-F5344CB8AC3E}">
        <p14:creationId xmlns:p14="http://schemas.microsoft.com/office/powerpoint/2010/main" val="2022865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1F8A8-08AA-A000-1E77-84005FB0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576" y="2197515"/>
            <a:ext cx="9070848" cy="2462969"/>
          </a:xfrm>
        </p:spPr>
        <p:txBody>
          <a:bodyPr anchor="ctr">
            <a:normAutofit/>
          </a:bodyPr>
          <a:lstStyle/>
          <a:p>
            <a:r>
              <a:rPr lang="en-US" sz="2800" dirty="0"/>
              <a:t>Dress for God. </a:t>
            </a:r>
          </a:p>
        </p:txBody>
      </p:sp>
    </p:spTree>
    <p:extLst>
      <p:ext uri="{BB962C8B-B14F-4D97-AF65-F5344CB8AC3E}">
        <p14:creationId xmlns:p14="http://schemas.microsoft.com/office/powerpoint/2010/main" val="3313305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ose-up of a peacock feather&#10;&#10;Description automatically generated">
            <a:extLst>
              <a:ext uri="{FF2B5EF4-FFF2-40B4-BE49-F238E27FC236}">
                <a16:creationId xmlns:a16="http://schemas.microsoft.com/office/drawing/2014/main" id="{0E0734D0-BA48-B771-6593-CE97CDF142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2" r="1" b="5994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6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BA5B-A04B-A662-7A7D-F396FDE08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modesty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E7FD8-59AF-102A-552D-D8620BDF0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Transforming our view of dress</a:t>
            </a:r>
          </a:p>
        </p:txBody>
      </p:sp>
    </p:spTree>
    <p:extLst>
      <p:ext uri="{BB962C8B-B14F-4D97-AF65-F5344CB8AC3E}">
        <p14:creationId xmlns:p14="http://schemas.microsoft.com/office/powerpoint/2010/main" val="1687401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2496-9B68-905B-CDC6-D7F13255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31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3B569-2BA8-A1B8-385A-F4CCA2DA10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More precious than jewels.</a:t>
            </a:r>
          </a:p>
        </p:txBody>
      </p:sp>
    </p:spTree>
    <p:extLst>
      <p:ext uri="{BB962C8B-B14F-4D97-AF65-F5344CB8AC3E}">
        <p14:creationId xmlns:p14="http://schemas.microsoft.com/office/powerpoint/2010/main" val="15259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644170"/>
            <a:ext cx="7917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An excellent wife who can find?</a:t>
            </a:r>
          </a:p>
          <a:p>
            <a:pPr algn="ctr"/>
            <a:r>
              <a:rPr lang="en-US" sz="3200" dirty="0"/>
              <a:t>She is </a:t>
            </a:r>
            <a:r>
              <a:rPr lang="en-US" sz="3200" b="1" u="sng" dirty="0">
                <a:solidFill>
                  <a:srgbClr val="FFFF00"/>
                </a:solidFill>
              </a:rPr>
              <a:t>far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more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precious</a:t>
            </a:r>
            <a:r>
              <a:rPr lang="en-US" sz="3200" dirty="0"/>
              <a:t> than jewels.</a:t>
            </a:r>
          </a:p>
          <a:p>
            <a:pPr algn="ctr"/>
            <a:r>
              <a:rPr lang="en-US" sz="3200" dirty="0"/>
              <a:t>Proverbs 31:10</a:t>
            </a:r>
          </a:p>
        </p:txBody>
      </p:sp>
    </p:spTree>
    <p:extLst>
      <p:ext uri="{BB962C8B-B14F-4D97-AF65-F5344CB8AC3E}">
        <p14:creationId xmlns:p14="http://schemas.microsoft.com/office/powerpoint/2010/main" val="312758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890391"/>
            <a:ext cx="79173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She dresses herself with </a:t>
            </a:r>
            <a:r>
              <a:rPr lang="en-US" sz="3200" b="1" u="sng" dirty="0">
                <a:solidFill>
                  <a:srgbClr val="FFFF00"/>
                </a:solidFill>
              </a:rPr>
              <a:t>strength</a:t>
            </a:r>
            <a:r>
              <a:rPr lang="en-US" sz="3200" dirty="0"/>
              <a:t>…</a:t>
            </a:r>
          </a:p>
          <a:p>
            <a:pPr algn="ctr"/>
            <a:r>
              <a:rPr lang="en-US" sz="3200" dirty="0"/>
              <a:t>Proverbs 31:17</a:t>
            </a:r>
          </a:p>
        </p:txBody>
      </p:sp>
    </p:spTree>
    <p:extLst>
      <p:ext uri="{BB962C8B-B14F-4D97-AF65-F5344CB8AC3E}">
        <p14:creationId xmlns:p14="http://schemas.microsoft.com/office/powerpoint/2010/main" val="3132121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890391"/>
            <a:ext cx="79173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FFFF00"/>
                </a:solidFill>
              </a:rPr>
              <a:t>Strength</a:t>
            </a:r>
            <a:r>
              <a:rPr lang="en-US" sz="3200" dirty="0"/>
              <a:t> and </a:t>
            </a:r>
            <a:r>
              <a:rPr lang="en-US" sz="3200" b="1" u="sng" dirty="0">
                <a:solidFill>
                  <a:srgbClr val="FFFF00"/>
                </a:solidFill>
              </a:rPr>
              <a:t>dignity</a:t>
            </a:r>
            <a:r>
              <a:rPr lang="en-US" sz="3200" dirty="0"/>
              <a:t> are her clothing…</a:t>
            </a:r>
          </a:p>
          <a:p>
            <a:pPr algn="ctr"/>
            <a:r>
              <a:rPr lang="en-US" sz="3200" dirty="0"/>
              <a:t>Proverbs 31:25</a:t>
            </a:r>
          </a:p>
        </p:txBody>
      </p:sp>
    </p:spTree>
    <p:extLst>
      <p:ext uri="{BB962C8B-B14F-4D97-AF65-F5344CB8AC3E}">
        <p14:creationId xmlns:p14="http://schemas.microsoft.com/office/powerpoint/2010/main" val="380786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437C3-13DC-CFF8-A85A-3ACBC1BD39E2}"/>
              </a:ext>
            </a:extLst>
          </p:cNvPr>
          <p:cNvSpPr txBox="1"/>
          <p:nvPr/>
        </p:nvSpPr>
        <p:spPr>
          <a:xfrm>
            <a:off x="2137317" y="2890391"/>
            <a:ext cx="79173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…her clothing is </a:t>
            </a:r>
            <a:r>
              <a:rPr lang="en-US" sz="3200" b="1" u="sng" dirty="0">
                <a:solidFill>
                  <a:srgbClr val="FFFF00"/>
                </a:solidFill>
              </a:rPr>
              <a:t>fine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linen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and </a:t>
            </a:r>
            <a:r>
              <a:rPr lang="en-US" sz="3200" b="1" u="sng" dirty="0">
                <a:solidFill>
                  <a:srgbClr val="FFFF00"/>
                </a:solidFill>
              </a:rPr>
              <a:t>purple</a:t>
            </a:r>
            <a:r>
              <a:rPr lang="en-US" sz="3200" dirty="0"/>
              <a:t>.</a:t>
            </a:r>
          </a:p>
          <a:p>
            <a:pPr algn="ctr"/>
            <a:r>
              <a:rPr lang="en-US" sz="3200" dirty="0"/>
              <a:t>Proverbs 31:22</a:t>
            </a:r>
          </a:p>
        </p:txBody>
      </p:sp>
    </p:spTree>
    <p:extLst>
      <p:ext uri="{BB962C8B-B14F-4D97-AF65-F5344CB8AC3E}">
        <p14:creationId xmlns:p14="http://schemas.microsoft.com/office/powerpoint/2010/main" val="675708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{F42C8F68-65B3-F544-B254-8EF386CE3F05}tf10001067</Template>
  <TotalTime>1351</TotalTime>
  <Words>379</Words>
  <Application>Microsoft Macintosh PowerPoint</Application>
  <PresentationFormat>Widescreen</PresentationFormat>
  <Paragraphs>41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Century Gothic</vt:lpstr>
      <vt:lpstr>Savon</vt:lpstr>
      <vt:lpstr>PowerPoint Presentation</vt:lpstr>
      <vt:lpstr>PowerPoint Presentation</vt:lpstr>
      <vt:lpstr>PowerPoint Presentation</vt:lpstr>
      <vt:lpstr>modesty</vt:lpstr>
      <vt:lpstr>Proverbs 31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 Timothy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 peter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modesty</dc:title>
  <dc:creator>David Maxson</dc:creator>
  <cp:lastModifiedBy>David Maxson</cp:lastModifiedBy>
  <cp:revision>4</cp:revision>
  <dcterms:created xsi:type="dcterms:W3CDTF">2023-10-21T13:01:38Z</dcterms:created>
  <dcterms:modified xsi:type="dcterms:W3CDTF">2023-10-22T11:32:59Z</dcterms:modified>
</cp:coreProperties>
</file>