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972ADA-47E0-4308-8C39-6E4EE280926E}" v="1201" dt="2023-10-01T01:29:18.2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4" autoAdjust="0"/>
    <p:restoredTop sz="89046" autoAdjust="0"/>
  </p:normalViewPr>
  <p:slideViewPr>
    <p:cSldViewPr snapToGrid="0">
      <p:cViewPr>
        <p:scale>
          <a:sx n="80" d="100"/>
          <a:sy n="80" d="100"/>
        </p:scale>
        <p:origin x="3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 H" userId="7863155b6774aad0" providerId="LiveId" clId="{F0972ADA-47E0-4308-8C39-6E4EE280926E}"/>
    <pc:docChg chg="undo custSel addSld modSld modMainMaster">
      <pc:chgData name="R H" userId="7863155b6774aad0" providerId="LiveId" clId="{F0972ADA-47E0-4308-8C39-6E4EE280926E}" dt="2023-10-01T01:29:18.250" v="1268" actId="20577"/>
      <pc:docMkLst>
        <pc:docMk/>
      </pc:docMkLst>
      <pc:sldChg chg="addSp delSp modSp new mod modTransition setBg">
        <pc:chgData name="R H" userId="7863155b6774aad0" providerId="LiveId" clId="{F0972ADA-47E0-4308-8C39-6E4EE280926E}" dt="2023-09-30T16:09:01.176" v="1190"/>
        <pc:sldMkLst>
          <pc:docMk/>
          <pc:sldMk cId="1065176281" sldId="256"/>
        </pc:sldMkLst>
        <pc:spChg chg="del mod">
          <ac:chgData name="R H" userId="7863155b6774aad0" providerId="LiveId" clId="{F0972ADA-47E0-4308-8C39-6E4EE280926E}" dt="2023-09-30T14:15:26.500" v="2" actId="478"/>
          <ac:spMkLst>
            <pc:docMk/>
            <pc:sldMk cId="1065176281" sldId="256"/>
            <ac:spMk id="2" creationId="{53F06A2E-58BC-3943-F725-DDAD95933130}"/>
          </ac:spMkLst>
        </pc:spChg>
        <pc:spChg chg="del mod">
          <ac:chgData name="R H" userId="7863155b6774aad0" providerId="LiveId" clId="{F0972ADA-47E0-4308-8C39-6E4EE280926E}" dt="2023-09-30T14:15:26.500" v="2" actId="478"/>
          <ac:spMkLst>
            <pc:docMk/>
            <pc:sldMk cId="1065176281" sldId="256"/>
            <ac:spMk id="3" creationId="{48C7B9F8-9920-278B-753F-1EC215CC552B}"/>
          </ac:spMkLst>
        </pc:spChg>
        <pc:spChg chg="add">
          <ac:chgData name="R H" userId="7863155b6774aad0" providerId="LiveId" clId="{F0972ADA-47E0-4308-8C39-6E4EE280926E}" dt="2023-09-30T14:24:06.278" v="5" actId="26606"/>
          <ac:spMkLst>
            <pc:docMk/>
            <pc:sldMk cId="1065176281" sldId="256"/>
            <ac:spMk id="8" creationId="{42A4FC2C-047E-45A5-965D-8E1E3BF09BC6}"/>
          </ac:spMkLst>
        </pc:spChg>
        <pc:picChg chg="add mod">
          <ac:chgData name="R H" userId="7863155b6774aad0" providerId="LiveId" clId="{F0972ADA-47E0-4308-8C39-6E4EE280926E}" dt="2023-09-30T14:24:06.278" v="5" actId="26606"/>
          <ac:picMkLst>
            <pc:docMk/>
            <pc:sldMk cId="1065176281" sldId="256"/>
            <ac:picMk id="3" creationId="{23B67C76-5A06-886F-F278-5C305665EE07}"/>
          </ac:picMkLst>
        </pc:picChg>
      </pc:sldChg>
      <pc:sldChg chg="delSp new mod modTransition setBg">
        <pc:chgData name="R H" userId="7863155b6774aad0" providerId="LiveId" clId="{F0972ADA-47E0-4308-8C39-6E4EE280926E}" dt="2023-09-30T16:09:01.176" v="1190"/>
        <pc:sldMkLst>
          <pc:docMk/>
          <pc:sldMk cId="1182754324" sldId="257"/>
        </pc:sldMkLst>
        <pc:spChg chg="del">
          <ac:chgData name="R H" userId="7863155b6774aad0" providerId="LiveId" clId="{F0972ADA-47E0-4308-8C39-6E4EE280926E}" dt="2023-09-30T14:24:32.166" v="7" actId="478"/>
          <ac:spMkLst>
            <pc:docMk/>
            <pc:sldMk cId="1182754324" sldId="257"/>
            <ac:spMk id="2" creationId="{97C247AF-F349-04BB-933F-91D71B00B4DF}"/>
          </ac:spMkLst>
        </pc:spChg>
        <pc:spChg chg="del">
          <ac:chgData name="R H" userId="7863155b6774aad0" providerId="LiveId" clId="{F0972ADA-47E0-4308-8C39-6E4EE280926E}" dt="2023-09-30T14:24:32.166" v="7" actId="478"/>
          <ac:spMkLst>
            <pc:docMk/>
            <pc:sldMk cId="1182754324" sldId="257"/>
            <ac:spMk id="3" creationId="{3EB04C4C-8348-0811-EE42-2825A9968076}"/>
          </ac:spMkLst>
        </pc:spChg>
      </pc:sldChg>
      <pc:sldChg chg="modSp add mod modTransition modAnim modNotesTx">
        <pc:chgData name="R H" userId="7863155b6774aad0" providerId="LiveId" clId="{F0972ADA-47E0-4308-8C39-6E4EE280926E}" dt="2023-09-30T16:09:01.176" v="1190"/>
        <pc:sldMkLst>
          <pc:docMk/>
          <pc:sldMk cId="1788867104" sldId="258"/>
        </pc:sldMkLst>
        <pc:spChg chg="mod">
          <ac:chgData name="R H" userId="7863155b6774aad0" providerId="LiveId" clId="{F0972ADA-47E0-4308-8C39-6E4EE280926E}" dt="2023-09-30T14:58:12.066" v="15" actId="14100"/>
          <ac:spMkLst>
            <pc:docMk/>
            <pc:sldMk cId="1788867104" sldId="258"/>
            <ac:spMk id="4" creationId="{00000000-0000-0000-0000-000000000000}"/>
          </ac:spMkLst>
        </pc:spChg>
        <pc:spChg chg="mod">
          <ac:chgData name="R H" userId="7863155b6774aad0" providerId="LiveId" clId="{F0972ADA-47E0-4308-8C39-6E4EE280926E}" dt="2023-09-30T15:13:02.044" v="125" actId="27636"/>
          <ac:spMkLst>
            <pc:docMk/>
            <pc:sldMk cId="1788867104" sldId="258"/>
            <ac:spMk id="5" creationId="{00000000-0000-0000-0000-000000000000}"/>
          </ac:spMkLst>
        </pc:spChg>
        <pc:picChg chg="mod">
          <ac:chgData name="R H" userId="7863155b6774aad0" providerId="LiveId" clId="{F0972ADA-47E0-4308-8C39-6E4EE280926E}" dt="2023-09-30T15:12:57.744" v="123" actId="14100"/>
          <ac:picMkLst>
            <pc:docMk/>
            <pc:sldMk cId="1788867104" sldId="258"/>
            <ac:picMk id="1026" creationId="{00000000-0000-0000-0000-000000000000}"/>
          </ac:picMkLst>
        </pc:picChg>
      </pc:sldChg>
      <pc:sldChg chg="modSp add mod modTransition modAnim modNotesTx">
        <pc:chgData name="R H" userId="7863155b6774aad0" providerId="LiveId" clId="{F0972ADA-47E0-4308-8C39-6E4EE280926E}" dt="2023-09-30T16:09:01.176" v="1190"/>
        <pc:sldMkLst>
          <pc:docMk/>
          <pc:sldMk cId="3093343272" sldId="259"/>
        </pc:sldMkLst>
        <pc:spChg chg="mod">
          <ac:chgData name="R H" userId="7863155b6774aad0" providerId="LiveId" clId="{F0972ADA-47E0-4308-8C39-6E4EE280926E}" dt="2023-09-30T15:12:39.880" v="119" actId="14100"/>
          <ac:spMkLst>
            <pc:docMk/>
            <pc:sldMk cId="3093343272" sldId="259"/>
            <ac:spMk id="4" creationId="{00000000-0000-0000-0000-000000000000}"/>
          </ac:spMkLst>
        </pc:spChg>
        <pc:spChg chg="mod">
          <ac:chgData name="R H" userId="7863155b6774aad0" providerId="LiveId" clId="{F0972ADA-47E0-4308-8C39-6E4EE280926E}" dt="2023-09-30T15:31:24.889" v="551" actId="20577"/>
          <ac:spMkLst>
            <pc:docMk/>
            <pc:sldMk cId="3093343272" sldId="259"/>
            <ac:spMk id="5" creationId="{00000000-0000-0000-0000-000000000000}"/>
          </ac:spMkLst>
        </pc:spChg>
      </pc:sldChg>
      <pc:sldChg chg="addSp delSp modSp new mod modTransition setBg">
        <pc:chgData name="R H" userId="7863155b6774aad0" providerId="LiveId" clId="{F0972ADA-47E0-4308-8C39-6E4EE280926E}" dt="2023-09-30T16:09:01.176" v="1190"/>
        <pc:sldMkLst>
          <pc:docMk/>
          <pc:sldMk cId="3730915862" sldId="260"/>
        </pc:sldMkLst>
        <pc:spChg chg="del">
          <ac:chgData name="R H" userId="7863155b6774aad0" providerId="LiveId" clId="{F0972ADA-47E0-4308-8C39-6E4EE280926E}" dt="2023-09-30T15:35:23.788" v="553" actId="478"/>
          <ac:spMkLst>
            <pc:docMk/>
            <pc:sldMk cId="3730915862" sldId="260"/>
            <ac:spMk id="2" creationId="{121BC92C-FCD6-6E36-5C01-401EB3C10E5F}"/>
          </ac:spMkLst>
        </pc:spChg>
        <pc:spChg chg="del">
          <ac:chgData name="R H" userId="7863155b6774aad0" providerId="LiveId" clId="{F0972ADA-47E0-4308-8C39-6E4EE280926E}" dt="2023-09-30T15:35:23.788" v="553" actId="478"/>
          <ac:spMkLst>
            <pc:docMk/>
            <pc:sldMk cId="3730915862" sldId="260"/>
            <ac:spMk id="3" creationId="{1895F83F-7AE5-7D3A-BCD2-0E7EA254C896}"/>
          </ac:spMkLst>
        </pc:spChg>
        <pc:spChg chg="del">
          <ac:chgData name="R H" userId="7863155b6774aad0" providerId="LiveId" clId="{F0972ADA-47E0-4308-8C39-6E4EE280926E}" dt="2023-09-30T15:35:23.788" v="553" actId="478"/>
          <ac:spMkLst>
            <pc:docMk/>
            <pc:sldMk cId="3730915862" sldId="260"/>
            <ac:spMk id="4" creationId="{0DA36C67-73BD-93CB-F60E-DDB6F859437A}"/>
          </ac:spMkLst>
        </pc:spChg>
        <pc:spChg chg="add">
          <ac:chgData name="R H" userId="7863155b6774aad0" providerId="LiveId" clId="{F0972ADA-47E0-4308-8C39-6E4EE280926E}" dt="2023-09-30T15:35:36.927" v="557" actId="26606"/>
          <ac:spMkLst>
            <pc:docMk/>
            <pc:sldMk cId="3730915862" sldId="260"/>
            <ac:spMk id="1031" creationId="{9C6777B5-64F4-4200-B099-34168B69FE53}"/>
          </ac:spMkLst>
        </pc:spChg>
        <pc:grpChg chg="add">
          <ac:chgData name="R H" userId="7863155b6774aad0" providerId="LiveId" clId="{F0972ADA-47E0-4308-8C39-6E4EE280926E}" dt="2023-09-30T15:35:36.927" v="557" actId="26606"/>
          <ac:grpSpMkLst>
            <pc:docMk/>
            <pc:sldMk cId="3730915862" sldId="260"/>
            <ac:grpSpMk id="1033" creationId="{4252769E-B9F0-4068-A645-5BBEF16E9C28}"/>
          </ac:grpSpMkLst>
        </pc:grpChg>
        <pc:picChg chg="add mod">
          <ac:chgData name="R H" userId="7863155b6774aad0" providerId="LiveId" clId="{F0972ADA-47E0-4308-8C39-6E4EE280926E}" dt="2023-09-30T15:35:36.927" v="557" actId="26606"/>
          <ac:picMkLst>
            <pc:docMk/>
            <pc:sldMk cId="3730915862" sldId="260"/>
            <ac:picMk id="1026" creationId="{C07869AB-0900-537B-18A7-F54BDB7AB3BA}"/>
          </ac:picMkLst>
        </pc:picChg>
      </pc:sldChg>
      <pc:sldChg chg="delSp modSp add mod modTransition modAnim">
        <pc:chgData name="R H" userId="7863155b6774aad0" providerId="LiveId" clId="{F0972ADA-47E0-4308-8C39-6E4EE280926E}" dt="2023-10-01T01:29:18.250" v="1268" actId="20577"/>
        <pc:sldMkLst>
          <pc:docMk/>
          <pc:sldMk cId="3538007086" sldId="261"/>
        </pc:sldMkLst>
        <pc:spChg chg="mod">
          <ac:chgData name="R H" userId="7863155b6774aad0" providerId="LiveId" clId="{F0972ADA-47E0-4308-8C39-6E4EE280926E}" dt="2023-10-01T01:28:35.318" v="1245" actId="255"/>
          <ac:spMkLst>
            <pc:docMk/>
            <pc:sldMk cId="3538007086" sldId="261"/>
            <ac:spMk id="4" creationId="{00000000-0000-0000-0000-000000000000}"/>
          </ac:spMkLst>
        </pc:spChg>
        <pc:spChg chg="mod">
          <ac:chgData name="R H" userId="7863155b6774aad0" providerId="LiveId" clId="{F0972ADA-47E0-4308-8C39-6E4EE280926E}" dt="2023-10-01T01:29:18.250" v="1268" actId="20577"/>
          <ac:spMkLst>
            <pc:docMk/>
            <pc:sldMk cId="3538007086" sldId="261"/>
            <ac:spMk id="5" creationId="{00000000-0000-0000-0000-000000000000}"/>
          </ac:spMkLst>
        </pc:spChg>
        <pc:picChg chg="del">
          <ac:chgData name="R H" userId="7863155b6774aad0" providerId="LiveId" clId="{F0972ADA-47E0-4308-8C39-6E4EE280926E}" dt="2023-09-30T15:38:40.315" v="559" actId="478"/>
          <ac:picMkLst>
            <pc:docMk/>
            <pc:sldMk cId="3538007086" sldId="261"/>
            <ac:picMk id="2052" creationId="{00000000-0000-0000-0000-000000000000}"/>
          </ac:picMkLst>
        </pc:picChg>
      </pc:sldChg>
      <pc:sldChg chg="addSp delSp modSp new mod modTransition">
        <pc:chgData name="R H" userId="7863155b6774aad0" providerId="LiveId" clId="{F0972ADA-47E0-4308-8C39-6E4EE280926E}" dt="2023-09-30T16:09:01.176" v="1190"/>
        <pc:sldMkLst>
          <pc:docMk/>
          <pc:sldMk cId="2429667113" sldId="262"/>
        </pc:sldMkLst>
        <pc:spChg chg="del">
          <ac:chgData name="R H" userId="7863155b6774aad0" providerId="LiveId" clId="{F0972ADA-47E0-4308-8C39-6E4EE280926E}" dt="2023-09-30T16:08:40.446" v="1186" actId="478"/>
          <ac:spMkLst>
            <pc:docMk/>
            <pc:sldMk cId="2429667113" sldId="262"/>
            <ac:spMk id="2" creationId="{EFC8EE9C-83A1-ADA7-8EFE-3022023DE61F}"/>
          </ac:spMkLst>
        </pc:spChg>
        <pc:spChg chg="del">
          <ac:chgData name="R H" userId="7863155b6774aad0" providerId="LiveId" clId="{F0972ADA-47E0-4308-8C39-6E4EE280926E}" dt="2023-09-30T16:08:40.446" v="1186" actId="478"/>
          <ac:spMkLst>
            <pc:docMk/>
            <pc:sldMk cId="2429667113" sldId="262"/>
            <ac:spMk id="3" creationId="{8675C006-6352-EE48-2A1A-0446B4EBAB76}"/>
          </ac:spMkLst>
        </pc:spChg>
        <pc:spChg chg="del">
          <ac:chgData name="R H" userId="7863155b6774aad0" providerId="LiveId" clId="{F0972ADA-47E0-4308-8C39-6E4EE280926E}" dt="2023-09-30T16:08:40.446" v="1186" actId="478"/>
          <ac:spMkLst>
            <pc:docMk/>
            <pc:sldMk cId="2429667113" sldId="262"/>
            <ac:spMk id="4" creationId="{00CF6CD6-6ADB-7250-D8C5-1D023A28CAFF}"/>
          </ac:spMkLst>
        </pc:spChg>
        <pc:picChg chg="add mod">
          <ac:chgData name="R H" userId="7863155b6774aad0" providerId="LiveId" clId="{F0972ADA-47E0-4308-8C39-6E4EE280926E}" dt="2023-09-30T16:08:53.224" v="1189" actId="14100"/>
          <ac:picMkLst>
            <pc:docMk/>
            <pc:sldMk cId="2429667113" sldId="262"/>
            <ac:picMk id="2050" creationId="{77F04728-B284-4EB0-6FF2-DED85D077A65}"/>
          </ac:picMkLst>
        </pc:picChg>
      </pc:sldChg>
      <pc:sldMasterChg chg="modSp modSldLayout">
        <pc:chgData name="R H" userId="7863155b6774aad0" providerId="LiveId" clId="{F0972ADA-47E0-4308-8C39-6E4EE280926E}" dt="2023-09-30T14:15:23.137" v="1"/>
        <pc:sldMasterMkLst>
          <pc:docMk/>
          <pc:sldMasterMk cId="1489031803" sldId="2147483648"/>
        </pc:sldMasterMkLst>
        <pc:spChg chg="mod">
          <ac:chgData name="R H" userId="7863155b6774aad0" providerId="LiveId" clId="{F0972ADA-47E0-4308-8C39-6E4EE280926E}" dt="2023-09-30T14:15:23.137" v="1"/>
          <ac:spMkLst>
            <pc:docMk/>
            <pc:sldMasterMk cId="1489031803" sldId="2147483648"/>
            <ac:spMk id="2" creationId="{6173C438-41D8-E01C-6763-CCF516570455}"/>
          </ac:spMkLst>
        </pc:spChg>
        <pc:spChg chg="mod">
          <ac:chgData name="R H" userId="7863155b6774aad0" providerId="LiveId" clId="{F0972ADA-47E0-4308-8C39-6E4EE280926E}" dt="2023-09-30T14:15:23.137" v="1"/>
          <ac:spMkLst>
            <pc:docMk/>
            <pc:sldMasterMk cId="1489031803" sldId="2147483648"/>
            <ac:spMk id="3" creationId="{D19322E8-A2B8-BD2D-4401-3C53037A1D9B}"/>
          </ac:spMkLst>
        </pc:spChg>
        <pc:spChg chg="mod">
          <ac:chgData name="R H" userId="7863155b6774aad0" providerId="LiveId" clId="{F0972ADA-47E0-4308-8C39-6E4EE280926E}" dt="2023-09-30T14:15:23.137" v="1"/>
          <ac:spMkLst>
            <pc:docMk/>
            <pc:sldMasterMk cId="1489031803" sldId="2147483648"/>
            <ac:spMk id="4" creationId="{831B1A44-7AA7-386B-5875-A2447FFADEA2}"/>
          </ac:spMkLst>
        </pc:spChg>
        <pc:spChg chg="mod">
          <ac:chgData name="R H" userId="7863155b6774aad0" providerId="LiveId" clId="{F0972ADA-47E0-4308-8C39-6E4EE280926E}" dt="2023-09-30T14:15:23.137" v="1"/>
          <ac:spMkLst>
            <pc:docMk/>
            <pc:sldMasterMk cId="1489031803" sldId="2147483648"/>
            <ac:spMk id="5" creationId="{103E3F75-2775-2AE7-4EF0-E8BE13F5BA46}"/>
          </ac:spMkLst>
        </pc:spChg>
        <pc:spChg chg="mod">
          <ac:chgData name="R H" userId="7863155b6774aad0" providerId="LiveId" clId="{F0972ADA-47E0-4308-8C39-6E4EE280926E}" dt="2023-09-30T14:15:23.137" v="1"/>
          <ac:spMkLst>
            <pc:docMk/>
            <pc:sldMasterMk cId="1489031803" sldId="2147483648"/>
            <ac:spMk id="6" creationId="{13262BB8-52BD-20B8-229A-8102C07674BB}"/>
          </ac:spMkLst>
        </pc:spChg>
        <pc:sldLayoutChg chg="modSp">
          <pc:chgData name="R H" userId="7863155b6774aad0" providerId="LiveId" clId="{F0972ADA-47E0-4308-8C39-6E4EE280926E}" dt="2023-09-30T14:15:23.137" v="1"/>
          <pc:sldLayoutMkLst>
            <pc:docMk/>
            <pc:sldMasterMk cId="1489031803" sldId="2147483648"/>
            <pc:sldLayoutMk cId="959403579" sldId="2147483649"/>
          </pc:sldLayoutMkLst>
          <pc:spChg chg="mod">
            <ac:chgData name="R H" userId="7863155b6774aad0" providerId="LiveId" clId="{F0972ADA-47E0-4308-8C39-6E4EE280926E}" dt="2023-09-30T14:15:23.137" v="1"/>
            <ac:spMkLst>
              <pc:docMk/>
              <pc:sldMasterMk cId="1489031803" sldId="2147483648"/>
              <pc:sldLayoutMk cId="959403579" sldId="2147483649"/>
              <ac:spMk id="2" creationId="{0FCC5D4E-93C7-C9FB-50C6-1F977C356222}"/>
            </ac:spMkLst>
          </pc:spChg>
          <pc:spChg chg="mod">
            <ac:chgData name="R H" userId="7863155b6774aad0" providerId="LiveId" clId="{F0972ADA-47E0-4308-8C39-6E4EE280926E}" dt="2023-09-30T14:15:23.137" v="1"/>
            <ac:spMkLst>
              <pc:docMk/>
              <pc:sldMasterMk cId="1489031803" sldId="2147483648"/>
              <pc:sldLayoutMk cId="959403579" sldId="2147483649"/>
              <ac:spMk id="3" creationId="{3E9824F2-0142-C500-1A2E-F9FD21EA80D3}"/>
            </ac:spMkLst>
          </pc:spChg>
        </pc:sldLayoutChg>
        <pc:sldLayoutChg chg="modSp">
          <pc:chgData name="R H" userId="7863155b6774aad0" providerId="LiveId" clId="{F0972ADA-47E0-4308-8C39-6E4EE280926E}" dt="2023-09-30T14:15:23.137" v="1"/>
          <pc:sldLayoutMkLst>
            <pc:docMk/>
            <pc:sldMasterMk cId="1489031803" sldId="2147483648"/>
            <pc:sldLayoutMk cId="2460326939" sldId="2147483651"/>
          </pc:sldLayoutMkLst>
          <pc:spChg chg="mod">
            <ac:chgData name="R H" userId="7863155b6774aad0" providerId="LiveId" clId="{F0972ADA-47E0-4308-8C39-6E4EE280926E}" dt="2023-09-30T14:15:23.137" v="1"/>
            <ac:spMkLst>
              <pc:docMk/>
              <pc:sldMasterMk cId="1489031803" sldId="2147483648"/>
              <pc:sldLayoutMk cId="2460326939" sldId="2147483651"/>
              <ac:spMk id="2" creationId="{78DBCDFA-B5EA-02DD-B3EB-C1625AA3F37F}"/>
            </ac:spMkLst>
          </pc:spChg>
          <pc:spChg chg="mod">
            <ac:chgData name="R H" userId="7863155b6774aad0" providerId="LiveId" clId="{F0972ADA-47E0-4308-8C39-6E4EE280926E}" dt="2023-09-30T14:15:23.137" v="1"/>
            <ac:spMkLst>
              <pc:docMk/>
              <pc:sldMasterMk cId="1489031803" sldId="2147483648"/>
              <pc:sldLayoutMk cId="2460326939" sldId="2147483651"/>
              <ac:spMk id="3" creationId="{A16016BE-4CA0-84C6-CA97-00705E084E7A}"/>
            </ac:spMkLst>
          </pc:spChg>
        </pc:sldLayoutChg>
        <pc:sldLayoutChg chg="modSp">
          <pc:chgData name="R H" userId="7863155b6774aad0" providerId="LiveId" clId="{F0972ADA-47E0-4308-8C39-6E4EE280926E}" dt="2023-09-30T14:15:23.137" v="1"/>
          <pc:sldLayoutMkLst>
            <pc:docMk/>
            <pc:sldMasterMk cId="1489031803" sldId="2147483648"/>
            <pc:sldLayoutMk cId="1944840608" sldId="2147483652"/>
          </pc:sldLayoutMkLst>
          <pc:spChg chg="mod">
            <ac:chgData name="R H" userId="7863155b6774aad0" providerId="LiveId" clId="{F0972ADA-47E0-4308-8C39-6E4EE280926E}" dt="2023-09-30T14:15:23.137" v="1"/>
            <ac:spMkLst>
              <pc:docMk/>
              <pc:sldMasterMk cId="1489031803" sldId="2147483648"/>
              <pc:sldLayoutMk cId="1944840608" sldId="2147483652"/>
              <ac:spMk id="3" creationId="{E1F20A4A-CE65-3938-1CAF-BB35F852FAD3}"/>
            </ac:spMkLst>
          </pc:spChg>
          <pc:spChg chg="mod">
            <ac:chgData name="R H" userId="7863155b6774aad0" providerId="LiveId" clId="{F0972ADA-47E0-4308-8C39-6E4EE280926E}" dt="2023-09-30T14:15:23.137" v="1"/>
            <ac:spMkLst>
              <pc:docMk/>
              <pc:sldMasterMk cId="1489031803" sldId="2147483648"/>
              <pc:sldLayoutMk cId="1944840608" sldId="2147483652"/>
              <ac:spMk id="4" creationId="{B62DF4F1-37F5-FBB3-5636-C9AC6DC08057}"/>
            </ac:spMkLst>
          </pc:spChg>
        </pc:sldLayoutChg>
        <pc:sldLayoutChg chg="modSp">
          <pc:chgData name="R H" userId="7863155b6774aad0" providerId="LiveId" clId="{F0972ADA-47E0-4308-8C39-6E4EE280926E}" dt="2023-09-30T14:15:23.137" v="1"/>
          <pc:sldLayoutMkLst>
            <pc:docMk/>
            <pc:sldMasterMk cId="1489031803" sldId="2147483648"/>
            <pc:sldLayoutMk cId="395232382" sldId="2147483653"/>
          </pc:sldLayoutMkLst>
          <pc:spChg chg="mod">
            <ac:chgData name="R H" userId="7863155b6774aad0" providerId="LiveId" clId="{F0972ADA-47E0-4308-8C39-6E4EE280926E}" dt="2023-09-30T14:15:23.137" v="1"/>
            <ac:spMkLst>
              <pc:docMk/>
              <pc:sldMasterMk cId="1489031803" sldId="2147483648"/>
              <pc:sldLayoutMk cId="395232382" sldId="2147483653"/>
              <ac:spMk id="2" creationId="{A8542AAD-B37D-F8DF-B3A2-BBFF5DF8285A}"/>
            </ac:spMkLst>
          </pc:spChg>
          <pc:spChg chg="mod">
            <ac:chgData name="R H" userId="7863155b6774aad0" providerId="LiveId" clId="{F0972ADA-47E0-4308-8C39-6E4EE280926E}" dt="2023-09-30T14:15:23.137" v="1"/>
            <ac:spMkLst>
              <pc:docMk/>
              <pc:sldMasterMk cId="1489031803" sldId="2147483648"/>
              <pc:sldLayoutMk cId="395232382" sldId="2147483653"/>
              <ac:spMk id="3" creationId="{F0E8843A-96B9-BC42-81BC-F2CBCD4D6742}"/>
            </ac:spMkLst>
          </pc:spChg>
          <pc:spChg chg="mod">
            <ac:chgData name="R H" userId="7863155b6774aad0" providerId="LiveId" clId="{F0972ADA-47E0-4308-8C39-6E4EE280926E}" dt="2023-09-30T14:15:23.137" v="1"/>
            <ac:spMkLst>
              <pc:docMk/>
              <pc:sldMasterMk cId="1489031803" sldId="2147483648"/>
              <pc:sldLayoutMk cId="395232382" sldId="2147483653"/>
              <ac:spMk id="4" creationId="{2A30A76A-ED66-5D2C-439A-ED21C9D613E1}"/>
            </ac:spMkLst>
          </pc:spChg>
          <pc:spChg chg="mod">
            <ac:chgData name="R H" userId="7863155b6774aad0" providerId="LiveId" clId="{F0972ADA-47E0-4308-8C39-6E4EE280926E}" dt="2023-09-30T14:15:23.137" v="1"/>
            <ac:spMkLst>
              <pc:docMk/>
              <pc:sldMasterMk cId="1489031803" sldId="2147483648"/>
              <pc:sldLayoutMk cId="395232382" sldId="2147483653"/>
              <ac:spMk id="5" creationId="{A78375EE-2466-41F8-11A6-CA62EB207F89}"/>
            </ac:spMkLst>
          </pc:spChg>
          <pc:spChg chg="mod">
            <ac:chgData name="R H" userId="7863155b6774aad0" providerId="LiveId" clId="{F0972ADA-47E0-4308-8C39-6E4EE280926E}" dt="2023-09-30T14:15:23.137" v="1"/>
            <ac:spMkLst>
              <pc:docMk/>
              <pc:sldMasterMk cId="1489031803" sldId="2147483648"/>
              <pc:sldLayoutMk cId="395232382" sldId="2147483653"/>
              <ac:spMk id="6" creationId="{B31853AB-822B-4735-2046-F149B201221A}"/>
            </ac:spMkLst>
          </pc:spChg>
        </pc:sldLayoutChg>
        <pc:sldLayoutChg chg="modSp">
          <pc:chgData name="R H" userId="7863155b6774aad0" providerId="LiveId" clId="{F0972ADA-47E0-4308-8C39-6E4EE280926E}" dt="2023-09-30T14:15:23.137" v="1"/>
          <pc:sldLayoutMkLst>
            <pc:docMk/>
            <pc:sldMasterMk cId="1489031803" sldId="2147483648"/>
            <pc:sldLayoutMk cId="115345825" sldId="2147483656"/>
          </pc:sldLayoutMkLst>
          <pc:spChg chg="mod">
            <ac:chgData name="R H" userId="7863155b6774aad0" providerId="LiveId" clId="{F0972ADA-47E0-4308-8C39-6E4EE280926E}" dt="2023-09-30T14:15:23.137" v="1"/>
            <ac:spMkLst>
              <pc:docMk/>
              <pc:sldMasterMk cId="1489031803" sldId="2147483648"/>
              <pc:sldLayoutMk cId="115345825" sldId="2147483656"/>
              <ac:spMk id="2" creationId="{C6154F04-5876-529F-C98A-72C0EC7B4C20}"/>
            </ac:spMkLst>
          </pc:spChg>
          <pc:spChg chg="mod">
            <ac:chgData name="R H" userId="7863155b6774aad0" providerId="LiveId" clId="{F0972ADA-47E0-4308-8C39-6E4EE280926E}" dt="2023-09-30T14:15:23.137" v="1"/>
            <ac:spMkLst>
              <pc:docMk/>
              <pc:sldMasterMk cId="1489031803" sldId="2147483648"/>
              <pc:sldLayoutMk cId="115345825" sldId="2147483656"/>
              <ac:spMk id="3" creationId="{6B0E7508-E009-93B4-ACEA-FF3D90A16151}"/>
            </ac:spMkLst>
          </pc:spChg>
          <pc:spChg chg="mod">
            <ac:chgData name="R H" userId="7863155b6774aad0" providerId="LiveId" clId="{F0972ADA-47E0-4308-8C39-6E4EE280926E}" dt="2023-09-30T14:15:23.137" v="1"/>
            <ac:spMkLst>
              <pc:docMk/>
              <pc:sldMasterMk cId="1489031803" sldId="2147483648"/>
              <pc:sldLayoutMk cId="115345825" sldId="2147483656"/>
              <ac:spMk id="4" creationId="{59D2BF37-5380-5F3F-BF22-59858569E20F}"/>
            </ac:spMkLst>
          </pc:spChg>
        </pc:sldLayoutChg>
        <pc:sldLayoutChg chg="modSp">
          <pc:chgData name="R H" userId="7863155b6774aad0" providerId="LiveId" clId="{F0972ADA-47E0-4308-8C39-6E4EE280926E}" dt="2023-09-30T14:15:23.137" v="1"/>
          <pc:sldLayoutMkLst>
            <pc:docMk/>
            <pc:sldMasterMk cId="1489031803" sldId="2147483648"/>
            <pc:sldLayoutMk cId="3505113179" sldId="2147483657"/>
          </pc:sldLayoutMkLst>
          <pc:spChg chg="mod">
            <ac:chgData name="R H" userId="7863155b6774aad0" providerId="LiveId" clId="{F0972ADA-47E0-4308-8C39-6E4EE280926E}" dt="2023-09-30T14:15:23.137" v="1"/>
            <ac:spMkLst>
              <pc:docMk/>
              <pc:sldMasterMk cId="1489031803" sldId="2147483648"/>
              <pc:sldLayoutMk cId="3505113179" sldId="2147483657"/>
              <ac:spMk id="2" creationId="{20F47760-FD14-F7A5-75C1-84CD37361BA1}"/>
            </ac:spMkLst>
          </pc:spChg>
          <pc:spChg chg="mod">
            <ac:chgData name="R H" userId="7863155b6774aad0" providerId="LiveId" clId="{F0972ADA-47E0-4308-8C39-6E4EE280926E}" dt="2023-09-30T14:15:23.137" v="1"/>
            <ac:spMkLst>
              <pc:docMk/>
              <pc:sldMasterMk cId="1489031803" sldId="2147483648"/>
              <pc:sldLayoutMk cId="3505113179" sldId="2147483657"/>
              <ac:spMk id="3" creationId="{6F465A1F-F7C0-D2D4-85E4-3A45F090D312}"/>
            </ac:spMkLst>
          </pc:spChg>
          <pc:spChg chg="mod">
            <ac:chgData name="R H" userId="7863155b6774aad0" providerId="LiveId" clId="{F0972ADA-47E0-4308-8C39-6E4EE280926E}" dt="2023-09-30T14:15:23.137" v="1"/>
            <ac:spMkLst>
              <pc:docMk/>
              <pc:sldMasterMk cId="1489031803" sldId="2147483648"/>
              <pc:sldLayoutMk cId="3505113179" sldId="2147483657"/>
              <ac:spMk id="4" creationId="{B33C9274-D8AC-7FDA-B40E-E0051808C59E}"/>
            </ac:spMkLst>
          </pc:spChg>
        </pc:sldLayoutChg>
        <pc:sldLayoutChg chg="modSp">
          <pc:chgData name="R H" userId="7863155b6774aad0" providerId="LiveId" clId="{F0972ADA-47E0-4308-8C39-6E4EE280926E}" dt="2023-09-30T14:15:23.137" v="1"/>
          <pc:sldLayoutMkLst>
            <pc:docMk/>
            <pc:sldMasterMk cId="1489031803" sldId="2147483648"/>
            <pc:sldLayoutMk cId="3402470744" sldId="2147483659"/>
          </pc:sldLayoutMkLst>
          <pc:spChg chg="mod">
            <ac:chgData name="R H" userId="7863155b6774aad0" providerId="LiveId" clId="{F0972ADA-47E0-4308-8C39-6E4EE280926E}" dt="2023-09-30T14:15:23.137" v="1"/>
            <ac:spMkLst>
              <pc:docMk/>
              <pc:sldMasterMk cId="1489031803" sldId="2147483648"/>
              <pc:sldLayoutMk cId="3402470744" sldId="2147483659"/>
              <ac:spMk id="2" creationId="{C9B6B3DD-66E0-36D0-85BD-C4579B784C9C}"/>
            </ac:spMkLst>
          </pc:spChg>
          <pc:spChg chg="mod">
            <ac:chgData name="R H" userId="7863155b6774aad0" providerId="LiveId" clId="{F0972ADA-47E0-4308-8C39-6E4EE280926E}" dt="2023-09-30T14:15:23.137" v="1"/>
            <ac:spMkLst>
              <pc:docMk/>
              <pc:sldMasterMk cId="1489031803" sldId="2147483648"/>
              <pc:sldLayoutMk cId="3402470744" sldId="2147483659"/>
              <ac:spMk id="3" creationId="{3658D26B-90CB-29DD-5332-0E1E011B5468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800E2-DB38-4914-8AC3-988EB7C6E0C9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2B32C-0FA1-498B-A656-E25BF0927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9D0FE-7695-430D-84AD-38F37D50A9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9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9D0FE-7695-430D-84AD-38F37D50A9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47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9D0FE-7695-430D-84AD-38F37D50A9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20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6928-A1EB-490A-9DF4-572DA4E982CD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3C21-C99A-4AF7-ACE3-BDBA6A70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5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6928-A1EB-490A-9DF4-572DA4E982CD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3C21-C99A-4AF7-ACE3-BDBA6A70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6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6928-A1EB-490A-9DF4-572DA4E982CD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3C21-C99A-4AF7-ACE3-BDBA6A70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7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6928-A1EB-490A-9DF4-572DA4E982CD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3C21-C99A-4AF7-ACE3-BDBA6A70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1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6928-A1EB-490A-9DF4-572DA4E982CD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3C21-C99A-4AF7-ACE3-BDBA6A70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6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6928-A1EB-490A-9DF4-572DA4E982CD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3C21-C99A-4AF7-ACE3-BDBA6A70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3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6928-A1EB-490A-9DF4-572DA4E982CD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3C21-C99A-4AF7-ACE3-BDBA6A70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6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6928-A1EB-490A-9DF4-572DA4E982CD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3C21-C99A-4AF7-ACE3-BDBA6A70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81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6928-A1EB-490A-9DF4-572DA4E982CD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3C21-C99A-4AF7-ACE3-BDBA6A70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7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6928-A1EB-490A-9DF4-572DA4E982CD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3C21-C99A-4AF7-ACE3-BDBA6A70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4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6928-A1EB-490A-9DF4-572DA4E982CD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3C21-C99A-4AF7-ACE3-BDBA6A70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0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16928-A1EB-490A-9DF4-572DA4E982CD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E3C21-C99A-4AF7-ACE3-BDBA6A70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5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75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reading a book&#10;&#10;Description automatically generated">
            <a:extLst>
              <a:ext uri="{FF2B5EF4-FFF2-40B4-BE49-F238E27FC236}">
                <a16:creationId xmlns:a16="http://schemas.microsoft.com/office/drawing/2014/main" id="{23B67C76-5A06-886F-F278-5C305665E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83" r="12336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7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68512"/>
          </a:xfrm>
        </p:spPr>
        <p:txBody>
          <a:bodyPr>
            <a:noAutofit/>
          </a:bodyPr>
          <a:lstStyle/>
          <a:p>
            <a:pPr algn="ctr"/>
            <a:r>
              <a:rPr lang="en-US" sz="9000" dirty="0">
                <a:latin typeface="Rockwell" panose="02060603020205020403" pitchFamily="18" charset="0"/>
              </a:rPr>
              <a:t>The Pharisees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143000"/>
            <a:ext cx="5847008" cy="5715000"/>
          </a:xfrm>
        </p:spPr>
        <p:txBody>
          <a:bodyPr>
            <a:normAutofit/>
          </a:bodyPr>
          <a:lstStyle/>
          <a:p>
            <a:r>
              <a:rPr lang="en-US" sz="4000" u="sng" dirty="0">
                <a:latin typeface="Rockwell" panose="02060603020205020403" pitchFamily="18" charset="0"/>
              </a:rPr>
              <a:t>Background</a:t>
            </a:r>
          </a:p>
          <a:p>
            <a:pPr lvl="1"/>
            <a:endParaRPr lang="en-US" sz="2000" dirty="0">
              <a:latin typeface="Rockwell" panose="02060603020205020403" pitchFamily="18" charset="0"/>
            </a:endParaRPr>
          </a:p>
          <a:p>
            <a:pPr lvl="1"/>
            <a:r>
              <a:rPr lang="en-US" sz="2500" dirty="0">
                <a:latin typeface="Rockwell" panose="02060603020205020403" pitchFamily="18" charset="0"/>
              </a:rPr>
              <a:t>Emerged from Maccabean revolt</a:t>
            </a:r>
          </a:p>
          <a:p>
            <a:pPr lvl="1"/>
            <a:endParaRPr lang="en-US" sz="2000" dirty="0">
              <a:latin typeface="Rockwell" panose="02060603020205020403" pitchFamily="18" charset="0"/>
            </a:endParaRPr>
          </a:p>
          <a:p>
            <a:pPr lvl="1"/>
            <a:r>
              <a:rPr lang="en-US" sz="2500" dirty="0">
                <a:latin typeface="Rockwell" panose="02060603020205020403" pitchFamily="18" charset="0"/>
              </a:rPr>
              <a:t>Pharisee – “Separated Ones”</a:t>
            </a:r>
          </a:p>
          <a:p>
            <a:pPr lvl="1"/>
            <a:endParaRPr lang="en-US" sz="2000" dirty="0">
              <a:latin typeface="Rockwell" panose="02060603020205020403" pitchFamily="18" charset="0"/>
            </a:endParaRPr>
          </a:p>
          <a:p>
            <a:pPr lvl="1"/>
            <a:r>
              <a:rPr lang="en-US" sz="2500" dirty="0">
                <a:latin typeface="Rockwell" panose="02060603020205020403" pitchFamily="18" charset="0"/>
              </a:rPr>
              <a:t>Sought to avoid forefathers’ mistakes</a:t>
            </a:r>
          </a:p>
          <a:p>
            <a:pPr lvl="1"/>
            <a:endParaRPr lang="en-US" sz="2000" dirty="0">
              <a:latin typeface="Rockwell" panose="02060603020205020403" pitchFamily="18" charset="0"/>
            </a:endParaRPr>
          </a:p>
          <a:p>
            <a:pPr lvl="1"/>
            <a:r>
              <a:rPr lang="en-US" sz="2500" dirty="0">
                <a:latin typeface="Rockwell" panose="02060603020205020403" pitchFamily="18" charset="0"/>
              </a:rPr>
              <a:t>Associated with scribes &amp; lawyers</a:t>
            </a:r>
          </a:p>
          <a:p>
            <a:pPr lvl="1"/>
            <a:endParaRPr lang="en-US" sz="2000" dirty="0">
              <a:latin typeface="Rockwell" panose="02060603020205020403" pitchFamily="18" charset="0"/>
            </a:endParaRPr>
          </a:p>
          <a:p>
            <a:pPr lvl="1"/>
            <a:r>
              <a:rPr lang="en-US" sz="2500" dirty="0">
                <a:latin typeface="Rockwell" panose="02060603020205020403" pitchFamily="18" charset="0"/>
              </a:rPr>
              <a:t>Most biblically literate</a:t>
            </a:r>
          </a:p>
          <a:p>
            <a:pPr lvl="1"/>
            <a:endParaRPr lang="en-US" sz="2000" dirty="0">
              <a:latin typeface="Rockwell" panose="02060603020205020403" pitchFamily="18" charset="0"/>
            </a:endParaRPr>
          </a:p>
          <a:p>
            <a:pPr lvl="1"/>
            <a:r>
              <a:rPr lang="en-US" sz="2500" dirty="0">
                <a:latin typeface="Rockwell" panose="02060603020205020403" pitchFamily="18" charset="0"/>
              </a:rPr>
              <a:t>Sanhedrin’s majority-rule</a:t>
            </a:r>
          </a:p>
          <a:p>
            <a:pPr lvl="1"/>
            <a:endParaRPr lang="en-US" dirty="0">
              <a:latin typeface="Rockwell" panose="020606030202050204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402" y="1066800"/>
            <a:ext cx="3232597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86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7722" y="0"/>
            <a:ext cx="9161721" cy="1094704"/>
          </a:xfrm>
        </p:spPr>
        <p:txBody>
          <a:bodyPr>
            <a:noAutofit/>
          </a:bodyPr>
          <a:lstStyle/>
          <a:p>
            <a:pPr algn="ctr"/>
            <a:r>
              <a:rPr lang="en-US" sz="9000" dirty="0">
                <a:latin typeface="Rockwell" panose="02060603020205020403" pitchFamily="18" charset="0"/>
              </a:rPr>
              <a:t>The Pharisees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120462"/>
            <a:ext cx="5638800" cy="5737538"/>
          </a:xfrm>
        </p:spPr>
        <p:txBody>
          <a:bodyPr>
            <a:normAutofit/>
          </a:bodyPr>
          <a:lstStyle/>
          <a:p>
            <a:r>
              <a:rPr lang="en-US" sz="4000" u="sng" dirty="0">
                <a:latin typeface="Rockwell" panose="02060603020205020403" pitchFamily="18" charset="0"/>
              </a:rPr>
              <a:t>Beliefs</a:t>
            </a:r>
          </a:p>
          <a:p>
            <a:pPr lvl="1"/>
            <a:r>
              <a:rPr lang="en-US" sz="2500" dirty="0"/>
              <a:t>Most strict (Acts 26:5b)</a:t>
            </a:r>
          </a:p>
          <a:p>
            <a:pPr lvl="1"/>
            <a:r>
              <a:rPr lang="en-US" sz="2500" dirty="0"/>
              <a:t>Inspiration of scripture (2 Tim 3:16)</a:t>
            </a:r>
          </a:p>
          <a:p>
            <a:pPr lvl="1"/>
            <a:r>
              <a:rPr lang="en-US" sz="2500" dirty="0"/>
              <a:t>Resurrection of the dead (Acts 23:8)</a:t>
            </a:r>
          </a:p>
          <a:p>
            <a:pPr lvl="1"/>
            <a:r>
              <a:rPr lang="en-US" sz="2500" dirty="0"/>
              <a:t>Free Will (Rev 22:17b)</a:t>
            </a:r>
          </a:p>
          <a:p>
            <a:pPr lvl="1"/>
            <a:r>
              <a:rPr lang="en-US" sz="2500" dirty="0"/>
              <a:t>Zealous in obedience (Matt 23:23a)</a:t>
            </a:r>
          </a:p>
          <a:p>
            <a:pPr lvl="1"/>
            <a:r>
              <a:rPr lang="en-US" sz="2500" dirty="0"/>
              <a:t>Temple Worshippers (Luke 18:10)</a:t>
            </a:r>
          </a:p>
          <a:p>
            <a:pPr lvl="1"/>
            <a:r>
              <a:rPr lang="en-US" sz="2500" dirty="0"/>
              <a:t>Morality/Holiness (1 Pet 1:16)</a:t>
            </a:r>
          </a:p>
          <a:p>
            <a:pPr lvl="1"/>
            <a:r>
              <a:rPr lang="en-US" sz="2500" dirty="0"/>
              <a:t>Givers (1 Cor 16:1-2)</a:t>
            </a:r>
          </a:p>
          <a:p>
            <a:pPr lvl="1"/>
            <a:r>
              <a:rPr lang="en-US" sz="2500" dirty="0"/>
              <a:t>Holy Days (Heb 10:25)</a:t>
            </a:r>
          </a:p>
          <a:p>
            <a:pPr lvl="1"/>
            <a:r>
              <a:rPr lang="en-US" sz="2500" dirty="0"/>
              <a:t>Disciplined Religion (2 Tim 1:7)</a:t>
            </a:r>
          </a:p>
          <a:p>
            <a:pPr lvl="1"/>
            <a:r>
              <a:rPr lang="en-US" sz="2500" dirty="0"/>
              <a:t>Evangelistic (Matt 23:15)</a:t>
            </a:r>
          </a:p>
          <a:p>
            <a:pPr lvl="1"/>
            <a:r>
              <a:rPr lang="en-US" sz="2500" dirty="0"/>
              <a:t>Restoration (Matt 23:30)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052" name="Picture 4" descr="http://wp.patheos.com.s3.amazonaws.com/blogs/jesuscreed/files/2013/05/Screen-Shot-2013-04-30-at-7.05.40-AM-300x19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3505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343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9C6777B5-64F4-4200-B099-34168B69F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oastful Pride - EBCSV EBCSV">
            <a:extLst>
              <a:ext uri="{FF2B5EF4-FFF2-40B4-BE49-F238E27FC236}">
                <a16:creationId xmlns:a16="http://schemas.microsoft.com/office/drawing/2014/main" id="{C07869AB-0900-537B-18A7-F54BDB7AB3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3" r="5778" b="2"/>
          <a:stretch/>
        </p:blipFill>
        <p:spPr bwMode="auto">
          <a:xfrm>
            <a:off x="20" y="10"/>
            <a:ext cx="9143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8" y="3296010"/>
            <a:ext cx="9143592" cy="2849976"/>
            <a:chOff x="476" y="-3923157"/>
            <a:chExt cx="10667524" cy="2493729"/>
          </a:xfrm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0915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7722" y="0"/>
            <a:ext cx="9161721" cy="950495"/>
          </a:xfrm>
        </p:spPr>
        <p:txBody>
          <a:bodyPr>
            <a:noAutofit/>
          </a:bodyPr>
          <a:lstStyle/>
          <a:p>
            <a:pPr algn="ctr"/>
            <a:r>
              <a:rPr lang="en-US" sz="6800" u="sng" dirty="0">
                <a:latin typeface="Rockwell" panose="02060603020205020403" pitchFamily="18" charset="0"/>
              </a:rPr>
              <a:t>Spiritual Worldliness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0316" y="998621"/>
            <a:ext cx="9023684" cy="585937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latin typeface="Rockwell" panose="02060603020205020403" pitchFamily="18" charset="0"/>
              </a:rPr>
              <a:t>All talk, no action</a:t>
            </a:r>
          </a:p>
          <a:p>
            <a:pPr lvl="1"/>
            <a:r>
              <a:rPr lang="en-US" sz="2100" dirty="0">
                <a:latin typeface="Rockwell" panose="02060603020205020403" pitchFamily="18" charset="0"/>
              </a:rPr>
              <a:t>Matt 23:2-3,25-28; Jas 1:22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latin typeface="Rockwell" panose="02060603020205020403" pitchFamily="18" charset="0"/>
              </a:rPr>
              <a:t>Shut people out</a:t>
            </a:r>
          </a:p>
          <a:p>
            <a:pPr lvl="1"/>
            <a:r>
              <a:rPr lang="en-US" sz="2100" dirty="0">
                <a:latin typeface="Rockwell" panose="02060603020205020403" pitchFamily="18" charset="0"/>
              </a:rPr>
              <a:t>Matt 23:4,13; John 10:9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latin typeface="Rockwell" panose="02060603020205020403" pitchFamily="18" charset="0"/>
              </a:rPr>
              <a:t>Sought honor from men</a:t>
            </a:r>
          </a:p>
          <a:p>
            <a:pPr lvl="1"/>
            <a:r>
              <a:rPr lang="en-US" sz="2100" dirty="0">
                <a:latin typeface="Rockwell" panose="02060603020205020403" pitchFamily="18" charset="0"/>
              </a:rPr>
              <a:t>Matt 23:5-7; 6:2,5; 5:16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>
                <a:latin typeface="Rockwell" panose="02060603020205020403" pitchFamily="18" charset="0"/>
              </a:rPr>
              <a:t>Demanded party </a:t>
            </a:r>
            <a:r>
              <a:rPr lang="en-US" sz="3200" dirty="0">
                <a:latin typeface="Rockwell" panose="02060603020205020403" pitchFamily="18" charset="0"/>
              </a:rPr>
              <a:t>loyalty</a:t>
            </a:r>
          </a:p>
          <a:p>
            <a:pPr lvl="1"/>
            <a:r>
              <a:rPr lang="en-US" sz="2100" dirty="0">
                <a:latin typeface="Rockwell" panose="02060603020205020403" pitchFamily="18" charset="0"/>
              </a:rPr>
              <a:t>Matt 23:15; John 12:42; 7:47-48; 9:34; Gal 4:17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latin typeface="Rockwell" panose="02060603020205020403" pitchFamily="18" charset="0"/>
              </a:rPr>
              <a:t>Self-serving traditions</a:t>
            </a:r>
          </a:p>
          <a:p>
            <a:pPr lvl="1"/>
            <a:r>
              <a:rPr lang="en-US" sz="2100" dirty="0">
                <a:latin typeface="Rockwell" panose="02060603020205020403" pitchFamily="18" charset="0"/>
              </a:rPr>
              <a:t>Matt 23:16; 15:2-6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latin typeface="Rockwell" panose="02060603020205020403" pitchFamily="18" charset="0"/>
              </a:rPr>
              <a:t>Unbalanced</a:t>
            </a:r>
          </a:p>
          <a:p>
            <a:pPr lvl="1"/>
            <a:r>
              <a:rPr lang="en-US" sz="2100" dirty="0">
                <a:latin typeface="Rockwell" panose="02060603020205020403" pitchFamily="18" charset="0"/>
              </a:rPr>
              <a:t>Matt 23:23-24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latin typeface="Rockwell" panose="02060603020205020403" pitchFamily="18" charset="0"/>
              </a:rPr>
              <a:t>Deluded &amp; In Denial</a:t>
            </a:r>
          </a:p>
          <a:p>
            <a:pPr lvl="1"/>
            <a:r>
              <a:rPr lang="en-US" sz="2100" dirty="0">
                <a:latin typeface="Rockwell" panose="02060603020205020403" pitchFamily="18" charset="0"/>
              </a:rPr>
              <a:t>Matt 23:29-33</a:t>
            </a:r>
          </a:p>
        </p:txBody>
      </p:sp>
    </p:spTree>
    <p:extLst>
      <p:ext uri="{BB962C8B-B14F-4D97-AF65-F5344CB8AC3E}">
        <p14:creationId xmlns:p14="http://schemas.microsoft.com/office/powerpoint/2010/main" val="3538007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aturday in the Octave of Easter – These people honor me with their lips,  but their hearts are far from me. Matthew 15:8 | One Walk">
            <a:extLst>
              <a:ext uri="{FF2B5EF4-FFF2-40B4-BE49-F238E27FC236}">
                <a16:creationId xmlns:a16="http://schemas.microsoft.com/office/drawing/2014/main" id="{77F04728-B284-4EB0-6FF2-DED85D077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667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670</TotalTime>
  <Words>173</Words>
  <Application>Microsoft Office PowerPoint</Application>
  <PresentationFormat>On-screen Show (4:3)</PresentationFormat>
  <Paragraphs>46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Rockwell</vt:lpstr>
      <vt:lpstr>Wingdings</vt:lpstr>
      <vt:lpstr>Office Theme</vt:lpstr>
      <vt:lpstr>PowerPoint Presentation</vt:lpstr>
      <vt:lpstr>PowerPoint Presentation</vt:lpstr>
      <vt:lpstr>The Pharisees</vt:lpstr>
      <vt:lpstr>The Pharisees</vt:lpstr>
      <vt:lpstr>PowerPoint Presentation</vt:lpstr>
      <vt:lpstr>Spiritual Worldliness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H</dc:creator>
  <cp:lastModifiedBy>R H</cp:lastModifiedBy>
  <cp:revision>1</cp:revision>
  <dcterms:created xsi:type="dcterms:W3CDTF">2023-09-30T14:15:06Z</dcterms:created>
  <dcterms:modified xsi:type="dcterms:W3CDTF">2023-10-01T01:29:24Z</dcterms:modified>
</cp:coreProperties>
</file>