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04" r:id="rId2"/>
    <p:sldId id="285" r:id="rId3"/>
    <p:sldId id="305" r:id="rId4"/>
    <p:sldId id="303" r:id="rId5"/>
    <p:sldId id="306" r:id="rId6"/>
    <p:sldId id="273" r:id="rId7"/>
    <p:sldId id="286" r:id="rId8"/>
    <p:sldId id="307" r:id="rId9"/>
    <p:sldId id="288" r:id="rId10"/>
    <p:sldId id="289" r:id="rId11"/>
    <p:sldId id="287" r:id="rId12"/>
    <p:sldId id="291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9A207-B567-4A85-9FB5-FF992B2BABA1}" v="98" dt="2024-01-20T19:39:22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80" autoAdjust="0"/>
  </p:normalViewPr>
  <p:slideViewPr>
    <p:cSldViewPr snapToGrid="0">
      <p:cViewPr varScale="1">
        <p:scale>
          <a:sx n="51" d="100"/>
          <a:sy n="51" d="100"/>
        </p:scale>
        <p:origin x="11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7" d="100"/>
          <a:sy n="107" d="100"/>
        </p:scale>
        <p:origin x="26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H" userId="7863155b6774aad0" providerId="LiveId" clId="{DCA2A00D-6011-4A1E-A854-30192B6FEAE5}"/>
    <pc:docChg chg="undo custSel addSld delSld modSld sldOrd modMainMaster modNotesMaster">
      <pc:chgData name="R H" userId="7863155b6774aad0" providerId="LiveId" clId="{DCA2A00D-6011-4A1E-A854-30192B6FEAE5}" dt="2023-10-18T21:39:13.245" v="327" actId="20577"/>
      <pc:docMkLst>
        <pc:docMk/>
      </pc:docMkLst>
      <pc:sldChg chg="modSp ord modTransition modNotes modNotesTx">
        <pc:chgData name="R H" userId="7863155b6774aad0" providerId="LiveId" clId="{DCA2A00D-6011-4A1E-A854-30192B6FEAE5}" dt="2023-10-18T21:18:19.395" v="311"/>
        <pc:sldMkLst>
          <pc:docMk/>
          <pc:sldMk cId="1042166255" sldId="256"/>
        </pc:sldMkLst>
        <pc:picChg chg="mod">
          <ac:chgData name="R H" userId="7863155b6774aad0" providerId="LiveId" clId="{DCA2A00D-6011-4A1E-A854-30192B6FEAE5}" dt="2023-10-16T13:49:26.504" v="16" actId="14100"/>
          <ac:picMkLst>
            <pc:docMk/>
            <pc:sldMk cId="1042166255" sldId="256"/>
            <ac:picMk id="2" creationId="{960DA810-7882-4619-86D7-AF6166FB0952}"/>
          </ac:picMkLst>
        </pc:picChg>
      </pc:sldChg>
      <pc:sldChg chg="modSp add del modNotes">
        <pc:chgData name="R H" userId="7863155b6774aad0" providerId="LiveId" clId="{DCA2A00D-6011-4A1E-A854-30192B6FEAE5}" dt="2023-10-16T13:49:17.765" v="13" actId="47"/>
        <pc:sldMkLst>
          <pc:docMk/>
          <pc:sldMk cId="1810335916" sldId="272"/>
        </pc:sldMkLst>
        <pc:spChg chg="mod">
          <ac:chgData name="R H" userId="7863155b6774aad0" providerId="LiveId" clId="{DCA2A00D-6011-4A1E-A854-30192B6FEAE5}" dt="2023-10-16T13:48:27.741" v="0"/>
          <ac:spMkLst>
            <pc:docMk/>
            <pc:sldMk cId="1810335916" sldId="272"/>
            <ac:spMk id="2" creationId="{70C9FCE9-CDCD-47F7-88DF-B334B3B24039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1810335916" sldId="272"/>
            <ac:spMk id="3" creationId="{7E401570-463D-4310-8EA0-B60CCBB68230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1810335916" sldId="272"/>
            <ac:spMk id="5" creationId="{7FF8654F-E773-4C9E-870B-20A05B272BC2}"/>
          </ac:spMkLst>
        </pc:spChg>
      </pc:sldChg>
      <pc:sldChg chg="modSp mod modTransition modNotes">
        <pc:chgData name="R H" userId="7863155b6774aad0" providerId="LiveId" clId="{DCA2A00D-6011-4A1E-A854-30192B6FEAE5}" dt="2023-10-18T21:18:19.395" v="311"/>
        <pc:sldMkLst>
          <pc:docMk/>
          <pc:sldMk cId="2446794928" sldId="273"/>
        </pc:sldMkLst>
        <pc:spChg chg="mod">
          <ac:chgData name="R H" userId="7863155b6774aad0" providerId="LiveId" clId="{DCA2A00D-6011-4A1E-A854-30192B6FEAE5}" dt="2023-10-16T13:52:50.637" v="23" actId="255"/>
          <ac:spMkLst>
            <pc:docMk/>
            <pc:sldMk cId="2446794928" sldId="273"/>
            <ac:spMk id="2" creationId="{72A134EF-E80A-4E1C-B0E5-6EB29E178264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2446794928" sldId="273"/>
            <ac:spMk id="5" creationId="{68AF8B9E-0090-4803-A7EC-D59EC4A3DC11}"/>
          </ac:spMkLst>
        </pc:spChg>
        <pc:spChg chg="mod">
          <ac:chgData name="R H" userId="7863155b6774aad0" providerId="LiveId" clId="{DCA2A00D-6011-4A1E-A854-30192B6FEAE5}" dt="2023-10-16T13:53:25.933" v="33" actId="255"/>
          <ac:spMkLst>
            <pc:docMk/>
            <pc:sldMk cId="2446794928" sldId="273"/>
            <ac:spMk id="6" creationId="{28A46BF2-5ECC-4165-AA93-C850B4F6D92F}"/>
          </ac:spMkLst>
        </pc:spChg>
        <pc:grpChg chg="mod">
          <ac:chgData name="R H" userId="7863155b6774aad0" providerId="LiveId" clId="{DCA2A00D-6011-4A1E-A854-30192B6FEAE5}" dt="2023-10-16T13:52:34.406" v="20" actId="14100"/>
          <ac:grpSpMkLst>
            <pc:docMk/>
            <pc:sldMk cId="2446794928" sldId="273"/>
            <ac:grpSpMk id="7" creationId="{EAB93574-C4D8-406C-9B72-28DB8F602CD2}"/>
          </ac:grpSpMkLst>
        </pc:grpChg>
      </pc:sldChg>
      <pc:sldChg chg="modSp modTransition modNotes">
        <pc:chgData name="R H" userId="7863155b6774aad0" providerId="LiveId" clId="{DCA2A00D-6011-4A1E-A854-30192B6FEAE5}" dt="2023-10-18T21:18:19.395" v="311"/>
        <pc:sldMkLst>
          <pc:docMk/>
          <pc:sldMk cId="4211749061" sldId="285"/>
        </pc:sldMkLst>
        <pc:graphicFrameChg chg="mod">
          <ac:chgData name="R H" userId="7863155b6774aad0" providerId="LiveId" clId="{DCA2A00D-6011-4A1E-A854-30192B6FEAE5}" dt="2023-10-16T13:48:34.140" v="2" actId="14100"/>
          <ac:graphicFrameMkLst>
            <pc:docMk/>
            <pc:sldMk cId="4211749061" sldId="285"/>
            <ac:graphicFrameMk id="4" creationId="{FE9D1864-1204-48E5-B4AA-8CC9D637BD9B}"/>
          </ac:graphicFrameMkLst>
        </pc:graphicFrameChg>
      </pc:sldChg>
      <pc:sldChg chg="modSp mod modTransition modNotes">
        <pc:chgData name="R H" userId="7863155b6774aad0" providerId="LiveId" clId="{DCA2A00D-6011-4A1E-A854-30192B6FEAE5}" dt="2023-10-18T21:18:19.395" v="311"/>
        <pc:sldMkLst>
          <pc:docMk/>
          <pc:sldMk cId="3394236852" sldId="286"/>
        </pc:sldMkLst>
        <pc:spChg chg="mod">
          <ac:chgData name="R H" userId="7863155b6774aad0" providerId="LiveId" clId="{DCA2A00D-6011-4A1E-A854-30192B6FEAE5}" dt="2023-10-16T13:54:20.379" v="34" actId="255"/>
          <ac:spMkLst>
            <pc:docMk/>
            <pc:sldMk cId="3394236852" sldId="286"/>
            <ac:spMk id="2" creationId="{72A134EF-E80A-4E1C-B0E5-6EB29E178264}"/>
          </ac:spMkLst>
        </pc:spChg>
        <pc:spChg chg="mod">
          <ac:chgData name="R H" userId="7863155b6774aad0" providerId="LiveId" clId="{DCA2A00D-6011-4A1E-A854-30192B6FEAE5}" dt="2023-10-16T14:38:18.724" v="79" actId="14100"/>
          <ac:spMkLst>
            <pc:docMk/>
            <pc:sldMk cId="3394236852" sldId="286"/>
            <ac:spMk id="3" creationId="{FABB0417-5F80-454C-90F3-E235E16D80CB}"/>
          </ac:spMkLst>
        </pc:spChg>
        <pc:spChg chg="mod">
          <ac:chgData name="R H" userId="7863155b6774aad0" providerId="LiveId" clId="{DCA2A00D-6011-4A1E-A854-30192B6FEAE5}" dt="2023-10-16T14:03:54.861" v="44" actId="14100"/>
          <ac:spMkLst>
            <pc:docMk/>
            <pc:sldMk cId="3394236852" sldId="286"/>
            <ac:spMk id="5" creationId="{68AF8B9E-0090-4803-A7EC-D59EC4A3DC11}"/>
          </ac:spMkLst>
        </pc:spChg>
        <pc:spChg chg="mod">
          <ac:chgData name="R H" userId="7863155b6774aad0" providerId="LiveId" clId="{DCA2A00D-6011-4A1E-A854-30192B6FEAE5}" dt="2023-10-16T14:39:52.455" v="103" actId="255"/>
          <ac:spMkLst>
            <pc:docMk/>
            <pc:sldMk cId="3394236852" sldId="286"/>
            <ac:spMk id="6" creationId="{28A46BF2-5ECC-4165-AA93-C850B4F6D92F}"/>
          </ac:spMkLst>
        </pc:spChg>
        <pc:graphicFrameChg chg="mod">
          <ac:chgData name="R H" userId="7863155b6774aad0" providerId="LiveId" clId="{DCA2A00D-6011-4A1E-A854-30192B6FEAE5}" dt="2023-10-16T14:38:21.477" v="80" actId="14100"/>
          <ac:graphicFrameMkLst>
            <pc:docMk/>
            <pc:sldMk cId="3394236852" sldId="286"/>
            <ac:graphicFrameMk id="7" creationId="{EFA14B96-8A1F-49DD-87B5-DE07DE59372D}"/>
          </ac:graphicFrameMkLst>
        </pc:graphicFrameChg>
      </pc:sldChg>
      <pc:sldChg chg="modSp mod modTransition modNotes">
        <pc:chgData name="R H" userId="7863155b6774aad0" providerId="LiveId" clId="{DCA2A00D-6011-4A1E-A854-30192B6FEAE5}" dt="2023-10-18T21:18:19.395" v="311"/>
        <pc:sldMkLst>
          <pc:docMk/>
          <pc:sldMk cId="967360502" sldId="287"/>
        </pc:sldMkLst>
        <pc:spChg chg="mod">
          <ac:chgData name="R H" userId="7863155b6774aad0" providerId="LiveId" clId="{DCA2A00D-6011-4A1E-A854-30192B6FEAE5}" dt="2023-10-16T14:41:32.402" v="120" actId="255"/>
          <ac:spMkLst>
            <pc:docMk/>
            <pc:sldMk cId="967360502" sldId="287"/>
            <ac:spMk id="2" creationId="{72A134EF-E80A-4E1C-B0E5-6EB29E178264}"/>
          </ac:spMkLst>
        </pc:spChg>
        <pc:spChg chg="mod">
          <ac:chgData name="R H" userId="7863155b6774aad0" providerId="LiveId" clId="{DCA2A00D-6011-4A1E-A854-30192B6FEAE5}" dt="2023-10-16T14:42:25.721" v="138" actId="255"/>
          <ac:spMkLst>
            <pc:docMk/>
            <pc:sldMk cId="967360502" sldId="287"/>
            <ac:spMk id="3" creationId="{FABB0417-5F80-454C-90F3-E235E16D80CB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967360502" sldId="287"/>
            <ac:spMk id="9" creationId="{B6976ED5-95BB-440B-9EBA-6F4CD96ECA00}"/>
          </ac:spMkLst>
        </pc:spChg>
        <pc:spChg chg="mod">
          <ac:chgData name="R H" userId="7863155b6774aad0" providerId="LiveId" clId="{DCA2A00D-6011-4A1E-A854-30192B6FEAE5}" dt="2023-10-16T14:42:18.665" v="137" actId="20577"/>
          <ac:spMkLst>
            <pc:docMk/>
            <pc:sldMk cId="967360502" sldId="287"/>
            <ac:spMk id="10" creationId="{D6E46C43-4BF3-4DF5-9AD4-7657B28C28EA}"/>
          </ac:spMkLst>
        </pc:spChg>
        <pc:grpChg chg="mod">
          <ac:chgData name="R H" userId="7863155b6774aad0" providerId="LiveId" clId="{DCA2A00D-6011-4A1E-A854-30192B6FEAE5}" dt="2023-10-16T14:41:55.661" v="125" actId="14100"/>
          <ac:grpSpMkLst>
            <pc:docMk/>
            <pc:sldMk cId="967360502" sldId="287"/>
            <ac:grpSpMk id="8" creationId="{F7520603-7DC4-4A07-AA30-4AA4B23FC9F3}"/>
          </ac:grpSpMkLst>
        </pc:grpChg>
      </pc:sldChg>
      <pc:sldChg chg="modSp mod modTransition modNotes modNotesTx">
        <pc:chgData name="R H" userId="7863155b6774aad0" providerId="LiveId" clId="{DCA2A00D-6011-4A1E-A854-30192B6FEAE5}" dt="2023-10-18T21:27:07.774" v="317" actId="6549"/>
        <pc:sldMkLst>
          <pc:docMk/>
          <pc:sldMk cId="2243645030" sldId="288"/>
        </pc:sldMkLst>
        <pc:spChg chg="mod">
          <ac:chgData name="R H" userId="7863155b6774aad0" providerId="LiveId" clId="{DCA2A00D-6011-4A1E-A854-30192B6FEAE5}" dt="2023-10-16T14:40:12.405" v="104" actId="255"/>
          <ac:spMkLst>
            <pc:docMk/>
            <pc:sldMk cId="2243645030" sldId="288"/>
            <ac:spMk id="2" creationId="{72A134EF-E80A-4E1C-B0E5-6EB29E178264}"/>
          </ac:spMkLst>
        </pc:spChg>
        <pc:spChg chg="mod">
          <ac:chgData name="R H" userId="7863155b6774aad0" providerId="LiveId" clId="{DCA2A00D-6011-4A1E-A854-30192B6FEAE5}" dt="2023-10-16T14:38:31.807" v="82" actId="255"/>
          <ac:spMkLst>
            <pc:docMk/>
            <pc:sldMk cId="2243645030" sldId="288"/>
            <ac:spMk id="3" creationId="{FABB0417-5F80-454C-90F3-E235E16D80CB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2243645030" sldId="288"/>
            <ac:spMk id="9" creationId="{04EACE38-5023-4B31-99D8-2F3F587C0C87}"/>
          </ac:spMkLst>
        </pc:spChg>
        <pc:spChg chg="mod">
          <ac:chgData name="R H" userId="7863155b6774aad0" providerId="LiveId" clId="{DCA2A00D-6011-4A1E-A854-30192B6FEAE5}" dt="2023-10-16T14:39:05.682" v="90" actId="255"/>
          <ac:spMkLst>
            <pc:docMk/>
            <pc:sldMk cId="2243645030" sldId="288"/>
            <ac:spMk id="10" creationId="{3003F897-A605-4FB8-AAB0-F15D820B9792}"/>
          </ac:spMkLst>
        </pc:spChg>
        <pc:grpChg chg="mod">
          <ac:chgData name="R H" userId="7863155b6774aad0" providerId="LiveId" clId="{DCA2A00D-6011-4A1E-A854-30192B6FEAE5}" dt="2023-10-16T14:38:59.130" v="89" actId="14100"/>
          <ac:grpSpMkLst>
            <pc:docMk/>
            <pc:sldMk cId="2243645030" sldId="288"/>
            <ac:grpSpMk id="8" creationId="{C9D70447-FA88-4E7A-9849-02CAE21A533C}"/>
          </ac:grpSpMkLst>
        </pc:grpChg>
      </pc:sldChg>
      <pc:sldChg chg="modSp mod modTransition modNotes">
        <pc:chgData name="R H" userId="7863155b6774aad0" providerId="LiveId" clId="{DCA2A00D-6011-4A1E-A854-30192B6FEAE5}" dt="2023-10-18T21:18:19.395" v="311"/>
        <pc:sldMkLst>
          <pc:docMk/>
          <pc:sldMk cId="618791351" sldId="289"/>
        </pc:sldMkLst>
        <pc:spChg chg="mod">
          <ac:chgData name="R H" userId="7863155b6774aad0" providerId="LiveId" clId="{DCA2A00D-6011-4A1E-A854-30192B6FEAE5}" dt="2023-10-16T14:40:18.739" v="105" actId="255"/>
          <ac:spMkLst>
            <pc:docMk/>
            <pc:sldMk cId="618791351" sldId="289"/>
            <ac:spMk id="2" creationId="{72A134EF-E80A-4E1C-B0E5-6EB29E178264}"/>
          </ac:spMkLst>
        </pc:spChg>
        <pc:spChg chg="mod">
          <ac:chgData name="R H" userId="7863155b6774aad0" providerId="LiveId" clId="{DCA2A00D-6011-4A1E-A854-30192B6FEAE5}" dt="2023-10-16T14:41:25.104" v="119" actId="14100"/>
          <ac:spMkLst>
            <pc:docMk/>
            <pc:sldMk cId="618791351" sldId="289"/>
            <ac:spMk id="3" creationId="{FABB0417-5F80-454C-90F3-E235E16D80CB}"/>
          </ac:spMkLst>
        </pc:spChg>
        <pc:spChg chg="mod">
          <ac:chgData name="R H" userId="7863155b6774aad0" providerId="LiveId" clId="{DCA2A00D-6011-4A1E-A854-30192B6FEAE5}" dt="2023-10-16T14:40:37.974" v="109" actId="14100"/>
          <ac:spMkLst>
            <pc:docMk/>
            <pc:sldMk cId="618791351" sldId="289"/>
            <ac:spMk id="9" creationId="{FA65EECC-14B4-4170-A88F-67016CD4A8BC}"/>
          </ac:spMkLst>
        </pc:spChg>
        <pc:spChg chg="mod">
          <ac:chgData name="R H" userId="7863155b6774aad0" providerId="LiveId" clId="{DCA2A00D-6011-4A1E-A854-30192B6FEAE5}" dt="2023-10-16T14:43:14.473" v="147" actId="255"/>
          <ac:spMkLst>
            <pc:docMk/>
            <pc:sldMk cId="618791351" sldId="289"/>
            <ac:spMk id="10" creationId="{276ECB5B-E1C2-4B17-9C7A-3715C41A6BA8}"/>
          </ac:spMkLst>
        </pc:spChg>
      </pc:sldChg>
      <pc:sldChg chg="modSp modTransition modNotes modNotesTx">
        <pc:chgData name="R H" userId="7863155b6774aad0" providerId="LiveId" clId="{DCA2A00D-6011-4A1E-A854-30192B6FEAE5}" dt="2023-10-18T21:29:50.282" v="320" actId="115"/>
        <pc:sldMkLst>
          <pc:docMk/>
          <pc:sldMk cId="3854264232" sldId="291"/>
        </pc:sldMkLst>
        <pc:picChg chg="mod">
          <ac:chgData name="R H" userId="7863155b6774aad0" providerId="LiveId" clId="{DCA2A00D-6011-4A1E-A854-30192B6FEAE5}" dt="2023-10-16T14:43:32.113" v="149" actId="14100"/>
          <ac:picMkLst>
            <pc:docMk/>
            <pc:sldMk cId="3854264232" sldId="291"/>
            <ac:picMk id="2050" creationId="{2E1C9B35-1560-4CB6-AC2C-809208FB74FD}"/>
          </ac:picMkLst>
        </pc:picChg>
      </pc:sldChg>
      <pc:sldChg chg="modSp mod modTransition modNotes">
        <pc:chgData name="R H" userId="7863155b6774aad0" providerId="LiveId" clId="{DCA2A00D-6011-4A1E-A854-30192B6FEAE5}" dt="2023-10-18T21:18:19.395" v="311"/>
        <pc:sldMkLst>
          <pc:docMk/>
          <pc:sldMk cId="2114084929" sldId="292"/>
        </pc:sldMkLst>
        <pc:spChg chg="mod">
          <ac:chgData name="R H" userId="7863155b6774aad0" providerId="LiveId" clId="{DCA2A00D-6011-4A1E-A854-30192B6FEAE5}" dt="2023-10-16T14:45:53.680" v="176" actId="255"/>
          <ac:spMkLst>
            <pc:docMk/>
            <pc:sldMk cId="2114084929" sldId="292"/>
            <ac:spMk id="2" creationId="{72A134EF-E80A-4E1C-B0E5-6EB29E178264}"/>
          </ac:spMkLst>
        </pc:spChg>
        <pc:spChg chg="mod">
          <ac:chgData name="R H" userId="7863155b6774aad0" providerId="LiveId" clId="{DCA2A00D-6011-4A1E-A854-30192B6FEAE5}" dt="2023-10-16T14:47:06.677" v="189" actId="14100"/>
          <ac:spMkLst>
            <pc:docMk/>
            <pc:sldMk cId="2114084929" sldId="292"/>
            <ac:spMk id="3" creationId="{FABB0417-5F80-454C-90F3-E235E16D80CB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2114084929" sldId="292"/>
            <ac:spMk id="9" creationId="{B6976ED5-95BB-440B-9EBA-6F4CD96ECA00}"/>
          </ac:spMkLst>
        </pc:spChg>
        <pc:spChg chg="mod">
          <ac:chgData name="R H" userId="7863155b6774aad0" providerId="LiveId" clId="{DCA2A00D-6011-4A1E-A854-30192B6FEAE5}" dt="2023-10-16T14:46:55.610" v="188" actId="1076"/>
          <ac:spMkLst>
            <pc:docMk/>
            <pc:sldMk cId="2114084929" sldId="292"/>
            <ac:spMk id="10" creationId="{D6E46C43-4BF3-4DF5-9AD4-7657B28C28EA}"/>
          </ac:spMkLst>
        </pc:spChg>
        <pc:grpChg chg="mod">
          <ac:chgData name="R H" userId="7863155b6774aad0" providerId="LiveId" clId="{DCA2A00D-6011-4A1E-A854-30192B6FEAE5}" dt="2023-10-16T14:46:30.038" v="183" actId="14100"/>
          <ac:grpSpMkLst>
            <pc:docMk/>
            <pc:sldMk cId="2114084929" sldId="292"/>
            <ac:grpSpMk id="8" creationId="{F7520603-7DC4-4A07-AA30-4AA4B23FC9F3}"/>
          </ac:grpSpMkLst>
        </pc:grpChg>
      </pc:sldChg>
      <pc:sldChg chg="addSp delSp modSp mod modTransition modAnim modNotes modNotesTx">
        <pc:chgData name="R H" userId="7863155b6774aad0" providerId="LiveId" clId="{DCA2A00D-6011-4A1E-A854-30192B6FEAE5}" dt="2023-10-18T21:39:13.245" v="327" actId="20577"/>
        <pc:sldMkLst>
          <pc:docMk/>
          <pc:sldMk cId="3766673181" sldId="294"/>
        </pc:sldMkLst>
        <pc:spChg chg="mod">
          <ac:chgData name="R H" userId="7863155b6774aad0" providerId="LiveId" clId="{DCA2A00D-6011-4A1E-A854-30192B6FEAE5}" dt="2023-10-16T14:47:13.332" v="190" actId="255"/>
          <ac:spMkLst>
            <pc:docMk/>
            <pc:sldMk cId="3766673181" sldId="294"/>
            <ac:spMk id="2" creationId="{72A134EF-E80A-4E1C-B0E5-6EB29E178264}"/>
          </ac:spMkLst>
        </pc:spChg>
        <pc:spChg chg="mod">
          <ac:chgData name="R H" userId="7863155b6774aad0" providerId="LiveId" clId="{DCA2A00D-6011-4A1E-A854-30192B6FEAE5}" dt="2023-10-16T14:47:19.654" v="192" actId="255"/>
          <ac:spMkLst>
            <pc:docMk/>
            <pc:sldMk cId="3766673181" sldId="294"/>
            <ac:spMk id="3" creationId="{FABB0417-5F80-454C-90F3-E235E16D80CB}"/>
          </ac:spMkLst>
        </pc:spChg>
        <pc:spChg chg="mod">
          <ac:chgData name="R H" userId="7863155b6774aad0" providerId="LiveId" clId="{DCA2A00D-6011-4A1E-A854-30192B6FEAE5}" dt="2023-10-16T14:47:37.275" v="194"/>
          <ac:spMkLst>
            <pc:docMk/>
            <pc:sldMk cId="3766673181" sldId="294"/>
            <ac:spMk id="5" creationId="{E623E450-A119-BFF5-C27D-859F75302D72}"/>
          </ac:spMkLst>
        </pc:spChg>
        <pc:spChg chg="mod">
          <ac:chgData name="R H" userId="7863155b6774aad0" providerId="LiveId" clId="{DCA2A00D-6011-4A1E-A854-30192B6FEAE5}" dt="2023-10-16T14:47:37.275" v="194"/>
          <ac:spMkLst>
            <pc:docMk/>
            <pc:sldMk cId="3766673181" sldId="294"/>
            <ac:spMk id="6" creationId="{60AC2723-7316-F976-392D-C9618F18E9EC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3766673181" sldId="294"/>
            <ac:spMk id="9" creationId="{B6976ED5-95BB-440B-9EBA-6F4CD96ECA00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3766673181" sldId="294"/>
            <ac:spMk id="10" creationId="{D6E46C43-4BF3-4DF5-9AD4-7657B28C28EA}"/>
          </ac:spMkLst>
        </pc:spChg>
        <pc:grpChg chg="add mod">
          <ac:chgData name="R H" userId="7863155b6774aad0" providerId="LiveId" clId="{DCA2A00D-6011-4A1E-A854-30192B6FEAE5}" dt="2023-10-16T14:47:37.275" v="194"/>
          <ac:grpSpMkLst>
            <pc:docMk/>
            <pc:sldMk cId="3766673181" sldId="294"/>
            <ac:grpSpMk id="4" creationId="{07D51425-9B83-A39C-BC6E-6151CB90CA28}"/>
          </ac:grpSpMkLst>
        </pc:grpChg>
        <pc:grpChg chg="del mod">
          <ac:chgData name="R H" userId="7863155b6774aad0" providerId="LiveId" clId="{DCA2A00D-6011-4A1E-A854-30192B6FEAE5}" dt="2023-10-16T14:47:36.561" v="193" actId="478"/>
          <ac:grpSpMkLst>
            <pc:docMk/>
            <pc:sldMk cId="3766673181" sldId="294"/>
            <ac:grpSpMk id="8" creationId="{F7520603-7DC4-4A07-AA30-4AA4B23FC9F3}"/>
          </ac:grpSpMkLst>
        </pc:grpChg>
      </pc:sldChg>
      <pc:sldChg chg="addSp delSp modSp mod modTransition modAnim modNotes">
        <pc:chgData name="R H" userId="7863155b6774aad0" providerId="LiveId" clId="{DCA2A00D-6011-4A1E-A854-30192B6FEAE5}" dt="2023-10-18T21:18:19.395" v="311"/>
        <pc:sldMkLst>
          <pc:docMk/>
          <pc:sldMk cId="2368927007" sldId="295"/>
        </pc:sldMkLst>
        <pc:spChg chg="mod">
          <ac:chgData name="R H" userId="7863155b6774aad0" providerId="LiveId" clId="{DCA2A00D-6011-4A1E-A854-30192B6FEAE5}" dt="2023-10-16T14:48:12.506" v="203" actId="255"/>
          <ac:spMkLst>
            <pc:docMk/>
            <pc:sldMk cId="2368927007" sldId="295"/>
            <ac:spMk id="2" creationId="{72A134EF-E80A-4E1C-B0E5-6EB29E178264}"/>
          </ac:spMkLst>
        </pc:spChg>
        <pc:spChg chg="mod">
          <ac:chgData name="R H" userId="7863155b6774aad0" providerId="LiveId" clId="{DCA2A00D-6011-4A1E-A854-30192B6FEAE5}" dt="2023-10-16T14:48:31.248" v="207" actId="255"/>
          <ac:spMkLst>
            <pc:docMk/>
            <pc:sldMk cId="2368927007" sldId="295"/>
            <ac:spMk id="3" creationId="{FABB0417-5F80-454C-90F3-E235E16D80CB}"/>
          </ac:spMkLst>
        </pc:spChg>
        <pc:spChg chg="mod">
          <ac:chgData name="R H" userId="7863155b6774aad0" providerId="LiveId" clId="{DCA2A00D-6011-4A1E-A854-30192B6FEAE5}" dt="2023-10-16T14:47:45.256" v="196"/>
          <ac:spMkLst>
            <pc:docMk/>
            <pc:sldMk cId="2368927007" sldId="295"/>
            <ac:spMk id="5" creationId="{AC89E1E2-620A-49C9-45AB-CCE1EE7404BC}"/>
          </ac:spMkLst>
        </pc:spChg>
        <pc:spChg chg="mod">
          <ac:chgData name="R H" userId="7863155b6774aad0" providerId="LiveId" clId="{DCA2A00D-6011-4A1E-A854-30192B6FEAE5}" dt="2023-10-16T14:47:45.256" v="196"/>
          <ac:spMkLst>
            <pc:docMk/>
            <pc:sldMk cId="2368927007" sldId="295"/>
            <ac:spMk id="6" creationId="{10AE1F76-F632-C35D-574B-D2CB5B983F6D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2368927007" sldId="295"/>
            <ac:spMk id="9" creationId="{B6976ED5-95BB-440B-9EBA-6F4CD96ECA00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2368927007" sldId="295"/>
            <ac:spMk id="10" creationId="{D6E46C43-4BF3-4DF5-9AD4-7657B28C28EA}"/>
          </ac:spMkLst>
        </pc:spChg>
        <pc:grpChg chg="add mod">
          <ac:chgData name="R H" userId="7863155b6774aad0" providerId="LiveId" clId="{DCA2A00D-6011-4A1E-A854-30192B6FEAE5}" dt="2023-10-16T14:47:45.256" v="196"/>
          <ac:grpSpMkLst>
            <pc:docMk/>
            <pc:sldMk cId="2368927007" sldId="295"/>
            <ac:grpSpMk id="4" creationId="{7DC0FA57-8F4E-3D05-2E37-20F832C7B087}"/>
          </ac:grpSpMkLst>
        </pc:grpChg>
        <pc:grpChg chg="del mod">
          <ac:chgData name="R H" userId="7863155b6774aad0" providerId="LiveId" clId="{DCA2A00D-6011-4A1E-A854-30192B6FEAE5}" dt="2023-10-16T14:47:44.601" v="195" actId="478"/>
          <ac:grpSpMkLst>
            <pc:docMk/>
            <pc:sldMk cId="2368927007" sldId="295"/>
            <ac:grpSpMk id="8" creationId="{F7520603-7DC4-4A07-AA30-4AA4B23FC9F3}"/>
          </ac:grpSpMkLst>
        </pc:grpChg>
      </pc:sldChg>
      <pc:sldChg chg="addSp delSp modSp mod modTransition modAnim modNotes">
        <pc:chgData name="R H" userId="7863155b6774aad0" providerId="LiveId" clId="{DCA2A00D-6011-4A1E-A854-30192B6FEAE5}" dt="2023-10-18T21:18:19.395" v="311"/>
        <pc:sldMkLst>
          <pc:docMk/>
          <pc:sldMk cId="3189999222" sldId="296"/>
        </pc:sldMkLst>
        <pc:spChg chg="mod">
          <ac:chgData name="R H" userId="7863155b6774aad0" providerId="LiveId" clId="{DCA2A00D-6011-4A1E-A854-30192B6FEAE5}" dt="2023-10-16T14:48:35.543" v="208" actId="255"/>
          <ac:spMkLst>
            <pc:docMk/>
            <pc:sldMk cId="3189999222" sldId="296"/>
            <ac:spMk id="2" creationId="{72A134EF-E80A-4E1C-B0E5-6EB29E178264}"/>
          </ac:spMkLst>
        </pc:spChg>
        <pc:spChg chg="mod">
          <ac:chgData name="R H" userId="7863155b6774aad0" providerId="LiveId" clId="{DCA2A00D-6011-4A1E-A854-30192B6FEAE5}" dt="2023-10-16T14:48:45.633" v="212" actId="255"/>
          <ac:spMkLst>
            <pc:docMk/>
            <pc:sldMk cId="3189999222" sldId="296"/>
            <ac:spMk id="3" creationId="{FABB0417-5F80-454C-90F3-E235E16D80CB}"/>
          </ac:spMkLst>
        </pc:spChg>
        <pc:spChg chg="mod">
          <ac:chgData name="R H" userId="7863155b6774aad0" providerId="LiveId" clId="{DCA2A00D-6011-4A1E-A854-30192B6FEAE5}" dt="2023-10-16T14:47:51.967" v="198"/>
          <ac:spMkLst>
            <pc:docMk/>
            <pc:sldMk cId="3189999222" sldId="296"/>
            <ac:spMk id="5" creationId="{C69F9FFB-2273-7664-F8F8-0E7287C5328C}"/>
          </ac:spMkLst>
        </pc:spChg>
        <pc:spChg chg="mod">
          <ac:chgData name="R H" userId="7863155b6774aad0" providerId="LiveId" clId="{DCA2A00D-6011-4A1E-A854-30192B6FEAE5}" dt="2023-10-16T14:47:51.967" v="198"/>
          <ac:spMkLst>
            <pc:docMk/>
            <pc:sldMk cId="3189999222" sldId="296"/>
            <ac:spMk id="6" creationId="{AE72D36B-EC76-EBE2-2028-60E984F91F59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3189999222" sldId="296"/>
            <ac:spMk id="9" creationId="{B6976ED5-95BB-440B-9EBA-6F4CD96ECA00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3189999222" sldId="296"/>
            <ac:spMk id="10" creationId="{D6E46C43-4BF3-4DF5-9AD4-7657B28C28EA}"/>
          </ac:spMkLst>
        </pc:spChg>
        <pc:grpChg chg="add mod">
          <ac:chgData name="R H" userId="7863155b6774aad0" providerId="LiveId" clId="{DCA2A00D-6011-4A1E-A854-30192B6FEAE5}" dt="2023-10-16T14:47:51.967" v="198"/>
          <ac:grpSpMkLst>
            <pc:docMk/>
            <pc:sldMk cId="3189999222" sldId="296"/>
            <ac:grpSpMk id="4" creationId="{66AEBA53-E5F3-EBBB-B286-205778436329}"/>
          </ac:grpSpMkLst>
        </pc:grpChg>
        <pc:grpChg chg="del mod">
          <ac:chgData name="R H" userId="7863155b6774aad0" providerId="LiveId" clId="{DCA2A00D-6011-4A1E-A854-30192B6FEAE5}" dt="2023-10-16T14:47:51.407" v="197" actId="478"/>
          <ac:grpSpMkLst>
            <pc:docMk/>
            <pc:sldMk cId="3189999222" sldId="296"/>
            <ac:grpSpMk id="8" creationId="{F7520603-7DC4-4A07-AA30-4AA4B23FC9F3}"/>
          </ac:grpSpMkLst>
        </pc:grpChg>
      </pc:sldChg>
      <pc:sldChg chg="addSp delSp modSp mod modTransition modAnim modNotes">
        <pc:chgData name="R H" userId="7863155b6774aad0" providerId="LiveId" clId="{DCA2A00D-6011-4A1E-A854-30192B6FEAE5}" dt="2023-10-18T21:18:19.395" v="311"/>
        <pc:sldMkLst>
          <pc:docMk/>
          <pc:sldMk cId="4268440215" sldId="297"/>
        </pc:sldMkLst>
        <pc:spChg chg="mod">
          <ac:chgData name="R H" userId="7863155b6774aad0" providerId="LiveId" clId="{DCA2A00D-6011-4A1E-A854-30192B6FEAE5}" dt="2023-10-16T14:48:52.430" v="213" actId="255"/>
          <ac:spMkLst>
            <pc:docMk/>
            <pc:sldMk cId="4268440215" sldId="297"/>
            <ac:spMk id="2" creationId="{72A134EF-E80A-4E1C-B0E5-6EB29E178264}"/>
          </ac:spMkLst>
        </pc:spChg>
        <pc:spChg chg="mod">
          <ac:chgData name="R H" userId="7863155b6774aad0" providerId="LiveId" clId="{DCA2A00D-6011-4A1E-A854-30192B6FEAE5}" dt="2023-10-16T14:49:04.499" v="217" actId="255"/>
          <ac:spMkLst>
            <pc:docMk/>
            <pc:sldMk cId="4268440215" sldId="297"/>
            <ac:spMk id="3" creationId="{FABB0417-5F80-454C-90F3-E235E16D80CB}"/>
          </ac:spMkLst>
        </pc:spChg>
        <pc:spChg chg="mod">
          <ac:chgData name="R H" userId="7863155b6774aad0" providerId="LiveId" clId="{DCA2A00D-6011-4A1E-A854-30192B6FEAE5}" dt="2023-10-16T14:47:57.323" v="200"/>
          <ac:spMkLst>
            <pc:docMk/>
            <pc:sldMk cId="4268440215" sldId="297"/>
            <ac:spMk id="5" creationId="{A17FADE7-80CE-5AD5-7FFF-223169B1E434}"/>
          </ac:spMkLst>
        </pc:spChg>
        <pc:spChg chg="mod">
          <ac:chgData name="R H" userId="7863155b6774aad0" providerId="LiveId" clId="{DCA2A00D-6011-4A1E-A854-30192B6FEAE5}" dt="2023-10-16T14:47:57.323" v="200"/>
          <ac:spMkLst>
            <pc:docMk/>
            <pc:sldMk cId="4268440215" sldId="297"/>
            <ac:spMk id="6" creationId="{00277AAE-EB1D-C211-DE75-CEBF11998B05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4268440215" sldId="297"/>
            <ac:spMk id="9" creationId="{B6976ED5-95BB-440B-9EBA-6F4CD96ECA00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4268440215" sldId="297"/>
            <ac:spMk id="10" creationId="{D6E46C43-4BF3-4DF5-9AD4-7657B28C28EA}"/>
          </ac:spMkLst>
        </pc:spChg>
        <pc:grpChg chg="add mod">
          <ac:chgData name="R H" userId="7863155b6774aad0" providerId="LiveId" clId="{DCA2A00D-6011-4A1E-A854-30192B6FEAE5}" dt="2023-10-16T14:47:57.323" v="200"/>
          <ac:grpSpMkLst>
            <pc:docMk/>
            <pc:sldMk cId="4268440215" sldId="297"/>
            <ac:grpSpMk id="4" creationId="{0D9B5D1D-F3D7-70CA-3442-C1B2AA7FDFE5}"/>
          </ac:grpSpMkLst>
        </pc:grpChg>
        <pc:grpChg chg="del mod">
          <ac:chgData name="R H" userId="7863155b6774aad0" providerId="LiveId" clId="{DCA2A00D-6011-4A1E-A854-30192B6FEAE5}" dt="2023-10-16T14:47:56.767" v="199" actId="478"/>
          <ac:grpSpMkLst>
            <pc:docMk/>
            <pc:sldMk cId="4268440215" sldId="297"/>
            <ac:grpSpMk id="8" creationId="{F7520603-7DC4-4A07-AA30-4AA4B23FC9F3}"/>
          </ac:grpSpMkLst>
        </pc:grpChg>
      </pc:sldChg>
      <pc:sldChg chg="addSp delSp modSp mod modTransition modAnim modNotes">
        <pc:chgData name="R H" userId="7863155b6774aad0" providerId="LiveId" clId="{DCA2A00D-6011-4A1E-A854-30192B6FEAE5}" dt="2023-10-18T21:18:19.395" v="311"/>
        <pc:sldMkLst>
          <pc:docMk/>
          <pc:sldMk cId="84614842" sldId="298"/>
        </pc:sldMkLst>
        <pc:spChg chg="mod">
          <ac:chgData name="R H" userId="7863155b6774aad0" providerId="LiveId" clId="{DCA2A00D-6011-4A1E-A854-30192B6FEAE5}" dt="2023-10-16T14:49:08.757" v="218" actId="255"/>
          <ac:spMkLst>
            <pc:docMk/>
            <pc:sldMk cId="84614842" sldId="298"/>
            <ac:spMk id="2" creationId="{72A134EF-E80A-4E1C-B0E5-6EB29E178264}"/>
          </ac:spMkLst>
        </pc:spChg>
        <pc:spChg chg="mod">
          <ac:chgData name="R H" userId="7863155b6774aad0" providerId="LiveId" clId="{DCA2A00D-6011-4A1E-A854-30192B6FEAE5}" dt="2023-10-16T14:49:18.989" v="222" actId="255"/>
          <ac:spMkLst>
            <pc:docMk/>
            <pc:sldMk cId="84614842" sldId="298"/>
            <ac:spMk id="3" creationId="{FABB0417-5F80-454C-90F3-E235E16D80CB}"/>
          </ac:spMkLst>
        </pc:spChg>
        <pc:spChg chg="mod">
          <ac:chgData name="R H" userId="7863155b6774aad0" providerId="LiveId" clId="{DCA2A00D-6011-4A1E-A854-30192B6FEAE5}" dt="2023-10-16T14:48:02.102" v="202"/>
          <ac:spMkLst>
            <pc:docMk/>
            <pc:sldMk cId="84614842" sldId="298"/>
            <ac:spMk id="5" creationId="{CA901707-A25E-E602-1080-F6F6C0377B39}"/>
          </ac:spMkLst>
        </pc:spChg>
        <pc:spChg chg="mod">
          <ac:chgData name="R H" userId="7863155b6774aad0" providerId="LiveId" clId="{DCA2A00D-6011-4A1E-A854-30192B6FEAE5}" dt="2023-10-16T14:48:02.102" v="202"/>
          <ac:spMkLst>
            <pc:docMk/>
            <pc:sldMk cId="84614842" sldId="298"/>
            <ac:spMk id="6" creationId="{870296B0-CC5F-AF52-11B4-DCE96CE78EE3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84614842" sldId="298"/>
            <ac:spMk id="9" creationId="{B6976ED5-95BB-440B-9EBA-6F4CD96ECA00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84614842" sldId="298"/>
            <ac:spMk id="10" creationId="{D6E46C43-4BF3-4DF5-9AD4-7657B28C28EA}"/>
          </ac:spMkLst>
        </pc:spChg>
        <pc:grpChg chg="add mod">
          <ac:chgData name="R H" userId="7863155b6774aad0" providerId="LiveId" clId="{DCA2A00D-6011-4A1E-A854-30192B6FEAE5}" dt="2023-10-16T14:48:02.102" v="202"/>
          <ac:grpSpMkLst>
            <pc:docMk/>
            <pc:sldMk cId="84614842" sldId="298"/>
            <ac:grpSpMk id="4" creationId="{C408F1CB-27AB-6606-4FE3-ADDA487CED8E}"/>
          </ac:grpSpMkLst>
        </pc:grpChg>
        <pc:grpChg chg="del mod">
          <ac:chgData name="R H" userId="7863155b6774aad0" providerId="LiveId" clId="{DCA2A00D-6011-4A1E-A854-30192B6FEAE5}" dt="2023-10-16T14:48:01.586" v="201" actId="478"/>
          <ac:grpSpMkLst>
            <pc:docMk/>
            <pc:sldMk cId="84614842" sldId="298"/>
            <ac:grpSpMk id="8" creationId="{F7520603-7DC4-4A07-AA30-4AA4B23FC9F3}"/>
          </ac:grpSpMkLst>
        </pc:grpChg>
      </pc:sldChg>
      <pc:sldChg chg="modSp mod modTransition modNotes modNotesTx">
        <pc:chgData name="R H" userId="7863155b6774aad0" providerId="LiveId" clId="{DCA2A00D-6011-4A1E-A854-30192B6FEAE5}" dt="2023-10-18T21:37:22.794" v="324" actId="20577"/>
        <pc:sldMkLst>
          <pc:docMk/>
          <pc:sldMk cId="2435816769" sldId="299"/>
        </pc:sldMkLst>
        <pc:spChg chg="mod">
          <ac:chgData name="R H" userId="7863155b6774aad0" providerId="LiveId" clId="{DCA2A00D-6011-4A1E-A854-30192B6FEAE5}" dt="2023-10-16T14:44:12.013" v="156" actId="255"/>
          <ac:spMkLst>
            <pc:docMk/>
            <pc:sldMk cId="2435816769" sldId="299"/>
            <ac:spMk id="2" creationId="{89019910-E1E9-4264-B17E-1EF7465927F5}"/>
          </ac:spMkLst>
        </pc:spChg>
        <pc:spChg chg="mod">
          <ac:chgData name="R H" userId="7863155b6774aad0" providerId="LiveId" clId="{DCA2A00D-6011-4A1E-A854-30192B6FEAE5}" dt="2023-10-16T14:44:52.035" v="166" actId="6549"/>
          <ac:spMkLst>
            <pc:docMk/>
            <pc:sldMk cId="2435816769" sldId="299"/>
            <ac:spMk id="3" creationId="{26537B3B-0A7F-4347-9694-8DC4C36E5546}"/>
          </ac:spMkLst>
        </pc:spChg>
        <pc:spChg chg="mod">
          <ac:chgData name="R H" userId="7863155b6774aad0" providerId="LiveId" clId="{DCA2A00D-6011-4A1E-A854-30192B6FEAE5}" dt="2023-10-16T14:44:31.623" v="160" actId="14100"/>
          <ac:spMkLst>
            <pc:docMk/>
            <pc:sldMk cId="2435816769" sldId="299"/>
            <ac:spMk id="4" creationId="{4FC49E84-16CD-4E1D-A909-61E03A281383}"/>
          </ac:spMkLst>
        </pc:spChg>
        <pc:spChg chg="mod">
          <ac:chgData name="R H" userId="7863155b6774aad0" providerId="LiveId" clId="{DCA2A00D-6011-4A1E-A854-30192B6FEAE5}" dt="2023-10-16T14:44:00.200" v="152" actId="14100"/>
          <ac:spMkLst>
            <pc:docMk/>
            <pc:sldMk cId="2435816769" sldId="299"/>
            <ac:spMk id="5" creationId="{E0BE5220-ECAC-47F0-ADE6-69175B776490}"/>
          </ac:spMkLst>
        </pc:spChg>
        <pc:spChg chg="mod">
          <ac:chgData name="R H" userId="7863155b6774aad0" providerId="LiveId" clId="{DCA2A00D-6011-4A1E-A854-30192B6FEAE5}" dt="2023-10-16T14:45:37.118" v="175" actId="1076"/>
          <ac:spMkLst>
            <pc:docMk/>
            <pc:sldMk cId="2435816769" sldId="299"/>
            <ac:spMk id="6" creationId="{D953F01E-DE08-473A-8AEA-5552BAFD0D5B}"/>
          </ac:spMkLst>
        </pc:spChg>
      </pc:sldChg>
      <pc:sldChg chg="modSp del modNotes">
        <pc:chgData name="R H" userId="7863155b6774aad0" providerId="LiveId" clId="{DCA2A00D-6011-4A1E-A854-30192B6FEAE5}" dt="2023-10-16T14:49:42.889" v="227" actId="47"/>
        <pc:sldMkLst>
          <pc:docMk/>
          <pc:sldMk cId="2713933851" sldId="300"/>
        </pc:sldMkLst>
        <pc:spChg chg="mod">
          <ac:chgData name="R H" userId="7863155b6774aad0" providerId="LiveId" clId="{DCA2A00D-6011-4A1E-A854-30192B6FEAE5}" dt="2023-10-16T13:48:27.741" v="0"/>
          <ac:spMkLst>
            <pc:docMk/>
            <pc:sldMk cId="2713933851" sldId="300"/>
            <ac:spMk id="2" creationId="{70C9FCE9-CDCD-47F7-88DF-B334B3B24039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2713933851" sldId="300"/>
            <ac:spMk id="3" creationId="{7E401570-463D-4310-8EA0-B60CCBB68230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k cId="2713933851" sldId="300"/>
            <ac:spMk id="5" creationId="{7FF8654F-E773-4C9E-870B-20A05B272BC2}"/>
          </ac:spMkLst>
        </pc:spChg>
      </pc:sldChg>
      <pc:sldChg chg="modSp add mod modTransition modNotesTx">
        <pc:chgData name="R H" userId="7863155b6774aad0" providerId="LiveId" clId="{DCA2A00D-6011-4A1E-A854-30192B6FEAE5}" dt="2023-10-18T21:18:19.395" v="311"/>
        <pc:sldMkLst>
          <pc:docMk/>
          <pc:sldMk cId="3750021984" sldId="301"/>
        </pc:sldMkLst>
        <pc:spChg chg="mod">
          <ac:chgData name="R H" userId="7863155b6774aad0" providerId="LiveId" clId="{DCA2A00D-6011-4A1E-A854-30192B6FEAE5}" dt="2023-10-16T13:49:08.009" v="10" actId="207"/>
          <ac:spMkLst>
            <pc:docMk/>
            <pc:sldMk cId="3750021984" sldId="301"/>
            <ac:spMk id="3" creationId="{7E401570-463D-4310-8EA0-B60CCBB68230}"/>
          </ac:spMkLst>
        </pc:spChg>
      </pc:sldChg>
      <pc:sldChg chg="modSp add mod modTransition modNotesTx">
        <pc:chgData name="R H" userId="7863155b6774aad0" providerId="LiveId" clId="{DCA2A00D-6011-4A1E-A854-30192B6FEAE5}" dt="2023-10-18T21:18:19.395" v="311"/>
        <pc:sldMkLst>
          <pc:docMk/>
          <pc:sldMk cId="1687270563" sldId="302"/>
        </pc:sldMkLst>
        <pc:spChg chg="mod">
          <ac:chgData name="R H" userId="7863155b6774aad0" providerId="LiveId" clId="{DCA2A00D-6011-4A1E-A854-30192B6FEAE5}" dt="2023-10-16T14:49:36.130" v="225" actId="207"/>
          <ac:spMkLst>
            <pc:docMk/>
            <pc:sldMk cId="1687270563" sldId="302"/>
            <ac:spMk id="3" creationId="{7E401570-463D-4310-8EA0-B60CCBB68230}"/>
          </ac:spMkLst>
        </pc:spChg>
      </pc:sldChg>
      <pc:sldChg chg="addSp delSp modSp new mod modTransition setBg modNotesTx">
        <pc:chgData name="R H" userId="7863155b6774aad0" providerId="LiveId" clId="{DCA2A00D-6011-4A1E-A854-30192B6FEAE5}" dt="2023-10-18T21:18:19.395" v="311"/>
        <pc:sldMkLst>
          <pc:docMk/>
          <pc:sldMk cId="3055909500" sldId="303"/>
        </pc:sldMkLst>
        <pc:spChg chg="del">
          <ac:chgData name="R H" userId="7863155b6774aad0" providerId="LiveId" clId="{DCA2A00D-6011-4A1E-A854-30192B6FEAE5}" dt="2023-10-18T21:01:26.491" v="244" actId="478"/>
          <ac:spMkLst>
            <pc:docMk/>
            <pc:sldMk cId="3055909500" sldId="303"/>
            <ac:spMk id="2" creationId="{B5700929-C21A-03B0-74EA-172521FBBA61}"/>
          </ac:spMkLst>
        </pc:spChg>
        <pc:spChg chg="del">
          <ac:chgData name="R H" userId="7863155b6774aad0" providerId="LiveId" clId="{DCA2A00D-6011-4A1E-A854-30192B6FEAE5}" dt="2023-10-18T21:01:26.491" v="244" actId="478"/>
          <ac:spMkLst>
            <pc:docMk/>
            <pc:sldMk cId="3055909500" sldId="303"/>
            <ac:spMk id="3" creationId="{958A857D-E81B-7D65-A9C2-FF0FAE56AE5B}"/>
          </ac:spMkLst>
        </pc:spChg>
        <pc:grpChg chg="add del">
          <ac:chgData name="R H" userId="7863155b6774aad0" providerId="LiveId" clId="{DCA2A00D-6011-4A1E-A854-30192B6FEAE5}" dt="2023-10-18T21:01:36.628" v="248" actId="26606"/>
          <ac:grpSpMkLst>
            <pc:docMk/>
            <pc:sldMk cId="3055909500" sldId="303"/>
            <ac:grpSpMk id="1031" creationId="{723C66ED-DBBF-12CA-7F5E-813E0E7D036A}"/>
          </ac:grpSpMkLst>
        </pc:grpChg>
        <pc:picChg chg="add mod">
          <ac:chgData name="R H" userId="7863155b6774aad0" providerId="LiveId" clId="{DCA2A00D-6011-4A1E-A854-30192B6FEAE5}" dt="2023-10-18T21:01:36.628" v="248" actId="26606"/>
          <ac:picMkLst>
            <pc:docMk/>
            <pc:sldMk cId="3055909500" sldId="303"/>
            <ac:picMk id="1026" creationId="{8F374460-BF6F-DEB7-4F96-2025C1895774}"/>
          </ac:picMkLst>
        </pc:picChg>
      </pc:sldChg>
      <pc:sldMasterChg chg="modSp modSldLayout">
        <pc:chgData name="R H" userId="7863155b6774aad0" providerId="LiveId" clId="{DCA2A00D-6011-4A1E-A854-30192B6FEAE5}" dt="2023-10-16T13:48:27.741" v="0"/>
        <pc:sldMasterMkLst>
          <pc:docMk/>
          <pc:sldMasterMk cId="2694469259" sldId="2147483660"/>
        </pc:sldMasterMkLst>
        <pc:spChg chg="mod">
          <ac:chgData name="R H" userId="7863155b6774aad0" providerId="LiveId" clId="{DCA2A00D-6011-4A1E-A854-30192B6FEAE5}" dt="2023-10-16T13:48:27.741" v="0"/>
          <ac:spMkLst>
            <pc:docMk/>
            <pc:sldMasterMk cId="2694469259" sldId="2147483660"/>
            <ac:spMk id="2" creationId="{00000000-0000-0000-0000-000000000000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asterMk cId="2694469259" sldId="2147483660"/>
            <ac:spMk id="3" creationId="{00000000-0000-0000-0000-000000000000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asterMk cId="2694469259" sldId="2147483660"/>
            <ac:spMk id="4" creationId="{00000000-0000-0000-0000-000000000000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asterMk cId="2694469259" sldId="2147483660"/>
            <ac:spMk id="5" creationId="{00000000-0000-0000-0000-000000000000}"/>
          </ac:spMkLst>
        </pc:spChg>
        <pc:spChg chg="mod">
          <ac:chgData name="R H" userId="7863155b6774aad0" providerId="LiveId" clId="{DCA2A00D-6011-4A1E-A854-30192B6FEAE5}" dt="2023-10-16T13:48:27.741" v="0"/>
          <ac:spMkLst>
            <pc:docMk/>
            <pc:sldMasterMk cId="2694469259" sldId="2147483660"/>
            <ac:spMk id="6" creationId="{00000000-0000-0000-0000-000000000000}"/>
          </ac:spMkLst>
        </pc:spChg>
        <pc:sldLayoutChg chg="modSp">
          <pc:chgData name="R H" userId="7863155b6774aad0" providerId="LiveId" clId="{DCA2A00D-6011-4A1E-A854-30192B6FEAE5}" dt="2023-10-16T13:48:27.741" v="0"/>
          <pc:sldLayoutMkLst>
            <pc:docMk/>
            <pc:sldMasterMk cId="2694469259" sldId="2147483660"/>
            <pc:sldLayoutMk cId="1665916571" sldId="2147483661"/>
          </pc:sldLayoutMkLst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1665916571" sldId="2147483661"/>
              <ac:spMk id="2" creationId="{00000000-0000-0000-0000-000000000000}"/>
            </ac:spMkLst>
          </pc:spChg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1665916571" sldId="2147483661"/>
              <ac:spMk id="3" creationId="{00000000-0000-0000-0000-000000000000}"/>
            </ac:spMkLst>
          </pc:spChg>
        </pc:sldLayoutChg>
        <pc:sldLayoutChg chg="modSp">
          <pc:chgData name="R H" userId="7863155b6774aad0" providerId="LiveId" clId="{DCA2A00D-6011-4A1E-A854-30192B6FEAE5}" dt="2023-10-16T13:48:27.741" v="0"/>
          <pc:sldLayoutMkLst>
            <pc:docMk/>
            <pc:sldMasterMk cId="2694469259" sldId="2147483660"/>
            <pc:sldLayoutMk cId="2837395664" sldId="2147483663"/>
          </pc:sldLayoutMkLst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2837395664" sldId="2147483663"/>
              <ac:spMk id="2" creationId="{00000000-0000-0000-0000-000000000000}"/>
            </ac:spMkLst>
          </pc:spChg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2837395664" sldId="2147483663"/>
              <ac:spMk id="3" creationId="{00000000-0000-0000-0000-000000000000}"/>
            </ac:spMkLst>
          </pc:spChg>
        </pc:sldLayoutChg>
        <pc:sldLayoutChg chg="modSp">
          <pc:chgData name="R H" userId="7863155b6774aad0" providerId="LiveId" clId="{DCA2A00D-6011-4A1E-A854-30192B6FEAE5}" dt="2023-10-16T13:48:27.741" v="0"/>
          <pc:sldLayoutMkLst>
            <pc:docMk/>
            <pc:sldMasterMk cId="2694469259" sldId="2147483660"/>
            <pc:sldLayoutMk cId="1463678851" sldId="2147483664"/>
          </pc:sldLayoutMkLst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1463678851" sldId="2147483664"/>
              <ac:spMk id="3" creationId="{00000000-0000-0000-0000-000000000000}"/>
            </ac:spMkLst>
          </pc:spChg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1463678851" sldId="2147483664"/>
              <ac:spMk id="4" creationId="{00000000-0000-0000-0000-000000000000}"/>
            </ac:spMkLst>
          </pc:spChg>
        </pc:sldLayoutChg>
        <pc:sldLayoutChg chg="modSp">
          <pc:chgData name="R H" userId="7863155b6774aad0" providerId="LiveId" clId="{DCA2A00D-6011-4A1E-A854-30192B6FEAE5}" dt="2023-10-16T13:48:27.741" v="0"/>
          <pc:sldLayoutMkLst>
            <pc:docMk/>
            <pc:sldMasterMk cId="2694469259" sldId="2147483660"/>
            <pc:sldLayoutMk cId="501589776" sldId="2147483665"/>
          </pc:sldLayoutMkLst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501589776" sldId="2147483665"/>
              <ac:spMk id="2" creationId="{00000000-0000-0000-0000-000000000000}"/>
            </ac:spMkLst>
          </pc:spChg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501589776" sldId="2147483665"/>
              <ac:spMk id="3" creationId="{00000000-0000-0000-0000-000000000000}"/>
            </ac:spMkLst>
          </pc:spChg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501589776" sldId="2147483665"/>
              <ac:spMk id="4" creationId="{00000000-0000-0000-0000-000000000000}"/>
            </ac:spMkLst>
          </pc:spChg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501589776" sldId="2147483665"/>
              <ac:spMk id="5" creationId="{00000000-0000-0000-0000-000000000000}"/>
            </ac:spMkLst>
          </pc:spChg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501589776" sldId="2147483665"/>
              <ac:spMk id="6" creationId="{00000000-0000-0000-0000-000000000000}"/>
            </ac:spMkLst>
          </pc:spChg>
        </pc:sldLayoutChg>
        <pc:sldLayoutChg chg="modSp">
          <pc:chgData name="R H" userId="7863155b6774aad0" providerId="LiveId" clId="{DCA2A00D-6011-4A1E-A854-30192B6FEAE5}" dt="2023-10-16T13:48:27.741" v="0"/>
          <pc:sldLayoutMkLst>
            <pc:docMk/>
            <pc:sldMasterMk cId="2694469259" sldId="2147483660"/>
            <pc:sldLayoutMk cId="2484798258" sldId="2147483668"/>
          </pc:sldLayoutMkLst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2484798258" sldId="2147483668"/>
              <ac:spMk id="2" creationId="{00000000-0000-0000-0000-000000000000}"/>
            </ac:spMkLst>
          </pc:spChg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2484798258" sldId="2147483668"/>
              <ac:spMk id="3" creationId="{00000000-0000-0000-0000-000000000000}"/>
            </ac:spMkLst>
          </pc:spChg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2484798258" sldId="2147483668"/>
              <ac:spMk id="4" creationId="{00000000-0000-0000-0000-000000000000}"/>
            </ac:spMkLst>
          </pc:spChg>
        </pc:sldLayoutChg>
        <pc:sldLayoutChg chg="modSp">
          <pc:chgData name="R H" userId="7863155b6774aad0" providerId="LiveId" clId="{DCA2A00D-6011-4A1E-A854-30192B6FEAE5}" dt="2023-10-16T13:48:27.741" v="0"/>
          <pc:sldLayoutMkLst>
            <pc:docMk/>
            <pc:sldMasterMk cId="2694469259" sldId="2147483660"/>
            <pc:sldLayoutMk cId="3364008580" sldId="2147483669"/>
          </pc:sldLayoutMkLst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3364008580" sldId="2147483669"/>
              <ac:spMk id="2" creationId="{00000000-0000-0000-0000-000000000000}"/>
            </ac:spMkLst>
          </pc:spChg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3364008580" sldId="2147483669"/>
              <ac:spMk id="3" creationId="{00000000-0000-0000-0000-000000000000}"/>
            </ac:spMkLst>
          </pc:spChg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3364008580" sldId="2147483669"/>
              <ac:spMk id="4" creationId="{00000000-0000-0000-0000-000000000000}"/>
            </ac:spMkLst>
          </pc:spChg>
        </pc:sldLayoutChg>
        <pc:sldLayoutChg chg="modSp">
          <pc:chgData name="R H" userId="7863155b6774aad0" providerId="LiveId" clId="{DCA2A00D-6011-4A1E-A854-30192B6FEAE5}" dt="2023-10-16T13:48:27.741" v="0"/>
          <pc:sldLayoutMkLst>
            <pc:docMk/>
            <pc:sldMasterMk cId="2694469259" sldId="2147483660"/>
            <pc:sldLayoutMk cId="612139550" sldId="2147483671"/>
          </pc:sldLayoutMkLst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612139550" sldId="2147483671"/>
              <ac:spMk id="2" creationId="{00000000-0000-0000-0000-000000000000}"/>
            </ac:spMkLst>
          </pc:spChg>
          <pc:spChg chg="mod">
            <ac:chgData name="R H" userId="7863155b6774aad0" providerId="LiveId" clId="{DCA2A00D-6011-4A1E-A854-30192B6FEAE5}" dt="2023-10-16T13:48:27.741" v="0"/>
            <ac:spMkLst>
              <pc:docMk/>
              <pc:sldMasterMk cId="2694469259" sldId="2147483660"/>
              <pc:sldLayoutMk cId="612139550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R H" userId="7863155b6774aad0" providerId="LiveId" clId="{B1CA51A8-E482-4575-BB4A-6BB045678286}"/>
    <pc:docChg chg="custSel modSld">
      <pc:chgData name="R H" userId="7863155b6774aad0" providerId="LiveId" clId="{B1CA51A8-E482-4575-BB4A-6BB045678286}" dt="2023-05-08T21:21:24.464" v="65" actId="115"/>
      <pc:docMkLst>
        <pc:docMk/>
      </pc:docMkLst>
      <pc:sldChg chg="modNotesTx">
        <pc:chgData name="R H" userId="7863155b6774aad0" providerId="LiveId" clId="{B1CA51A8-E482-4575-BB4A-6BB045678286}" dt="2023-05-08T21:21:24.464" v="65" actId="115"/>
        <pc:sldMkLst>
          <pc:docMk/>
          <pc:sldMk cId="3394236852" sldId="286"/>
        </pc:sldMkLst>
      </pc:sldChg>
    </pc:docChg>
  </pc:docChgLst>
  <pc:docChgLst>
    <pc:chgData name="R H" userId="7863155b6774aad0" providerId="LiveId" clId="{92D9A207-B567-4A85-9FB5-FF992B2BABA1}"/>
    <pc:docChg chg="undo custSel addSld delSld modSld addSection delSection">
      <pc:chgData name="R H" userId="7863155b6774aad0" providerId="LiveId" clId="{92D9A207-B567-4A85-9FB5-FF992B2BABA1}" dt="2024-01-21T01:24:15.929" v="237" actId="20577"/>
      <pc:docMkLst>
        <pc:docMk/>
      </pc:docMkLst>
      <pc:sldChg chg="addSp modSp del modTransition modNotesTx">
        <pc:chgData name="R H" userId="7863155b6774aad0" providerId="LiveId" clId="{92D9A207-B567-4A85-9FB5-FF992B2BABA1}" dt="2024-01-21T01:21:42.617" v="210" actId="47"/>
        <pc:sldMkLst>
          <pc:docMk/>
          <pc:sldMk cId="1042166255" sldId="256"/>
        </pc:sldMkLst>
        <pc:spChg chg="add mod">
          <ac:chgData name="R H" userId="7863155b6774aad0" providerId="LiveId" clId="{92D9A207-B567-4A85-9FB5-FF992B2BABA1}" dt="2024-01-19T17:19:19.285" v="39"/>
          <ac:spMkLst>
            <pc:docMk/>
            <pc:sldMk cId="1042166255" sldId="256"/>
            <ac:spMk id="3" creationId="{D8E8B292-248D-3B1D-E28E-DC4B8DCFF7D6}"/>
          </ac:spMkLst>
        </pc:spChg>
        <pc:picChg chg="mod">
          <ac:chgData name="R H" userId="7863155b6774aad0" providerId="LiveId" clId="{92D9A207-B567-4A85-9FB5-FF992B2BABA1}" dt="2024-01-19T17:19:23.618" v="40" actId="14100"/>
          <ac:picMkLst>
            <pc:docMk/>
            <pc:sldMk cId="1042166255" sldId="256"/>
            <ac:picMk id="2" creationId="{960DA810-7882-4619-86D7-AF6166FB0952}"/>
          </ac:picMkLst>
        </pc:picChg>
      </pc:sldChg>
      <pc:sldChg chg="addSp delSp modSp mod modTransition modNotesTx">
        <pc:chgData name="R H" userId="7863155b6774aad0" providerId="LiveId" clId="{92D9A207-B567-4A85-9FB5-FF992B2BABA1}" dt="2024-01-21T01:24:15.929" v="237" actId="20577"/>
        <pc:sldMkLst>
          <pc:docMk/>
          <pc:sldMk cId="2446794928" sldId="273"/>
        </pc:sldMkLst>
        <pc:spChg chg="del">
          <ac:chgData name="R H" userId="7863155b6774aad0" providerId="LiveId" clId="{92D9A207-B567-4A85-9FB5-FF992B2BABA1}" dt="2024-01-19T17:30:40.664" v="62" actId="478"/>
          <ac:spMkLst>
            <pc:docMk/>
            <pc:sldMk cId="2446794928" sldId="273"/>
            <ac:spMk id="2" creationId="{72A134EF-E80A-4E1C-B0E5-6EB29E178264}"/>
          </ac:spMkLst>
        </pc:spChg>
        <pc:spChg chg="add del mod">
          <ac:chgData name="R H" userId="7863155b6774aad0" providerId="LiveId" clId="{92D9A207-B567-4A85-9FB5-FF992B2BABA1}" dt="2024-01-19T17:30:42.649" v="63" actId="478"/>
          <ac:spMkLst>
            <pc:docMk/>
            <pc:sldMk cId="2446794928" sldId="273"/>
            <ac:spMk id="4" creationId="{5BFCB0B4-99F0-8D12-F960-89851D1A433F}"/>
          </ac:spMkLst>
        </pc:spChg>
        <pc:spChg chg="mod">
          <ac:chgData name="R H" userId="7863155b6774aad0" providerId="LiveId" clId="{92D9A207-B567-4A85-9FB5-FF992B2BABA1}" dt="2024-01-21T01:24:15.929" v="237" actId="20577"/>
          <ac:spMkLst>
            <pc:docMk/>
            <pc:sldMk cId="2446794928" sldId="273"/>
            <ac:spMk id="6" creationId="{28A46BF2-5ECC-4165-AA93-C850B4F6D92F}"/>
          </ac:spMkLst>
        </pc:spChg>
        <pc:spChg chg="add mod">
          <ac:chgData name="R H" userId="7863155b6774aad0" providerId="LiveId" clId="{92D9A207-B567-4A85-9FB5-FF992B2BABA1}" dt="2024-01-19T17:31:58.041" v="76" actId="1076"/>
          <ac:spMkLst>
            <pc:docMk/>
            <pc:sldMk cId="2446794928" sldId="273"/>
            <ac:spMk id="8" creationId="{483C23A7-146B-3B5A-0411-2A5843C1D32E}"/>
          </ac:spMkLst>
        </pc:spChg>
        <pc:grpChg chg="mod">
          <ac:chgData name="R H" userId="7863155b6774aad0" providerId="LiveId" clId="{92D9A207-B567-4A85-9FB5-FF992B2BABA1}" dt="2024-01-19T17:31:54.231" v="75" actId="14100"/>
          <ac:grpSpMkLst>
            <pc:docMk/>
            <pc:sldMk cId="2446794928" sldId="273"/>
            <ac:grpSpMk id="7" creationId="{EAB93574-C4D8-406C-9B72-28DB8F602CD2}"/>
          </ac:grpSpMkLst>
        </pc:grpChg>
      </pc:sldChg>
      <pc:sldChg chg="addSp delSp modSp mod modTransition">
        <pc:chgData name="R H" userId="7863155b6774aad0" providerId="LiveId" clId="{92D9A207-B567-4A85-9FB5-FF992B2BABA1}" dt="2024-01-20T18:34:52.465" v="199"/>
        <pc:sldMkLst>
          <pc:docMk/>
          <pc:sldMk cId="4211749061" sldId="285"/>
        </pc:sldMkLst>
        <pc:graphicFrameChg chg="del">
          <ac:chgData name="R H" userId="7863155b6774aad0" providerId="LiveId" clId="{92D9A207-B567-4A85-9FB5-FF992B2BABA1}" dt="2024-01-19T16:37:58.491" v="1" actId="478"/>
          <ac:graphicFrameMkLst>
            <pc:docMk/>
            <pc:sldMk cId="4211749061" sldId="285"/>
            <ac:graphicFrameMk id="4" creationId="{FE9D1864-1204-48E5-B4AA-8CC9D637BD9B}"/>
          </ac:graphicFrameMkLst>
        </pc:graphicFrameChg>
        <pc:picChg chg="add mod">
          <ac:chgData name="R H" userId="7863155b6774aad0" providerId="LiveId" clId="{92D9A207-B567-4A85-9FB5-FF992B2BABA1}" dt="2024-01-19T16:38:15.920" v="6" actId="14100"/>
          <ac:picMkLst>
            <pc:docMk/>
            <pc:sldMk cId="4211749061" sldId="285"/>
            <ac:picMk id="3" creationId="{9EFD5905-BEA0-08EE-8239-95A551E0FAF7}"/>
          </ac:picMkLst>
        </pc:picChg>
      </pc:sldChg>
      <pc:sldChg chg="addSp delSp modSp mod modTransition modAnim modNotesTx">
        <pc:chgData name="R H" userId="7863155b6774aad0" providerId="LiveId" clId="{92D9A207-B567-4A85-9FB5-FF992B2BABA1}" dt="2024-01-20T18:34:52.465" v="199"/>
        <pc:sldMkLst>
          <pc:docMk/>
          <pc:sldMk cId="3394236852" sldId="286"/>
        </pc:sldMkLst>
        <pc:spChg chg="del">
          <ac:chgData name="R H" userId="7863155b6774aad0" providerId="LiveId" clId="{92D9A207-B567-4A85-9FB5-FF992B2BABA1}" dt="2024-01-19T17:45:23.222" v="87" actId="478"/>
          <ac:spMkLst>
            <pc:docMk/>
            <pc:sldMk cId="3394236852" sldId="286"/>
            <ac:spMk id="2" creationId="{72A134EF-E80A-4E1C-B0E5-6EB29E178264}"/>
          </ac:spMkLst>
        </pc:spChg>
        <pc:spChg chg="mod">
          <ac:chgData name="R H" userId="7863155b6774aad0" providerId="LiveId" clId="{92D9A207-B567-4A85-9FB5-FF992B2BABA1}" dt="2024-01-19T17:45:32.832" v="89" actId="1076"/>
          <ac:spMkLst>
            <pc:docMk/>
            <pc:sldMk cId="3394236852" sldId="286"/>
            <ac:spMk id="3" creationId="{FABB0417-5F80-454C-90F3-E235E16D80CB}"/>
          </ac:spMkLst>
        </pc:spChg>
        <pc:spChg chg="mod">
          <ac:chgData name="R H" userId="7863155b6774aad0" providerId="LiveId" clId="{92D9A207-B567-4A85-9FB5-FF992B2BABA1}" dt="2024-01-19T17:45:58.695" v="96" actId="14100"/>
          <ac:spMkLst>
            <pc:docMk/>
            <pc:sldMk cId="3394236852" sldId="286"/>
            <ac:spMk id="5" creationId="{68AF8B9E-0090-4803-A7EC-D59EC4A3DC11}"/>
          </ac:spMkLst>
        </pc:spChg>
        <pc:spChg chg="mod">
          <ac:chgData name="R H" userId="7863155b6774aad0" providerId="LiveId" clId="{92D9A207-B567-4A85-9FB5-FF992B2BABA1}" dt="2024-01-20T01:00:56.004" v="143" actId="115"/>
          <ac:spMkLst>
            <pc:docMk/>
            <pc:sldMk cId="3394236852" sldId="286"/>
            <ac:spMk id="6" creationId="{28A46BF2-5ECC-4165-AA93-C850B4F6D92F}"/>
          </ac:spMkLst>
        </pc:spChg>
        <pc:spChg chg="add del mod">
          <ac:chgData name="R H" userId="7863155b6774aad0" providerId="LiveId" clId="{92D9A207-B567-4A85-9FB5-FF992B2BABA1}" dt="2024-01-19T17:45:28.217" v="88" actId="478"/>
          <ac:spMkLst>
            <pc:docMk/>
            <pc:sldMk cId="3394236852" sldId="286"/>
            <ac:spMk id="8" creationId="{5C876678-C3B2-A437-3A06-522A575CB032}"/>
          </ac:spMkLst>
        </pc:spChg>
        <pc:spChg chg="add mod">
          <ac:chgData name="R H" userId="7863155b6774aad0" providerId="LiveId" clId="{92D9A207-B567-4A85-9FB5-FF992B2BABA1}" dt="2024-01-19T17:45:43.586" v="92" actId="14100"/>
          <ac:spMkLst>
            <pc:docMk/>
            <pc:sldMk cId="3394236852" sldId="286"/>
            <ac:spMk id="9" creationId="{0EE8CFF4-649E-B2C2-0903-0F63C77934FF}"/>
          </ac:spMkLst>
        </pc:spChg>
        <pc:graphicFrameChg chg="mod">
          <ac:chgData name="R H" userId="7863155b6774aad0" providerId="LiveId" clId="{92D9A207-B567-4A85-9FB5-FF992B2BABA1}" dt="2024-01-19T17:45:49.127" v="93" actId="14100"/>
          <ac:graphicFrameMkLst>
            <pc:docMk/>
            <pc:sldMk cId="3394236852" sldId="286"/>
            <ac:graphicFrameMk id="7" creationId="{EFA14B96-8A1F-49DD-87B5-DE07DE59372D}"/>
          </ac:graphicFrameMkLst>
        </pc:graphicFrameChg>
      </pc:sldChg>
      <pc:sldChg chg="addSp delSp modSp mod modTransition modAnim modNotesTx">
        <pc:chgData name="R H" userId="7863155b6774aad0" providerId="LiveId" clId="{92D9A207-B567-4A85-9FB5-FF992B2BABA1}" dt="2024-01-20T18:34:52.465" v="199"/>
        <pc:sldMkLst>
          <pc:docMk/>
          <pc:sldMk cId="967360502" sldId="287"/>
        </pc:sldMkLst>
        <pc:spChg chg="del">
          <ac:chgData name="R H" userId="7863155b6774aad0" providerId="LiveId" clId="{92D9A207-B567-4A85-9FB5-FF992B2BABA1}" dt="2024-01-20T01:21:11.758" v="154" actId="478"/>
          <ac:spMkLst>
            <pc:docMk/>
            <pc:sldMk cId="967360502" sldId="287"/>
            <ac:spMk id="2" creationId="{72A134EF-E80A-4E1C-B0E5-6EB29E178264}"/>
          </ac:spMkLst>
        </pc:spChg>
        <pc:spChg chg="mod">
          <ac:chgData name="R H" userId="7863155b6774aad0" providerId="LiveId" clId="{92D9A207-B567-4A85-9FB5-FF992B2BABA1}" dt="2024-01-20T01:21:56.360" v="164" actId="14100"/>
          <ac:spMkLst>
            <pc:docMk/>
            <pc:sldMk cId="967360502" sldId="287"/>
            <ac:spMk id="3" creationId="{FABB0417-5F80-454C-90F3-E235E16D80CB}"/>
          </ac:spMkLst>
        </pc:spChg>
        <pc:spChg chg="add del mod">
          <ac:chgData name="R H" userId="7863155b6774aad0" providerId="LiveId" clId="{92D9A207-B567-4A85-9FB5-FF992B2BABA1}" dt="2024-01-20T01:21:13.268" v="155" actId="478"/>
          <ac:spMkLst>
            <pc:docMk/>
            <pc:sldMk cId="967360502" sldId="287"/>
            <ac:spMk id="5" creationId="{9D13C6B6-1509-2200-E15D-3BBDE0F2CBC6}"/>
          </ac:spMkLst>
        </pc:spChg>
        <pc:spChg chg="add mod">
          <ac:chgData name="R H" userId="7863155b6774aad0" providerId="LiveId" clId="{92D9A207-B567-4A85-9FB5-FF992B2BABA1}" dt="2024-01-20T01:21:31.812" v="160"/>
          <ac:spMkLst>
            <pc:docMk/>
            <pc:sldMk cId="967360502" sldId="287"/>
            <ac:spMk id="6" creationId="{A113FA26-3FE6-4CF8-9F26-E3BB965A28F0}"/>
          </ac:spMkLst>
        </pc:spChg>
        <pc:spChg chg="mod">
          <ac:chgData name="R H" userId="7863155b6774aad0" providerId="LiveId" clId="{92D9A207-B567-4A85-9FB5-FF992B2BABA1}" dt="2024-01-20T01:22:48.718" v="170" actId="20577"/>
          <ac:spMkLst>
            <pc:docMk/>
            <pc:sldMk cId="967360502" sldId="287"/>
            <ac:spMk id="10" creationId="{D6E46C43-4BF3-4DF5-9AD4-7657B28C28EA}"/>
          </ac:spMkLst>
        </pc:spChg>
        <pc:spChg chg="add mod">
          <ac:chgData name="R H" userId="7863155b6774aad0" providerId="LiveId" clId="{92D9A207-B567-4A85-9FB5-FF992B2BABA1}" dt="2024-01-20T01:23:11.200" v="178" actId="14100"/>
          <ac:spMkLst>
            <pc:docMk/>
            <pc:sldMk cId="967360502" sldId="287"/>
            <ac:spMk id="11" creationId="{DF9CA30C-76C6-FB71-15B0-E7450A9F33D9}"/>
          </ac:spMkLst>
        </pc:spChg>
        <pc:grpChg chg="mod">
          <ac:chgData name="R H" userId="7863155b6774aad0" providerId="LiveId" clId="{92D9A207-B567-4A85-9FB5-FF992B2BABA1}" dt="2024-01-20T01:22:53.454" v="173" actId="1076"/>
          <ac:grpSpMkLst>
            <pc:docMk/>
            <pc:sldMk cId="967360502" sldId="287"/>
            <ac:grpSpMk id="8" creationId="{F7520603-7DC4-4A07-AA30-4AA4B23FC9F3}"/>
          </ac:grpSpMkLst>
        </pc:grpChg>
        <pc:picChg chg="add mod">
          <ac:chgData name="R H" userId="7863155b6774aad0" providerId="LiveId" clId="{92D9A207-B567-4A85-9FB5-FF992B2BABA1}" dt="2024-01-20T01:48:05.919" v="187" actId="14100"/>
          <ac:picMkLst>
            <pc:docMk/>
            <pc:sldMk cId="967360502" sldId="287"/>
            <ac:picMk id="9218" creationId="{5CD63E2E-E023-728C-07B8-D2030FF2A7D1}"/>
          </ac:picMkLst>
        </pc:picChg>
      </pc:sldChg>
      <pc:sldChg chg="addSp delSp modSp mod modTransition modAnim modNotesTx">
        <pc:chgData name="R H" userId="7863155b6774aad0" providerId="LiveId" clId="{92D9A207-B567-4A85-9FB5-FF992B2BABA1}" dt="2024-01-20T18:42:21.107" v="200"/>
        <pc:sldMkLst>
          <pc:docMk/>
          <pc:sldMk cId="2243645030" sldId="288"/>
        </pc:sldMkLst>
        <pc:spChg chg="del">
          <ac:chgData name="R H" userId="7863155b6774aad0" providerId="LiveId" clId="{92D9A207-B567-4A85-9FB5-FF992B2BABA1}" dt="2024-01-19T23:52:15.399" v="105" actId="478"/>
          <ac:spMkLst>
            <pc:docMk/>
            <pc:sldMk cId="2243645030" sldId="288"/>
            <ac:spMk id="2" creationId="{72A134EF-E80A-4E1C-B0E5-6EB29E178264}"/>
          </ac:spMkLst>
        </pc:spChg>
        <pc:spChg chg="mod">
          <ac:chgData name="R H" userId="7863155b6774aad0" providerId="LiveId" clId="{92D9A207-B567-4A85-9FB5-FF992B2BABA1}" dt="2024-01-19T23:52:27.306" v="108" actId="1076"/>
          <ac:spMkLst>
            <pc:docMk/>
            <pc:sldMk cId="2243645030" sldId="288"/>
            <ac:spMk id="3" creationId="{FABB0417-5F80-454C-90F3-E235E16D80CB}"/>
          </ac:spMkLst>
        </pc:spChg>
        <pc:spChg chg="add del mod">
          <ac:chgData name="R H" userId="7863155b6774aad0" providerId="LiveId" clId="{92D9A207-B567-4A85-9FB5-FF992B2BABA1}" dt="2024-01-19T23:52:17.898" v="106" actId="478"/>
          <ac:spMkLst>
            <pc:docMk/>
            <pc:sldMk cId="2243645030" sldId="288"/>
            <ac:spMk id="5" creationId="{BF95A439-132B-CAF1-523D-4BB5C22E737D}"/>
          </ac:spMkLst>
        </pc:spChg>
        <pc:spChg chg="add mod">
          <ac:chgData name="R H" userId="7863155b6774aad0" providerId="LiveId" clId="{92D9A207-B567-4A85-9FB5-FF992B2BABA1}" dt="2024-01-19T23:53:04.037" v="114"/>
          <ac:spMkLst>
            <pc:docMk/>
            <pc:sldMk cId="2243645030" sldId="288"/>
            <ac:spMk id="6" creationId="{5BC5A3FB-1EBC-9495-A14B-294E85ACA59A}"/>
          </ac:spMkLst>
        </pc:spChg>
        <pc:spChg chg="mod">
          <ac:chgData name="R H" userId="7863155b6774aad0" providerId="LiveId" clId="{92D9A207-B567-4A85-9FB5-FF992B2BABA1}" dt="2024-01-19T23:53:02.377" v="113" actId="14100"/>
          <ac:spMkLst>
            <pc:docMk/>
            <pc:sldMk cId="2243645030" sldId="288"/>
            <ac:spMk id="9" creationId="{04EACE38-5023-4B31-99D8-2F3F587C0C87}"/>
          </ac:spMkLst>
        </pc:spChg>
        <pc:spChg chg="mod">
          <ac:chgData name="R H" userId="7863155b6774aad0" providerId="LiveId" clId="{92D9A207-B567-4A85-9FB5-FF992B2BABA1}" dt="2024-01-20T01:00:46.220" v="142" actId="115"/>
          <ac:spMkLst>
            <pc:docMk/>
            <pc:sldMk cId="2243645030" sldId="288"/>
            <ac:spMk id="10" creationId="{3003F897-A605-4FB8-AAB0-F15D820B9792}"/>
          </ac:spMkLst>
        </pc:spChg>
        <pc:grpChg chg="mod">
          <ac:chgData name="R H" userId="7863155b6774aad0" providerId="LiveId" clId="{92D9A207-B567-4A85-9FB5-FF992B2BABA1}" dt="2024-01-19T23:52:59.024" v="112" actId="14100"/>
          <ac:grpSpMkLst>
            <pc:docMk/>
            <pc:sldMk cId="2243645030" sldId="288"/>
            <ac:grpSpMk id="8" creationId="{C9D70447-FA88-4E7A-9849-02CAE21A533C}"/>
          </ac:grpSpMkLst>
        </pc:grpChg>
        <pc:picChg chg="add del mod">
          <ac:chgData name="R H" userId="7863155b6774aad0" providerId="LiveId" clId="{92D9A207-B567-4A85-9FB5-FF992B2BABA1}" dt="2024-01-19T23:55:37.567" v="118" actId="478"/>
          <ac:picMkLst>
            <pc:docMk/>
            <pc:sldMk cId="2243645030" sldId="288"/>
            <ac:picMk id="5122" creationId="{8FF4B4FD-6E0A-CFEF-2566-61F9EECE7CB5}"/>
          </ac:picMkLst>
        </pc:picChg>
        <pc:picChg chg="add mod">
          <ac:chgData name="R H" userId="7863155b6774aad0" providerId="LiveId" clId="{92D9A207-B567-4A85-9FB5-FF992B2BABA1}" dt="2024-01-20T01:01:14.131" v="146" actId="14100"/>
          <ac:picMkLst>
            <pc:docMk/>
            <pc:sldMk cId="2243645030" sldId="288"/>
            <ac:picMk id="5124" creationId="{86349643-6AA7-E17D-59BB-ED63DA2EBBAC}"/>
          </ac:picMkLst>
        </pc:picChg>
      </pc:sldChg>
      <pc:sldChg chg="addSp delSp modSp mod modTransition modNotesTx">
        <pc:chgData name="R H" userId="7863155b6774aad0" providerId="LiveId" clId="{92D9A207-B567-4A85-9FB5-FF992B2BABA1}" dt="2024-01-20T18:34:52.465" v="199"/>
        <pc:sldMkLst>
          <pc:docMk/>
          <pc:sldMk cId="618791351" sldId="289"/>
        </pc:sldMkLst>
        <pc:spChg chg="del">
          <ac:chgData name="R H" userId="7863155b6774aad0" providerId="LiveId" clId="{92D9A207-B567-4A85-9FB5-FF992B2BABA1}" dt="2024-01-20T00:53:03.134" v="128" actId="478"/>
          <ac:spMkLst>
            <pc:docMk/>
            <pc:sldMk cId="618791351" sldId="289"/>
            <ac:spMk id="2" creationId="{72A134EF-E80A-4E1C-B0E5-6EB29E178264}"/>
          </ac:spMkLst>
        </pc:spChg>
        <pc:spChg chg="mod">
          <ac:chgData name="R H" userId="7863155b6774aad0" providerId="LiveId" clId="{92D9A207-B567-4A85-9FB5-FF992B2BABA1}" dt="2024-01-20T00:53:13.763" v="131" actId="1076"/>
          <ac:spMkLst>
            <pc:docMk/>
            <pc:sldMk cId="618791351" sldId="289"/>
            <ac:spMk id="3" creationId="{FABB0417-5F80-454C-90F3-E235E16D80CB}"/>
          </ac:spMkLst>
        </pc:spChg>
        <pc:spChg chg="add del mod">
          <ac:chgData name="R H" userId="7863155b6774aad0" providerId="LiveId" clId="{92D9A207-B567-4A85-9FB5-FF992B2BABA1}" dt="2024-01-20T00:53:05.089" v="129" actId="478"/>
          <ac:spMkLst>
            <pc:docMk/>
            <pc:sldMk cId="618791351" sldId="289"/>
            <ac:spMk id="5" creationId="{9082ED72-546C-EAF6-770A-7A019517EEF6}"/>
          </ac:spMkLst>
        </pc:spChg>
        <pc:spChg chg="add mod">
          <ac:chgData name="R H" userId="7863155b6774aad0" providerId="LiveId" clId="{92D9A207-B567-4A85-9FB5-FF992B2BABA1}" dt="2024-01-20T01:01:17.596" v="147"/>
          <ac:spMkLst>
            <pc:docMk/>
            <pc:sldMk cId="618791351" sldId="289"/>
            <ac:spMk id="6" creationId="{58197125-741F-D356-72C8-2F8A72D03B85}"/>
          </ac:spMkLst>
        </pc:spChg>
        <pc:spChg chg="mod">
          <ac:chgData name="R H" userId="7863155b6774aad0" providerId="LiveId" clId="{92D9A207-B567-4A85-9FB5-FF992B2BABA1}" dt="2024-01-20T01:01:34.282" v="151" actId="14100"/>
          <ac:spMkLst>
            <pc:docMk/>
            <pc:sldMk cId="618791351" sldId="289"/>
            <ac:spMk id="9" creationId="{FA65EECC-14B4-4170-A88F-67016CD4A8BC}"/>
          </ac:spMkLst>
        </pc:spChg>
        <pc:spChg chg="mod">
          <ac:chgData name="R H" userId="7863155b6774aad0" providerId="LiveId" clId="{92D9A207-B567-4A85-9FB5-FF992B2BABA1}" dt="2024-01-20T01:01:29.018" v="150" actId="255"/>
          <ac:spMkLst>
            <pc:docMk/>
            <pc:sldMk cId="618791351" sldId="289"/>
            <ac:spMk id="10" creationId="{276ECB5B-E1C2-4B17-9C7A-3715C41A6BA8}"/>
          </ac:spMkLst>
        </pc:spChg>
        <pc:picChg chg="add mod">
          <ac:chgData name="R H" userId="7863155b6774aad0" providerId="LiveId" clId="{92D9A207-B567-4A85-9FB5-FF992B2BABA1}" dt="2024-01-20T01:05:19.899" v="153" actId="14100"/>
          <ac:picMkLst>
            <pc:docMk/>
            <pc:sldMk cId="618791351" sldId="289"/>
            <ac:picMk id="8194" creationId="{7DA382A2-8A0A-0D2A-4DC7-6F3A8EE24026}"/>
          </ac:picMkLst>
        </pc:picChg>
      </pc:sldChg>
      <pc:sldChg chg="addSp modSp modTransition modNotesTx">
        <pc:chgData name="R H" userId="7863155b6774aad0" providerId="LiveId" clId="{92D9A207-B567-4A85-9FB5-FF992B2BABA1}" dt="2024-01-20T19:39:22.745" v="209" actId="14100"/>
        <pc:sldMkLst>
          <pc:docMk/>
          <pc:sldMk cId="3854264232" sldId="291"/>
        </pc:sldMkLst>
        <pc:spChg chg="add mod">
          <ac:chgData name="R H" userId="7863155b6774aad0" providerId="LiveId" clId="{92D9A207-B567-4A85-9FB5-FF992B2BABA1}" dt="2024-01-20T03:03:20.265" v="189"/>
          <ac:spMkLst>
            <pc:docMk/>
            <pc:sldMk cId="3854264232" sldId="291"/>
            <ac:spMk id="2" creationId="{F949BCA7-EA8B-3920-BA5F-913C887EA7C0}"/>
          </ac:spMkLst>
        </pc:spChg>
        <pc:picChg chg="mod">
          <ac:chgData name="R H" userId="7863155b6774aad0" providerId="LiveId" clId="{92D9A207-B567-4A85-9FB5-FF992B2BABA1}" dt="2024-01-20T19:39:22.745" v="209" actId="14100"/>
          <ac:picMkLst>
            <pc:docMk/>
            <pc:sldMk cId="3854264232" sldId="291"/>
            <ac:picMk id="2050" creationId="{2E1C9B35-1560-4CB6-AC2C-809208FB74FD}"/>
          </ac:picMkLst>
        </pc:picChg>
      </pc:sldChg>
      <pc:sldChg chg="del modTransition">
        <pc:chgData name="R H" userId="7863155b6774aad0" providerId="LiveId" clId="{92D9A207-B567-4A85-9FB5-FF992B2BABA1}" dt="2024-01-20T01:46:32.217" v="182" actId="47"/>
        <pc:sldMkLst>
          <pc:docMk/>
          <pc:sldMk cId="2114084929" sldId="292"/>
        </pc:sldMkLst>
      </pc:sldChg>
      <pc:sldChg chg="del modTransition">
        <pc:chgData name="R H" userId="7863155b6774aad0" providerId="LiveId" clId="{92D9A207-B567-4A85-9FB5-FF992B2BABA1}" dt="2024-01-20T01:46:32.217" v="182" actId="47"/>
        <pc:sldMkLst>
          <pc:docMk/>
          <pc:sldMk cId="3766673181" sldId="294"/>
        </pc:sldMkLst>
      </pc:sldChg>
      <pc:sldChg chg="del modTransition">
        <pc:chgData name="R H" userId="7863155b6774aad0" providerId="LiveId" clId="{92D9A207-B567-4A85-9FB5-FF992B2BABA1}" dt="2024-01-20T01:46:32.217" v="182" actId="47"/>
        <pc:sldMkLst>
          <pc:docMk/>
          <pc:sldMk cId="2368927007" sldId="295"/>
        </pc:sldMkLst>
      </pc:sldChg>
      <pc:sldChg chg="del modTransition">
        <pc:chgData name="R H" userId="7863155b6774aad0" providerId="LiveId" clId="{92D9A207-B567-4A85-9FB5-FF992B2BABA1}" dt="2024-01-20T01:46:32.217" v="182" actId="47"/>
        <pc:sldMkLst>
          <pc:docMk/>
          <pc:sldMk cId="3189999222" sldId="296"/>
        </pc:sldMkLst>
      </pc:sldChg>
      <pc:sldChg chg="del modTransition">
        <pc:chgData name="R H" userId="7863155b6774aad0" providerId="LiveId" clId="{92D9A207-B567-4A85-9FB5-FF992B2BABA1}" dt="2024-01-20T01:46:32.217" v="182" actId="47"/>
        <pc:sldMkLst>
          <pc:docMk/>
          <pc:sldMk cId="4268440215" sldId="297"/>
        </pc:sldMkLst>
      </pc:sldChg>
      <pc:sldChg chg="del modTransition">
        <pc:chgData name="R H" userId="7863155b6774aad0" providerId="LiveId" clId="{92D9A207-B567-4A85-9FB5-FF992B2BABA1}" dt="2024-01-20T01:46:32.217" v="182" actId="47"/>
        <pc:sldMkLst>
          <pc:docMk/>
          <pc:sldMk cId="84614842" sldId="298"/>
        </pc:sldMkLst>
      </pc:sldChg>
      <pc:sldChg chg="del modTransition">
        <pc:chgData name="R H" userId="7863155b6774aad0" providerId="LiveId" clId="{92D9A207-B567-4A85-9FB5-FF992B2BABA1}" dt="2024-01-20T01:46:32.217" v="182" actId="47"/>
        <pc:sldMkLst>
          <pc:docMk/>
          <pc:sldMk cId="2435816769" sldId="299"/>
        </pc:sldMkLst>
      </pc:sldChg>
      <pc:sldChg chg="del">
        <pc:chgData name="R H" userId="7863155b6774aad0" providerId="LiveId" clId="{92D9A207-B567-4A85-9FB5-FF992B2BABA1}" dt="2024-01-19T16:33:35.758" v="0" actId="47"/>
        <pc:sldMkLst>
          <pc:docMk/>
          <pc:sldMk cId="3750021984" sldId="301"/>
        </pc:sldMkLst>
      </pc:sldChg>
      <pc:sldChg chg="del modTransition">
        <pc:chgData name="R H" userId="7863155b6774aad0" providerId="LiveId" clId="{92D9A207-B567-4A85-9FB5-FF992B2BABA1}" dt="2024-01-20T01:46:32.217" v="182" actId="47"/>
        <pc:sldMkLst>
          <pc:docMk/>
          <pc:sldMk cId="1687270563" sldId="302"/>
        </pc:sldMkLst>
      </pc:sldChg>
      <pc:sldChg chg="addSp modSp modTransition modNotesTx">
        <pc:chgData name="R H" userId="7863155b6774aad0" providerId="LiveId" clId="{92D9A207-B567-4A85-9FB5-FF992B2BABA1}" dt="2024-01-20T18:34:52.465" v="199"/>
        <pc:sldMkLst>
          <pc:docMk/>
          <pc:sldMk cId="3055909500" sldId="303"/>
        </pc:sldMkLst>
        <pc:spChg chg="add mod">
          <ac:chgData name="R H" userId="7863155b6774aad0" providerId="LiveId" clId="{92D9A207-B567-4A85-9FB5-FF992B2BABA1}" dt="2024-01-19T17:19:28.687" v="42"/>
          <ac:spMkLst>
            <pc:docMk/>
            <pc:sldMk cId="3055909500" sldId="303"/>
            <ac:spMk id="2" creationId="{0982DF4D-C558-5697-221A-68E3DC58DB6A}"/>
          </ac:spMkLst>
        </pc:spChg>
        <pc:picChg chg="mod">
          <ac:chgData name="R H" userId="7863155b6774aad0" providerId="LiveId" clId="{92D9A207-B567-4A85-9FB5-FF992B2BABA1}" dt="2024-01-19T17:19:32.605" v="43" actId="14100"/>
          <ac:picMkLst>
            <pc:docMk/>
            <pc:sldMk cId="3055909500" sldId="303"/>
            <ac:picMk id="1026" creationId="{8F374460-BF6F-DEB7-4F96-2025C1895774}"/>
          </ac:picMkLst>
        </pc:picChg>
      </pc:sldChg>
      <pc:sldChg chg="delSp new mod modTransition setBg modNotesTx">
        <pc:chgData name="R H" userId="7863155b6774aad0" providerId="LiveId" clId="{92D9A207-B567-4A85-9FB5-FF992B2BABA1}" dt="2024-01-20T18:34:52.465" v="199"/>
        <pc:sldMkLst>
          <pc:docMk/>
          <pc:sldMk cId="3161071949" sldId="304"/>
        </pc:sldMkLst>
        <pc:spChg chg="del">
          <ac:chgData name="R H" userId="7863155b6774aad0" providerId="LiveId" clId="{92D9A207-B567-4A85-9FB5-FF992B2BABA1}" dt="2024-01-19T16:38:23.165" v="7" actId="478"/>
          <ac:spMkLst>
            <pc:docMk/>
            <pc:sldMk cId="3161071949" sldId="304"/>
            <ac:spMk id="2" creationId="{7018C9F2-E631-D016-A86C-92148028258E}"/>
          </ac:spMkLst>
        </pc:spChg>
        <pc:spChg chg="del">
          <ac:chgData name="R H" userId="7863155b6774aad0" providerId="LiveId" clId="{92D9A207-B567-4A85-9FB5-FF992B2BABA1}" dt="2024-01-19T16:38:23.165" v="7" actId="478"/>
          <ac:spMkLst>
            <pc:docMk/>
            <pc:sldMk cId="3161071949" sldId="304"/>
            <ac:spMk id="3" creationId="{2D3763C6-665B-B8AF-B21E-9F024C5784BE}"/>
          </ac:spMkLst>
        </pc:spChg>
      </pc:sldChg>
      <pc:sldChg chg="addSp delSp modSp new mod modTransition">
        <pc:chgData name="R H" userId="7863155b6774aad0" providerId="LiveId" clId="{92D9A207-B567-4A85-9FB5-FF992B2BABA1}" dt="2024-01-20T18:34:52.465" v="199"/>
        <pc:sldMkLst>
          <pc:docMk/>
          <pc:sldMk cId="54478655" sldId="305"/>
        </pc:sldMkLst>
        <pc:spChg chg="del">
          <ac:chgData name="R H" userId="7863155b6774aad0" providerId="LiveId" clId="{92D9A207-B567-4A85-9FB5-FF992B2BABA1}" dt="2024-01-19T17:05:27.062" v="30" actId="478"/>
          <ac:spMkLst>
            <pc:docMk/>
            <pc:sldMk cId="54478655" sldId="305"/>
            <ac:spMk id="2" creationId="{71E41748-EFA7-D239-C835-976250248237}"/>
          </ac:spMkLst>
        </pc:spChg>
        <pc:spChg chg="del">
          <ac:chgData name="R H" userId="7863155b6774aad0" providerId="LiveId" clId="{92D9A207-B567-4A85-9FB5-FF992B2BABA1}" dt="2024-01-19T17:05:27.062" v="30" actId="478"/>
          <ac:spMkLst>
            <pc:docMk/>
            <pc:sldMk cId="54478655" sldId="305"/>
            <ac:spMk id="3" creationId="{0830DA8F-98CF-A1B8-F007-F792F3BBBD5B}"/>
          </ac:spMkLst>
        </pc:spChg>
        <pc:spChg chg="add mod">
          <ac:chgData name="R H" userId="7863155b6774aad0" providerId="LiveId" clId="{92D9A207-B567-4A85-9FB5-FF992B2BABA1}" dt="2024-01-19T17:06:14.546" v="35"/>
          <ac:spMkLst>
            <pc:docMk/>
            <pc:sldMk cId="54478655" sldId="305"/>
            <ac:spMk id="4" creationId="{0109A9B4-34EF-4EBD-E13C-78FC3A9D0D48}"/>
          </ac:spMkLst>
        </pc:spChg>
        <pc:picChg chg="add mod">
          <ac:chgData name="R H" userId="7863155b6774aad0" providerId="LiveId" clId="{92D9A207-B567-4A85-9FB5-FF992B2BABA1}" dt="2024-01-19T17:06:18.730" v="36" actId="14100"/>
          <ac:picMkLst>
            <pc:docMk/>
            <pc:sldMk cId="54478655" sldId="305"/>
            <ac:picMk id="1026" creationId="{E45AAA1C-707B-6459-27F7-EE123E0488CB}"/>
          </ac:picMkLst>
        </pc:picChg>
      </pc:sldChg>
      <pc:sldChg chg="addSp delSp modSp new mod modTransition">
        <pc:chgData name="R H" userId="7863155b6774aad0" providerId="LiveId" clId="{92D9A207-B567-4A85-9FB5-FF992B2BABA1}" dt="2024-01-20T18:34:52.465" v="199"/>
        <pc:sldMkLst>
          <pc:docMk/>
          <pc:sldMk cId="797095840" sldId="306"/>
        </pc:sldMkLst>
        <pc:spChg chg="del">
          <ac:chgData name="R H" userId="7863155b6774aad0" providerId="LiveId" clId="{92D9A207-B567-4A85-9FB5-FF992B2BABA1}" dt="2024-01-19T17:28:36.625" v="45" actId="478"/>
          <ac:spMkLst>
            <pc:docMk/>
            <pc:sldMk cId="797095840" sldId="306"/>
            <ac:spMk id="2" creationId="{321CD3E9-7955-8B0D-CB7C-6C016CD79E11}"/>
          </ac:spMkLst>
        </pc:spChg>
        <pc:spChg chg="del">
          <ac:chgData name="R H" userId="7863155b6774aad0" providerId="LiveId" clId="{92D9A207-B567-4A85-9FB5-FF992B2BABA1}" dt="2024-01-19T17:28:36.625" v="45" actId="478"/>
          <ac:spMkLst>
            <pc:docMk/>
            <pc:sldMk cId="797095840" sldId="306"/>
            <ac:spMk id="3" creationId="{5FCDCF58-1D13-A3A0-7419-CF8F99A32104}"/>
          </ac:spMkLst>
        </pc:spChg>
        <pc:spChg chg="add mod">
          <ac:chgData name="R H" userId="7863155b6774aad0" providerId="LiveId" clId="{92D9A207-B567-4A85-9FB5-FF992B2BABA1}" dt="2024-01-19T17:28:49.484" v="50"/>
          <ac:spMkLst>
            <pc:docMk/>
            <pc:sldMk cId="797095840" sldId="306"/>
            <ac:spMk id="4" creationId="{6E057647-B089-FA7B-B3A8-28948F0EA283}"/>
          </ac:spMkLst>
        </pc:spChg>
        <pc:picChg chg="add mod">
          <ac:chgData name="R H" userId="7863155b6774aad0" providerId="LiveId" clId="{92D9A207-B567-4A85-9FB5-FF992B2BABA1}" dt="2024-01-19T17:29:31.841" v="59" actId="14100"/>
          <ac:picMkLst>
            <pc:docMk/>
            <pc:sldMk cId="797095840" sldId="306"/>
            <ac:picMk id="2050" creationId="{19ADA4EB-24D5-DB28-2CFC-05D27045D10F}"/>
          </ac:picMkLst>
        </pc:picChg>
      </pc:sldChg>
      <pc:sldChg chg="addSp delSp modSp new mod modTransition">
        <pc:chgData name="R H" userId="7863155b6774aad0" providerId="LiveId" clId="{92D9A207-B567-4A85-9FB5-FF992B2BABA1}" dt="2024-01-20T18:34:52.465" v="199"/>
        <pc:sldMkLst>
          <pc:docMk/>
          <pc:sldMk cId="3784512842" sldId="307"/>
        </pc:sldMkLst>
        <pc:spChg chg="del">
          <ac:chgData name="R H" userId="7863155b6774aad0" providerId="LiveId" clId="{92D9A207-B567-4A85-9FB5-FF992B2BABA1}" dt="2024-01-20T18:34:29.966" v="194" actId="478"/>
          <ac:spMkLst>
            <pc:docMk/>
            <pc:sldMk cId="3784512842" sldId="307"/>
            <ac:spMk id="2" creationId="{84CE5E81-A6D0-1808-187C-0FA90877E2B2}"/>
          </ac:spMkLst>
        </pc:spChg>
        <pc:spChg chg="del">
          <ac:chgData name="R H" userId="7863155b6774aad0" providerId="LiveId" clId="{92D9A207-B567-4A85-9FB5-FF992B2BABA1}" dt="2024-01-20T18:34:29.966" v="194" actId="478"/>
          <ac:spMkLst>
            <pc:docMk/>
            <pc:sldMk cId="3784512842" sldId="307"/>
            <ac:spMk id="3" creationId="{5A41B039-1709-839A-364B-59FAC5EC95DC}"/>
          </ac:spMkLst>
        </pc:spChg>
        <pc:spChg chg="add mod">
          <ac:chgData name="R H" userId="7863155b6774aad0" providerId="LiveId" clId="{92D9A207-B567-4A85-9FB5-FF992B2BABA1}" dt="2024-01-20T18:34:39.513" v="197"/>
          <ac:spMkLst>
            <pc:docMk/>
            <pc:sldMk cId="3784512842" sldId="307"/>
            <ac:spMk id="4" creationId="{F0600A9E-D1E8-787A-AF85-B50A6FB409F5}"/>
          </ac:spMkLst>
        </pc:spChg>
        <pc:picChg chg="add mod">
          <ac:chgData name="R H" userId="7863155b6774aad0" providerId="LiveId" clId="{92D9A207-B567-4A85-9FB5-FF992B2BABA1}" dt="2024-01-20T18:34:43.153" v="198" actId="14100"/>
          <ac:picMkLst>
            <pc:docMk/>
            <pc:sldMk cId="3784512842" sldId="307"/>
            <ac:picMk id="10242" creationId="{C1E177BD-5C2F-FE9C-2697-B34D8B429C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78238" y="0"/>
            <a:ext cx="1768475" cy="995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0" y="1041305"/>
            <a:ext cx="9144000" cy="54222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C33BB-8C23-46C3-B098-F646DF3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START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C33BB-8C23-46C3-B098-F646DF39A2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9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78238" y="0"/>
            <a:ext cx="1768475" cy="995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C33BB-8C23-46C3-B098-F646DF39A2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2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C33BB-8C23-46C3-B098-F646DF39A2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10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78238" y="0"/>
            <a:ext cx="1768475" cy="995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685800" algn="l"/>
              </a:tabLst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F5979-CB5B-4320-AD8B-2FA72BFBA3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68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78238" y="0"/>
            <a:ext cx="1768475" cy="995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685800" algn="l"/>
              </a:tabLst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F5979-CB5B-4320-AD8B-2FA72BFBA3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9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78238" y="0"/>
            <a:ext cx="1768475" cy="995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685800" algn="l"/>
              </a:tabLst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F5979-CB5B-4320-AD8B-2FA72BFBA3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25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78238" y="0"/>
            <a:ext cx="1768475" cy="995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685800" algn="l"/>
              </a:tabLst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F5979-CB5B-4320-AD8B-2FA72BFBA3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45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78238" y="0"/>
            <a:ext cx="1768475" cy="995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685800" algn="l"/>
              </a:tabLst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F5979-CB5B-4320-AD8B-2FA72BFBA3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01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78238" y="0"/>
            <a:ext cx="1768475" cy="995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C33BB-8C23-46C3-B098-F646DF39A2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73B4-7D2A-4F6F-8359-38AA96BD1348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1EF-D302-47C2-B9F1-38E90B25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0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73B4-7D2A-4F6F-8359-38AA96BD1348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1EF-D302-47C2-B9F1-38E90B25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9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73B4-7D2A-4F6F-8359-38AA96BD1348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1EF-D302-47C2-B9F1-38E90B25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4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73B4-7D2A-4F6F-8359-38AA96BD1348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1EF-D302-47C2-B9F1-38E90B25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73B4-7D2A-4F6F-8359-38AA96BD1348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1EF-D302-47C2-B9F1-38E90B25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73B4-7D2A-4F6F-8359-38AA96BD1348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1EF-D302-47C2-B9F1-38E90B25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2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73B4-7D2A-4F6F-8359-38AA96BD1348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1EF-D302-47C2-B9F1-38E90B25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4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73B4-7D2A-4F6F-8359-38AA96BD1348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1EF-D302-47C2-B9F1-38E90B25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73B4-7D2A-4F6F-8359-38AA96BD1348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1EF-D302-47C2-B9F1-38E90B25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73B4-7D2A-4F6F-8359-38AA96BD1348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1EF-D302-47C2-B9F1-38E90B25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9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73B4-7D2A-4F6F-8359-38AA96BD1348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21EF-D302-47C2-B9F1-38E90B25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1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73B4-7D2A-4F6F-8359-38AA96BD1348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21EF-D302-47C2-B9F1-38E90B25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9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07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0417-5F80-454C-90F3-E235E16D8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270170" cy="58966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Bell MT" panose="02020503060305020303" pitchFamily="18" charset="0"/>
              </a:rPr>
              <a:t>Spiritually Profitable?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Bell MT" panose="02020503060305020303" pitchFamily="18" charset="0"/>
              </a:rPr>
              <a:t>Lawful?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Bell MT" panose="02020503060305020303" pitchFamily="18" charset="0"/>
              </a:rPr>
              <a:t>Edify?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65EECC-14B4-4170-A88F-67016CD4A8BC}"/>
              </a:ext>
            </a:extLst>
          </p:cNvPr>
          <p:cNvSpPr/>
          <p:nvPr/>
        </p:nvSpPr>
        <p:spPr>
          <a:xfrm>
            <a:off x="6349093" y="161251"/>
            <a:ext cx="5698671" cy="538229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CB5B-E1C2-4B17-9C7A-3715C41A6BA8}"/>
              </a:ext>
            </a:extLst>
          </p:cNvPr>
          <p:cNvSpPr txBox="1"/>
          <p:nvPr/>
        </p:nvSpPr>
        <p:spPr>
          <a:xfrm>
            <a:off x="6528708" y="414382"/>
            <a:ext cx="5404756" cy="4995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685800" algn="l"/>
              </a:tabLst>
            </a:pPr>
            <a:r>
              <a:rPr lang="en-US" sz="2300" b="1" dirty="0">
                <a:solidFill>
                  <a:schemeClr val="bg1"/>
                </a:solidFill>
                <a:latin typeface="Bell MT" panose="02020503060305020303" pitchFamily="18" charset="0"/>
              </a:rPr>
              <a:t>1 Cor 10:23</a:t>
            </a:r>
            <a:r>
              <a:rPr lang="en-US" sz="2300" dirty="0">
                <a:solidFill>
                  <a:schemeClr val="bg1"/>
                </a:solidFill>
                <a:latin typeface="Bell MT" panose="02020503060305020303" pitchFamily="18" charset="0"/>
              </a:rPr>
              <a:t> – “All things are lawful for me, but all things are not expedient: all things are lawful for me, </a:t>
            </a:r>
            <a:r>
              <a:rPr lang="en-US" sz="2300" u="sng" dirty="0">
                <a:solidFill>
                  <a:schemeClr val="bg1"/>
                </a:solidFill>
                <a:latin typeface="Bell MT" panose="02020503060305020303" pitchFamily="18" charset="0"/>
              </a:rPr>
              <a:t>but all things edify not</a:t>
            </a:r>
            <a:r>
              <a:rPr lang="en-US" sz="2300" dirty="0">
                <a:solidFill>
                  <a:schemeClr val="bg1"/>
                </a:solidFill>
                <a:latin typeface="Bell MT" panose="02020503060305020303" pitchFamily="18" charset="0"/>
              </a:rPr>
              <a:t>.”</a:t>
            </a:r>
          </a:p>
          <a:p>
            <a:pPr>
              <a:lnSpc>
                <a:spcPct val="115000"/>
              </a:lnSpc>
              <a:tabLst>
                <a:tab pos="685800" algn="l"/>
              </a:tabLst>
            </a:pPr>
            <a:endParaRPr lang="en-US" sz="14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>
              <a:lnSpc>
                <a:spcPct val="115000"/>
              </a:lnSpc>
              <a:tabLst>
                <a:tab pos="685800" algn="l"/>
              </a:tabLst>
            </a:pPr>
            <a:r>
              <a:rPr lang="en-US" sz="2300" b="1" dirty="0">
                <a:solidFill>
                  <a:schemeClr val="bg1"/>
                </a:solidFill>
                <a:latin typeface="Bell MT" panose="02020503060305020303" pitchFamily="18" charset="0"/>
              </a:rPr>
              <a:t>1 Cor 14:26c </a:t>
            </a:r>
            <a:r>
              <a:rPr lang="en-US" sz="2300" dirty="0">
                <a:solidFill>
                  <a:schemeClr val="bg1"/>
                </a:solidFill>
                <a:latin typeface="Bell MT" panose="02020503060305020303" pitchFamily="18" charset="0"/>
              </a:rPr>
              <a:t> – “Let all things be done for edification”</a:t>
            </a:r>
          </a:p>
          <a:p>
            <a:pPr>
              <a:lnSpc>
                <a:spcPct val="115000"/>
              </a:lnSpc>
              <a:tabLst>
                <a:tab pos="685800" algn="l"/>
              </a:tabLst>
            </a:pPr>
            <a:endParaRPr lang="en-US" sz="14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>
              <a:lnSpc>
                <a:spcPct val="115000"/>
              </a:lnSpc>
              <a:tabLst>
                <a:tab pos="685800" algn="l"/>
              </a:tabLst>
            </a:pPr>
            <a:r>
              <a:rPr lang="en-US" sz="2300" b="1" dirty="0">
                <a:solidFill>
                  <a:schemeClr val="bg1"/>
                </a:solidFill>
                <a:latin typeface="Bell MT" panose="02020503060305020303" pitchFamily="18" charset="0"/>
              </a:rPr>
              <a:t>Rom 14:15b</a:t>
            </a:r>
            <a:r>
              <a:rPr lang="en-US" sz="2300" dirty="0">
                <a:solidFill>
                  <a:schemeClr val="bg1"/>
                </a:solidFill>
                <a:latin typeface="Bell MT" panose="02020503060305020303" pitchFamily="18" charset="0"/>
              </a:rPr>
              <a:t> – “</a:t>
            </a:r>
            <a:r>
              <a:rPr lang="en-US" sz="2300" dirty="0">
                <a:solidFill>
                  <a:schemeClr val="bg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Do not destroy with your food him for whom Christ died.</a:t>
            </a:r>
            <a:r>
              <a:rPr lang="en-US" sz="2300" dirty="0">
                <a:solidFill>
                  <a:schemeClr val="bg1"/>
                </a:solidFill>
                <a:latin typeface="Bell MT" panose="02020503060305020303" pitchFamily="18" charset="0"/>
              </a:rPr>
              <a:t>”</a:t>
            </a:r>
          </a:p>
          <a:p>
            <a:pPr>
              <a:lnSpc>
                <a:spcPct val="115000"/>
              </a:lnSpc>
              <a:tabLst>
                <a:tab pos="685800" algn="l"/>
              </a:tabLst>
            </a:pPr>
            <a:endParaRPr lang="en-US" sz="14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>
              <a:lnSpc>
                <a:spcPct val="115000"/>
              </a:lnSpc>
              <a:tabLst>
                <a:tab pos="685800" algn="l"/>
              </a:tabLst>
            </a:pPr>
            <a:r>
              <a:rPr lang="en-US" sz="2300" b="1" dirty="0">
                <a:solidFill>
                  <a:schemeClr val="bg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Rom 14:19</a:t>
            </a:r>
            <a:r>
              <a:rPr lang="en-US" sz="2300" dirty="0">
                <a:solidFill>
                  <a:schemeClr val="bg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 – “So then we </a:t>
            </a:r>
            <a:r>
              <a:rPr lang="en-US" sz="2300" u="sng" dirty="0">
                <a:solidFill>
                  <a:schemeClr val="bg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pursue</a:t>
            </a:r>
            <a:r>
              <a:rPr lang="en-US" sz="2300" dirty="0">
                <a:solidFill>
                  <a:schemeClr val="bg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 the things which make for peace and the </a:t>
            </a:r>
            <a:r>
              <a:rPr lang="en-US" sz="2300" u="sng" dirty="0">
                <a:solidFill>
                  <a:schemeClr val="bg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building up of one another</a:t>
            </a:r>
            <a:r>
              <a:rPr lang="en-US" sz="2300" dirty="0">
                <a:solidFill>
                  <a:schemeClr val="bg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.”</a:t>
            </a:r>
            <a:endParaRPr lang="en-US" sz="23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8194" name="Picture 2" descr="Using Our Gifts to Edify – Cruciform Church of Christ">
            <a:extLst>
              <a:ext uri="{FF2B5EF4-FFF2-40B4-BE49-F238E27FC236}">
                <a16:creationId xmlns:a16="http://schemas.microsoft.com/office/drawing/2014/main" id="{7DA382A2-8A0A-0D2A-4DC7-6F3A8EE24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62103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197125-741F-D356-72C8-2F8A72D03B85}"/>
              </a:ext>
            </a:extLst>
          </p:cNvPr>
          <p:cNvSpPr/>
          <p:nvPr/>
        </p:nvSpPr>
        <p:spPr>
          <a:xfrm>
            <a:off x="0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9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0417-5F80-454C-90F3-E235E16D8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096000" cy="58966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Bell MT" panose="02020503060305020303" pitchFamily="18" charset="0"/>
              </a:rPr>
              <a:t>Spiritually Profitable?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Bell MT" panose="02020503060305020303" pitchFamily="18" charset="0"/>
              </a:rPr>
              <a:t>Lawful?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Bell MT" panose="02020503060305020303" pitchFamily="18" charset="0"/>
              </a:rPr>
              <a:t>Edify?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Bell MT" panose="02020503060305020303" pitchFamily="18" charset="0"/>
              </a:rPr>
              <a:t>Stumbling Block?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20603-7DC4-4A07-AA30-4AA4B23FC9F3}"/>
              </a:ext>
            </a:extLst>
          </p:cNvPr>
          <p:cNvGrpSpPr/>
          <p:nvPr/>
        </p:nvGrpSpPr>
        <p:grpSpPr>
          <a:xfrm>
            <a:off x="6302828" y="133350"/>
            <a:ext cx="5772875" cy="5429250"/>
            <a:chOff x="3402105" y="3645711"/>
            <a:chExt cx="5647766" cy="311289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6976ED5-95BB-440B-9EBA-6F4CD96ECA00}"/>
                </a:ext>
              </a:extLst>
            </p:cNvPr>
            <p:cNvSpPr/>
            <p:nvPr/>
          </p:nvSpPr>
          <p:spPr>
            <a:xfrm>
              <a:off x="3402105" y="3645711"/>
              <a:ext cx="5647766" cy="311289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E46C43-4BF3-4DF5-9AD4-7657B28C28EA}"/>
                </a:ext>
              </a:extLst>
            </p:cNvPr>
            <p:cNvSpPr txBox="1"/>
            <p:nvPr/>
          </p:nvSpPr>
          <p:spPr>
            <a:xfrm>
              <a:off x="3621879" y="3770436"/>
              <a:ext cx="5406886" cy="11779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tabLst>
                  <a:tab pos="685800" algn="l"/>
                </a:tabLst>
              </a:pPr>
              <a:r>
                <a:rPr lang="en-US" sz="2800" b="1" dirty="0">
                  <a:solidFill>
                    <a:schemeClr val="bg1"/>
                  </a:solidFill>
                  <a:latin typeface="Bell MT" panose="02020503060305020303" pitchFamily="18" charset="0"/>
                </a:rPr>
                <a:t>1 Cor 8:9</a:t>
              </a:r>
              <a:r>
                <a:rPr lang="en-US" sz="2800" dirty="0">
                  <a:solidFill>
                    <a:schemeClr val="bg1"/>
                  </a:solidFill>
                  <a:latin typeface="Bell MT" panose="02020503060305020303" pitchFamily="18" charset="0"/>
                </a:rPr>
                <a:t> – “But take care that this liberty of yours does not somehow </a:t>
              </a:r>
              <a:r>
                <a:rPr lang="en-US" sz="2800" u="sng" dirty="0">
                  <a:solidFill>
                    <a:schemeClr val="bg1"/>
                  </a:solidFill>
                  <a:latin typeface="Bell MT" panose="02020503060305020303" pitchFamily="18" charset="0"/>
                </a:rPr>
                <a:t>become a stumbling block to the weak</a:t>
              </a:r>
              <a:r>
                <a:rPr lang="en-US" sz="2800" dirty="0">
                  <a:solidFill>
                    <a:schemeClr val="bg1"/>
                  </a:solidFill>
                  <a:latin typeface="Bell MT" panose="02020503060305020303" pitchFamily="18" charset="0"/>
                </a:rPr>
                <a:t>.”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113FA26-3FE6-4CF8-9F26-E3BB965A28F0}"/>
              </a:ext>
            </a:extLst>
          </p:cNvPr>
          <p:cNvSpPr/>
          <p:nvPr/>
        </p:nvSpPr>
        <p:spPr>
          <a:xfrm>
            <a:off x="0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CA30C-76C6-FB71-15B0-E7450A9F33D9}"/>
              </a:ext>
            </a:extLst>
          </p:cNvPr>
          <p:cNvSpPr txBox="1"/>
          <p:nvPr/>
        </p:nvSpPr>
        <p:spPr>
          <a:xfrm>
            <a:off x="6519863" y="2520865"/>
            <a:ext cx="5424487" cy="2550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15000"/>
              </a:lnSpc>
              <a:tabLst>
                <a:tab pos="6858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Rom 14:13</a:t>
            </a:r>
            <a:r>
              <a:rPr lang="en-US" sz="2800" dirty="0">
                <a:solidFill>
                  <a:schemeClr val="bg1"/>
                </a:solidFill>
                <a:latin typeface="Bell MT" panose="02020503060305020303" pitchFamily="18" charset="0"/>
              </a:rPr>
              <a:t> – “Therefore let us not judge one another anymore, but rather </a:t>
            </a:r>
            <a:r>
              <a:rPr lang="en-US" sz="2800" u="sng" dirty="0">
                <a:solidFill>
                  <a:schemeClr val="bg1"/>
                </a:solidFill>
                <a:latin typeface="Bell MT" panose="02020503060305020303" pitchFamily="18" charset="0"/>
              </a:rPr>
              <a:t>determine this—not to put an obstacle or a stumbling block in a brother’s way</a:t>
            </a:r>
            <a:r>
              <a:rPr lang="en-US" sz="2800" dirty="0">
                <a:solidFill>
                  <a:schemeClr val="bg1"/>
                </a:solidFill>
                <a:latin typeface="Bell MT" panose="02020503060305020303" pitchFamily="18" charset="0"/>
              </a:rPr>
              <a:t>.”</a:t>
            </a:r>
          </a:p>
        </p:txBody>
      </p:sp>
      <p:pic>
        <p:nvPicPr>
          <p:cNvPr id="9218" name="Picture 2" descr="stumbling block Archives - Centreville United Methodist Church">
            <a:extLst>
              <a:ext uri="{FF2B5EF4-FFF2-40B4-BE49-F238E27FC236}">
                <a16:creationId xmlns:a16="http://schemas.microsoft.com/office/drawing/2014/main" id="{5CD63E2E-E023-728C-07B8-D2030FF2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62103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6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This Matters">
            <a:extLst>
              <a:ext uri="{FF2B5EF4-FFF2-40B4-BE49-F238E27FC236}">
                <a16:creationId xmlns:a16="http://schemas.microsoft.com/office/drawing/2014/main" id="{2E1C9B35-1560-4CB6-AC2C-809208FB7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3356" r="2657" b="2349"/>
          <a:stretch/>
        </p:blipFill>
        <p:spPr bwMode="auto">
          <a:xfrm>
            <a:off x="0" y="0"/>
            <a:ext cx="12192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49BCA7-EA8B-3920-BA5F-913C887EA7C0}"/>
              </a:ext>
            </a:extLst>
          </p:cNvPr>
          <p:cNvSpPr/>
          <p:nvPr/>
        </p:nvSpPr>
        <p:spPr>
          <a:xfrm>
            <a:off x="0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6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D5905-BEA0-08EE-8239-95A551E0F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4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Lord's Supper – Devoted To You">
            <a:extLst>
              <a:ext uri="{FF2B5EF4-FFF2-40B4-BE49-F238E27FC236}">
                <a16:creationId xmlns:a16="http://schemas.microsoft.com/office/drawing/2014/main" id="{E45AAA1C-707B-6459-27F7-EE123E048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565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09A9B4-34EF-4EBD-E13C-78FC3A9D0D48}"/>
              </a:ext>
            </a:extLst>
          </p:cNvPr>
          <p:cNvSpPr/>
          <p:nvPr/>
        </p:nvSpPr>
        <p:spPr>
          <a:xfrm>
            <a:off x="1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ediency Meaning - YouTube">
            <a:extLst>
              <a:ext uri="{FF2B5EF4-FFF2-40B4-BE49-F238E27FC236}">
                <a16:creationId xmlns:a16="http://schemas.microsoft.com/office/drawing/2014/main" id="{8F374460-BF6F-DEB7-4F96-2025C1895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578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82DF4D-C558-5697-221A-68E3DC58DB6A}"/>
              </a:ext>
            </a:extLst>
          </p:cNvPr>
          <p:cNvSpPr/>
          <p:nvPr/>
        </p:nvSpPr>
        <p:spPr>
          <a:xfrm>
            <a:off x="1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0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eck &amp; Balance! Free Will! – Radiant Glory Of Love">
            <a:extLst>
              <a:ext uri="{FF2B5EF4-FFF2-40B4-BE49-F238E27FC236}">
                <a16:creationId xmlns:a16="http://schemas.microsoft.com/office/drawing/2014/main" id="{19ADA4EB-24D5-DB28-2CFC-05D27045D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b="17606"/>
          <a:stretch/>
        </p:blipFill>
        <p:spPr bwMode="auto">
          <a:xfrm>
            <a:off x="0" y="0"/>
            <a:ext cx="12192000" cy="56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057647-B089-FA7B-B3A8-28948F0EA283}"/>
              </a:ext>
            </a:extLst>
          </p:cNvPr>
          <p:cNvSpPr/>
          <p:nvPr/>
        </p:nvSpPr>
        <p:spPr>
          <a:xfrm>
            <a:off x="1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9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AB93574-C4D8-406C-9B72-28DB8F602CD2}"/>
              </a:ext>
            </a:extLst>
          </p:cNvPr>
          <p:cNvGrpSpPr/>
          <p:nvPr/>
        </p:nvGrpSpPr>
        <p:grpSpPr>
          <a:xfrm>
            <a:off x="131192" y="116583"/>
            <a:ext cx="11919857" cy="5480176"/>
            <a:chOff x="3402105" y="3645711"/>
            <a:chExt cx="5647766" cy="31128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8AF8B9E-0090-4803-A7EC-D59EC4A3DC11}"/>
                </a:ext>
              </a:extLst>
            </p:cNvPr>
            <p:cNvSpPr/>
            <p:nvPr/>
          </p:nvSpPr>
          <p:spPr>
            <a:xfrm>
              <a:off x="3402105" y="3645711"/>
              <a:ext cx="5647766" cy="311289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A46BF2-5ECC-4165-AA93-C850B4F6D92F}"/>
                </a:ext>
              </a:extLst>
            </p:cNvPr>
            <p:cNvSpPr txBox="1"/>
            <p:nvPr/>
          </p:nvSpPr>
          <p:spPr>
            <a:xfrm>
              <a:off x="3512218" y="3761909"/>
              <a:ext cx="5525765" cy="2974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15000"/>
                </a:lnSpc>
                <a:buFont typeface="Wingdings" panose="05000000000000000000" pitchFamily="2" charset="2"/>
                <a:buChar char="q"/>
                <a:tabLst>
                  <a:tab pos="685800" algn="l"/>
                </a:tabLst>
              </a:pPr>
              <a:r>
                <a:rPr lang="en-US" sz="3200" dirty="0">
                  <a:solidFill>
                    <a:schemeClr val="bg1"/>
                  </a:solidFill>
                  <a:latin typeface="Bell MT" panose="02020503060305020303" pitchFamily="18" charset="0"/>
                </a:rPr>
                <a:t>“appropriate to a purpose”</a:t>
              </a:r>
            </a:p>
            <a:p>
              <a:pPr marL="342900" indent="-342900">
                <a:lnSpc>
                  <a:spcPct val="115000"/>
                </a:lnSpc>
                <a:buFont typeface="Wingdings" panose="05000000000000000000" pitchFamily="2" charset="2"/>
                <a:buChar char="q"/>
                <a:tabLst>
                  <a:tab pos="685800" algn="l"/>
                </a:tabLst>
              </a:pPr>
              <a:endParaRPr lang="en-US" sz="12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  <a:p>
              <a:pPr marL="342900" indent="-342900">
                <a:lnSpc>
                  <a:spcPct val="115000"/>
                </a:lnSpc>
                <a:buFont typeface="Wingdings" panose="05000000000000000000" pitchFamily="2" charset="2"/>
                <a:buChar char="q"/>
                <a:tabLst>
                  <a:tab pos="685800" algn="l"/>
                </a:tabLst>
              </a:pPr>
              <a:r>
                <a:rPr lang="en-US" sz="3200" dirty="0">
                  <a:solidFill>
                    <a:schemeClr val="bg1"/>
                  </a:solidFill>
                  <a:latin typeface="Bell MT" panose="02020503060305020303" pitchFamily="18" charset="0"/>
                </a:rPr>
                <a:t>“a spiritually profitable or advantageous method for carrying out the Lord's instructions to us.”</a:t>
              </a:r>
            </a:p>
            <a:p>
              <a:pPr marL="342900" indent="-342900">
                <a:lnSpc>
                  <a:spcPct val="115000"/>
                </a:lnSpc>
                <a:buFont typeface="Wingdings" panose="05000000000000000000" pitchFamily="2" charset="2"/>
                <a:buChar char="q"/>
                <a:tabLst>
                  <a:tab pos="685800" algn="l"/>
                </a:tabLst>
              </a:pPr>
              <a:endParaRPr lang="en-US" sz="12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  <a:p>
              <a:pPr marL="342900" indent="-342900">
                <a:lnSpc>
                  <a:spcPct val="115000"/>
                </a:lnSpc>
                <a:buFont typeface="Wingdings" panose="05000000000000000000" pitchFamily="2" charset="2"/>
                <a:buChar char="q"/>
                <a:tabLst>
                  <a:tab pos="685800" algn="l"/>
                </a:tabLst>
              </a:pPr>
              <a:r>
                <a:rPr lang="en-US" sz="3200" dirty="0">
                  <a:solidFill>
                    <a:schemeClr val="bg1"/>
                  </a:solidFill>
                  <a:latin typeface="Bell MT" panose="02020503060305020303" pitchFamily="18" charset="0"/>
                </a:rPr>
                <a:t>“An advantageous means or method that one may use to accomplish a goal. It signifies that which is suitable for achieving certain ends.”</a:t>
              </a:r>
            </a:p>
            <a:p>
              <a:pPr marL="342900" indent="-342900">
                <a:lnSpc>
                  <a:spcPct val="115000"/>
                </a:lnSpc>
                <a:buFont typeface="Wingdings" panose="05000000000000000000" pitchFamily="2" charset="2"/>
                <a:buChar char="q"/>
                <a:tabLst>
                  <a:tab pos="685800" algn="l"/>
                </a:tabLst>
              </a:pPr>
              <a:endParaRPr lang="en-US" sz="12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  <a:p>
              <a:pPr marL="342900" indent="-342900">
                <a:lnSpc>
                  <a:spcPct val="115000"/>
                </a:lnSpc>
                <a:buFont typeface="Wingdings" panose="05000000000000000000" pitchFamily="2" charset="2"/>
                <a:buChar char="q"/>
                <a:tabLst>
                  <a:tab pos="685800" algn="l"/>
                </a:tabLst>
              </a:pPr>
              <a:r>
                <a:rPr lang="en-US" sz="3200" dirty="0">
                  <a:solidFill>
                    <a:schemeClr val="bg1"/>
                  </a:solidFill>
                  <a:latin typeface="Bell MT" panose="02020503060305020303" pitchFamily="18" charset="0"/>
                </a:rPr>
                <a:t>“useful for effecting a desired result; suited to the circumstances or </a:t>
              </a:r>
              <a:r>
                <a:rPr lang="en-US" sz="3200">
                  <a:solidFill>
                    <a:schemeClr val="bg1"/>
                  </a:solidFill>
                  <a:latin typeface="Bell MT" panose="02020503060305020303" pitchFamily="18" charset="0"/>
                </a:rPr>
                <a:t>the occasion”</a:t>
              </a:r>
              <a:endParaRPr lang="en-US" sz="32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83C23A7-146B-3B5A-0411-2A5843C1D32E}"/>
              </a:ext>
            </a:extLst>
          </p:cNvPr>
          <p:cNvSpPr/>
          <p:nvPr/>
        </p:nvSpPr>
        <p:spPr>
          <a:xfrm>
            <a:off x="0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9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0417-5F80-454C-90F3-E235E16D8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466114" cy="58966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Bell MT" panose="02020503060305020303" pitchFamily="18" charset="0"/>
              </a:rPr>
              <a:t>Spiritually Profitable?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000" dirty="0">
              <a:latin typeface="Bell MT" panose="02020503060305020303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AF8B9E-0090-4803-A7EC-D59EC4A3DC11}"/>
              </a:ext>
            </a:extLst>
          </p:cNvPr>
          <p:cNvSpPr/>
          <p:nvPr/>
        </p:nvSpPr>
        <p:spPr>
          <a:xfrm>
            <a:off x="6531429" y="156109"/>
            <a:ext cx="5660571" cy="543189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46BF2-5ECC-4165-AA93-C850B4F6D92F}"/>
              </a:ext>
            </a:extLst>
          </p:cNvPr>
          <p:cNvSpPr txBox="1"/>
          <p:nvPr/>
        </p:nvSpPr>
        <p:spPr>
          <a:xfrm>
            <a:off x="6772367" y="271276"/>
            <a:ext cx="5274128" cy="5135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685800" algn="l"/>
              </a:tabLst>
            </a:pPr>
            <a:r>
              <a:rPr lang="en-US" sz="2600" b="1" dirty="0">
                <a:solidFill>
                  <a:schemeClr val="bg1"/>
                </a:solidFill>
                <a:latin typeface="Bell MT" panose="02020503060305020303" pitchFamily="18" charset="0"/>
              </a:rPr>
              <a:t>1 Cor 10:23</a:t>
            </a:r>
            <a:r>
              <a:rPr lang="en-US" sz="2600" dirty="0">
                <a:solidFill>
                  <a:schemeClr val="bg1"/>
                </a:solidFill>
                <a:latin typeface="Bell MT" panose="02020503060305020303" pitchFamily="18" charset="0"/>
              </a:rPr>
              <a:t> – “All things are lawful for me, </a:t>
            </a:r>
            <a:r>
              <a:rPr lang="en-US" sz="2600" u="sng" dirty="0">
                <a:solidFill>
                  <a:schemeClr val="bg1"/>
                </a:solidFill>
                <a:latin typeface="Bell MT" panose="02020503060305020303" pitchFamily="18" charset="0"/>
              </a:rPr>
              <a:t>but all things are not expedient</a:t>
            </a:r>
            <a:r>
              <a:rPr lang="en-US" sz="2600" dirty="0">
                <a:solidFill>
                  <a:schemeClr val="bg1"/>
                </a:solidFill>
                <a:latin typeface="Bell MT" panose="02020503060305020303" pitchFamily="18" charset="0"/>
              </a:rPr>
              <a:t>: all things are lawful for me, but all things edify not.”</a:t>
            </a:r>
          </a:p>
          <a:p>
            <a:pPr>
              <a:lnSpc>
                <a:spcPct val="115000"/>
              </a:lnSpc>
              <a:tabLst>
                <a:tab pos="685800" algn="l"/>
              </a:tabLst>
            </a:pPr>
            <a:endParaRPr lang="en-US" sz="26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>
              <a:lnSpc>
                <a:spcPct val="115000"/>
              </a:lnSpc>
              <a:tabLst>
                <a:tab pos="685800" algn="l"/>
              </a:tabLst>
            </a:pPr>
            <a:r>
              <a:rPr lang="en-US" sz="2600" b="1" dirty="0">
                <a:solidFill>
                  <a:schemeClr val="bg1"/>
                </a:solidFill>
                <a:latin typeface="Bell MT" panose="02020503060305020303" pitchFamily="18" charset="0"/>
              </a:rPr>
              <a:t>Mark 16:15-16</a:t>
            </a:r>
            <a:r>
              <a:rPr lang="en-US" sz="2600" dirty="0">
                <a:solidFill>
                  <a:schemeClr val="bg1"/>
                </a:solidFill>
                <a:latin typeface="Bell MT" panose="02020503060305020303" pitchFamily="18" charset="0"/>
              </a:rPr>
              <a:t> – “</a:t>
            </a:r>
            <a:r>
              <a:rPr lang="en-US" sz="2600" b="1" baseline="30000" dirty="0">
                <a:solidFill>
                  <a:schemeClr val="bg1"/>
                </a:solidFill>
                <a:latin typeface="Bell MT" panose="02020503060305020303" pitchFamily="18" charset="0"/>
              </a:rPr>
              <a:t>15</a:t>
            </a:r>
            <a:r>
              <a:rPr lang="en-US" sz="2600" dirty="0">
                <a:solidFill>
                  <a:schemeClr val="bg1"/>
                </a:solidFill>
                <a:latin typeface="Bell MT" panose="02020503060305020303" pitchFamily="18" charset="0"/>
              </a:rPr>
              <a:t>And He said to them, ‘Go into all the world and preach the gospel to all creation. </a:t>
            </a:r>
            <a:r>
              <a:rPr lang="en-US" sz="2600" b="1" baseline="30000" dirty="0">
                <a:solidFill>
                  <a:schemeClr val="bg1"/>
                </a:solidFill>
                <a:latin typeface="Bell MT" panose="02020503060305020303" pitchFamily="18" charset="0"/>
              </a:rPr>
              <a:t>16</a:t>
            </a:r>
            <a:r>
              <a:rPr lang="en-US" sz="2600" dirty="0">
                <a:solidFill>
                  <a:schemeClr val="bg1"/>
                </a:solidFill>
                <a:latin typeface="Bell MT" panose="02020503060305020303" pitchFamily="18" charset="0"/>
              </a:rPr>
              <a:t>He who has believed and has been baptized shall be saved; but he who has disbelieved shall be condemned.’”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FA14B96-8A1F-49DD-87B5-DE07DE5937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90125"/>
              </p:ext>
            </p:extLst>
          </p:nvPr>
        </p:nvGraphicFramePr>
        <p:xfrm>
          <a:off x="0" y="687858"/>
          <a:ext cx="6449786" cy="492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9096480" imgH="9124920" progId="Paint.Picture">
                  <p:embed/>
                </p:oleObj>
              </mc:Choice>
              <mc:Fallback>
                <p:oleObj name="Bitmap Image" r:id="rId3" imgW="9096480" imgH="9124920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FA14B96-8A1F-49DD-87B5-DE07DE5937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87858"/>
                        <a:ext cx="6449786" cy="492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EE8CFF4-649E-B2C2-0903-0F63C77934FF}"/>
              </a:ext>
            </a:extLst>
          </p:cNvPr>
          <p:cNvSpPr/>
          <p:nvPr/>
        </p:nvSpPr>
        <p:spPr>
          <a:xfrm>
            <a:off x="0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3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retchen Rubin Quote: “Technology is a good servant but a bad master.”">
            <a:extLst>
              <a:ext uri="{FF2B5EF4-FFF2-40B4-BE49-F238E27FC236}">
                <a16:creationId xmlns:a16="http://schemas.microsoft.com/office/drawing/2014/main" id="{C1E177BD-5C2F-FE9C-2697-B34D8B42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600A9E-D1E8-787A-AF85-B50A6FB409F5}"/>
              </a:ext>
            </a:extLst>
          </p:cNvPr>
          <p:cNvSpPr/>
          <p:nvPr/>
        </p:nvSpPr>
        <p:spPr>
          <a:xfrm>
            <a:off x="0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1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0417-5F80-454C-90F3-E235E16D8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741460" cy="58966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Bell MT" panose="02020503060305020303" pitchFamily="18" charset="0"/>
              </a:rPr>
              <a:t>Spiritually Profitable?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Bell MT" panose="02020503060305020303" pitchFamily="18" charset="0"/>
              </a:rPr>
              <a:t>Lawful?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D70447-FA88-4E7A-9849-02CAE21A533C}"/>
              </a:ext>
            </a:extLst>
          </p:cNvPr>
          <p:cNvGrpSpPr/>
          <p:nvPr/>
        </p:nvGrpSpPr>
        <p:grpSpPr>
          <a:xfrm>
            <a:off x="6449785" y="199352"/>
            <a:ext cx="5584371" cy="5363249"/>
            <a:chOff x="3115323" y="3645711"/>
            <a:chExt cx="5934547" cy="294550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4EACE38-5023-4B31-99D8-2F3F587C0C87}"/>
                </a:ext>
              </a:extLst>
            </p:cNvPr>
            <p:cNvSpPr/>
            <p:nvPr/>
          </p:nvSpPr>
          <p:spPr>
            <a:xfrm>
              <a:off x="3115323" y="3645711"/>
              <a:ext cx="5934547" cy="294550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03F897-A605-4FB8-AAB0-F15D820B9792}"/>
                </a:ext>
              </a:extLst>
            </p:cNvPr>
            <p:cNvSpPr txBox="1"/>
            <p:nvPr/>
          </p:nvSpPr>
          <p:spPr>
            <a:xfrm>
              <a:off x="3366162" y="3698945"/>
              <a:ext cx="5616801" cy="2820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tabLst>
                  <a:tab pos="685800" algn="l"/>
                </a:tabLst>
              </a:pPr>
              <a:r>
                <a:rPr lang="en-US" sz="2600" b="1" dirty="0">
                  <a:solidFill>
                    <a:schemeClr val="bg1"/>
                  </a:solidFill>
                  <a:latin typeface="Bell MT" panose="02020503060305020303" pitchFamily="18" charset="0"/>
                </a:rPr>
                <a:t>1 Cor 10:23</a:t>
              </a:r>
              <a:r>
                <a:rPr lang="en-US" sz="2600" dirty="0">
                  <a:solidFill>
                    <a:schemeClr val="bg1"/>
                  </a:solidFill>
                  <a:latin typeface="Bell MT" panose="02020503060305020303" pitchFamily="18" charset="0"/>
                </a:rPr>
                <a:t> – “</a:t>
              </a:r>
              <a:r>
                <a:rPr lang="en-US" sz="2600" u="sng" dirty="0">
                  <a:solidFill>
                    <a:schemeClr val="bg1"/>
                  </a:solidFill>
                  <a:latin typeface="Bell MT" panose="02020503060305020303" pitchFamily="18" charset="0"/>
                </a:rPr>
                <a:t>All things are lawful</a:t>
              </a:r>
              <a:r>
                <a:rPr lang="en-US" sz="2600" dirty="0">
                  <a:solidFill>
                    <a:schemeClr val="bg1"/>
                  </a:solidFill>
                  <a:latin typeface="Bell MT" panose="02020503060305020303" pitchFamily="18" charset="0"/>
                </a:rPr>
                <a:t> </a:t>
              </a:r>
              <a:r>
                <a:rPr lang="en-US" sz="2600" u="sng" dirty="0">
                  <a:solidFill>
                    <a:schemeClr val="bg1"/>
                  </a:solidFill>
                  <a:latin typeface="Bell MT" panose="02020503060305020303" pitchFamily="18" charset="0"/>
                </a:rPr>
                <a:t>for me</a:t>
              </a:r>
              <a:r>
                <a:rPr lang="en-US" sz="2600" dirty="0">
                  <a:solidFill>
                    <a:schemeClr val="bg1"/>
                  </a:solidFill>
                  <a:latin typeface="Bell MT" panose="02020503060305020303" pitchFamily="18" charset="0"/>
                </a:rPr>
                <a:t>, but all things are not expedient: </a:t>
              </a:r>
              <a:r>
                <a:rPr lang="en-US" sz="2600" u="sng" dirty="0">
                  <a:solidFill>
                    <a:schemeClr val="bg1"/>
                  </a:solidFill>
                  <a:latin typeface="Bell MT" panose="02020503060305020303" pitchFamily="18" charset="0"/>
                </a:rPr>
                <a:t>all things are lawful for me</a:t>
              </a:r>
              <a:r>
                <a:rPr lang="en-US" sz="2600" dirty="0">
                  <a:solidFill>
                    <a:schemeClr val="bg1"/>
                  </a:solidFill>
                  <a:latin typeface="Bell MT" panose="02020503060305020303" pitchFamily="18" charset="0"/>
                </a:rPr>
                <a:t>, but all things edify not.”</a:t>
              </a:r>
            </a:p>
            <a:p>
              <a:pPr>
                <a:lnSpc>
                  <a:spcPct val="115000"/>
                </a:lnSpc>
                <a:tabLst>
                  <a:tab pos="685800" algn="l"/>
                </a:tabLst>
              </a:pPr>
              <a:endParaRPr lang="en-US" sz="26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  <a:p>
              <a:pPr>
                <a:lnSpc>
                  <a:spcPct val="115000"/>
                </a:lnSpc>
                <a:tabLst>
                  <a:tab pos="685800" algn="l"/>
                </a:tabLst>
              </a:pPr>
              <a:r>
                <a:rPr lang="en-US" sz="2600" b="1" dirty="0">
                  <a:solidFill>
                    <a:schemeClr val="bg1"/>
                  </a:solidFill>
                  <a:latin typeface="Bell MT" panose="02020503060305020303" pitchFamily="18" charset="0"/>
                </a:rPr>
                <a:t>Mark 16:15-16</a:t>
              </a:r>
              <a:r>
                <a:rPr lang="en-US" sz="2600" dirty="0">
                  <a:solidFill>
                    <a:schemeClr val="bg1"/>
                  </a:solidFill>
                  <a:latin typeface="Bell MT" panose="02020503060305020303" pitchFamily="18" charset="0"/>
                </a:rPr>
                <a:t> – “</a:t>
              </a:r>
              <a:r>
                <a:rPr lang="en-US" sz="2600" b="1" baseline="30000" dirty="0">
                  <a:solidFill>
                    <a:schemeClr val="bg1"/>
                  </a:solidFill>
                  <a:latin typeface="Bell MT" panose="02020503060305020303" pitchFamily="18" charset="0"/>
                </a:rPr>
                <a:t>15</a:t>
              </a:r>
              <a:r>
                <a:rPr lang="en-US" sz="2600" dirty="0">
                  <a:solidFill>
                    <a:schemeClr val="bg1"/>
                  </a:solidFill>
                  <a:latin typeface="Bell MT" panose="02020503060305020303" pitchFamily="18" charset="0"/>
                </a:rPr>
                <a:t>And He said to them, ‘Go into all the world and preach the gospel to all creation. </a:t>
              </a:r>
              <a:r>
                <a:rPr lang="en-US" sz="2600" b="1" baseline="30000" dirty="0">
                  <a:solidFill>
                    <a:schemeClr val="bg1"/>
                  </a:solidFill>
                  <a:latin typeface="Bell MT" panose="02020503060305020303" pitchFamily="18" charset="0"/>
                </a:rPr>
                <a:t>16</a:t>
              </a:r>
              <a:r>
                <a:rPr lang="en-US" sz="2600" dirty="0">
                  <a:solidFill>
                    <a:schemeClr val="bg1"/>
                  </a:solidFill>
                  <a:latin typeface="Bell MT" panose="02020503060305020303" pitchFamily="18" charset="0"/>
                </a:rPr>
                <a:t>He who has believed and has been baptized shall be saved; but he who has disbelieved shall be condemned.’”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BC5A3FB-1EBC-9495-A14B-294E85ACA59A}"/>
              </a:ext>
            </a:extLst>
          </p:cNvPr>
          <p:cNvSpPr/>
          <p:nvPr/>
        </p:nvSpPr>
        <p:spPr>
          <a:xfrm>
            <a:off x="0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Baptism Faith Works. - ppt download">
            <a:extLst>
              <a:ext uri="{FF2B5EF4-FFF2-40B4-BE49-F238E27FC236}">
                <a16:creationId xmlns:a16="http://schemas.microsoft.com/office/drawing/2014/main" id="{86349643-6AA7-E17D-59BB-ED63DA2EB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" b="8849"/>
          <a:stretch/>
        </p:blipFill>
        <p:spPr bwMode="auto">
          <a:xfrm>
            <a:off x="0" y="1333500"/>
            <a:ext cx="63627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64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5744</TotalTime>
  <Words>395</Words>
  <Application>Microsoft Office PowerPoint</Application>
  <PresentationFormat>Widescreen</PresentationFormat>
  <Paragraphs>42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Bell MT</vt:lpstr>
      <vt:lpstr>Calibri</vt:lpstr>
      <vt:lpstr>Calibri Light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</dc:title>
  <dc:creator>R H</dc:creator>
  <cp:lastModifiedBy>R H</cp:lastModifiedBy>
  <cp:revision>165</cp:revision>
  <dcterms:created xsi:type="dcterms:W3CDTF">2022-03-14T21:46:03Z</dcterms:created>
  <dcterms:modified xsi:type="dcterms:W3CDTF">2024-01-21T01:24:23Z</dcterms:modified>
</cp:coreProperties>
</file>