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824" r:id="rId3"/>
    <p:sldId id="834" r:id="rId4"/>
    <p:sldId id="835" r:id="rId5"/>
    <p:sldId id="836" r:id="rId6"/>
    <p:sldId id="837" r:id="rId7"/>
    <p:sldId id="457" r:id="rId8"/>
    <p:sldId id="825" r:id="rId9"/>
    <p:sldId id="833" r:id="rId10"/>
    <p:sldId id="830" r:id="rId11"/>
    <p:sldId id="826" r:id="rId12"/>
    <p:sldId id="827" r:id="rId13"/>
    <p:sldId id="831" r:id="rId14"/>
    <p:sldId id="828" r:id="rId15"/>
    <p:sldId id="829" r:id="rId16"/>
    <p:sldId id="832" r:id="rId17"/>
    <p:sldId id="28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9" autoAdjust="0"/>
    <p:restoredTop sz="95946" autoAdjust="0"/>
  </p:normalViewPr>
  <p:slideViewPr>
    <p:cSldViewPr snapToGrid="0" snapToObjects="1">
      <p:cViewPr varScale="1">
        <p:scale>
          <a:sx n="90" d="100"/>
          <a:sy n="90" d="100"/>
        </p:scale>
        <p:origin x="208" y="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2192000" cy="6853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07125" y="0"/>
            <a:ext cx="8777748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3 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He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leads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me in paths of righteousness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for his name's sake.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06BFBF62-3E91-5C0B-97AE-17630A66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C35F0-2457-0B49-B718-5DEE71B0942A}"/>
              </a:ext>
            </a:extLst>
          </p:cNvPr>
          <p:cNvSpPr/>
          <p:nvPr/>
        </p:nvSpPr>
        <p:spPr>
          <a:xfrm>
            <a:off x="-1594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67335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5400" b="1" dirty="0">
                <a:latin typeface="Century Gothic"/>
                <a:cs typeface="Century Gothic"/>
              </a:rPr>
              <a:t>The shadow of death.</a:t>
            </a:r>
          </a:p>
        </p:txBody>
      </p:sp>
    </p:spTree>
    <p:extLst>
      <p:ext uri="{BB962C8B-B14F-4D97-AF65-F5344CB8AC3E}">
        <p14:creationId xmlns:p14="http://schemas.microsoft.com/office/powerpoint/2010/main" val="42285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4 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Even though I walk through the 	 	    valley of the shadow of death,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I will fear no evil,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for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you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are with me;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your rod and your staff,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they comfort me.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baseline="30000" dirty="0">
                <a:latin typeface="Century Gothic" panose="020B0502020202020204" pitchFamily="34" charset="0"/>
              </a:rPr>
              <a:t>5</a:t>
            </a: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 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You prepare a table before me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in the presence of my enemies;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you anoint my head with oil;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my cup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overflows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06BFBF62-3E91-5C0B-97AE-17630A66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C35F0-2457-0B49-B718-5DEE71B0942A}"/>
              </a:ext>
            </a:extLst>
          </p:cNvPr>
          <p:cNvSpPr/>
          <p:nvPr/>
        </p:nvSpPr>
        <p:spPr>
          <a:xfrm>
            <a:off x="-1594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67335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5400" b="1" dirty="0">
                <a:latin typeface="Century Gothic"/>
                <a:cs typeface="Century Gothic"/>
              </a:rPr>
              <a:t>Goodness and mercy.</a:t>
            </a:r>
          </a:p>
        </p:txBody>
      </p:sp>
    </p:spTree>
    <p:extLst>
      <p:ext uri="{BB962C8B-B14F-4D97-AF65-F5344CB8AC3E}">
        <p14:creationId xmlns:p14="http://schemas.microsoft.com/office/powerpoint/2010/main" val="19402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6 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Surely goodness and mercy shall 	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follow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me all the days of my life…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6 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and I shall dwell in the house of 	the Lord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forever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30958" y="2031"/>
            <a:ext cx="12188562" cy="275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151" y="3091425"/>
            <a:ext cx="92261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Write a list of physical and spiritual blessings. 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Spend a few minutes in heaven every day.</a:t>
            </a: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F2C477F4-9A72-5B80-A839-6FD8530C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1999" y="2915112"/>
            <a:ext cx="10668000" cy="21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3000" b="1" spc="-300" dirty="0">
                <a:latin typeface="Century Gothic"/>
                <a:cs typeface="Century Gothic"/>
              </a:rPr>
              <a:t>Contentment</a:t>
            </a:r>
          </a:p>
          <a:p>
            <a:pPr algn="ctr">
              <a:lnSpc>
                <a:spcPct val="70000"/>
              </a:lnSpc>
            </a:pPr>
            <a:r>
              <a:rPr lang="en-US" sz="6000" dirty="0">
                <a:latin typeface="Century Gothic"/>
                <a:cs typeface="Century Gothic"/>
              </a:rPr>
              <a:t>Psalm 23</a:t>
            </a:r>
          </a:p>
        </p:txBody>
      </p:sp>
    </p:spTree>
    <p:extLst>
      <p:ext uri="{BB962C8B-B14F-4D97-AF65-F5344CB8AC3E}">
        <p14:creationId xmlns:p14="http://schemas.microsoft.com/office/powerpoint/2010/main" val="24195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599" y="0"/>
            <a:ext cx="8948351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baseline="30000" dirty="0">
                <a:latin typeface="Century Gothic" panose="020B0502020202020204" pitchFamily="34" charset="0"/>
              </a:rPr>
              <a:t>1</a:t>
            </a: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The Lord is my shepherd; I shall not 	want.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2 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He makes me lie down in green 		pastures.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He leads me beside still waters.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3 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 	He restores my soul.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He leads me in paths of righteousness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for his name's sake.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4 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Even though I walk through the 	 	    valley of the shadow of death,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I will fear no evil,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for you are with me;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your rod and your staff,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they comfort me.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baseline="30000" dirty="0">
                <a:latin typeface="Century Gothic" panose="020B0502020202020204" pitchFamily="34" charset="0"/>
              </a:rPr>
              <a:t>5</a:t>
            </a: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 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You prepare a table before me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in the presence of my enemies;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you anoint my head with oil;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	my cup overflows.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6 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Surely goodness and mercy shall 	follow me all the days of my life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and I shall dwell in the house of the 	Lord forever.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06BFBF62-3E91-5C0B-97AE-17630A66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C35F0-2457-0B49-B718-5DEE71B0942A}"/>
              </a:ext>
            </a:extLst>
          </p:cNvPr>
          <p:cNvSpPr/>
          <p:nvPr/>
        </p:nvSpPr>
        <p:spPr>
          <a:xfrm>
            <a:off x="-1594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2967335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5400" b="1" dirty="0">
                <a:latin typeface="Century Gothic"/>
                <a:cs typeface="Century Gothic"/>
              </a:rPr>
              <a:t>I shall not want.</a:t>
            </a:r>
          </a:p>
        </p:txBody>
      </p:sp>
    </p:spTree>
    <p:extLst>
      <p:ext uri="{BB962C8B-B14F-4D97-AF65-F5344CB8AC3E}">
        <p14:creationId xmlns:p14="http://schemas.microsoft.com/office/powerpoint/2010/main" val="6454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baseline="30000" dirty="0">
                <a:latin typeface="Century Gothic" panose="020B0502020202020204" pitchFamily="34" charset="0"/>
              </a:rPr>
              <a:t>1</a:t>
            </a: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The Lord is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my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shepherd; I shall not 	want.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Shepherd &amp; His sheep: 5 Key Questions about your Shepherd — Grace  Baptist Church">
            <a:extLst>
              <a:ext uri="{FF2B5EF4-FFF2-40B4-BE49-F238E27FC236}">
                <a16:creationId xmlns:a16="http://schemas.microsoft.com/office/drawing/2014/main" id="{1BC133BD-0B35-ABE3-0D20-797F3BEA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B45C26B-D42A-CBA5-B70C-A28074C1045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8686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2 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He makes me lie down in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green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		pastures.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   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He leads me beside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still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waters.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600" b="1" i="0" u="none" strike="noStrike" baseline="30000" dirty="0">
                <a:effectLst/>
                <a:latin typeface="Century Gothic" panose="020B0502020202020204" pitchFamily="34" charset="0"/>
              </a:rPr>
              <a:t>3 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     	He restores my </a:t>
            </a:r>
            <a:r>
              <a:rPr lang="en-US" sz="3600" b="1" i="0" u="sng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soul</a:t>
            </a:r>
            <a:r>
              <a:rPr lang="en-US" sz="3600" b="0" i="0" u="none" strike="noStrike" dirty="0">
                <a:effectLst/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8696</TotalTime>
  <Words>357</Words>
  <Application>Microsoft Macintosh PowerPoint</Application>
  <PresentationFormat>Widescreen</PresentationFormat>
  <Paragraphs>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115</cp:revision>
  <dcterms:created xsi:type="dcterms:W3CDTF">2015-10-29T03:17:02Z</dcterms:created>
  <dcterms:modified xsi:type="dcterms:W3CDTF">2024-02-18T06:44:47Z</dcterms:modified>
</cp:coreProperties>
</file>