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78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59DD8-6F83-4CC0-BC60-A2FEFACA95C5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553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Lesson #4</a:t>
            </a:r>
            <a:r>
              <a:rPr lang="en-US" sz="4800" b="1" cap="none" dirty="0" smtClean="0">
                <a:latin typeface="Segoe Print" pitchFamily="2" charset="0"/>
              </a:rPr>
              <a:t/>
            </a:r>
            <a:br>
              <a:rPr lang="en-US" sz="48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/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12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13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14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none" dirty="0" smtClean="0">
                <a:latin typeface="Segoe Print" pitchFamily="2" charset="0"/>
              </a:rPr>
              <a:t>Ark Brought From </a:t>
            </a:r>
            <a:r>
              <a:rPr lang="en-US" sz="4000" b="1" cap="none" dirty="0" err="1" smtClean="0">
                <a:latin typeface="Segoe Print" pitchFamily="2" charset="0"/>
              </a:rPr>
              <a:t>Kirjath</a:t>
            </a:r>
            <a:r>
              <a:rPr lang="en-US" sz="4000" b="1" cap="none" dirty="0" smtClean="0">
                <a:latin typeface="Segoe Print" pitchFamily="2" charset="0"/>
              </a:rPr>
              <a:t> </a:t>
            </a:r>
            <a:r>
              <a:rPr lang="en-US" sz="4000" b="1" cap="none" dirty="0" err="1" smtClean="0">
                <a:latin typeface="Segoe Print" pitchFamily="2" charset="0"/>
              </a:rPr>
              <a:t>Jearim</a:t>
            </a:r>
            <a:endParaRPr lang="en-US" sz="40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3340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Ark remained in the house of </a:t>
            </a:r>
            <a:r>
              <a:rPr lang="en-US" sz="2800" dirty="0" err="1" smtClean="0">
                <a:latin typeface="Segoe Print" pitchFamily="2" charset="0"/>
              </a:rPr>
              <a:t>Obed</a:t>
            </a:r>
            <a:r>
              <a:rPr lang="en-US" sz="2800" dirty="0" smtClean="0">
                <a:latin typeface="Segoe Print" pitchFamily="2" charset="0"/>
              </a:rPr>
              <a:t>-Edom for three months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  <a:r>
              <a:rPr lang="en-US" sz="2800" dirty="0" smtClean="0">
                <a:latin typeface="Segoe Print" pitchFamily="2" charset="0"/>
              </a:rPr>
              <a:t> blessed the house of </a:t>
            </a:r>
            <a:r>
              <a:rPr lang="en-US" sz="2800" dirty="0" err="1" smtClean="0">
                <a:latin typeface="Segoe Print" pitchFamily="2" charset="0"/>
              </a:rPr>
              <a:t>Obed</a:t>
            </a:r>
            <a:r>
              <a:rPr lang="en-US" sz="2800" dirty="0" smtClean="0">
                <a:latin typeface="Segoe Print" pitchFamily="2" charset="0"/>
              </a:rPr>
              <a:t>-Edom and all he 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14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 Established in Jerusalem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Hiram, king of </a:t>
            </a:r>
            <a:r>
              <a:rPr lang="en-US" sz="2800" dirty="0" err="1" smtClean="0">
                <a:latin typeface="Segoe Print" pitchFamily="2" charset="0"/>
              </a:rPr>
              <a:t>Tyre</a:t>
            </a:r>
            <a:r>
              <a:rPr lang="en-US" sz="2800" dirty="0" smtClean="0">
                <a:latin typeface="Segoe Print" pitchFamily="2" charset="0"/>
              </a:rPr>
              <a:t> sent cedar trees, masons, and carpenters to build David a house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  <a:r>
              <a:rPr lang="en-US" sz="2800" dirty="0" smtClean="0">
                <a:latin typeface="Segoe Print" pitchFamily="2" charset="0"/>
              </a:rPr>
              <a:t> had established David as king over Israel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David took more wives in Jerusalem and begot more sons and daughters—13 in all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Defeat of the Philistines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Philistines searched for David, and David went out against them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God told David to go up against the Philistines, and He delivered them into the hand of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Philistines left their gods in the Valley of </a:t>
            </a:r>
            <a:r>
              <a:rPr lang="en-US" sz="2800" dirty="0" err="1" smtClean="0">
                <a:latin typeface="Segoe Print" pitchFamily="2" charset="0"/>
              </a:rPr>
              <a:t>Rephaim</a:t>
            </a:r>
            <a:r>
              <a:rPr lang="en-US" sz="2800" dirty="0" smtClean="0">
                <a:latin typeface="Segoe Print" pitchFamily="2" charset="0"/>
              </a:rPr>
              <a:t>; at David’s command, they were burned with fire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Philistines again raided the valley.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Following God’s command the Philistine army was driven back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Lord brought fear of David on </a:t>
            </a:r>
            <a:r>
              <a:rPr lang="en-US" sz="2800" smtClean="0">
                <a:latin typeface="Segoe Print" pitchFamily="2" charset="0"/>
              </a:rPr>
              <a:t>all nations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12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Warriors Came to </a:t>
            </a:r>
            <a:r>
              <a:rPr lang="en-US" sz="4800" b="1" cap="none" dirty="0" err="1" smtClean="0">
                <a:latin typeface="Segoe Print" pitchFamily="2" charset="0"/>
              </a:rPr>
              <a:t>Ziklag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While David was still a fugitive from Saul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Armed with bows, using both right and left hands, hurling stones and shooting arrows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These were of Benjamin, Saul’s brethren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chose David over Saul because they knew God was with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Their chief was </a:t>
            </a:r>
            <a:r>
              <a:rPr lang="en-US" sz="2800" dirty="0" err="1" smtClean="0">
                <a:latin typeface="Segoe Print" pitchFamily="2" charset="0"/>
              </a:rPr>
              <a:t>Ahiezer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Some </a:t>
            </a:r>
            <a:r>
              <a:rPr lang="en-US" sz="2800" dirty="0" err="1" smtClean="0">
                <a:latin typeface="Segoe Print" pitchFamily="2" charset="0"/>
              </a:rPr>
              <a:t>Gadites</a:t>
            </a:r>
            <a:r>
              <a:rPr lang="en-US" sz="2800" dirty="0" smtClean="0">
                <a:latin typeface="Segoe Print" pitchFamily="2" charset="0"/>
              </a:rPr>
              <a:t> joined David, mighty men of valor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These sons of Gad were captains of the army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Other sons of Benjamin and Judah came to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Said they were on David’s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Warriors Came to </a:t>
            </a:r>
            <a:r>
              <a:rPr lang="en-US" sz="4800" b="1" cap="none" dirty="0" err="1" smtClean="0">
                <a:latin typeface="Segoe Print" pitchFamily="2" charset="0"/>
              </a:rPr>
              <a:t>Ziklag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51054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Some from Manasseh defected to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Captains of thousands from Manasseh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Soldiers came day by day to help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It was a great Army—like the army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Army at Hebron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791200"/>
          </a:xfrm>
        </p:spPr>
        <p:txBody>
          <a:bodyPr numCol="1">
            <a:no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came to turn over the kingdom of Saul to David according to the word of the 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Divisions of soldiers equipped for war: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Judah—6,800		Simeon—7,100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Levi—4,600			Jehoiada—3,700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Zadok—22 captains	Benjamin—3,000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Ephraim—20,000	½ Manasseh—18,000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Issachar—200		Zebulon—50,000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Naphtali—38,000	Dan—28,600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Asher—40,000		Reuben, Gad, ½ tribe of Manasseh from other side of Jordan—120,000	—340,000 in David’s army</a:t>
            </a:r>
          </a:p>
          <a:p>
            <a:pPr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latin typeface="Segoe Print" pitchFamily="2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Army at Hebron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3340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All these came to Hebron with loyal heart to make David king over all Israel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 rest of Israel were of one mind to make David king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There was joy in Israel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13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none" dirty="0" smtClean="0">
                <a:latin typeface="Segoe Print" pitchFamily="2" charset="0"/>
              </a:rPr>
              <a:t>Ark Brought From </a:t>
            </a:r>
            <a:r>
              <a:rPr lang="en-US" sz="4000" b="1" cap="none" dirty="0" err="1" smtClean="0">
                <a:latin typeface="Segoe Print" pitchFamily="2" charset="0"/>
              </a:rPr>
              <a:t>Kirjath</a:t>
            </a:r>
            <a:r>
              <a:rPr lang="en-US" sz="4000" b="1" cap="none" dirty="0" smtClean="0">
                <a:latin typeface="Segoe Print" pitchFamily="2" charset="0"/>
              </a:rPr>
              <a:t> </a:t>
            </a:r>
            <a:r>
              <a:rPr lang="en-US" sz="4000" b="1" cap="none" dirty="0" err="1" smtClean="0">
                <a:latin typeface="Segoe Print" pitchFamily="2" charset="0"/>
              </a:rPr>
              <a:t>Jearim</a:t>
            </a:r>
            <a:endParaRPr lang="en-US" sz="40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7912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David consulted with the captains and every leader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Let us send out to our brethren everywhere that they may gather together with us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Let us bring back the ark of our God to us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We have not inquired of it since days of Saul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This was right in the eyes of the people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David gathered all Israel together to bring the ark of God from </a:t>
            </a:r>
            <a:r>
              <a:rPr lang="en-US" sz="2800" dirty="0" err="1" smtClean="0">
                <a:latin typeface="Segoe Print" pitchFamily="2" charset="0"/>
              </a:rPr>
              <a:t>Kirjath</a:t>
            </a:r>
            <a:r>
              <a:rPr lang="en-US" sz="2800" dirty="0" smtClean="0">
                <a:latin typeface="Segoe Print" pitchFamily="2" charset="0"/>
              </a:rPr>
              <a:t> </a:t>
            </a:r>
            <a:r>
              <a:rPr lang="en-US" sz="2800" dirty="0" err="1" smtClean="0">
                <a:latin typeface="Segoe Print" pitchFamily="2" charset="0"/>
              </a:rPr>
              <a:t>Jearim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carried the ark on a new cart from the house of </a:t>
            </a:r>
            <a:r>
              <a:rPr lang="en-US" sz="2800" dirty="0" err="1" smtClean="0">
                <a:latin typeface="Segoe Print" pitchFamily="2" charset="0"/>
              </a:rPr>
              <a:t>Abinadab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Uzza</a:t>
            </a:r>
            <a:r>
              <a:rPr lang="en-US" sz="2800" dirty="0" smtClean="0">
                <a:latin typeface="Segoe Print" pitchFamily="2" charset="0"/>
              </a:rPr>
              <a:t> and </a:t>
            </a:r>
            <a:r>
              <a:rPr lang="en-US" sz="2800" dirty="0" err="1" smtClean="0">
                <a:latin typeface="Segoe Print" pitchFamily="2" charset="0"/>
              </a:rPr>
              <a:t>Ahio</a:t>
            </a:r>
            <a:r>
              <a:rPr lang="en-US" sz="2800" dirty="0" smtClean="0">
                <a:latin typeface="Segoe Print" pitchFamily="2" charset="0"/>
              </a:rPr>
              <a:t> drove the cart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none" dirty="0" smtClean="0">
                <a:latin typeface="Segoe Print" pitchFamily="2" charset="0"/>
              </a:rPr>
              <a:t>Ark Brought From </a:t>
            </a:r>
            <a:r>
              <a:rPr lang="en-US" sz="4000" b="1" cap="none" dirty="0" err="1" smtClean="0">
                <a:latin typeface="Segoe Print" pitchFamily="2" charset="0"/>
              </a:rPr>
              <a:t>Kirjath</a:t>
            </a:r>
            <a:r>
              <a:rPr lang="en-US" sz="4000" b="1" cap="none" dirty="0" smtClean="0">
                <a:latin typeface="Segoe Print" pitchFamily="2" charset="0"/>
              </a:rPr>
              <a:t> </a:t>
            </a:r>
            <a:r>
              <a:rPr lang="en-US" sz="4000" b="1" cap="none" dirty="0" err="1" smtClean="0">
                <a:latin typeface="Segoe Print" pitchFamily="2" charset="0"/>
              </a:rPr>
              <a:t>Jearim</a:t>
            </a:r>
            <a:endParaRPr lang="en-US" sz="40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7912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David and all Israel played music before God with all their might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At </a:t>
            </a:r>
            <a:r>
              <a:rPr lang="en-US" sz="2800" dirty="0" err="1" smtClean="0">
                <a:latin typeface="Segoe Print" pitchFamily="2" charset="0"/>
              </a:rPr>
              <a:t>Chidon’s</a:t>
            </a:r>
            <a:r>
              <a:rPr lang="en-US" sz="2800" dirty="0" smtClean="0">
                <a:latin typeface="Segoe Print" pitchFamily="2" charset="0"/>
              </a:rPr>
              <a:t> threshing floor, </a:t>
            </a:r>
            <a:r>
              <a:rPr lang="en-US" sz="2800" dirty="0" err="1" smtClean="0">
                <a:latin typeface="Segoe Print" pitchFamily="2" charset="0"/>
              </a:rPr>
              <a:t>Uzza</a:t>
            </a:r>
            <a:r>
              <a:rPr lang="en-US" sz="2800" dirty="0" smtClean="0">
                <a:latin typeface="Segoe Print" pitchFamily="2" charset="0"/>
              </a:rPr>
              <a:t> put out his hand to steady the ark for the oxen stumbled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Anger of 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  <a:r>
              <a:rPr lang="en-US" sz="2800" dirty="0" smtClean="0">
                <a:latin typeface="Segoe Print" pitchFamily="2" charset="0"/>
              </a:rPr>
              <a:t> was aroused against </a:t>
            </a:r>
            <a:r>
              <a:rPr lang="en-US" sz="2800" dirty="0" err="1" smtClean="0">
                <a:latin typeface="Segoe Print" pitchFamily="2" charset="0"/>
              </a:rPr>
              <a:t>Uzza</a:t>
            </a:r>
            <a:r>
              <a:rPr lang="en-US" sz="2800" dirty="0" smtClean="0">
                <a:latin typeface="Segoe Print" pitchFamily="2" charset="0"/>
              </a:rPr>
              <a:t>, and He struck him dead; </a:t>
            </a:r>
            <a:r>
              <a:rPr lang="en-US" sz="2800" dirty="0" err="1" smtClean="0">
                <a:latin typeface="Segoe Print" pitchFamily="2" charset="0"/>
              </a:rPr>
              <a:t>Uzza</a:t>
            </a:r>
            <a:r>
              <a:rPr lang="en-US" sz="2800" dirty="0" smtClean="0">
                <a:latin typeface="Segoe Print" pitchFamily="2" charset="0"/>
              </a:rPr>
              <a:t> died there before God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David was angered because of 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  <a:r>
              <a:rPr lang="en-US" sz="2800" dirty="0" smtClean="0">
                <a:latin typeface="Segoe Print" pitchFamily="2" charset="0"/>
              </a:rPr>
              <a:t>’s outbreak against </a:t>
            </a:r>
            <a:r>
              <a:rPr lang="en-US" sz="2800" dirty="0" err="1" smtClean="0">
                <a:latin typeface="Segoe Print" pitchFamily="2" charset="0"/>
              </a:rPr>
              <a:t>Uzza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In fear, David said, “How can I bring the ark of God to me?”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David took the ark to the house of </a:t>
            </a:r>
            <a:r>
              <a:rPr lang="en-US" sz="2800" dirty="0" err="1" smtClean="0">
                <a:latin typeface="Segoe Print" pitchFamily="2" charset="0"/>
              </a:rPr>
              <a:t>Obed</a:t>
            </a:r>
            <a:r>
              <a:rPr lang="en-US" sz="2800" dirty="0" smtClean="0">
                <a:latin typeface="Segoe Print" pitchFamily="2" charset="0"/>
              </a:rPr>
              <a:t>-Edom, the </a:t>
            </a:r>
            <a:r>
              <a:rPr lang="en-US" sz="2800" dirty="0" err="1" smtClean="0">
                <a:latin typeface="Segoe Print" pitchFamily="2" charset="0"/>
              </a:rPr>
              <a:t>Gittite</a:t>
            </a: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431</TotalTime>
  <Words>514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 1 Chronicles  Lesson #4  Chapter 12 Chapter 13 Chapter 14  </vt:lpstr>
      <vt:lpstr> 1 Chronicles  Chapter 12     </vt:lpstr>
      <vt:lpstr>Warriors Came to Ziklag</vt:lpstr>
      <vt:lpstr>Warriors Came to Ziklag</vt:lpstr>
      <vt:lpstr>David’s Army at Hebron</vt:lpstr>
      <vt:lpstr>David’s Army at Hebron</vt:lpstr>
      <vt:lpstr> 1 Chronicles  Chapter 13     </vt:lpstr>
      <vt:lpstr>Ark Brought From Kirjath Jearim</vt:lpstr>
      <vt:lpstr>Ark Brought From Kirjath Jearim</vt:lpstr>
      <vt:lpstr>Ark Brought From Kirjath Jearim</vt:lpstr>
      <vt:lpstr> 1 Chronicles  Chapter 14     </vt:lpstr>
      <vt:lpstr>David Established in Jerusalem</vt:lpstr>
      <vt:lpstr>Defeat of the Philistines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&amp; Becky</dc:creator>
  <cp:lastModifiedBy>Bruce &amp; Becky</cp:lastModifiedBy>
  <cp:revision>50</cp:revision>
  <dcterms:created xsi:type="dcterms:W3CDTF">2024-01-07T00:42:32Z</dcterms:created>
  <dcterms:modified xsi:type="dcterms:W3CDTF">2024-02-02T04:38:53Z</dcterms:modified>
</cp:coreProperties>
</file>