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77" r:id="rId3"/>
    <p:sldId id="279" r:id="rId4"/>
    <p:sldId id="284" r:id="rId5"/>
    <p:sldId id="285" r:id="rId6"/>
    <p:sldId id="286" r:id="rId7"/>
    <p:sldId id="278" r:id="rId8"/>
    <p:sldId id="282" r:id="rId9"/>
    <p:sldId id="283" r:id="rId10"/>
    <p:sldId id="28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0" y="2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CA59DD8-6F83-4CC0-BC60-A2FEFACA95C5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7400"/>
            <a:ext cx="10896600" cy="449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b="1" cap="small" dirty="0">
                <a:latin typeface="Segoe Print" pitchFamily="2" charset="0"/>
              </a:rPr>
              <a:t>1 Chronicles</a:t>
            </a:r>
            <a:br>
              <a:rPr lang="en-US" sz="6000" b="1" cap="none" dirty="0">
                <a:latin typeface="Segoe Print" pitchFamily="2" charset="0"/>
              </a:rPr>
            </a:br>
            <a:br>
              <a:rPr lang="en-US" sz="6000" b="1" cap="none" dirty="0">
                <a:latin typeface="Segoe Print" pitchFamily="2" charset="0"/>
              </a:rPr>
            </a:br>
            <a:r>
              <a:rPr lang="en-US" sz="5300" b="1" cap="none" dirty="0">
                <a:latin typeface="Segoe Print" pitchFamily="2" charset="0"/>
              </a:rPr>
              <a:t>Lesson #5</a:t>
            </a:r>
            <a:br>
              <a:rPr lang="en-US" sz="4800" b="1" cap="none" dirty="0">
                <a:latin typeface="Segoe Print" pitchFamily="2" charset="0"/>
              </a:rPr>
            </a:br>
            <a:br>
              <a:rPr lang="en-US" sz="5300" b="1" cap="none" dirty="0">
                <a:latin typeface="Segoe Print" pitchFamily="2" charset="0"/>
              </a:rPr>
            </a:br>
            <a:r>
              <a:rPr lang="en-US" sz="5300" b="1" cap="none" dirty="0">
                <a:latin typeface="Segoe Print" pitchFamily="2" charset="0"/>
              </a:rPr>
              <a:t>Chapter 15</a:t>
            </a:r>
            <a:br>
              <a:rPr lang="en-US" sz="5300" b="1" cap="none" dirty="0">
                <a:latin typeface="Segoe Print" pitchFamily="2" charset="0"/>
              </a:rPr>
            </a:br>
            <a:r>
              <a:rPr lang="en-US" sz="5300" b="1" cap="none" dirty="0">
                <a:latin typeface="Segoe Print" pitchFamily="2" charset="0"/>
              </a:rPr>
              <a:t>Chapter 16                                                                                                                                                               </a:t>
            </a:r>
            <a:br>
              <a:rPr lang="en-US" sz="6000" b="1" cap="none" dirty="0">
                <a:latin typeface="Segoe Print" pitchFamily="2" charset="0"/>
              </a:rPr>
            </a:br>
            <a:br>
              <a:rPr lang="en-US" sz="6000" b="1" cap="none" dirty="0">
                <a:latin typeface="Segoe Print" pitchFamily="2" charset="0"/>
              </a:rPr>
            </a:br>
            <a:endParaRPr lang="en-US" sz="6000" b="1" cap="none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b="1" cap="none" dirty="0">
                <a:latin typeface="Segoe Print" pitchFamily="2" charset="0"/>
              </a:rPr>
              <a:t>Regular Worship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11125200" cy="5715000"/>
          </a:xfrm>
        </p:spPr>
        <p:txBody>
          <a:bodyPr numCol="1">
            <a:normAutofit/>
          </a:bodyPr>
          <a:lstStyle/>
          <a:p>
            <a:pPr algn="just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err="1">
                <a:latin typeface="Segoe Print" pitchFamily="2" charset="0"/>
              </a:rPr>
              <a:t>Zadok</a:t>
            </a:r>
            <a:r>
              <a:rPr lang="en-US" dirty="0">
                <a:latin typeface="Segoe Print" pitchFamily="2" charset="0"/>
              </a:rPr>
              <a:t> and others chosen gave thanks to the </a:t>
            </a:r>
            <a:r>
              <a:rPr lang="en-US" cap="small" dirty="0">
                <a:latin typeface="Segoe Print" pitchFamily="2" charset="0"/>
              </a:rPr>
              <a:t>Lord</a:t>
            </a:r>
            <a:r>
              <a:rPr lang="en-US" dirty="0">
                <a:latin typeface="Segoe Print" pitchFamily="2" charset="0"/>
              </a:rPr>
              <a:t>, because His mercy endures forever</a:t>
            </a:r>
          </a:p>
          <a:p>
            <a:pPr algn="just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>
                <a:latin typeface="Segoe Print" pitchFamily="2" charset="0"/>
              </a:rPr>
              <a:t>All the people departed, every man to his house</a:t>
            </a:r>
          </a:p>
          <a:p>
            <a:pPr algn="just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>
                <a:latin typeface="Segoe Print" pitchFamily="2" charset="0"/>
              </a:rPr>
              <a:t>David returned to bless his house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438400"/>
            <a:ext cx="8686800" cy="365760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7300" b="1" cap="small" dirty="0">
                <a:latin typeface="Segoe Print" pitchFamily="2" charset="0"/>
              </a:rPr>
            </a:br>
            <a:r>
              <a:rPr lang="en-US" sz="7300" b="1" cap="small" dirty="0">
                <a:latin typeface="Segoe Print" pitchFamily="2" charset="0"/>
              </a:rPr>
              <a:t>1 Chronicles</a:t>
            </a:r>
            <a:br>
              <a:rPr lang="en-US" sz="6000" b="1" cap="none" dirty="0">
                <a:latin typeface="Segoe Print" pitchFamily="2" charset="0"/>
              </a:rPr>
            </a:br>
            <a:br>
              <a:rPr lang="en-US" sz="6000" b="1" cap="none" dirty="0">
                <a:latin typeface="Segoe Print" pitchFamily="2" charset="0"/>
              </a:rPr>
            </a:br>
            <a:r>
              <a:rPr lang="en-US" sz="5300" b="1" cap="none" dirty="0">
                <a:latin typeface="Segoe Print" pitchFamily="2" charset="0"/>
              </a:rPr>
              <a:t>Chapter 15</a:t>
            </a:r>
            <a:br>
              <a:rPr lang="en-US" sz="5300" b="1" cap="none" dirty="0">
                <a:latin typeface="Segoe Print" pitchFamily="2" charset="0"/>
              </a:rPr>
            </a:br>
            <a:br>
              <a:rPr lang="en-US" sz="6000" b="1" cap="none" dirty="0">
                <a:latin typeface="Segoe Print" pitchFamily="2" charset="0"/>
              </a:rPr>
            </a:br>
            <a:br>
              <a:rPr lang="en-US" sz="6000" b="1" cap="none" dirty="0">
                <a:latin typeface="Segoe Print" pitchFamily="2" charset="0"/>
              </a:rPr>
            </a:br>
            <a:br>
              <a:rPr lang="en-US" sz="6000" b="1" cap="none" dirty="0">
                <a:latin typeface="Segoe Print" pitchFamily="2" charset="0"/>
              </a:rPr>
            </a:br>
            <a:br>
              <a:rPr lang="en-US" sz="6000" b="1" cap="none" dirty="0">
                <a:latin typeface="Segoe Print" pitchFamily="2" charset="0"/>
              </a:rPr>
            </a:br>
            <a:endParaRPr lang="en-US" sz="6000" b="1" cap="none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en-US" sz="4800" b="1" cap="none" dirty="0">
                <a:latin typeface="Segoe Print" pitchFamily="2" charset="0"/>
              </a:rPr>
              <a:t>Ark Brought To Jerusalem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11277600" cy="5791200"/>
          </a:xfrm>
        </p:spPr>
        <p:txBody>
          <a:bodyPr numCol="1">
            <a:normAutofit/>
          </a:bodyPr>
          <a:lstStyle/>
          <a:p>
            <a:pPr algn="just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>
                <a:latin typeface="Segoe Print" pitchFamily="2" charset="0"/>
              </a:rPr>
              <a:t>David built houses for himself in Jerusalem</a:t>
            </a:r>
          </a:p>
          <a:p>
            <a:pPr algn="just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>
                <a:latin typeface="Segoe Print" pitchFamily="2" charset="0"/>
              </a:rPr>
              <a:t>Prepared a place for the ark of God; pitched a tent for it </a:t>
            </a:r>
            <a:r>
              <a:rPr lang="en-US" sz="2400" dirty="0">
                <a:latin typeface="Segoe Print" pitchFamily="2" charset="0"/>
              </a:rPr>
              <a:t>(not tabernacle itself)</a:t>
            </a:r>
            <a:endParaRPr lang="en-US" dirty="0">
              <a:latin typeface="Segoe Print" pitchFamily="2" charset="0"/>
            </a:endParaRPr>
          </a:p>
          <a:p>
            <a:pPr algn="just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>
                <a:latin typeface="Segoe Print" pitchFamily="2" charset="0"/>
              </a:rPr>
              <a:t>Said none might carry the ark except Levites; </a:t>
            </a:r>
            <a:r>
              <a:rPr lang="en-US" cap="small" dirty="0">
                <a:latin typeface="Segoe Print" pitchFamily="2" charset="0"/>
              </a:rPr>
              <a:t>Lord</a:t>
            </a:r>
            <a:r>
              <a:rPr lang="en-US" dirty="0">
                <a:latin typeface="Segoe Print" pitchFamily="2" charset="0"/>
              </a:rPr>
              <a:t> had chosen them</a:t>
            </a:r>
          </a:p>
          <a:p>
            <a:pPr algn="just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>
                <a:latin typeface="Segoe Print" pitchFamily="2" charset="0"/>
              </a:rPr>
              <a:t>Gathered all Israel to bring up the ark to place he had prepared for it</a:t>
            </a:r>
          </a:p>
          <a:p>
            <a:pPr algn="just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>
                <a:latin typeface="Segoe Print" pitchFamily="2" charset="0"/>
              </a:rPr>
              <a:t>David assembled children of Aaron and the Levites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en-US" sz="4800" b="1" cap="none" dirty="0">
                <a:latin typeface="Segoe Print" pitchFamily="2" charset="0"/>
              </a:rPr>
              <a:t>Ark Brought To Jerusalem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11734800" cy="5791200"/>
          </a:xfrm>
        </p:spPr>
        <p:txBody>
          <a:bodyPr numCol="1">
            <a:normAutofit/>
          </a:bodyPr>
          <a:lstStyle/>
          <a:p>
            <a:pPr algn="just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>
                <a:latin typeface="Segoe Print" pitchFamily="2" charset="0"/>
              </a:rPr>
              <a:t>He told them to sanctify themselves to bring up the ark to place he had prepared</a:t>
            </a:r>
          </a:p>
          <a:p>
            <a:pPr algn="just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>
                <a:latin typeface="Segoe Print" pitchFamily="2" charset="0"/>
              </a:rPr>
              <a:t>Said they did not properly do it first time, the </a:t>
            </a:r>
            <a:r>
              <a:rPr lang="en-US" cap="small" dirty="0">
                <a:latin typeface="Segoe Print" pitchFamily="2" charset="0"/>
              </a:rPr>
              <a:t>Lord</a:t>
            </a:r>
            <a:r>
              <a:rPr lang="en-US" dirty="0">
                <a:latin typeface="Segoe Print" pitchFamily="2" charset="0"/>
              </a:rPr>
              <a:t> broke out against them</a:t>
            </a:r>
          </a:p>
          <a:p>
            <a:pPr algn="just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>
                <a:latin typeface="Segoe Print" pitchFamily="2" charset="0"/>
              </a:rPr>
              <a:t>They did not consult Him about the proper order</a:t>
            </a:r>
          </a:p>
          <a:p>
            <a:pPr algn="just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>
                <a:latin typeface="Segoe Print" pitchFamily="2" charset="0"/>
              </a:rPr>
              <a:t>So priests and Levites sanctified themselves to bring up the ark</a:t>
            </a:r>
          </a:p>
          <a:p>
            <a:pPr algn="just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>
                <a:latin typeface="Segoe Print" pitchFamily="2" charset="0"/>
              </a:rPr>
              <a:t>Levites bore ark of God on their shoulders, by its poles, as Moses had commanded according to God’s 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en-US" sz="4800" b="1" cap="none" dirty="0">
                <a:latin typeface="Segoe Print" pitchFamily="2" charset="0"/>
              </a:rPr>
              <a:t>Ark Brought To Jerusalem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11506200" cy="5791200"/>
          </a:xfrm>
        </p:spPr>
        <p:txBody>
          <a:bodyPr numCol="1">
            <a:normAutofit/>
          </a:bodyPr>
          <a:lstStyle/>
          <a:p>
            <a:pPr algn="just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>
                <a:latin typeface="Segoe Print" pitchFamily="2" charset="0"/>
              </a:rPr>
              <a:t>Levites appointed singers accompanied by musical instruments</a:t>
            </a:r>
          </a:p>
          <a:p>
            <a:pPr algn="just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>
                <a:latin typeface="Segoe Print" pitchFamily="2" charset="0"/>
              </a:rPr>
              <a:t>Stringed instruments, harps, and cymbals, and by raising voices with resounding joy</a:t>
            </a:r>
          </a:p>
          <a:p>
            <a:pPr algn="just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>
                <a:latin typeface="Segoe Print" pitchFamily="2" charset="0"/>
              </a:rPr>
              <a:t>All those participating in music were appointed from </a:t>
            </a:r>
            <a:r>
              <a:rPr lang="en-US" dirty="0" err="1">
                <a:latin typeface="Segoe Print" pitchFamily="2" charset="0"/>
              </a:rPr>
              <a:t>Levitical</a:t>
            </a:r>
            <a:r>
              <a:rPr lang="en-US" dirty="0">
                <a:latin typeface="Segoe Print" pitchFamily="2" charset="0"/>
              </a:rPr>
              <a:t> tribe</a:t>
            </a:r>
          </a:p>
          <a:p>
            <a:pPr algn="just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>
                <a:latin typeface="Segoe Print" pitchFamily="2" charset="0"/>
              </a:rPr>
              <a:t>So Israel went to bring up the ark from house of </a:t>
            </a:r>
            <a:r>
              <a:rPr lang="en-US" dirty="0" err="1">
                <a:latin typeface="Segoe Print" pitchFamily="2" charset="0"/>
              </a:rPr>
              <a:t>Obed</a:t>
            </a:r>
            <a:r>
              <a:rPr lang="en-US" dirty="0">
                <a:latin typeface="Segoe Print" pitchFamily="2" charset="0"/>
              </a:rPr>
              <a:t>-Edom with joy</a:t>
            </a:r>
          </a:p>
          <a:p>
            <a:pPr algn="just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>
                <a:latin typeface="Segoe Print" pitchFamily="2" charset="0"/>
              </a:rPr>
              <a:t>When God helped Levites bring the ark, they offered seven bulls and seven 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en-US" sz="4800" b="1" cap="none" dirty="0">
                <a:latin typeface="Segoe Print" pitchFamily="2" charset="0"/>
              </a:rPr>
              <a:t>Ark Brought To Jerusalem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11506200" cy="5791200"/>
          </a:xfrm>
        </p:spPr>
        <p:txBody>
          <a:bodyPr numCol="1">
            <a:normAutofit/>
          </a:bodyPr>
          <a:lstStyle/>
          <a:p>
            <a:pPr algn="just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>
                <a:latin typeface="Segoe Print" pitchFamily="2" charset="0"/>
              </a:rPr>
              <a:t>David clothed with robe of fine linen and a linen ephod</a:t>
            </a:r>
          </a:p>
          <a:p>
            <a:pPr algn="just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>
                <a:latin typeface="Segoe Print" pitchFamily="2" charset="0"/>
              </a:rPr>
              <a:t>All Levites who bore the ark, the singers, and </a:t>
            </a:r>
            <a:r>
              <a:rPr lang="en-US" dirty="0" err="1">
                <a:latin typeface="Segoe Print" pitchFamily="2" charset="0"/>
              </a:rPr>
              <a:t>Cheneniah</a:t>
            </a:r>
            <a:r>
              <a:rPr lang="en-US" dirty="0">
                <a:latin typeface="Segoe Print" pitchFamily="2" charset="0"/>
              </a:rPr>
              <a:t> the music master were likewise clothed</a:t>
            </a:r>
          </a:p>
          <a:p>
            <a:pPr algn="just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>
                <a:latin typeface="Segoe Print" pitchFamily="2" charset="0"/>
              </a:rPr>
              <a:t>Ark brought up with shouting, sound of the horn, trumpets, and with cymbals, making music with strings and harps</a:t>
            </a:r>
          </a:p>
          <a:p>
            <a:pPr algn="just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>
                <a:latin typeface="Segoe Print" pitchFamily="2" charset="0"/>
              </a:rPr>
              <a:t>Michal, Saul’s daughter, saw David through a window, and she despised him in her heart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981200"/>
            <a:ext cx="8686800" cy="411480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7300" b="1" cap="small" dirty="0">
                <a:latin typeface="Segoe Print" pitchFamily="2" charset="0"/>
              </a:rPr>
            </a:br>
            <a:r>
              <a:rPr lang="en-US" sz="7300" b="1" cap="small" dirty="0">
                <a:latin typeface="Segoe Print" pitchFamily="2" charset="0"/>
              </a:rPr>
              <a:t>1 Chronicles</a:t>
            </a:r>
            <a:br>
              <a:rPr lang="en-US" sz="6000" b="1" cap="none" dirty="0">
                <a:latin typeface="Segoe Print" pitchFamily="2" charset="0"/>
              </a:rPr>
            </a:br>
            <a:br>
              <a:rPr lang="en-US" sz="6000" b="1" cap="none" dirty="0">
                <a:latin typeface="Segoe Print" pitchFamily="2" charset="0"/>
              </a:rPr>
            </a:br>
            <a:r>
              <a:rPr lang="en-US" sz="5300" b="1" cap="none" dirty="0">
                <a:latin typeface="Segoe Print" pitchFamily="2" charset="0"/>
              </a:rPr>
              <a:t>Chapter 16</a:t>
            </a:r>
            <a:br>
              <a:rPr lang="en-US" sz="5300" b="1" cap="none" dirty="0">
                <a:latin typeface="Segoe Print" pitchFamily="2" charset="0"/>
              </a:rPr>
            </a:br>
            <a:br>
              <a:rPr lang="en-US" sz="6000" b="1" cap="none" dirty="0">
                <a:latin typeface="Segoe Print" pitchFamily="2" charset="0"/>
              </a:rPr>
            </a:br>
            <a:br>
              <a:rPr lang="en-US" sz="6000" b="1" cap="none" dirty="0">
                <a:latin typeface="Segoe Print" pitchFamily="2" charset="0"/>
              </a:rPr>
            </a:br>
            <a:br>
              <a:rPr lang="en-US" sz="6000" b="1" cap="none" dirty="0">
                <a:latin typeface="Segoe Print" pitchFamily="2" charset="0"/>
              </a:rPr>
            </a:br>
            <a:br>
              <a:rPr lang="en-US" sz="6000" b="1" cap="none" dirty="0">
                <a:latin typeface="Segoe Print" pitchFamily="2" charset="0"/>
              </a:rPr>
            </a:br>
            <a:endParaRPr lang="en-US" sz="6000" b="1" cap="none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b="1" cap="none" dirty="0">
                <a:latin typeface="Segoe Print" pitchFamily="2" charset="0"/>
              </a:rPr>
              <a:t>Ark Placed in David’s 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11201400" cy="5715000"/>
          </a:xfrm>
        </p:spPr>
        <p:txBody>
          <a:bodyPr numCol="1">
            <a:normAutofit/>
          </a:bodyPr>
          <a:lstStyle/>
          <a:p>
            <a:pPr algn="just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>
                <a:latin typeface="Segoe Print" pitchFamily="2" charset="0"/>
              </a:rPr>
              <a:t>Ark of God placed in tent David had erected for it</a:t>
            </a:r>
          </a:p>
          <a:p>
            <a:pPr algn="just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>
                <a:latin typeface="Segoe Print" pitchFamily="2" charset="0"/>
              </a:rPr>
              <a:t>David offered burnt offerings and peace offerings and blessed people in name of the </a:t>
            </a:r>
            <a:r>
              <a:rPr lang="en-US" cap="small" dirty="0">
                <a:latin typeface="Segoe Print" pitchFamily="2" charset="0"/>
              </a:rPr>
              <a:t>Lord</a:t>
            </a:r>
          </a:p>
          <a:p>
            <a:pPr algn="just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>
                <a:latin typeface="Segoe Print" pitchFamily="2" charset="0"/>
              </a:rPr>
              <a:t>He appointed some of the Levites to minister before the ark of the </a:t>
            </a:r>
            <a:r>
              <a:rPr lang="en-US" cap="small" dirty="0">
                <a:latin typeface="Segoe Print" pitchFamily="2" charset="0"/>
              </a:rPr>
              <a:t>Lord</a:t>
            </a:r>
          </a:p>
          <a:p>
            <a:pPr algn="just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>
                <a:latin typeface="Segoe Print" pitchFamily="2" charset="0"/>
              </a:rPr>
              <a:t>On that day, David delivered a psalm into the hand of </a:t>
            </a:r>
            <a:r>
              <a:rPr lang="en-US" dirty="0" err="1">
                <a:latin typeface="Segoe Print" pitchFamily="2" charset="0"/>
              </a:rPr>
              <a:t>Asaph</a:t>
            </a:r>
            <a:r>
              <a:rPr lang="en-US" dirty="0">
                <a:latin typeface="Segoe Print" pitchFamily="2" charset="0"/>
              </a:rPr>
              <a:t> and his brethren to thank the </a:t>
            </a:r>
            <a:r>
              <a:rPr lang="en-US" cap="small" dirty="0">
                <a:latin typeface="Segoe Print" pitchFamily="2" charset="0"/>
              </a:rPr>
              <a:t>Lord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b="1" cap="none" dirty="0">
                <a:latin typeface="Segoe Print" pitchFamily="2" charset="0"/>
              </a:rPr>
              <a:t>Regular Worship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10972800" cy="5715000"/>
          </a:xfrm>
        </p:spPr>
        <p:txBody>
          <a:bodyPr numCol="1">
            <a:normAutofit/>
          </a:bodyPr>
          <a:lstStyle/>
          <a:p>
            <a:pPr algn="just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>
                <a:latin typeface="Segoe Print" pitchFamily="2" charset="0"/>
              </a:rPr>
              <a:t>David leaves Asaph and his brothers before the ark to minister there regularly, as was required daily</a:t>
            </a:r>
          </a:p>
          <a:p>
            <a:pPr algn="just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>
                <a:latin typeface="Segoe Print" pitchFamily="2" charset="0"/>
              </a:rPr>
              <a:t>Left </a:t>
            </a:r>
            <a:r>
              <a:rPr lang="en-US" dirty="0" err="1">
                <a:latin typeface="Segoe Print" pitchFamily="2" charset="0"/>
              </a:rPr>
              <a:t>Obed</a:t>
            </a:r>
            <a:r>
              <a:rPr lang="en-US" dirty="0">
                <a:latin typeface="Segoe Print" pitchFamily="2" charset="0"/>
              </a:rPr>
              <a:t>-Edom and others to be gatekeepers</a:t>
            </a:r>
          </a:p>
          <a:p>
            <a:pPr algn="just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err="1">
                <a:latin typeface="Segoe Print" pitchFamily="2" charset="0"/>
              </a:rPr>
              <a:t>Zadok</a:t>
            </a:r>
            <a:r>
              <a:rPr lang="en-US" dirty="0">
                <a:latin typeface="Segoe Print" pitchFamily="2" charset="0"/>
              </a:rPr>
              <a:t> the priest and his brothers were at the tabernacle of the </a:t>
            </a:r>
            <a:r>
              <a:rPr lang="en-US" cap="small" dirty="0">
                <a:latin typeface="Segoe Print" pitchFamily="2" charset="0"/>
              </a:rPr>
              <a:t>Lord</a:t>
            </a:r>
            <a:r>
              <a:rPr lang="en-US" dirty="0">
                <a:latin typeface="Segoe Print" pitchFamily="2" charset="0"/>
              </a:rPr>
              <a:t> which was at Gibeon</a:t>
            </a:r>
          </a:p>
          <a:p>
            <a:pPr algn="just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>
                <a:latin typeface="Segoe Print" pitchFamily="2" charset="0"/>
              </a:rPr>
              <a:t>They offered burnt offering regularly morning and evening</a:t>
            </a:r>
          </a:p>
          <a:p>
            <a:pPr algn="just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>
                <a:latin typeface="Segoe Print" pitchFamily="2" charset="0"/>
              </a:rPr>
              <a:t>According to what was written in the Law of the </a:t>
            </a:r>
            <a:r>
              <a:rPr lang="en-US" cap="small" dirty="0">
                <a:latin typeface="Segoe Print" pitchFamily="2" charset="0"/>
              </a:rPr>
              <a:t>Lord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endParaRPr lang="en-US" sz="2800" dirty="0">
              <a:latin typeface="Segoe Print" pitchFamily="2" charset="0"/>
            </a:endParaRP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endParaRPr lang="en-US" sz="2800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689</TotalTime>
  <Words>483</Words>
  <Application>Microsoft Office PowerPoint</Application>
  <PresentationFormat>Widescreen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Franklin Gothic Book</vt:lpstr>
      <vt:lpstr>Franklin Gothic Medium</vt:lpstr>
      <vt:lpstr>Segoe Print</vt:lpstr>
      <vt:lpstr>Wingdings</vt:lpstr>
      <vt:lpstr>Wingdings 2</vt:lpstr>
      <vt:lpstr>Trek</vt:lpstr>
      <vt:lpstr>1 Chronicles  Lesson #5  Chapter 15 Chapter 16                                                                                                                                                                 </vt:lpstr>
      <vt:lpstr> 1 Chronicles  Chapter 15     </vt:lpstr>
      <vt:lpstr>Ark Brought To Jerusalem</vt:lpstr>
      <vt:lpstr>Ark Brought To Jerusalem</vt:lpstr>
      <vt:lpstr>Ark Brought To Jerusalem</vt:lpstr>
      <vt:lpstr>Ark Brought To Jerusalem</vt:lpstr>
      <vt:lpstr> 1 Chronicles  Chapter 16     </vt:lpstr>
      <vt:lpstr>Ark Placed in David’s Tent</vt:lpstr>
      <vt:lpstr>Regular Worship</vt:lpstr>
      <vt:lpstr>Regular Worship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Bruce &amp; Becky</dc:creator>
  <cp:lastModifiedBy>AU Church</cp:lastModifiedBy>
  <cp:revision>66</cp:revision>
  <dcterms:created xsi:type="dcterms:W3CDTF">2024-01-07T00:42:32Z</dcterms:created>
  <dcterms:modified xsi:type="dcterms:W3CDTF">2024-02-11T15:19:32Z</dcterms:modified>
</cp:coreProperties>
</file>