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7" autoAdjust="0"/>
    <p:restoredTop sz="75281" autoAdjust="0"/>
  </p:normalViewPr>
  <p:slideViewPr>
    <p:cSldViewPr snapToGrid="0">
      <p:cViewPr varScale="1">
        <p:scale>
          <a:sx n="83" d="100"/>
          <a:sy n="83" d="100"/>
        </p:scale>
        <p:origin x="58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58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553FE-2F00-49BC-BDD6-1258BC3025C0}" type="datetimeFigureOut">
              <a:rPr lang="en-US" smtClean="0"/>
              <a:t>2/4/2024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2C962-CC7B-4989-9993-4CF1D683C4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9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41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There was an abundance of religion and religious people, but nothing God recognized.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Burning leaven bread was contrary to the law.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Free will offers were evidently forced and not free.  They were published and expected.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 does the bragging sound like from the new testament?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05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38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785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326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05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Amos continually reminds the Israelites that God brought them out of Egypt and out of slavery.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Does God expect more from them?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 does that relate to us today?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Romans 6:6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1 Peter 2:9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Ephesians 1:3-12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This section I viewed as simple if then logic and that is true.  However as one would expect with God’s word there is always a deeper meaning.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two walking together are God and the prophet.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roaring lion is God about to pounce on His prey.  It is inevitable.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Bird snare – Haley pg. 100.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trumpet blast = the prophet’s voice.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 is a fact that God doesn’t send punishment without warning?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How does he do this today?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pay attention to his word.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33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Amos/God calls Ashdod and Egypt up to see the sins of Israel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Ashdod (Philistia) – “The Uncircumcised”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Egypt – The one who enslaved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Could not the same thing be done to us as a nation today?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Let’s call Russia, China, Iran…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Could they judge what is going on in America?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folks of Israel don’t know what is right.  Don’t we suffer from the same ailment?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0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26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Because of their sin and the inability to decern right from wrong an enemy will attack.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will surround them.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will bring down your strengths.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They will plunder your wealth.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is the severity of the destruction?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Is verse 13 a call back to Ashdod and Egypt?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You see the wickedness.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Now see the judgement.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Their false idols and their extravagant living will be destroyed.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23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is not just condemning the men of Israel.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Judgement will be brought on the women as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They will be hooked and led out of the city through wholes in the wall.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99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is not just condemning the men of Israel.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Judgement will be brought on the women as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They will be hooked and led out of the city through wholes in the wall.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E2C962-CC7B-4989-9993-4CF1D683C45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0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4F91-E208-75A3-1600-E3514958D1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Minor Prophets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599DD7-9E1B-AABF-9D92-058161C988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Amos, hosea, Obadiah and joel</a:t>
            </a:r>
          </a:p>
        </p:txBody>
      </p:sp>
    </p:spTree>
    <p:extLst>
      <p:ext uri="{BB962C8B-B14F-4D97-AF65-F5344CB8AC3E}">
        <p14:creationId xmlns:p14="http://schemas.microsoft.com/office/powerpoint/2010/main" val="107652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Selfishness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17389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4:1</a:t>
            </a:r>
            <a:endParaRPr lang="en-US" sz="2400" dirty="0"/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Hear this word, you cows of Bashan who are on the mountain of Samaria,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Who oppress the poor, who crush the needy,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Who say to your husbands, “Bring now, that we may drink!”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3981337"/>
            <a:ext cx="10770781" cy="232427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Who are the cows of Bashan and what have they done?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Wives of the rich men of the 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Demanded their husbands get them what they want at the expense of the </a:t>
            </a:r>
            <a:r>
              <a:rPr lang="en-US" sz="2200"/>
              <a:t>poor.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951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64400" y="1870976"/>
            <a:ext cx="10786292" cy="21082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4:2-3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Sovereign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sworn by his holiness:  “The time will surely come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when you will be taken away with hooks, the last of you with fishhooks.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You will each go straight out through breaches in the wall, and you will be cast out toward Harmon”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4112861"/>
            <a:ext cx="10770781" cy="21927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the consequences of their behavior?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What they have put their confidence in will be destroyed.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and their luxuries will be removed.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Their city walls will be torn down.</a:t>
            </a:r>
          </a:p>
        </p:txBody>
      </p:sp>
    </p:spTree>
    <p:extLst>
      <p:ext uri="{BB962C8B-B14F-4D97-AF65-F5344CB8AC3E}">
        <p14:creationId xmlns:p14="http://schemas.microsoft.com/office/powerpoint/2010/main" val="41813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Hypocrisy in worship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64400" y="1870976"/>
            <a:ext cx="10786292" cy="21082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4:4-5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“Go to Bethel and sin; go to Gilgal and sin yet more. Bring your sacrifices every morning, your tithes every three 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day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Burn leavened bread as a thank offering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and brag about your freewill offerings—boast about them, you Israelites,</a:t>
            </a:r>
            <a:r>
              <a:rPr lang="en-US" sz="24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for this is what you love to do,” declares the Sovereign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4112861"/>
            <a:ext cx="10770781" cy="21927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wrong with their worship?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are sacrificing to idols.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tithe every 3 days?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Burn leavened bread.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Brag and boast about free will offerings.</a:t>
            </a:r>
          </a:p>
        </p:txBody>
      </p:sp>
    </p:spTree>
    <p:extLst>
      <p:ext uri="{BB962C8B-B14F-4D97-AF65-F5344CB8AC3E}">
        <p14:creationId xmlns:p14="http://schemas.microsoft.com/office/powerpoint/2010/main" val="26777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Calamities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64400" y="1870976"/>
            <a:ext cx="10786292" cy="28469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4:6-8</a:t>
            </a:r>
            <a:endParaRPr lang="en-US" sz="2400" dirty="0"/>
          </a:p>
          <a:p>
            <a:r>
              <a:rPr lang="en-US" sz="2400" b="1" baseline="30000" dirty="0"/>
              <a:t>6 </a:t>
            </a:r>
            <a:r>
              <a:rPr lang="en-US" sz="2400" dirty="0"/>
              <a:t>“I gave you empty stomachs in every city and lack of bread in every town, yet you have not returned to me,” declares the </a:t>
            </a:r>
            <a:r>
              <a:rPr lang="en-US" sz="2400" cap="small" dirty="0"/>
              <a:t>Lord</a:t>
            </a:r>
            <a:r>
              <a:rPr lang="en-US" sz="2400" dirty="0"/>
              <a:t>.  </a:t>
            </a:r>
            <a:r>
              <a:rPr lang="en-US" sz="2400" b="1" baseline="30000" dirty="0"/>
              <a:t>7 </a:t>
            </a:r>
            <a:r>
              <a:rPr lang="en-US" sz="2400" dirty="0"/>
              <a:t>“I also withheld rain from you when the harvest was still three months away.  I sent rain on one town, but withheld it from another.  One field had rain; another had none and dried up.  </a:t>
            </a:r>
            <a:r>
              <a:rPr lang="en-US" sz="2400" b="1" baseline="30000" dirty="0"/>
              <a:t>8 </a:t>
            </a:r>
            <a:r>
              <a:rPr lang="en-US" sz="2400" dirty="0"/>
              <a:t>People staggered from town to town for water but did not get enough to drink, yet you have not returned to me,” declares the </a:t>
            </a:r>
            <a:r>
              <a:rPr lang="en-US" sz="2400" cap="small" dirty="0"/>
              <a:t>Lord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619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Calamities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32502" y="1870976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4:9-11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“Many times I struck your gardens and vineyards, destroying them with blight and mildew.  Locusts devoured your fig and olive trees, yet you have not returned to me,”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 sent plagues among you as I did to Egypt.  I killed your young men with the sword, along with your captured horses.  I filled your nostrils with the stench of your camps, yet you have not returned to me,”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 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“I overthrew some of you as I overthrew Sodom and Gomorrah. You were like a burning stick snatched from the fire, yet you have not returned to me,” declares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8324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Calamities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925BF54-76F4-68E5-F614-268140E1E656}"/>
              </a:ext>
            </a:extLst>
          </p:cNvPr>
          <p:cNvSpPr txBox="1">
            <a:spLocks/>
          </p:cNvSpPr>
          <p:nvPr/>
        </p:nvSpPr>
        <p:spPr>
          <a:xfrm>
            <a:off x="1097280" y="1818167"/>
            <a:ext cx="10770781" cy="402974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did God do to get their attention?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Empty Stomachs in every city… (famine?).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Withheld the rain from the crops from the towns.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destroyed gardens and vineyards.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sent plagues and He did in Egypt and overthrew some He did with Sodom and Gomorrah.  What is significant about these two calamities?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He destroyed their young warriors.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In all of this they did not return to Him.</a:t>
            </a:r>
          </a:p>
        </p:txBody>
      </p:sp>
    </p:spTree>
    <p:extLst>
      <p:ext uri="{BB962C8B-B14F-4D97-AF65-F5344CB8AC3E}">
        <p14:creationId xmlns:p14="http://schemas.microsoft.com/office/powerpoint/2010/main" val="73158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Repentance = No Hope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733334" y="1827432"/>
            <a:ext cx="10786292" cy="329320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4:12-13</a:t>
            </a:r>
            <a:endParaRPr lang="en-US" sz="2400" dirty="0"/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“Therefore this is what I will do to you, Israel, and because I will do this to you, Israel, prepare to meet your God.” 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He who forms the mountains, who creates the wind, and who reveals his thoughts to mankind, who turns dawn to darkness, and treads on the heights of the earth—the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God Almighty is his name.</a:t>
            </a:r>
          </a:p>
          <a:p>
            <a:pPr algn="l"/>
            <a:endParaRPr lang="en-US" sz="2400" dirty="0">
              <a:solidFill>
                <a:srgbClr val="000000"/>
              </a:solidFill>
              <a:latin typeface="system-ui"/>
            </a:endParaRPr>
          </a:p>
          <a:p>
            <a:pPr>
              <a:spcAft>
                <a:spcPts val="600"/>
              </a:spcAft>
            </a:pPr>
            <a:r>
              <a:rPr lang="en-US" sz="2400" b="1" dirty="0"/>
              <a:t>Amos 4:2</a:t>
            </a:r>
          </a:p>
          <a:p>
            <a:pPr algn="l"/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 Sovereign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sworn by his holiness…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FDAEA3-34C1-F08E-3CC3-326E25726B57}"/>
              </a:ext>
            </a:extLst>
          </p:cNvPr>
          <p:cNvSpPr txBox="1"/>
          <p:nvPr/>
        </p:nvSpPr>
        <p:spPr>
          <a:xfrm>
            <a:off x="967563" y="5326912"/>
            <a:ext cx="9664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God’s patience has a limit.</a:t>
            </a:r>
          </a:p>
        </p:txBody>
      </p:sp>
    </p:spTree>
    <p:extLst>
      <p:ext uri="{BB962C8B-B14F-4D97-AF65-F5344CB8AC3E}">
        <p14:creationId xmlns:p14="http://schemas.microsoft.com/office/powerpoint/2010/main" val="807945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0"/>
            <a:ext cx="10770781" cy="44720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3:1-8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God’s relationship with Israel.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God’s logic.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God’s warnings.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3:9-15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Everyone, come take look.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Punishment is coming.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 remnant will be left.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Everything they built will be destroyed.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1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Relationship with Israel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17389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3:1-2</a:t>
            </a:r>
            <a:endParaRPr lang="en-US" sz="2400" dirty="0"/>
          </a:p>
          <a:p>
            <a:r>
              <a:rPr lang="en-US" sz="2400" dirty="0"/>
              <a:t>Hear this word which the </a:t>
            </a:r>
            <a:r>
              <a:rPr lang="en-US" sz="2400" cap="small" dirty="0"/>
              <a:t>Lord</a:t>
            </a:r>
            <a:r>
              <a:rPr lang="en-US" sz="2400" dirty="0"/>
              <a:t> has spoken against you, sons of Israel, against the entire family which He brought up from the land of Egypt:</a:t>
            </a:r>
          </a:p>
          <a:p>
            <a:r>
              <a:rPr lang="en-US" sz="2400" b="1" baseline="30000" dirty="0"/>
              <a:t>2 </a:t>
            </a:r>
            <a:r>
              <a:rPr lang="en-US" sz="2400" dirty="0"/>
              <a:t>“You only have I chosen among all the families of the earth;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87666" y="3688951"/>
            <a:ext cx="10770781" cy="26166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God Chose Israel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Genesis 18:17-19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God had a purpose in choosing Abraham.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Exodus 19:4-5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God will make them His people, if they obey.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Deuteronomy 4:32-35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God choosing Israel was unheard of and magnificent.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Logic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32162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3:3-6</a:t>
            </a:r>
            <a:endParaRPr lang="en-US" sz="2400" dirty="0"/>
          </a:p>
          <a:p>
            <a:r>
              <a:rPr lang="en-US" sz="2400" b="1" baseline="30000" dirty="0"/>
              <a:t>3 </a:t>
            </a:r>
            <a:r>
              <a:rPr lang="en-US" sz="2400" dirty="0"/>
              <a:t>Do two men walk together unless they have made an appointment?</a:t>
            </a:r>
            <a:br>
              <a:rPr lang="en-US" sz="2400" dirty="0"/>
            </a:br>
            <a:r>
              <a:rPr lang="en-US" sz="2400" b="1" baseline="30000" dirty="0"/>
              <a:t>4 </a:t>
            </a:r>
            <a:r>
              <a:rPr lang="en-US" sz="2400" dirty="0"/>
              <a:t>Does a lion roar in the forest when he has no prey?</a:t>
            </a:r>
            <a:br>
              <a:rPr lang="en-US" sz="2400" dirty="0"/>
            </a:br>
            <a:r>
              <a:rPr lang="en-US" sz="2400" dirty="0"/>
              <a:t>Does a young lion growl from his den unless he has captured </a:t>
            </a:r>
            <a:r>
              <a:rPr lang="en-US" sz="2400" i="1" dirty="0"/>
              <a:t>something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b="1" baseline="30000" dirty="0"/>
              <a:t>5 </a:t>
            </a:r>
            <a:r>
              <a:rPr lang="en-US" sz="2400" dirty="0"/>
              <a:t>Does a bird fall into a trap on the ground when there is no bait in it?</a:t>
            </a:r>
            <a:br>
              <a:rPr lang="en-US" sz="2400" dirty="0"/>
            </a:br>
            <a:r>
              <a:rPr lang="en-US" sz="2400" dirty="0"/>
              <a:t>Does a trap spring up from the earth when it captures nothing at all?</a:t>
            </a:r>
            <a:br>
              <a:rPr lang="en-US" sz="2400" dirty="0"/>
            </a:br>
            <a:r>
              <a:rPr lang="en-US" sz="2400" b="1" baseline="30000" dirty="0"/>
              <a:t>6 </a:t>
            </a:r>
            <a:r>
              <a:rPr lang="en-US" sz="2400" dirty="0"/>
              <a:t>If a trumpet is blown in a city will not the people tremble?</a:t>
            </a:r>
          </a:p>
          <a:p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If a calamity occurs in a city has not the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done it?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79911" y="5113114"/>
            <a:ext cx="10770781" cy="1223891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the point of these questions?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God logic is a simple if (not) then statement.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the significance of verse 6?  Does it apply today?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13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warns and then…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3:7-8</a:t>
            </a:r>
            <a:endParaRPr lang="en-US" sz="2400" dirty="0"/>
          </a:p>
          <a:p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Surely the 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does nothing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Unless He reveals His secret counsel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To His servants the prophets.</a:t>
            </a:r>
            <a:br>
              <a:rPr lang="en-US" sz="2400" dirty="0"/>
            </a:br>
            <a:r>
              <a:rPr lang="en-US" sz="2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A lion has roared! Who will not fear?</a:t>
            </a:r>
            <a:br>
              <a:rPr lang="en-US" sz="2400" dirty="0"/>
            </a:b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The Lord </a:t>
            </a:r>
            <a:r>
              <a:rPr lang="en-US" sz="2400" b="0" i="0" cap="small" dirty="0">
                <a:solidFill>
                  <a:srgbClr val="000000"/>
                </a:solidFill>
                <a:effectLst/>
                <a:latin typeface="system-ui"/>
              </a:rPr>
              <a:t>God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system-ui"/>
              </a:rPr>
              <a:t> has spoken! Who can but prophesy?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79911" y="4427613"/>
            <a:ext cx="10770781" cy="15856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the message?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Before God acts, he sends His prophets.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Lion has roared, this should invoke fear.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God has spoken, the prophet must speak.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5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Come and see…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247760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3:9-10</a:t>
            </a:r>
            <a:endParaRPr lang="en-US" sz="2400" dirty="0"/>
          </a:p>
          <a:p>
            <a:r>
              <a:rPr lang="en-US" sz="2400" b="1" baseline="30000" dirty="0"/>
              <a:t>9 </a:t>
            </a:r>
            <a:r>
              <a:rPr lang="en-US" sz="2400" dirty="0"/>
              <a:t>Proclaim on the citadels in Ashdod and on the citadels in the land of Egypt and say, “Assemble yourselves on the mountains of Samaria and see </a:t>
            </a:r>
            <a:r>
              <a:rPr lang="en-US" sz="2400" i="1" dirty="0"/>
              <a:t>the</a:t>
            </a:r>
            <a:r>
              <a:rPr lang="en-US" sz="2400" dirty="0"/>
              <a:t> great tumults within her and </a:t>
            </a:r>
            <a:r>
              <a:rPr lang="en-US" sz="2400" i="1" dirty="0"/>
              <a:t>the</a:t>
            </a:r>
            <a:r>
              <a:rPr lang="en-US" sz="2400" dirty="0"/>
              <a:t> oppressions in her midst. </a:t>
            </a:r>
            <a:r>
              <a:rPr lang="en-US" sz="2400" b="1" baseline="30000" dirty="0"/>
              <a:t>10 </a:t>
            </a:r>
            <a:r>
              <a:rPr lang="en-US" sz="2400" dirty="0"/>
              <a:t>But they do not know how to do what is right,” declares the </a:t>
            </a:r>
            <a:r>
              <a:rPr lang="en-US" sz="2400" cap="small" dirty="0"/>
              <a:t>Lord</a:t>
            </a:r>
            <a:r>
              <a:rPr lang="en-US" sz="2400" dirty="0"/>
              <a:t>, “these who hoard up violence and devastation in their citadels.”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579911" y="4565836"/>
            <a:ext cx="10770781" cy="15856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Why is God calling the heathen enemies of Israel to the mountains of Samaria?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It should shame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Even these nations could see what was wrong.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do not know what is right!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Therefore…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9FC748-C718-ED92-EAC0-5CDA48B847EB}"/>
              </a:ext>
            </a:extLst>
          </p:cNvPr>
          <p:cNvSpPr txBox="1"/>
          <p:nvPr/>
        </p:nvSpPr>
        <p:spPr>
          <a:xfrm>
            <a:off x="579911" y="1843686"/>
            <a:ext cx="10786292" cy="432426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  <a:bevelB prst="angle"/>
          </a:sp3d>
        </p:spPr>
        <p:txBody>
          <a:bodyPr wrap="square" tIns="91440" bIns="9144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/>
              <a:t>Amos 3:11-15</a:t>
            </a:r>
            <a:endParaRPr lang="en-US" sz="2400" dirty="0"/>
          </a:p>
          <a:p>
            <a:r>
              <a:rPr lang="en-US" sz="2400" b="1" baseline="30000" dirty="0"/>
              <a:t>11 </a:t>
            </a:r>
            <a:r>
              <a:rPr lang="en-US" sz="2400" dirty="0"/>
              <a:t>Therefore, thus says the Lord </a:t>
            </a:r>
            <a:r>
              <a:rPr lang="en-US" sz="2400" cap="small" dirty="0"/>
              <a:t>God</a:t>
            </a:r>
            <a:r>
              <a:rPr lang="en-US" sz="2400" dirty="0"/>
              <a:t>, “An enemy, even one surrounding the land, Will pull down your strength from you And your citadels will be looted.” </a:t>
            </a:r>
            <a:r>
              <a:rPr lang="en-US" sz="2400" b="1" baseline="30000" dirty="0"/>
              <a:t>12 </a:t>
            </a:r>
            <a:r>
              <a:rPr lang="en-US" sz="2400" dirty="0"/>
              <a:t>Thus says the </a:t>
            </a:r>
            <a:r>
              <a:rPr lang="en-US" sz="2400" cap="small" dirty="0"/>
              <a:t>Lord</a:t>
            </a:r>
            <a:r>
              <a:rPr lang="en-US" sz="2400" dirty="0"/>
              <a:t>, “Just as the shepherd snatches from the lion’s mouth a couple of legs or a piece of an ear, So will the sons of Israel dwelling in Samaria be snatched away—With </a:t>
            </a:r>
            <a:r>
              <a:rPr lang="en-US" sz="2400" i="1" dirty="0"/>
              <a:t>the</a:t>
            </a:r>
            <a:r>
              <a:rPr lang="en-US" sz="2400" dirty="0"/>
              <a:t> corner of a bed and </a:t>
            </a:r>
            <a:r>
              <a:rPr lang="en-US" sz="2400" i="1" dirty="0"/>
              <a:t>the</a:t>
            </a:r>
            <a:r>
              <a:rPr lang="en-US" sz="2400" dirty="0"/>
              <a:t> cover of a couch!  </a:t>
            </a:r>
            <a:r>
              <a:rPr lang="en-US" sz="2400" b="1" baseline="30000" dirty="0"/>
              <a:t>13 </a:t>
            </a:r>
            <a:r>
              <a:rPr lang="en-US" sz="2400" dirty="0"/>
              <a:t>“Hear and testify against the house of Jacob,” Declares the Lord </a:t>
            </a:r>
            <a:r>
              <a:rPr lang="en-US" sz="2400" cap="small" dirty="0"/>
              <a:t>God</a:t>
            </a:r>
            <a:r>
              <a:rPr lang="en-US" sz="2400" dirty="0"/>
              <a:t>, the God of hosts. </a:t>
            </a:r>
            <a:r>
              <a:rPr lang="en-US" sz="2400" b="1" baseline="30000" dirty="0"/>
              <a:t>14 </a:t>
            </a:r>
            <a:r>
              <a:rPr lang="en-US" sz="2400" dirty="0"/>
              <a:t>“For on the day that I punish Israel’s transgressions, I will also punish the altars of Bethel; The horns of the altar will be cut off And they will fall to the ground.  </a:t>
            </a:r>
            <a:r>
              <a:rPr lang="en-US" sz="2400" b="1" baseline="30000" dirty="0"/>
              <a:t>15 </a:t>
            </a:r>
            <a:r>
              <a:rPr lang="en-US" sz="2400" dirty="0"/>
              <a:t>“I will also smite the winter house together with the summer house; The houses of ivory will also perish And the great houses will come to an end,” Declares the </a:t>
            </a:r>
            <a:r>
              <a:rPr lang="en-US" sz="2400" cap="small" dirty="0"/>
              <a:t>Lord.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802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Warning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BAE93F-E8AE-566E-C361-798A28456BB9}"/>
              </a:ext>
            </a:extLst>
          </p:cNvPr>
          <p:cNvSpPr txBox="1">
            <a:spLocks/>
          </p:cNvSpPr>
          <p:nvPr/>
        </p:nvSpPr>
        <p:spPr>
          <a:xfrm>
            <a:off x="1097280" y="1843387"/>
            <a:ext cx="10770781" cy="42384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What is God’s message to Israel in verse 11?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They had been experiencing victories over their enemies.  That was about to end.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It will just take one nation to destroy them.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Syria will be that nation.  (Hosea and Isaiah will name Syria)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How does “…a couple of legs or a piece of an ear…”, relate to “…the corner of a bed and the cover of a couch…”?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lion does not leave much after an attack.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Not much of their luxuries will be left.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Their altars will be destroyed.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Their houses filled with Ivory will be destroyed.</a:t>
            </a:r>
          </a:p>
        </p:txBody>
      </p:sp>
    </p:spTree>
    <p:extLst>
      <p:ext uri="{BB962C8B-B14F-4D97-AF65-F5344CB8AC3E}">
        <p14:creationId xmlns:p14="http://schemas.microsoft.com/office/powerpoint/2010/main" val="42697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F6F71-149A-C4A2-8E81-C28592B9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8505EAB5-85D4-0C5D-0447-ACDEA33CAD38}"/>
              </a:ext>
            </a:extLst>
          </p:cNvPr>
          <p:cNvSpPr txBox="1">
            <a:spLocks/>
          </p:cNvSpPr>
          <p:nvPr/>
        </p:nvSpPr>
        <p:spPr>
          <a:xfrm>
            <a:off x="606055" y="1737360"/>
            <a:ext cx="10770781" cy="447205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4:1-5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Selfishness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 err="1"/>
              <a:t>Hypicrosy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Chapter 4:6-13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Calamities brought by God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No Repentance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The wrath of God is coming.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7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5938</TotalTime>
  <Words>1921</Words>
  <Application>Microsoft Office PowerPoint</Application>
  <PresentationFormat>Widescreen</PresentationFormat>
  <Paragraphs>161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system-ui</vt:lpstr>
      <vt:lpstr>Retrospect</vt:lpstr>
      <vt:lpstr>Minor Prophets</vt:lpstr>
      <vt:lpstr>Chapter 3</vt:lpstr>
      <vt:lpstr>God’s Relationship with Israel</vt:lpstr>
      <vt:lpstr>God’s Logic</vt:lpstr>
      <vt:lpstr>God warns and then…</vt:lpstr>
      <vt:lpstr>Come and see…</vt:lpstr>
      <vt:lpstr>Therefore…</vt:lpstr>
      <vt:lpstr>God’s Warning</vt:lpstr>
      <vt:lpstr>Chapter 4</vt:lpstr>
      <vt:lpstr>Selfishness</vt:lpstr>
      <vt:lpstr>Consequences</vt:lpstr>
      <vt:lpstr>Hypocrisy in worship</vt:lpstr>
      <vt:lpstr>Calamities</vt:lpstr>
      <vt:lpstr>Calamities</vt:lpstr>
      <vt:lpstr>Calamities</vt:lpstr>
      <vt:lpstr>No Repentance = No Hope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 Prophets</dc:title>
  <dc:creator>Hahn, Andrew C</dc:creator>
  <cp:lastModifiedBy>AU Church</cp:lastModifiedBy>
  <cp:revision>49</cp:revision>
  <cp:lastPrinted>2024-01-07T04:45:50Z</cp:lastPrinted>
  <dcterms:created xsi:type="dcterms:W3CDTF">2024-01-06T11:47:52Z</dcterms:created>
  <dcterms:modified xsi:type="dcterms:W3CDTF">2024-02-04T15:09:40Z</dcterms:modified>
</cp:coreProperties>
</file>