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87" r:id="rId8"/>
    <p:sldId id="288" r:id="rId9"/>
    <p:sldId id="289" r:id="rId10"/>
    <p:sldId id="290" r:id="rId11"/>
    <p:sldId id="261" r:id="rId12"/>
    <p:sldId id="262" r:id="rId13"/>
    <p:sldId id="263" r:id="rId14"/>
    <p:sldId id="264" r:id="rId15"/>
    <p:sldId id="272" r:id="rId16"/>
    <p:sldId id="273" r:id="rId17"/>
    <p:sldId id="274" r:id="rId18"/>
    <p:sldId id="275" r:id="rId19"/>
    <p:sldId id="276" r:id="rId20"/>
    <p:sldId id="291" r:id="rId21"/>
    <p:sldId id="292" r:id="rId22"/>
    <p:sldId id="283" r:id="rId23"/>
    <p:sldId id="29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5"/>
    <p:restoredTop sz="95878"/>
  </p:normalViewPr>
  <p:slideViewPr>
    <p:cSldViewPr snapToGrid="0">
      <p:cViewPr varScale="1">
        <p:scale>
          <a:sx n="54" d="100"/>
          <a:sy n="54" d="100"/>
        </p:scale>
        <p:origin x="216" y="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0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5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4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1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7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0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8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6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57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793BBE-64E1-9344-8849-1E9091CF9BBE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F9A45D4-C157-C24A-B448-AA092F83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6844-2929-25B1-567A-90BAC02D97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What Was I Thinking?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E25A2-E266-8D54-0827-E07B19402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 series on morality from Ephesians 4:17-32</a:t>
            </a:r>
          </a:p>
        </p:txBody>
      </p:sp>
    </p:spTree>
    <p:extLst>
      <p:ext uri="{BB962C8B-B14F-4D97-AF65-F5344CB8AC3E}">
        <p14:creationId xmlns:p14="http://schemas.microsoft.com/office/powerpoint/2010/main" val="49330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397948"/>
            <a:ext cx="78152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A hot-tempered man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stirs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up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strife</a:t>
            </a:r>
            <a:r>
              <a:rPr lang="en-US" sz="3200" dirty="0">
                <a:solidFill>
                  <a:srgbClr val="000000"/>
                </a:solidFill>
                <a:effectLst/>
              </a:rPr>
              <a:t>,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but he who is slow to anger quiets contention.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Prov 15:18</a:t>
            </a:r>
          </a:p>
        </p:txBody>
      </p:sp>
    </p:spTree>
    <p:extLst>
      <p:ext uri="{BB962C8B-B14F-4D97-AF65-F5344CB8AC3E}">
        <p14:creationId xmlns:p14="http://schemas.microsoft.com/office/powerpoint/2010/main" val="312095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94D4-0BB4-161E-2105-71CF869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ability to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9C3AC-FC52-55E8-E0A5-60B564640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2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644170"/>
            <a:ext cx="7815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3" algn="ctr"/>
            <a:r>
              <a:rPr lang="en-US" sz="3200" dirty="0">
                <a:effectLst/>
              </a:rPr>
              <a:t>The Lord said to Cain, “</a:t>
            </a:r>
            <a:r>
              <a:rPr lang="en-US" sz="3200" b="1" u="sng" dirty="0">
                <a:effectLst/>
              </a:rPr>
              <a:t>Why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are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you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angry</a:t>
            </a:r>
            <a:r>
              <a:rPr lang="en-US" sz="3200" dirty="0">
                <a:effectLst/>
              </a:rPr>
              <a:t>, and why has your face fallen?”  </a:t>
            </a:r>
          </a:p>
          <a:p>
            <a:pPr marL="12700" lvl="3" algn="ctr"/>
            <a:r>
              <a:rPr lang="en-US" sz="3200" dirty="0">
                <a:effectLst/>
              </a:rPr>
              <a:t>Genesis 4:6</a:t>
            </a:r>
          </a:p>
        </p:txBody>
      </p:sp>
    </p:spTree>
    <p:extLst>
      <p:ext uri="{BB962C8B-B14F-4D97-AF65-F5344CB8AC3E}">
        <p14:creationId xmlns:p14="http://schemas.microsoft.com/office/powerpoint/2010/main" val="359906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151727"/>
            <a:ext cx="78152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“If you do well, will you not be accepted? And if you do not do well, sin is crouching at the door. Its desire is contrary to you, but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you must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rule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over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it</a:t>
            </a:r>
            <a:r>
              <a:rPr lang="en-US" sz="3200" dirty="0">
                <a:solidFill>
                  <a:srgbClr val="000000"/>
                </a:solidFill>
                <a:effectLst/>
              </a:rPr>
              <a:t>.”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Genesis 4:7</a:t>
            </a:r>
          </a:p>
        </p:txBody>
      </p:sp>
    </p:spTree>
    <p:extLst>
      <p:ext uri="{BB962C8B-B14F-4D97-AF65-F5344CB8AC3E}">
        <p14:creationId xmlns:p14="http://schemas.microsoft.com/office/powerpoint/2010/main" val="80518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397948"/>
            <a:ext cx="78152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Then the Lord said to Cain, “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Where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is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Abel your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brother</a:t>
            </a:r>
            <a:r>
              <a:rPr lang="en-US" sz="3200" dirty="0">
                <a:solidFill>
                  <a:srgbClr val="000000"/>
                </a:solidFill>
                <a:effectLst/>
              </a:rPr>
              <a:t>?” He said, “I do not know; am I my brother's keeper?”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Genesis 4:9</a:t>
            </a:r>
          </a:p>
        </p:txBody>
      </p:sp>
    </p:spTree>
    <p:extLst>
      <p:ext uri="{BB962C8B-B14F-4D97-AF65-F5344CB8AC3E}">
        <p14:creationId xmlns:p14="http://schemas.microsoft.com/office/powerpoint/2010/main" val="3981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94D4-0BB4-161E-2105-71CF869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Righteous anger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9C3AC-FC52-55E8-E0A5-60B564640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8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828835"/>
            <a:ext cx="7815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600" dirty="0">
                <a:solidFill>
                  <a:srgbClr val="000000"/>
                </a:solidFill>
                <a:effectLst/>
              </a:rPr>
              <a:t>Be angry and </a:t>
            </a:r>
            <a:r>
              <a:rPr lang="en-US" sz="3600" b="1" u="sng" dirty="0">
                <a:solidFill>
                  <a:srgbClr val="000000"/>
                </a:solidFill>
                <a:effectLst/>
              </a:rPr>
              <a:t>do</a:t>
            </a:r>
            <a:r>
              <a:rPr lang="en-US" sz="36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600" b="1" u="sng" dirty="0">
                <a:solidFill>
                  <a:srgbClr val="000000"/>
                </a:solidFill>
                <a:effectLst/>
              </a:rPr>
              <a:t>not</a:t>
            </a:r>
            <a:r>
              <a:rPr lang="en-US" sz="36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600" b="1" u="sng" dirty="0">
                <a:solidFill>
                  <a:srgbClr val="000000"/>
                </a:solidFill>
                <a:effectLst/>
              </a:rPr>
              <a:t>sin</a:t>
            </a:r>
            <a:r>
              <a:rPr lang="en-US" sz="3600" dirty="0">
                <a:solidFill>
                  <a:srgbClr val="000000"/>
                </a:solidFill>
                <a:effectLst/>
              </a:rPr>
              <a:t>… </a:t>
            </a:r>
          </a:p>
          <a:p>
            <a:pPr marL="23813" lvl="3" algn="ctr"/>
            <a:r>
              <a:rPr lang="en-US" sz="3600" dirty="0">
                <a:solidFill>
                  <a:srgbClr val="000000"/>
                </a:solidFill>
                <a:effectLst/>
              </a:rPr>
              <a:t>Eph 4:26</a:t>
            </a:r>
          </a:p>
        </p:txBody>
      </p:sp>
    </p:spTree>
    <p:extLst>
      <p:ext uri="{BB962C8B-B14F-4D97-AF65-F5344CB8AC3E}">
        <p14:creationId xmlns:p14="http://schemas.microsoft.com/office/powerpoint/2010/main" val="384084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644170"/>
            <a:ext cx="7815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3" algn="ctr"/>
            <a:r>
              <a:rPr lang="en-US" sz="3200" dirty="0">
                <a:effectLst/>
              </a:rPr>
              <a:t>And he looked around at them with anger, </a:t>
            </a:r>
            <a:r>
              <a:rPr lang="en-US" sz="3200" b="1" u="sng" dirty="0">
                <a:effectLst/>
              </a:rPr>
              <a:t>grieved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at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their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hardness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of</a:t>
            </a:r>
            <a:r>
              <a:rPr lang="en-US" sz="3200" b="1" dirty="0">
                <a:effectLst/>
              </a:rPr>
              <a:t> </a:t>
            </a:r>
            <a:r>
              <a:rPr lang="en-US" sz="3200" b="1" u="sng" dirty="0">
                <a:effectLst/>
              </a:rPr>
              <a:t>heart</a:t>
            </a:r>
            <a:r>
              <a:rPr lang="en-US" sz="3200" dirty="0">
                <a:effectLst/>
              </a:rPr>
              <a:t>… </a:t>
            </a:r>
          </a:p>
          <a:p>
            <a:pPr marL="12700" lvl="3" algn="ctr"/>
            <a:r>
              <a:rPr lang="en-US" sz="3200" dirty="0">
                <a:effectLst/>
              </a:rPr>
              <a:t>Mark 3:5</a:t>
            </a:r>
          </a:p>
        </p:txBody>
      </p:sp>
    </p:spTree>
    <p:extLst>
      <p:ext uri="{BB962C8B-B14F-4D97-AF65-F5344CB8AC3E}">
        <p14:creationId xmlns:p14="http://schemas.microsoft.com/office/powerpoint/2010/main" val="218394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644170"/>
            <a:ext cx="7815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His disciples remembered that it was written, “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Zeal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for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your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house</a:t>
            </a:r>
            <a:r>
              <a:rPr lang="en-US" sz="3200" dirty="0">
                <a:solidFill>
                  <a:srgbClr val="000000"/>
                </a:solidFill>
                <a:effectLst/>
              </a:rPr>
              <a:t> will consume me.”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John 2:17</a:t>
            </a:r>
          </a:p>
        </p:txBody>
      </p:sp>
    </p:spTree>
    <p:extLst>
      <p:ext uri="{BB962C8B-B14F-4D97-AF65-F5344CB8AC3E}">
        <p14:creationId xmlns:p14="http://schemas.microsoft.com/office/powerpoint/2010/main" val="184753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1905506"/>
            <a:ext cx="78152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“O Jerusalem, Jerusalem, the city that kills the prophets and stones those who are sent to it! How often would I have gathered your children together as a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hen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gathers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her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brood</a:t>
            </a:r>
            <a:r>
              <a:rPr lang="en-US" sz="3200" dirty="0">
                <a:solidFill>
                  <a:srgbClr val="000000"/>
                </a:solidFill>
                <a:effectLst/>
              </a:rPr>
              <a:t> under her wings, and you were not willing!”  Matt 23:37</a:t>
            </a:r>
          </a:p>
        </p:txBody>
      </p:sp>
    </p:spTree>
    <p:extLst>
      <p:ext uri="{BB962C8B-B14F-4D97-AF65-F5344CB8AC3E}">
        <p14:creationId xmlns:p14="http://schemas.microsoft.com/office/powerpoint/2010/main" val="39797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30DC-2EFD-1B91-AFCA-41AE77AE9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Anger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080DF-E453-5C68-30DC-C733C504D3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Ephesians 4:26</a:t>
            </a:r>
          </a:p>
        </p:txBody>
      </p:sp>
    </p:spTree>
    <p:extLst>
      <p:ext uri="{BB962C8B-B14F-4D97-AF65-F5344CB8AC3E}">
        <p14:creationId xmlns:p14="http://schemas.microsoft.com/office/powerpoint/2010/main" val="310585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08A28D-4C8D-4D36-C86B-D5D807090323}"/>
              </a:ext>
            </a:extLst>
          </p:cNvPr>
          <p:cNvSpPr txBox="1"/>
          <p:nvPr/>
        </p:nvSpPr>
        <p:spPr>
          <a:xfrm>
            <a:off x="2731477" y="1415293"/>
            <a:ext cx="6729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Observations about Jesus anger: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D9453-0C06-982B-4F19-A3D502C498A6}"/>
              </a:ext>
            </a:extLst>
          </p:cNvPr>
          <p:cNvSpPr txBox="1"/>
          <p:nvPr/>
        </p:nvSpPr>
        <p:spPr>
          <a:xfrm>
            <a:off x="2590799" y="2490352"/>
            <a:ext cx="74128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Knew hearts</a:t>
            </a:r>
          </a:p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Always under control</a:t>
            </a:r>
          </a:p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Never personal</a:t>
            </a:r>
          </a:p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Died for enemies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44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08A28D-4C8D-4D36-C86B-D5D807090323}"/>
              </a:ext>
            </a:extLst>
          </p:cNvPr>
          <p:cNvSpPr txBox="1"/>
          <p:nvPr/>
        </p:nvSpPr>
        <p:spPr>
          <a:xfrm>
            <a:off x="2731477" y="1415293"/>
            <a:ext cx="6729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Tests of righteous anger: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D9453-0C06-982B-4F19-A3D502C498A6}"/>
              </a:ext>
            </a:extLst>
          </p:cNvPr>
          <p:cNvSpPr txBox="1"/>
          <p:nvPr/>
        </p:nvSpPr>
        <p:spPr>
          <a:xfrm>
            <a:off x="2590799" y="2490352"/>
            <a:ext cx="74128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Have I assigned the best motive?</a:t>
            </a:r>
          </a:p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Is my response measured?</a:t>
            </a:r>
          </a:p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</a:rPr>
              <a:t>Is my primary concern their soul?</a:t>
            </a:r>
          </a:p>
          <a:p>
            <a:pPr marL="481013" lvl="3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Would I be willing to suffer?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102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125A-F88E-632A-F015-D6BE4A76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deal with anger in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55DD1-1773-C4E8-2E47-F83F1CFB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en-US" sz="3200" dirty="0"/>
              <a:t>Look to self first.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Make corrections.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Go to the source.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Forgive.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Evaluate emotions.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Pray.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Remember Christ. </a:t>
            </a:r>
          </a:p>
        </p:txBody>
      </p:sp>
    </p:spTree>
    <p:extLst>
      <p:ext uri="{BB962C8B-B14F-4D97-AF65-F5344CB8AC3E}">
        <p14:creationId xmlns:p14="http://schemas.microsoft.com/office/powerpoint/2010/main" val="17239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125A-F88E-632A-F015-D6BE4A76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deal with anger in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55DD1-1773-C4E8-2E47-F83F1CFB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en-US" sz="3200" dirty="0"/>
              <a:t>Look to self first.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Make corrections.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Go to the source.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Forgive.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Evaluate emotions.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Pray.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Remember Christ. </a:t>
            </a:r>
          </a:p>
        </p:txBody>
      </p:sp>
    </p:spTree>
    <p:extLst>
      <p:ext uri="{BB962C8B-B14F-4D97-AF65-F5344CB8AC3E}">
        <p14:creationId xmlns:p14="http://schemas.microsoft.com/office/powerpoint/2010/main" val="242614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94D4-0BB4-161E-2105-71CF869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consequences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9C3AC-FC52-55E8-E0A5-60B564640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3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644170"/>
            <a:ext cx="7815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3" algn="ctr"/>
            <a:r>
              <a:rPr lang="en-US" sz="3200" dirty="0">
                <a:effectLst/>
              </a:rPr>
              <a:t>…the anger of man does not produce the </a:t>
            </a:r>
            <a:r>
              <a:rPr lang="en-US" sz="3200" b="1" u="sng" dirty="0">
                <a:effectLst/>
              </a:rPr>
              <a:t>righteousness</a:t>
            </a:r>
            <a:r>
              <a:rPr lang="en-US" sz="3200" dirty="0">
                <a:effectLst/>
              </a:rPr>
              <a:t> of God. </a:t>
            </a:r>
          </a:p>
          <a:p>
            <a:pPr marL="12700" lvl="3" algn="ctr"/>
            <a:r>
              <a:rPr lang="en-US" sz="3200" dirty="0">
                <a:effectLst/>
              </a:rPr>
              <a:t>James 1:20</a:t>
            </a:r>
          </a:p>
        </p:txBody>
      </p:sp>
    </p:spTree>
    <p:extLst>
      <p:ext uri="{BB962C8B-B14F-4D97-AF65-F5344CB8AC3E}">
        <p14:creationId xmlns:p14="http://schemas.microsoft.com/office/powerpoint/2010/main" val="41824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397948"/>
            <a:ext cx="78152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Whoever is slow to anger has great understanding, but he who has a hasty temper exalts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folly</a:t>
            </a:r>
            <a:r>
              <a:rPr lang="en-US" sz="3200" dirty="0">
                <a:solidFill>
                  <a:srgbClr val="000000"/>
                </a:solidFill>
                <a:effectLst/>
              </a:rPr>
              <a:t>.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Prov 14:29</a:t>
            </a:r>
          </a:p>
        </p:txBody>
      </p:sp>
    </p:spTree>
    <p:extLst>
      <p:ext uri="{BB962C8B-B14F-4D97-AF65-F5344CB8AC3E}">
        <p14:creationId xmlns:p14="http://schemas.microsoft.com/office/powerpoint/2010/main" val="77685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644170"/>
            <a:ext cx="7815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Refrain from anger, and forsake wrath!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Fret not yourself; it tends only to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evil</a:t>
            </a:r>
            <a:r>
              <a:rPr lang="en-US" sz="3200" dirty="0">
                <a:solidFill>
                  <a:srgbClr val="000000"/>
                </a:solidFill>
                <a:effectLst/>
              </a:rPr>
              <a:t>.  </a:t>
            </a:r>
          </a:p>
          <a:p>
            <a:pPr marL="23813" lvl="3" algn="ctr"/>
            <a:r>
              <a:rPr lang="en-US" sz="3200" dirty="0" err="1">
                <a:solidFill>
                  <a:srgbClr val="000000"/>
                </a:solidFill>
                <a:effectLst/>
              </a:rPr>
              <a:t>Psa</a:t>
            </a:r>
            <a:r>
              <a:rPr lang="en-US" sz="3200" dirty="0">
                <a:solidFill>
                  <a:srgbClr val="000000"/>
                </a:solidFill>
                <a:effectLst/>
              </a:rPr>
              <a:t> 37:8</a:t>
            </a:r>
          </a:p>
        </p:txBody>
      </p:sp>
    </p:spTree>
    <p:extLst>
      <p:ext uri="{BB962C8B-B14F-4D97-AF65-F5344CB8AC3E}">
        <p14:creationId xmlns:p14="http://schemas.microsoft.com/office/powerpoint/2010/main" val="184118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644170"/>
            <a:ext cx="7815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Be not quick in your spirit to become angry, for anger lodges in the heart of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fools</a:t>
            </a:r>
            <a:r>
              <a:rPr lang="en-US" sz="3200" dirty="0">
                <a:solidFill>
                  <a:srgbClr val="000000"/>
                </a:solidFill>
                <a:effectLst/>
              </a:rPr>
              <a:t>.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Eccl 7:9</a:t>
            </a:r>
          </a:p>
        </p:txBody>
      </p:sp>
    </p:spTree>
    <p:extLst>
      <p:ext uri="{BB962C8B-B14F-4D97-AF65-F5344CB8AC3E}">
        <p14:creationId xmlns:p14="http://schemas.microsoft.com/office/powerpoint/2010/main" val="12287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397948"/>
            <a:ext cx="78152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A man of great wrath will pay the penalty,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for if you deliver him, you will only have to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do it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again</a:t>
            </a:r>
            <a:r>
              <a:rPr lang="en-US" sz="3200" dirty="0">
                <a:solidFill>
                  <a:srgbClr val="000000"/>
                </a:solidFill>
                <a:effectLst/>
              </a:rPr>
              <a:t>.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Prov 19:19</a:t>
            </a:r>
          </a:p>
        </p:txBody>
      </p:sp>
    </p:spTree>
    <p:extLst>
      <p:ext uri="{BB962C8B-B14F-4D97-AF65-F5344CB8AC3E}">
        <p14:creationId xmlns:p14="http://schemas.microsoft.com/office/powerpoint/2010/main" val="176727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D00D8-0445-4F77-E5CD-B41133FE7A5B}"/>
              </a:ext>
            </a:extLst>
          </p:cNvPr>
          <p:cNvSpPr txBox="1"/>
          <p:nvPr/>
        </p:nvSpPr>
        <p:spPr>
          <a:xfrm>
            <a:off x="2188369" y="2644170"/>
            <a:ext cx="7815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A fool gives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full</a:t>
            </a:r>
            <a:r>
              <a:rPr lang="en-US" sz="32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effectLst/>
              </a:rPr>
              <a:t>vent</a:t>
            </a:r>
            <a:r>
              <a:rPr lang="en-US" sz="3200" dirty="0">
                <a:solidFill>
                  <a:srgbClr val="000000"/>
                </a:solidFill>
                <a:effectLst/>
              </a:rPr>
              <a:t> to his spirit,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but a wise man quietly holds it back.  </a:t>
            </a:r>
          </a:p>
          <a:p>
            <a:pPr marL="23813" lvl="3" algn="ctr"/>
            <a:r>
              <a:rPr lang="en-US" sz="3200" dirty="0">
                <a:solidFill>
                  <a:srgbClr val="000000"/>
                </a:solidFill>
                <a:effectLst/>
              </a:rPr>
              <a:t>Prov 29:11</a:t>
            </a:r>
          </a:p>
        </p:txBody>
      </p:sp>
    </p:spTree>
    <p:extLst>
      <p:ext uri="{BB962C8B-B14F-4D97-AF65-F5344CB8AC3E}">
        <p14:creationId xmlns:p14="http://schemas.microsoft.com/office/powerpoint/2010/main" val="37727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{9DA548CA-70E8-BD4C-8FFB-FCC8B7EE6059}tf10001124</Template>
  <TotalTime>16917</TotalTime>
  <Words>461</Words>
  <Application>Microsoft Macintosh PowerPoint</Application>
  <PresentationFormat>Widescreen</PresentationFormat>
  <Paragraphs>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Corbel</vt:lpstr>
      <vt:lpstr>Wingdings 2</vt:lpstr>
      <vt:lpstr>Frame</vt:lpstr>
      <vt:lpstr>What Was I Thinking?</vt:lpstr>
      <vt:lpstr>Anger</vt:lpstr>
      <vt:lpstr>The consequences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ability to control</vt:lpstr>
      <vt:lpstr>PowerPoint Presentation</vt:lpstr>
      <vt:lpstr>PowerPoint Presentation</vt:lpstr>
      <vt:lpstr>PowerPoint Presentation</vt:lpstr>
      <vt:lpstr>Righteous anger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deal with anger in children</vt:lpstr>
      <vt:lpstr>How to deal with anger in ourselves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 About Lying</dc:title>
  <dc:creator>David Maxson</dc:creator>
  <cp:lastModifiedBy>David Maxson</cp:lastModifiedBy>
  <cp:revision>7</cp:revision>
  <dcterms:created xsi:type="dcterms:W3CDTF">2024-01-05T00:38:07Z</dcterms:created>
  <dcterms:modified xsi:type="dcterms:W3CDTF">2024-02-11T12:44:09Z</dcterms:modified>
</cp:coreProperties>
</file>