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515" r:id="rId3"/>
    <p:sldId id="484" r:id="rId4"/>
    <p:sldId id="516" r:id="rId5"/>
    <p:sldId id="458" r:id="rId6"/>
    <p:sldId id="492" r:id="rId7"/>
    <p:sldId id="493" r:id="rId8"/>
    <p:sldId id="485" r:id="rId9"/>
    <p:sldId id="517" r:id="rId10"/>
    <p:sldId id="494" r:id="rId11"/>
    <p:sldId id="495" r:id="rId12"/>
    <p:sldId id="486" r:id="rId13"/>
    <p:sldId id="496" r:id="rId14"/>
    <p:sldId id="497" r:id="rId15"/>
    <p:sldId id="498" r:id="rId16"/>
    <p:sldId id="487" r:id="rId17"/>
    <p:sldId id="499" r:id="rId18"/>
    <p:sldId id="500" r:id="rId19"/>
    <p:sldId id="28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3" autoAdjust="0"/>
    <p:restoredTop sz="95840" autoAdjust="0"/>
  </p:normalViewPr>
  <p:slideViewPr>
    <p:cSldViewPr snapToGrid="0" snapToObjects="1">
      <p:cViewPr varScale="1">
        <p:scale>
          <a:sx n="48" d="100"/>
          <a:sy n="48" d="100"/>
        </p:scale>
        <p:origin x="208" y="1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92"/>
            <a:ext cx="12192000" cy="6853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43884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10</a:t>
            </a:r>
            <a:r>
              <a:rPr lang="en-US" sz="3600" dirty="0"/>
              <a:t> Therefore his people turn back to them,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and find no fault in them.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11</a:t>
            </a:r>
            <a:r>
              <a:rPr lang="en-US" sz="3600" dirty="0"/>
              <a:t> And they say, “How can God know?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Is there </a:t>
            </a:r>
            <a:r>
              <a:rPr lang="en-US" sz="3600" b="1" u="sng" dirty="0">
                <a:solidFill>
                  <a:srgbClr val="FFFF00"/>
                </a:solidFill>
              </a:rPr>
              <a:t>knowledge</a:t>
            </a:r>
            <a:r>
              <a:rPr lang="en-US" sz="3600" dirty="0"/>
              <a:t> in the Most High?”</a:t>
            </a:r>
          </a:p>
        </p:txBody>
      </p:sp>
    </p:spTree>
    <p:extLst>
      <p:ext uri="{BB962C8B-B14F-4D97-AF65-F5344CB8AC3E}">
        <p14:creationId xmlns:p14="http://schemas.microsoft.com/office/powerpoint/2010/main" val="12426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17372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12</a:t>
            </a:r>
            <a:r>
              <a:rPr lang="en-US" sz="3600" dirty="0"/>
              <a:t> Behold, these are the wicked;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always at ease, they increase in riches.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13</a:t>
            </a:r>
            <a:r>
              <a:rPr lang="en-US" sz="3600" dirty="0"/>
              <a:t> All in </a:t>
            </a:r>
            <a:r>
              <a:rPr lang="en-US" sz="3600" b="1" u="sng" dirty="0">
                <a:solidFill>
                  <a:srgbClr val="FFFF00"/>
                </a:solidFill>
              </a:rPr>
              <a:t>vain</a:t>
            </a:r>
            <a:r>
              <a:rPr lang="en-US" sz="3600" dirty="0"/>
              <a:t> have I kept my heart clean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and washed my hands in innocence.</a:t>
            </a:r>
          </a:p>
        </p:txBody>
      </p:sp>
    </p:spTree>
    <p:extLst>
      <p:ext uri="{BB962C8B-B14F-4D97-AF65-F5344CB8AC3E}">
        <p14:creationId xmlns:p14="http://schemas.microsoft.com/office/powerpoint/2010/main" val="38746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57133" y="769661"/>
            <a:ext cx="8395252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14</a:t>
            </a:r>
            <a:r>
              <a:rPr lang="en-US" sz="3600" dirty="0"/>
              <a:t> For all the day long I have been stricken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and rebuked every morning.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15</a:t>
            </a:r>
            <a:r>
              <a:rPr lang="en-US" sz="3600" dirty="0"/>
              <a:t> If I had said, “I will </a:t>
            </a:r>
            <a:r>
              <a:rPr lang="en-US" sz="3600" b="1" u="sng" dirty="0">
                <a:solidFill>
                  <a:srgbClr val="FFFF00"/>
                </a:solidFill>
              </a:rPr>
              <a:t>speak</a:t>
            </a:r>
            <a:r>
              <a:rPr lang="en-US" sz="3600" dirty="0"/>
              <a:t> thus,”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I would have betrayed the generation of 	     your children.</a:t>
            </a:r>
          </a:p>
        </p:txBody>
      </p:sp>
    </p:spTree>
    <p:extLst>
      <p:ext uri="{BB962C8B-B14F-4D97-AF65-F5344CB8AC3E}">
        <p14:creationId xmlns:p14="http://schemas.microsoft.com/office/powerpoint/2010/main" val="3172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73696" y="750749"/>
            <a:ext cx="8938592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16</a:t>
            </a:r>
            <a:r>
              <a:rPr lang="en-US" sz="3600" dirty="0"/>
              <a:t> But when I thought how to understand this, 	it seemed to me a wearisome task,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17</a:t>
            </a:r>
            <a:r>
              <a:rPr lang="en-US" sz="3600" dirty="0"/>
              <a:t> until I went into the </a:t>
            </a:r>
            <a:r>
              <a:rPr lang="en-US" sz="3600" b="1" u="sng" dirty="0">
                <a:solidFill>
                  <a:srgbClr val="FFFF00"/>
                </a:solidFill>
              </a:rPr>
              <a:t>sanctuary of God</a:t>
            </a:r>
            <a:r>
              <a:rPr lang="en-US" sz="3600" dirty="0"/>
              <a:t>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then I discerned their end.</a:t>
            </a:r>
          </a:p>
        </p:txBody>
      </p:sp>
    </p:spTree>
    <p:extLst>
      <p:ext uri="{BB962C8B-B14F-4D97-AF65-F5344CB8AC3E}">
        <p14:creationId xmlns:p14="http://schemas.microsoft.com/office/powerpoint/2010/main" val="12940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63152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18</a:t>
            </a:r>
            <a:r>
              <a:rPr lang="en-US" sz="3600" dirty="0"/>
              <a:t> Truly you set them in </a:t>
            </a:r>
            <a:r>
              <a:rPr lang="en-US" sz="3600" b="1" u="sng" dirty="0">
                <a:solidFill>
                  <a:srgbClr val="FFFF00"/>
                </a:solidFill>
              </a:rPr>
              <a:t>slippery</a:t>
            </a:r>
            <a:r>
              <a:rPr lang="en-US" sz="3600" dirty="0"/>
              <a:t> places;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you make them fall to ruin.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19</a:t>
            </a:r>
            <a:r>
              <a:rPr lang="en-US" sz="3600" dirty="0"/>
              <a:t> How they are destroyed in a moment,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swept away utterly by terrors!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20</a:t>
            </a:r>
            <a:r>
              <a:rPr lang="en-US" sz="3600" dirty="0"/>
              <a:t> Like a dream when one awakes,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O Lord, when you rouse yourself, you 	  	     despise them as phantoms.</a:t>
            </a:r>
          </a:p>
        </p:txBody>
      </p:sp>
    </p:spTree>
    <p:extLst>
      <p:ext uri="{BB962C8B-B14F-4D97-AF65-F5344CB8AC3E}">
        <p14:creationId xmlns:p14="http://schemas.microsoft.com/office/powerpoint/2010/main" val="3644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69168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21</a:t>
            </a:r>
            <a:r>
              <a:rPr lang="en-US" sz="3600" dirty="0"/>
              <a:t> When my soul was </a:t>
            </a:r>
            <a:r>
              <a:rPr lang="en-US" sz="3600" b="1" u="sng" dirty="0">
                <a:solidFill>
                  <a:srgbClr val="FFFF00"/>
                </a:solidFill>
              </a:rPr>
              <a:t>embittered</a:t>
            </a:r>
            <a:r>
              <a:rPr lang="en-US" sz="3600" dirty="0"/>
              <a:t>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when I was pricked in heart,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22</a:t>
            </a:r>
            <a:r>
              <a:rPr lang="en-US" sz="3600" dirty="0"/>
              <a:t> I was brutish and </a:t>
            </a:r>
            <a:r>
              <a:rPr lang="en-US" sz="3600" b="1" u="sng" dirty="0">
                <a:solidFill>
                  <a:srgbClr val="FFFF00"/>
                </a:solidFill>
              </a:rPr>
              <a:t>ignorant</a:t>
            </a:r>
            <a:r>
              <a:rPr lang="en-US" sz="3600" dirty="0"/>
              <a:t>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I was like a beast toward you.</a:t>
            </a:r>
          </a:p>
        </p:txBody>
      </p:sp>
    </p:spTree>
    <p:extLst>
      <p:ext uri="{BB962C8B-B14F-4D97-AF65-F5344CB8AC3E}">
        <p14:creationId xmlns:p14="http://schemas.microsoft.com/office/powerpoint/2010/main" val="4299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9225" y="750749"/>
            <a:ext cx="8832574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23</a:t>
            </a:r>
            <a:r>
              <a:rPr lang="en-US" sz="3600" dirty="0"/>
              <a:t> Nevertheless, I am </a:t>
            </a:r>
            <a:r>
              <a:rPr lang="en-US" sz="3600" b="1" u="sng" dirty="0">
                <a:solidFill>
                  <a:srgbClr val="FFFF00"/>
                </a:solidFill>
              </a:rPr>
              <a:t>continually with you</a:t>
            </a:r>
            <a:r>
              <a:rPr lang="en-US" sz="3600" dirty="0"/>
              <a:t>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you hold my right hand.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24</a:t>
            </a:r>
            <a:r>
              <a:rPr lang="en-US" sz="3600" dirty="0"/>
              <a:t> You guide me with your counsel,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and afterward you will receive me to </a:t>
            </a:r>
            <a:r>
              <a:rPr lang="en-US" sz="3600" b="1" u="sng" dirty="0">
                <a:solidFill>
                  <a:srgbClr val="FFFF00"/>
                </a:solidFill>
              </a:rPr>
              <a:t>glory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8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3087" y="750749"/>
            <a:ext cx="8845826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25</a:t>
            </a:r>
            <a:r>
              <a:rPr lang="en-US" sz="3600" dirty="0"/>
              <a:t> Whom have I in heaven but you?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And there is </a:t>
            </a:r>
            <a:r>
              <a:rPr lang="en-US" sz="3600" b="1" u="sng" dirty="0">
                <a:solidFill>
                  <a:srgbClr val="FFFF00"/>
                </a:solidFill>
              </a:rPr>
              <a:t>nothing on earth</a:t>
            </a:r>
            <a:r>
              <a:rPr lang="en-US" sz="3600" dirty="0"/>
              <a:t> that I desire 	     besides you.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26</a:t>
            </a:r>
            <a:r>
              <a:rPr lang="en-US" sz="3600" dirty="0"/>
              <a:t> My flesh and my heart may fail,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but </a:t>
            </a:r>
            <a:r>
              <a:rPr lang="en-US" sz="3600" b="1" u="sng" dirty="0">
                <a:solidFill>
                  <a:srgbClr val="FFFF00"/>
                </a:solidFill>
              </a:rPr>
              <a:t>God</a:t>
            </a:r>
            <a:r>
              <a:rPr lang="en-US" sz="3600" dirty="0"/>
              <a:t> is the strength of my heart and my 	     portion forever.</a:t>
            </a:r>
          </a:p>
        </p:txBody>
      </p:sp>
    </p:spTree>
    <p:extLst>
      <p:ext uri="{BB962C8B-B14F-4D97-AF65-F5344CB8AC3E}">
        <p14:creationId xmlns:p14="http://schemas.microsoft.com/office/powerpoint/2010/main" val="6042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49896" y="750749"/>
            <a:ext cx="9163878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27</a:t>
            </a:r>
            <a:r>
              <a:rPr lang="en-US" sz="3600" dirty="0"/>
              <a:t> For behold, those who are </a:t>
            </a:r>
            <a:r>
              <a:rPr lang="en-US" sz="3600" b="1" u="sng" dirty="0">
                <a:solidFill>
                  <a:srgbClr val="FFFF00"/>
                </a:solidFill>
              </a:rPr>
              <a:t>far from you</a:t>
            </a:r>
            <a:r>
              <a:rPr lang="en-US" sz="3600" dirty="0"/>
              <a:t> shall 	     perish;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you put an end to everyone who is 	   	     		  </a:t>
            </a:r>
            <a:r>
              <a:rPr lang="en-US" sz="3600" b="1" u="sng" dirty="0">
                <a:solidFill>
                  <a:srgbClr val="FFFF00"/>
                </a:solidFill>
              </a:rPr>
              <a:t>unfaithful</a:t>
            </a:r>
            <a:r>
              <a:rPr lang="en-US" sz="3600" dirty="0"/>
              <a:t> to you.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28</a:t>
            </a:r>
            <a:r>
              <a:rPr lang="en-US" sz="3600" dirty="0"/>
              <a:t> But for me it is good to be </a:t>
            </a:r>
            <a:r>
              <a:rPr lang="en-US" sz="3600" b="1" u="sng" dirty="0">
                <a:solidFill>
                  <a:srgbClr val="FFFF00"/>
                </a:solidFill>
              </a:rPr>
              <a:t>near God</a:t>
            </a:r>
            <a:r>
              <a:rPr lang="en-US" sz="3600" dirty="0"/>
              <a:t>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I have made the Lord God my refuge,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that I may tell of all your works.</a:t>
            </a:r>
          </a:p>
        </p:txBody>
      </p:sp>
    </p:spTree>
    <p:extLst>
      <p:ext uri="{BB962C8B-B14F-4D97-AF65-F5344CB8AC3E}">
        <p14:creationId xmlns:p14="http://schemas.microsoft.com/office/powerpoint/2010/main" val="23180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4885" y="2032"/>
            <a:ext cx="12187115" cy="2754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9775" y="3209666"/>
            <a:ext cx="88524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Bring your envy to the Throne. 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Trust what God says, not what you see.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Hide your envy and display your blessings before others.</a:t>
            </a: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9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4689" y="2785586"/>
            <a:ext cx="69835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500" b="1" dirty="0">
                <a:latin typeface="Century Gothic"/>
                <a:cs typeface="Century Gothic"/>
              </a:rPr>
              <a:t>Envy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6B068-8005-95E0-7B16-26596F72CF6F}"/>
              </a:ext>
            </a:extLst>
          </p:cNvPr>
          <p:cNvSpPr txBox="1"/>
          <p:nvPr/>
        </p:nvSpPr>
        <p:spPr>
          <a:xfrm>
            <a:off x="1470992" y="4598507"/>
            <a:ext cx="367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/>
                <a:cs typeface="Century Gothic"/>
              </a:rPr>
              <a:t>Psalm 73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604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53E4D-74F1-B3F7-51C7-52CC11978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9"/>
            <a:ext cx="12192000" cy="6858000"/>
          </a:xfrm>
          <a:prstGeom prst="rect">
            <a:avLst/>
          </a:prstGeom>
          <a:effectLst>
            <a:outerShdw blurRad="660203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43349" y="2194264"/>
            <a:ext cx="8851155" cy="362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6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600" dirty="0">
                <a:latin typeface="Century Gothic"/>
                <a:cs typeface="Century Gothic"/>
              </a:rPr>
              <a:t>Cain &amp; Abel (Gen 4)</a:t>
            </a:r>
          </a:p>
          <a:p>
            <a:pPr marL="571500" indent="-571500">
              <a:lnSpc>
                <a:spcPct val="6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600" dirty="0">
                <a:latin typeface="Century Gothic"/>
                <a:cs typeface="Century Gothic"/>
              </a:rPr>
              <a:t>Rachel &amp; Leah (Gen 29-30)</a:t>
            </a:r>
          </a:p>
          <a:p>
            <a:pPr marL="571500" indent="-571500">
              <a:lnSpc>
                <a:spcPct val="6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600" dirty="0">
                <a:latin typeface="Century Gothic"/>
                <a:cs typeface="Century Gothic"/>
              </a:rPr>
              <a:t>Saul &amp; David (1 Sam 18-20)</a:t>
            </a:r>
          </a:p>
          <a:p>
            <a:pPr marL="571500" indent="-571500">
              <a:lnSpc>
                <a:spcPct val="6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600" dirty="0">
                <a:latin typeface="Century Gothic"/>
                <a:cs typeface="Century Gothic"/>
              </a:rPr>
              <a:t>Older brother of the Prodigal (</a:t>
            </a:r>
            <a:r>
              <a:rPr lang="en-US" sz="3600" dirty="0" err="1">
                <a:latin typeface="Century Gothic"/>
                <a:cs typeface="Century Gothic"/>
              </a:rPr>
              <a:t>Lk</a:t>
            </a:r>
            <a:r>
              <a:rPr lang="en-US" sz="3600" dirty="0">
                <a:latin typeface="Century Gothic"/>
                <a:cs typeface="Century Gothic"/>
              </a:rPr>
              <a:t> 15)</a:t>
            </a:r>
          </a:p>
          <a:p>
            <a:pPr marL="571500" indent="-571500">
              <a:lnSpc>
                <a:spcPct val="6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600" dirty="0">
                <a:latin typeface="Century Gothic"/>
                <a:cs typeface="Century Gothic"/>
              </a:rPr>
              <a:t>Chief priests &amp; elders (Mt 27; Mk 15)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1498" y="694458"/>
            <a:ext cx="7949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latin typeface="Century Gothic"/>
                <a:cs typeface="Century Gothic"/>
              </a:rPr>
              <a:t>Examples of Envy </a:t>
            </a:r>
          </a:p>
        </p:txBody>
      </p:sp>
    </p:spTree>
    <p:extLst>
      <p:ext uri="{BB962C8B-B14F-4D97-AF65-F5344CB8AC3E}">
        <p14:creationId xmlns:p14="http://schemas.microsoft.com/office/powerpoint/2010/main" val="7199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9C3C9-1A37-763C-02FC-E6266718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9"/>
            <a:ext cx="12192000" cy="6858000"/>
          </a:xfrm>
          <a:prstGeom prst="rect">
            <a:avLst/>
          </a:prstGeom>
          <a:effectLst>
            <a:outerShdw blurRad="660203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12336" y="1795924"/>
            <a:ext cx="8767328" cy="3281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spcBef>
                <a:spcPts val="2400"/>
              </a:spcBef>
              <a:buFont typeface="Arial"/>
              <a:buChar char="•"/>
            </a:pPr>
            <a:r>
              <a:rPr lang="en-US" sz="4800" dirty="0">
                <a:latin typeface="Century Gothic"/>
                <a:cs typeface="Century Gothic"/>
              </a:rPr>
              <a:t>Source of envy (</a:t>
            </a:r>
            <a:r>
              <a:rPr lang="en-US" sz="4800" dirty="0" err="1">
                <a:latin typeface="Century Gothic"/>
                <a:cs typeface="Century Gothic"/>
              </a:rPr>
              <a:t>vs</a:t>
            </a:r>
            <a:r>
              <a:rPr lang="en-US" sz="4800" dirty="0">
                <a:latin typeface="Century Gothic"/>
                <a:cs typeface="Century Gothic"/>
              </a:rPr>
              <a:t> 1-15).</a:t>
            </a:r>
          </a:p>
          <a:p>
            <a:pPr marL="571500" indent="-571500">
              <a:lnSpc>
                <a:spcPct val="120000"/>
              </a:lnSpc>
              <a:spcBef>
                <a:spcPts val="2400"/>
              </a:spcBef>
              <a:buFont typeface="Arial"/>
              <a:buChar char="•"/>
            </a:pPr>
            <a:r>
              <a:rPr lang="en-US" sz="4800" dirty="0">
                <a:latin typeface="Century Gothic"/>
                <a:cs typeface="Century Gothic"/>
              </a:rPr>
              <a:t>Solution to envy (</a:t>
            </a:r>
            <a:r>
              <a:rPr lang="en-US" sz="4800" dirty="0" err="1">
                <a:latin typeface="Century Gothic"/>
                <a:cs typeface="Century Gothic"/>
              </a:rPr>
              <a:t>vs</a:t>
            </a:r>
            <a:r>
              <a:rPr lang="en-US" sz="4800" dirty="0">
                <a:latin typeface="Century Gothic"/>
                <a:cs typeface="Century Gothic"/>
              </a:rPr>
              <a:t> 16-28).</a:t>
            </a:r>
          </a:p>
          <a:p>
            <a:pPr marL="571500" indent="-571500">
              <a:lnSpc>
                <a:spcPct val="120000"/>
              </a:lnSpc>
              <a:spcBef>
                <a:spcPts val="2400"/>
              </a:spcBef>
              <a:buFont typeface="Arial"/>
              <a:buChar char="•"/>
            </a:pPr>
            <a:r>
              <a:rPr lang="en-US" sz="4800" dirty="0">
                <a:latin typeface="Century Gothic"/>
                <a:cs typeface="Century Gothic"/>
              </a:rPr>
              <a:t>How to deal with envy.</a:t>
            </a:r>
          </a:p>
        </p:txBody>
      </p:sp>
    </p:spTree>
    <p:extLst>
      <p:ext uri="{BB962C8B-B14F-4D97-AF65-F5344CB8AC3E}">
        <p14:creationId xmlns:p14="http://schemas.microsoft.com/office/powerpoint/2010/main" val="27472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33330" y="750749"/>
            <a:ext cx="8925339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1</a:t>
            </a:r>
            <a:r>
              <a:rPr lang="en-US" sz="3600" dirty="0"/>
              <a:t> Truly God is </a:t>
            </a:r>
            <a:r>
              <a:rPr lang="en-US" sz="3600" b="1" u="sng" dirty="0">
                <a:solidFill>
                  <a:srgbClr val="FFFF00"/>
                </a:solidFill>
              </a:rPr>
              <a:t>good</a:t>
            </a:r>
            <a:r>
              <a:rPr lang="en-US" sz="3600" dirty="0"/>
              <a:t> to Israel,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to those who are </a:t>
            </a:r>
            <a:r>
              <a:rPr lang="en-US" sz="3600" b="1" u="sng" dirty="0">
                <a:solidFill>
                  <a:srgbClr val="FFFF00"/>
                </a:solidFill>
              </a:rPr>
              <a:t>pure</a:t>
            </a:r>
            <a:r>
              <a:rPr lang="en-US" sz="3600" dirty="0"/>
              <a:t> in heart.</a:t>
            </a:r>
          </a:p>
        </p:txBody>
      </p:sp>
    </p:spTree>
    <p:extLst>
      <p:ext uri="{BB962C8B-B14F-4D97-AF65-F5344CB8AC3E}">
        <p14:creationId xmlns:p14="http://schemas.microsoft.com/office/powerpoint/2010/main" val="30006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80321" y="750749"/>
            <a:ext cx="9031357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2</a:t>
            </a:r>
            <a:r>
              <a:rPr lang="en-US" sz="3600" dirty="0"/>
              <a:t> But as for me, my feet had almost stumbled, 	my steps had nearly slipped.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3 </a:t>
            </a:r>
            <a:r>
              <a:rPr lang="en-US" sz="3600" dirty="0"/>
              <a:t>For I was </a:t>
            </a:r>
            <a:r>
              <a:rPr lang="en-US" sz="3600" b="1" u="sng" dirty="0">
                <a:solidFill>
                  <a:srgbClr val="FFFF00"/>
                </a:solidFill>
              </a:rPr>
              <a:t>envious</a:t>
            </a:r>
            <a:r>
              <a:rPr lang="en-US" sz="3600" dirty="0"/>
              <a:t> of the arrogant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when I saw the </a:t>
            </a:r>
            <a:r>
              <a:rPr lang="en-US" sz="3600" b="1" u="sng" dirty="0">
                <a:solidFill>
                  <a:srgbClr val="FFFF00"/>
                </a:solidFill>
              </a:rPr>
              <a:t>prosperity</a:t>
            </a:r>
            <a:r>
              <a:rPr lang="en-US" sz="3600" dirty="0"/>
              <a:t> of the wicked.</a:t>
            </a:r>
          </a:p>
        </p:txBody>
      </p:sp>
    </p:spTree>
    <p:extLst>
      <p:ext uri="{BB962C8B-B14F-4D97-AF65-F5344CB8AC3E}">
        <p14:creationId xmlns:p14="http://schemas.microsoft.com/office/powerpoint/2010/main" val="10646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38907" y="750749"/>
            <a:ext cx="9299714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4</a:t>
            </a:r>
            <a:r>
              <a:rPr lang="en-US" sz="3600" dirty="0"/>
              <a:t> For they have no pangs until death;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their bodies are fat and sleek.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5</a:t>
            </a:r>
            <a:r>
              <a:rPr lang="en-US" sz="3600" dirty="0"/>
              <a:t> They are not in trouble as others are;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they are not stricken like the rest of mankind.</a:t>
            </a:r>
          </a:p>
        </p:txBody>
      </p:sp>
    </p:spTree>
    <p:extLst>
      <p:ext uri="{BB962C8B-B14F-4D97-AF65-F5344CB8AC3E}">
        <p14:creationId xmlns:p14="http://schemas.microsoft.com/office/powerpoint/2010/main" val="29932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83637" y="750749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6</a:t>
            </a:r>
            <a:r>
              <a:rPr lang="en-US" sz="3600" dirty="0"/>
              <a:t> Therefore </a:t>
            </a:r>
            <a:r>
              <a:rPr lang="en-US" sz="3600" b="1" u="sng" dirty="0">
                <a:solidFill>
                  <a:srgbClr val="FFFF00"/>
                </a:solidFill>
              </a:rPr>
              <a:t>pride</a:t>
            </a:r>
            <a:r>
              <a:rPr lang="en-US" sz="3600" dirty="0"/>
              <a:t> is their necklace;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</a:t>
            </a:r>
            <a:r>
              <a:rPr lang="en-US" sz="3600" b="1" u="sng" dirty="0">
                <a:solidFill>
                  <a:srgbClr val="FFFF00"/>
                </a:solidFill>
              </a:rPr>
              <a:t>violence</a:t>
            </a:r>
            <a:r>
              <a:rPr lang="en-US" sz="3600" dirty="0"/>
              <a:t> covers them as a garment.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7</a:t>
            </a:r>
            <a:r>
              <a:rPr lang="en-US" sz="3600" dirty="0"/>
              <a:t> Their eyes swell out through fatness;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their hearts overflow with follies. </a:t>
            </a:r>
          </a:p>
        </p:txBody>
      </p:sp>
    </p:spTree>
    <p:extLst>
      <p:ext uri="{BB962C8B-B14F-4D97-AF65-F5344CB8AC3E}">
        <p14:creationId xmlns:p14="http://schemas.microsoft.com/office/powerpoint/2010/main" val="11960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13453" y="750749"/>
            <a:ext cx="8832574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8</a:t>
            </a:r>
            <a:r>
              <a:rPr lang="en-US" sz="3600" dirty="0"/>
              <a:t> They </a:t>
            </a:r>
            <a:r>
              <a:rPr lang="en-US" sz="3600" b="1" u="sng" dirty="0">
                <a:solidFill>
                  <a:srgbClr val="FFFF00"/>
                </a:solidFill>
              </a:rPr>
              <a:t>scoff</a:t>
            </a:r>
            <a:r>
              <a:rPr lang="en-US" sz="3600" dirty="0"/>
              <a:t> and speak with malice;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dirty="0"/>
              <a:t>	</a:t>
            </a:r>
            <a:r>
              <a:rPr lang="en-US" sz="3600" b="1" u="sng" dirty="0">
                <a:solidFill>
                  <a:srgbClr val="FFFF00"/>
                </a:solidFill>
              </a:rPr>
              <a:t>loftily</a:t>
            </a:r>
            <a:r>
              <a:rPr lang="en-US" sz="3600" dirty="0"/>
              <a:t> they threaten oppression.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sz="3600" b="1" dirty="0"/>
              <a:t>9</a:t>
            </a:r>
            <a:r>
              <a:rPr lang="en-US" sz="3600" dirty="0"/>
              <a:t> They set their mouths against the </a:t>
            </a:r>
            <a:r>
              <a:rPr lang="en-US" sz="3600" b="1" u="sng" dirty="0">
                <a:solidFill>
                  <a:srgbClr val="FFFF00"/>
                </a:solidFill>
              </a:rPr>
              <a:t>heavens</a:t>
            </a:r>
            <a:r>
              <a:rPr lang="en-US" sz="3600" dirty="0"/>
              <a:t>, 	and their tongue struts through the earth.</a:t>
            </a:r>
          </a:p>
        </p:txBody>
      </p:sp>
    </p:spTree>
    <p:extLst>
      <p:ext uri="{BB962C8B-B14F-4D97-AF65-F5344CB8AC3E}">
        <p14:creationId xmlns:p14="http://schemas.microsoft.com/office/powerpoint/2010/main" val="8533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8617</TotalTime>
  <Words>640</Words>
  <Application>Microsoft Macintosh PowerPoint</Application>
  <PresentationFormat>Widescreen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116</cp:revision>
  <dcterms:created xsi:type="dcterms:W3CDTF">2015-10-29T03:17:02Z</dcterms:created>
  <dcterms:modified xsi:type="dcterms:W3CDTF">2024-03-10T02:43:21Z</dcterms:modified>
</cp:coreProperties>
</file>