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91" r:id="rId4"/>
    <p:sldId id="301" r:id="rId5"/>
    <p:sldId id="300" r:id="rId6"/>
    <p:sldId id="302" r:id="rId7"/>
    <p:sldId id="303" r:id="rId8"/>
    <p:sldId id="305" r:id="rId9"/>
    <p:sldId id="304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281" autoAdjust="0"/>
  </p:normalViewPr>
  <p:slideViewPr>
    <p:cSldViewPr snapToGrid="0">
      <p:cViewPr varScale="1">
        <p:scale>
          <a:sx n="90" d="100"/>
          <a:sy n="90" d="100"/>
        </p:scale>
        <p:origin x="133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5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553FE-2F00-49BC-BDD6-1258BC3025C0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962-CC7B-4989-9993-4CF1D683C4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9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4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4B292-BD79-22BE-0CC9-66A647CDAA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670445-900A-6307-89D3-6049EA4651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9FB441-EC2B-8ACC-D021-53829B51F5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E66A4-185C-8F92-6170-A28BA4824F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67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702E4-2431-AA3C-E6D4-70BBBF06B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6F0B5B-8710-2D5E-A2B0-8D5F853AB8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163272-10EA-4D2F-7693-E1754B9F39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31682-0564-217E-1C1F-C83B4FBA2C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55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E1546-3C27-398B-D4C6-69A3967708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F6B317-CB33-67FB-48AB-DBE531D83F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6D0D5B-6482-2810-F4CA-CF36F68BB8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points to a judgement at some point in time after the outpouring of the Spirit.  Possibly the final judgement of all men???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Valley of Jehoshaphat means Jehovah Judges!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Amos makes a similar reference in Amos 9:11-12 which is quoted by James in Acts 15:14-18.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While God may used other nations to punish Israel, that did not resolve them from their cruel behavior.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B6E58-1617-D749-A6FA-AE107F37A0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31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186066-9430-DB4B-702B-0F059F18B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2C0EDA-FC97-33D7-382F-C7D607E6AE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3B1F5A-26F6-3911-8FA6-DEC60DE15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CCD2A-B62E-4A07-100D-8D62664D5C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1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3E94-ED32-C41F-2BE9-558146B9D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8669BF-ABF2-1651-45B5-BF52BEA2BE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DB86D2-64D0-18CA-AC99-7B9129BC14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DED19-08B6-68B1-D22A-DF904C4B3C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11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C23377-780F-EA9E-5338-7225AB244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AF1F41-3E71-0467-0278-DE86B655D8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083487-BCF1-47DB-C839-B202D3B438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does he mean by “no strangers will visit”?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60228-7728-3791-5ECF-7AB7C7B020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70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A48D3B-0781-FF16-F613-27548C459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3A36EF-8DCD-AE94-1227-2EB3D11F42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4C1DA6-2E76-44C8-C31B-593BAE9300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Again, God wants bless </a:t>
            </a:r>
            <a:r>
              <a:rPr lang="en-US"/>
              <a:t>His people.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Why do people hate “Zionist”?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are an Egyptian, would like to hear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177AF-8D5A-05A9-2C90-C8E9D7264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8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4F91-E208-75A3-1600-E3514958D1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Minor Prophets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99DD7-9E1B-AABF-9D92-058161C988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joel</a:t>
            </a:r>
          </a:p>
        </p:txBody>
      </p:sp>
    </p:spTree>
    <p:extLst>
      <p:ext uri="{BB962C8B-B14F-4D97-AF65-F5344CB8AC3E}">
        <p14:creationId xmlns:p14="http://schemas.microsoft.com/office/powerpoint/2010/main" val="107652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Joel Chapter 3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839433"/>
            <a:ext cx="10770781" cy="43699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God will restore.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God will repay.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There is a final judgement for all nations.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There is a final day of deliverance.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801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D2E46-9A7C-DFB6-0369-EB306A27E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E44-1C6D-BC5D-06D0-E8177FFA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 of the Nations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4D71E8-4C34-7BFF-A0AB-FB5E4F762C41}"/>
              </a:ext>
            </a:extLst>
          </p:cNvPr>
          <p:cNvSpPr txBox="1"/>
          <p:nvPr/>
        </p:nvSpPr>
        <p:spPr>
          <a:xfrm>
            <a:off x="462952" y="1864952"/>
            <a:ext cx="10786292" cy="29700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Joel 3:1-3</a:t>
            </a:r>
          </a:p>
          <a:p>
            <a:r>
              <a:rPr lang="en-US" sz="2400" dirty="0"/>
              <a:t>For behold, in those days and at that time, when I restore the fortunes of Judah and Jerusalem, </a:t>
            </a:r>
            <a:r>
              <a:rPr lang="en-US" sz="2400" b="1" baseline="30000" dirty="0"/>
              <a:t>2 </a:t>
            </a:r>
            <a:r>
              <a:rPr lang="en-US" sz="2400" dirty="0"/>
              <a:t>I will gather all the nations and bring them down to the valley of Jehoshaphat.  Then I will enter into judgment with them there</a:t>
            </a:r>
            <a:br>
              <a:rPr lang="en-US" sz="2400" dirty="0"/>
            </a:br>
            <a:r>
              <a:rPr lang="en-US" sz="2400" dirty="0"/>
              <a:t>On behalf of My people and My inheritance, Israel, whom they have scattered among the nations; and they have divided up My land. </a:t>
            </a:r>
            <a:r>
              <a:rPr lang="en-US" sz="3200" dirty="0"/>
              <a:t> </a:t>
            </a:r>
            <a:r>
              <a:rPr lang="en-US" sz="2400" b="1" baseline="30000" dirty="0"/>
              <a:t>3 </a:t>
            </a:r>
            <a:r>
              <a:rPr lang="en-US" sz="2400" dirty="0"/>
              <a:t>“They have also cast lots for My people, traded a boy for a harlot and sold a girl for wine that they may drink.</a:t>
            </a:r>
            <a:endParaRPr lang="en-US" sz="24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42920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518D50-B873-8FF5-E587-323B2D730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0109-0394-6FF1-10C2-F334FB34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 of the Nations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637A57-CCA7-536C-482A-F6057CAC773C}"/>
              </a:ext>
            </a:extLst>
          </p:cNvPr>
          <p:cNvSpPr txBox="1"/>
          <p:nvPr/>
        </p:nvSpPr>
        <p:spPr>
          <a:xfrm>
            <a:off x="836782" y="1820868"/>
            <a:ext cx="10786292" cy="39549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Joel 3:4-8</a:t>
            </a:r>
            <a:endParaRPr lang="en-US" sz="2400" dirty="0"/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Moreover, what are you to Me, O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Tyre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Sidon and all the regions of Philistia? Are you rendering Me a recompense? But if you do recompense Me, swiftly and speedily I will return your recompense on your head.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Since you have taken My silver and My gold, brought My precious treasures to your temples,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sold the sons of Judah and Jerusalem to the Greeks in order to remove them far from their territory,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behold, I am going to arouse them from the place where you have sold them, and return your recompense on your head.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Also I will sell your sons and your daughters into the hand of the sons of Judah, and they will sell them to the Sabeans, to a distant nation,” for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spoken.</a:t>
            </a:r>
          </a:p>
        </p:txBody>
      </p:sp>
    </p:spTree>
    <p:extLst>
      <p:ext uri="{BB962C8B-B14F-4D97-AF65-F5344CB8AC3E}">
        <p14:creationId xmlns:p14="http://schemas.microsoft.com/office/powerpoint/2010/main" val="425923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277E7-827B-4209-45BA-1D4347ECC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6FD4-CDE3-4C98-3F7B-59F0E3B7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 of the Nations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4797FD-B099-E8F3-F58E-5C98DCCE61EB}"/>
              </a:ext>
            </a:extLst>
          </p:cNvPr>
          <p:cNvSpPr txBox="1">
            <a:spLocks/>
          </p:cNvSpPr>
          <p:nvPr/>
        </p:nvSpPr>
        <p:spPr>
          <a:xfrm>
            <a:off x="1097280" y="1828799"/>
            <a:ext cx="10770781" cy="42104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 verse 2, “the valley of Jehoshaphat”, when translated means Jehovah judges.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When is this judgement to take place?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After the outpouring of the Spirit.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Same language used by Amos in Chapter 9:14. Verses 11-12 are quoted by James and applied to the period under Christ.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Could it apply to two periods?  A judgement coming soon the nations mentioned and the final judgement of all nations.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Similar to Amos God is ready to punish the surrounding nations for selling His people into slavery.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And for taking His silver and gold and using it in their temples to idols.</a:t>
            </a:r>
          </a:p>
        </p:txBody>
      </p:sp>
    </p:spTree>
    <p:extLst>
      <p:ext uri="{BB962C8B-B14F-4D97-AF65-F5344CB8AC3E}">
        <p14:creationId xmlns:p14="http://schemas.microsoft.com/office/powerpoint/2010/main" val="189207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FC2C9-086D-FF4D-E3E0-0E78D837A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B2E0-A794-CC1A-5311-1C0F9188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 of the Nations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8C8F1-8ED1-A005-84CF-0FC5BDBA4C99}"/>
              </a:ext>
            </a:extLst>
          </p:cNvPr>
          <p:cNvSpPr txBox="1"/>
          <p:nvPr/>
        </p:nvSpPr>
        <p:spPr>
          <a:xfrm>
            <a:off x="804885" y="1820868"/>
            <a:ext cx="10786292" cy="35855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Joel 3:9-13</a:t>
            </a:r>
            <a:endParaRPr lang="en-US" sz="2400" dirty="0"/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Proclaim this among the nations:  Prepare a war; rouse the mighty men!  Let all the soldiers draw near, let them come up!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Beat your plowshares into swords and your pruning hooks into spears; let the weak say, “I am a mighty man.”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Hasten and come, all you surrounding nations, and gather yourselves there.  Bring down, O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Your mighty ones.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Let the nations be aroused and come up to the valley of Jehoshaphat, for there I will sit to judge all the surrounding nations.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 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Put in the sickle, for the harvest is ripe.  Come, tread, for the wine press is full; the vats overflow, for their wickedness is great.</a:t>
            </a:r>
          </a:p>
        </p:txBody>
      </p:sp>
    </p:spTree>
    <p:extLst>
      <p:ext uri="{BB962C8B-B14F-4D97-AF65-F5344CB8AC3E}">
        <p14:creationId xmlns:p14="http://schemas.microsoft.com/office/powerpoint/2010/main" val="144297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93587-DFFE-66E7-E401-1BC9F982C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5A64-94FB-0D01-D29B-CA6B5E74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 of the Nations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7CD29-7FD4-9B19-40EB-AC4E1A37489D}"/>
              </a:ext>
            </a:extLst>
          </p:cNvPr>
          <p:cNvSpPr txBox="1"/>
          <p:nvPr/>
        </p:nvSpPr>
        <p:spPr>
          <a:xfrm>
            <a:off x="702854" y="1737360"/>
            <a:ext cx="10786292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Joel 3:14-17</a:t>
            </a:r>
            <a:endParaRPr lang="en-US" sz="2400" dirty="0"/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Multitudes, multitudes in the valley of decision!  For the day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is near in the valley of decision.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 sun and moon grow dark and the stars lose their brightness.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roars from Zion and utters His voice from Jerusalem, and the heavens and the earth tremble.  But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is a refuge for His people and a stronghold to the sons of Israel.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you will know that I am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your God,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Dwelling in Zion, My holy mountain.  So Jerusalem will be holy, and strangers will pass through it no more.</a:t>
            </a:r>
          </a:p>
        </p:txBody>
      </p:sp>
    </p:spTree>
    <p:extLst>
      <p:ext uri="{BB962C8B-B14F-4D97-AF65-F5344CB8AC3E}">
        <p14:creationId xmlns:p14="http://schemas.microsoft.com/office/powerpoint/2010/main" val="121910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46378-1270-DD4D-194A-9EE30CDC5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D963-4157-3DC7-4CB0-4D68A861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 of the Nations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97C1A3-9D3A-F8B8-DD98-F261A4CC5CA4}"/>
              </a:ext>
            </a:extLst>
          </p:cNvPr>
          <p:cNvSpPr txBox="1">
            <a:spLocks/>
          </p:cNvSpPr>
          <p:nvPr/>
        </p:nvSpPr>
        <p:spPr>
          <a:xfrm>
            <a:off x="1097280" y="1828799"/>
            <a:ext cx="10770781" cy="42104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Verse 10 is the opposite of Isaiah 2:4, “And they will hammer their swords into plowshares and their spears into pruning hooks.”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Joel is calling for war.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tells them to hasten (hurry) all you surrounding nations.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Then he calls for the Lord to bring down His mighty 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It is a picture of God gathering the sinful nations to one place and pronouncing judgement!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“The Lord roars from Zion..”, another phrase used by Amos (1:2).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All nations will know that He is God!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Jerusalem will be holy…</a:t>
            </a:r>
          </a:p>
        </p:txBody>
      </p:sp>
    </p:spTree>
    <p:extLst>
      <p:ext uri="{BB962C8B-B14F-4D97-AF65-F5344CB8AC3E}">
        <p14:creationId xmlns:p14="http://schemas.microsoft.com/office/powerpoint/2010/main" val="263580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EA6F0-01B2-03E5-0E36-95D9E671E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2F1C-2D70-AD23-2919-29398EA0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Judgement of the Nations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78E9D5-BAC2-C6AB-25C2-A58539220806}"/>
              </a:ext>
            </a:extLst>
          </p:cNvPr>
          <p:cNvSpPr txBox="1"/>
          <p:nvPr/>
        </p:nvSpPr>
        <p:spPr>
          <a:xfrm>
            <a:off x="702854" y="1737360"/>
            <a:ext cx="10786292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Joel 3:18-21</a:t>
            </a:r>
            <a:endParaRPr lang="en-US" sz="2400" dirty="0"/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in that day the mountains will drip with sweet wine, and the hills will flow with milk, and all the brooks of Judah will flow with water; and a spring will go out from the house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 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o water the valley of Shittim.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Egypt will become a waste, and Edom will become a desolate wilderness, because of the violence done to the sons of Judah, in whose land they have shed innocent blood.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But Judah will be inhabited forever and Jerusalem for all generations.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I will avenge their blood which I have not avenged, for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dwells in Zion.</a:t>
            </a:r>
          </a:p>
        </p:txBody>
      </p:sp>
    </p:spTree>
    <p:extLst>
      <p:ext uri="{BB962C8B-B14F-4D97-AF65-F5344CB8AC3E}">
        <p14:creationId xmlns:p14="http://schemas.microsoft.com/office/powerpoint/2010/main" val="19983218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10028</TotalTime>
  <Words>1022</Words>
  <Application>Microsoft Office PowerPoint</Application>
  <PresentationFormat>Widescreen</PresentationFormat>
  <Paragraphs>56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system-ui</vt:lpstr>
      <vt:lpstr>Retrospect</vt:lpstr>
      <vt:lpstr>Minor Prophets</vt:lpstr>
      <vt:lpstr>Joel Chapter 3</vt:lpstr>
      <vt:lpstr>Judgement of the Nations</vt:lpstr>
      <vt:lpstr>Judgement of the Nations</vt:lpstr>
      <vt:lpstr>Judgement of the Nations</vt:lpstr>
      <vt:lpstr>Judgement of the Nations</vt:lpstr>
      <vt:lpstr>Judgement of the Nations</vt:lpstr>
      <vt:lpstr>Judgement of the Nations</vt:lpstr>
      <vt:lpstr>Judgement of the Nations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Prophets</dc:title>
  <dc:creator>Hahn, Andrew C</dc:creator>
  <cp:lastModifiedBy>Chuck Hahn</cp:lastModifiedBy>
  <cp:revision>101</cp:revision>
  <cp:lastPrinted>2024-01-07T04:45:50Z</cp:lastPrinted>
  <dcterms:created xsi:type="dcterms:W3CDTF">2024-01-06T11:47:52Z</dcterms:created>
  <dcterms:modified xsi:type="dcterms:W3CDTF">2024-03-31T12:30:38Z</dcterms:modified>
</cp:coreProperties>
</file>