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87" autoAdjust="0"/>
    <p:restoredTop sz="75281" autoAdjust="0"/>
  </p:normalViewPr>
  <p:slideViewPr>
    <p:cSldViewPr snapToGrid="0">
      <p:cViewPr varScale="1">
        <p:scale>
          <a:sx n="90" d="100"/>
          <a:sy n="90" d="100"/>
        </p:scale>
        <p:origin x="30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5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553FE-2F00-49BC-BDD6-1258BC3025C0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C962-CC7B-4989-9993-4CF1D683C4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9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4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26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Kings may have taken the first cuttings for themselves, leave nothing for the people’s livestock.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could refer to Israel’s destruction being differed because of the righteous and their pleas.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2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is a measurement before destruction.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God has a standard, His law/word.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God can destroy everything, but he is merciful to those who listen and humble themselves before God. Deuteronomy 7:9-10, Romans 11:22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Idolatry was their downfall.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4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Two prophecies are fulfilled.  Jehu’s dynasty made it to the fourth generation and the house of Jeroboam was struck by the sword.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88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Conspiracy!  Who else in the bible was accused of conspiracy?  Nehemiah, Jesus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is so far from God’s word, but to them they are in the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52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1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9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4F91-E208-75A3-1600-E3514958D1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Minor Prophets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99DD7-9E1B-AABF-9D92-058161C988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Amos, hosea, Obadiah and joel</a:t>
            </a:r>
          </a:p>
        </p:txBody>
      </p:sp>
    </p:spTree>
    <p:extLst>
      <p:ext uri="{BB962C8B-B14F-4D97-AF65-F5344CB8AC3E}">
        <p14:creationId xmlns:p14="http://schemas.microsoft.com/office/powerpoint/2010/main" val="107652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839433"/>
            <a:ext cx="10770781" cy="43699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prophet pleas for Jacob.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God holds back total destruction.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Amos told to be quiet and go home.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Bethel is no sanctuary.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801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Unbearable Destruction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432426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7:1-6</a:t>
            </a:r>
            <a:endParaRPr lang="en-US" sz="2400" dirty="0"/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Thus the Lord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God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showed me, and behold, He was forming a locust-swarm when the spring crop began to sprout. And behold, the spring crop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was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after the king’s mowing.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it came about, when it had finished eating the vegetation of the land, that I said, “Lord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God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please pardon! How can Jacob stand,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For he is small?”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changed His mind about this.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“It shall not be,” said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Thus the Lord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God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showed me, and behold, the Lord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God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was calling to contend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with them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by fire, and it consumed the great deep and began to consume the farm land.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I said, “Lord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God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please stop!  How can Jacob stand, for he is small?”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changed His mind about this.  “This too shall not be,” said the Lord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God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880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Unbearable Destruction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5DE35F-24C6-593F-56DB-A0C41BE14D8A}"/>
              </a:ext>
            </a:extLst>
          </p:cNvPr>
          <p:cNvSpPr txBox="1">
            <a:spLocks/>
          </p:cNvSpPr>
          <p:nvPr/>
        </p:nvSpPr>
        <p:spPr>
          <a:xfrm>
            <a:off x="1190847" y="1871330"/>
            <a:ext cx="10159845" cy="44231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Why does Amos plea for the people?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destruction is too great.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No one can survive.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Who does Amos sound like?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Abraham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Why do you think God does this?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4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Plumb 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284693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7:7-9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Thus He showed me, and behold, the Lord was standing by a vertical wall with a plumb line in His hand.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said to me, “What do you see, Amos?” And I said, “A plumb line.” Then the Lord said, “Behold I am about to put a plumb line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In the midst of My people Israel.  I will spare them no longer.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“The high places of Isaac will be desolated and the sanctuaries of Israel laid waste.  Then I will rise up against the house of Jeroboam with the sword.”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79911" y="4924868"/>
            <a:ext cx="10770781" cy="13696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DBFEB9-202B-822B-5CDB-C6BA9C8FE169}"/>
              </a:ext>
            </a:extLst>
          </p:cNvPr>
          <p:cNvSpPr txBox="1">
            <a:spLocks/>
          </p:cNvSpPr>
          <p:nvPr/>
        </p:nvSpPr>
        <p:spPr>
          <a:xfrm>
            <a:off x="579911" y="4796945"/>
            <a:ext cx="10770781" cy="14549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different about the plumb line?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are the lesson’s God is teaching?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Root of all of their problems will be destroyed. (vs. 9)</a:t>
            </a:r>
          </a:p>
        </p:txBody>
      </p:sp>
    </p:spTree>
    <p:extLst>
      <p:ext uri="{BB962C8B-B14F-4D97-AF65-F5344CB8AC3E}">
        <p14:creationId xmlns:p14="http://schemas.microsoft.com/office/powerpoint/2010/main" val="351043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Prophecy Fulfilled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39549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2 Kings 15:8-12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In the thirty-eighth year of Azariah king of Judah, Zechariah the son of Jeroboam became king over Israel in Samaria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for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six months.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He did evil in the sight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as his fathers had done; he did not depart from the sins of Jeroboam the son of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ystem-ui"/>
              </a:rPr>
              <a:t>Nebat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which he made Israel sin.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Shallum the son of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ystem-ui"/>
              </a:rPr>
              <a:t>Jabesh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 conspired against him and struck him before the people and killed him, and reigned in his place.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Now the rest of the acts of Zechariah, behold they are written in the Book of the Chronicles of the Kings of Israel.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This is the word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which He spoke to Jehu, saying, “Your sons to the fourth generation shall sit on the throne of Israel.” And so it was.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79911" y="4924868"/>
            <a:ext cx="10770781" cy="13696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75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Home Amos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601177" y="1843686"/>
            <a:ext cx="10786292" cy="3216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7:10-13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Amaziah, the priest of Bethel, sent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word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to Jeroboam king of Israel, saying, “Amos has conspired against you in the midst of the house of Israel; the land is unable to endure all his words.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For thus Amos says, ‘Jeroboam will die by the sword and Israel will certainly go from its land into exile.’”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Amaziah said to Amos, “Go, you seer, flee away to the land of Judah and there eat bread and there do your prophesying!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But no longer prophesy at Bethel, for it is a sanctuary of the king and a royal residence.”</a:t>
            </a:r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2C862A-5639-D7DB-330F-5E4EB5BEDCD0}"/>
              </a:ext>
            </a:extLst>
          </p:cNvPr>
          <p:cNvSpPr txBox="1">
            <a:spLocks/>
          </p:cNvSpPr>
          <p:nvPr/>
        </p:nvSpPr>
        <p:spPr>
          <a:xfrm>
            <a:off x="579911" y="5166277"/>
            <a:ext cx="10770781" cy="1085667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Amaziah is implying that Amos made his living as a prophet.  What else is he accusing him of?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To Amaziah and the Israelites there was religious significance to Bethel.</a:t>
            </a:r>
          </a:p>
        </p:txBody>
      </p:sp>
    </p:spTree>
    <p:extLst>
      <p:ext uri="{BB962C8B-B14F-4D97-AF65-F5344CB8AC3E}">
        <p14:creationId xmlns:p14="http://schemas.microsoft.com/office/powerpoint/2010/main" val="18008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Amos Response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601177" y="1843686"/>
            <a:ext cx="10786292" cy="35855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7:13-17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Amos replied to Amaziah, “I am not a prophet, nor am I the son of a prophet; for I am a herdsman and a grower of sycamore figs.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But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took me from following the flock and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said to me, ‘Go prophesy to My people Israel.’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Now hear the word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: you are saying, ‘You shall not prophesy against Israel nor shall you speak against the house of Isaac.’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Therefore, thus says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‘Your wife will become a harlot in the city, your sons and your daughters will fall by the sword, your land will be parceled up by a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measuring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line and you yourself will die upon unclean soil. Moreover, Israel will certainly go from its land into exile.’”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265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Amos </a:t>
            </a:r>
            <a:r>
              <a:rPr lang="en-US" dirty="0" err="1"/>
              <a:t>Responsr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5DE35F-24C6-593F-56DB-A0C41BE14D8A}"/>
              </a:ext>
            </a:extLst>
          </p:cNvPr>
          <p:cNvSpPr txBox="1">
            <a:spLocks/>
          </p:cNvSpPr>
          <p:nvPr/>
        </p:nvSpPr>
        <p:spPr>
          <a:xfrm>
            <a:off x="1190847" y="1871330"/>
            <a:ext cx="10159845" cy="44231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Amos is not intimidated or stopped by these </a:t>
            </a:r>
            <a:r>
              <a:rPr lang="en-US" dirty="0" err="1"/>
              <a:t>threates</a:t>
            </a:r>
            <a:r>
              <a:rPr lang="en-US" dirty="0"/>
              <a:t>.</a:t>
            </a:r>
          </a:p>
          <a:p>
            <a:r>
              <a:rPr lang="en-US" dirty="0"/>
              <a:t>This is the extent God will go for them to hear His message.</a:t>
            </a:r>
          </a:p>
          <a:p>
            <a:pPr lvl="1"/>
            <a:r>
              <a:rPr lang="en-US" dirty="0"/>
              <a:t>A prophet who is not a prophet, but a shepherd.</a:t>
            </a:r>
          </a:p>
          <a:p>
            <a:pPr lvl="1"/>
            <a:r>
              <a:rPr lang="en-US" dirty="0"/>
              <a:t>From a different land.</a:t>
            </a:r>
          </a:p>
          <a:p>
            <a:r>
              <a:rPr lang="en-US" dirty="0"/>
              <a:t>Since his other prophecy came true, we can only assume this one did as well.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4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7477</TotalTime>
  <Words>1073</Words>
  <Application>Microsoft Office PowerPoint</Application>
  <PresentationFormat>Widescreen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system-ui</vt:lpstr>
      <vt:lpstr>Retrospect</vt:lpstr>
      <vt:lpstr>Minor Prophets</vt:lpstr>
      <vt:lpstr>Chapter 7</vt:lpstr>
      <vt:lpstr>Unbearable Destruction</vt:lpstr>
      <vt:lpstr>Unbearable Destruction</vt:lpstr>
      <vt:lpstr>The Plumb Line</vt:lpstr>
      <vt:lpstr>The Prophecy Fulfilled</vt:lpstr>
      <vt:lpstr>Go Home Amos</vt:lpstr>
      <vt:lpstr>Amos Response</vt:lpstr>
      <vt:lpstr>Amos Responsr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 Prophets</dc:title>
  <dc:creator>Hahn, Andrew C</dc:creator>
  <cp:lastModifiedBy>Chuck Hahn</cp:lastModifiedBy>
  <cp:revision>71</cp:revision>
  <cp:lastPrinted>2024-01-07T04:45:50Z</cp:lastPrinted>
  <dcterms:created xsi:type="dcterms:W3CDTF">2024-01-06T11:47:52Z</dcterms:created>
  <dcterms:modified xsi:type="dcterms:W3CDTF">2024-03-03T12:38:17Z</dcterms:modified>
</cp:coreProperties>
</file>