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AA814-972B-4C3A-85D7-EBF4CB575946}" v="20" dt="2023-09-05T18:47:00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8" autoAdjust="0"/>
    <p:restoredTop sz="94660"/>
  </p:normalViewPr>
  <p:slideViewPr>
    <p:cSldViewPr snapToGrid="0">
      <p:cViewPr varScale="1">
        <p:scale>
          <a:sx n="50" d="100"/>
          <a:sy n="50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c Chumbley" userId="282e0fe916be2aa4" providerId="LiveId" clId="{FEEAA814-972B-4C3A-85D7-EBF4CB575946}"/>
    <pc:docChg chg="delSld modSld">
      <pc:chgData name="Buc Chumbley" userId="282e0fe916be2aa4" providerId="LiveId" clId="{FEEAA814-972B-4C3A-85D7-EBF4CB575946}" dt="2023-09-05T18:47:00.831" v="21" actId="20577"/>
      <pc:docMkLst>
        <pc:docMk/>
      </pc:docMkLst>
      <pc:sldChg chg="modSp">
        <pc:chgData name="Buc Chumbley" userId="282e0fe916be2aa4" providerId="LiveId" clId="{FEEAA814-972B-4C3A-85D7-EBF4CB575946}" dt="2023-09-05T18:46:52.625" v="18" actId="20577"/>
        <pc:sldMkLst>
          <pc:docMk/>
          <pc:sldMk cId="805203857" sldId="257"/>
        </pc:sldMkLst>
        <pc:spChg chg="mod">
          <ac:chgData name="Buc Chumbley" userId="282e0fe916be2aa4" providerId="LiveId" clId="{FEEAA814-972B-4C3A-85D7-EBF4CB575946}" dt="2023-09-05T18:46:52.625" v="18" actId="20577"/>
          <ac:spMkLst>
            <pc:docMk/>
            <pc:sldMk cId="805203857" sldId="257"/>
            <ac:spMk id="2" creationId="{AB582AA5-0469-CAF7-EC08-849FAC5141C5}"/>
          </ac:spMkLst>
        </pc:spChg>
      </pc:sldChg>
      <pc:sldChg chg="del">
        <pc:chgData name="Buc Chumbley" userId="282e0fe916be2aa4" providerId="LiveId" clId="{FEEAA814-972B-4C3A-85D7-EBF4CB575946}" dt="2023-09-05T00:42:11.446" v="0" actId="2696"/>
        <pc:sldMkLst>
          <pc:docMk/>
          <pc:sldMk cId="2699390697" sldId="260"/>
        </pc:sldMkLst>
      </pc:sldChg>
      <pc:sldChg chg="modSp mod">
        <pc:chgData name="Buc Chumbley" userId="282e0fe916be2aa4" providerId="LiveId" clId="{FEEAA814-972B-4C3A-85D7-EBF4CB575946}" dt="2023-09-05T18:47:00.831" v="21" actId="20577"/>
        <pc:sldMkLst>
          <pc:docMk/>
          <pc:sldMk cId="2710967970" sldId="265"/>
        </pc:sldMkLst>
        <pc:spChg chg="mod">
          <ac:chgData name="Buc Chumbley" userId="282e0fe916be2aa4" providerId="LiveId" clId="{FEEAA814-972B-4C3A-85D7-EBF4CB575946}" dt="2023-09-05T18:47:00.831" v="21" actId="20577"/>
          <ac:spMkLst>
            <pc:docMk/>
            <pc:sldMk cId="2710967970" sldId="265"/>
            <ac:spMk id="2" creationId="{AB582AA5-0469-CAF7-EC08-849FAC5141C5}"/>
          </ac:spMkLst>
        </pc:spChg>
      </pc:sldChg>
    </pc:docChg>
  </pc:docChgLst>
  <pc:docChgLst>
    <pc:chgData name="Buc Chumbley" userId="282e0fe916be2aa4" providerId="LiveId" clId="{5EB93D7F-F439-464B-8AB1-149F4A4C09BB}"/>
    <pc:docChg chg="addSld modSld sldOrd">
      <pc:chgData name="Buc Chumbley" userId="282e0fe916be2aa4" providerId="LiveId" clId="{5EB93D7F-F439-464B-8AB1-149F4A4C09BB}" dt="2021-12-23T18:27:25.859" v="80"/>
      <pc:docMkLst>
        <pc:docMk/>
      </pc:docMkLst>
      <pc:sldChg chg="ord">
        <pc:chgData name="Buc Chumbley" userId="282e0fe916be2aa4" providerId="LiveId" clId="{5EB93D7F-F439-464B-8AB1-149F4A4C09BB}" dt="2021-12-20T19:43:04.330" v="19"/>
        <pc:sldMkLst>
          <pc:docMk/>
          <pc:sldMk cId="3765151253" sldId="257"/>
        </pc:sldMkLst>
      </pc:sldChg>
      <pc:sldChg chg="modSp modAnim">
        <pc:chgData name="Buc Chumbley" userId="282e0fe916be2aa4" providerId="LiveId" clId="{5EB93D7F-F439-464B-8AB1-149F4A4C09BB}" dt="2021-12-23T18:27:25.859" v="80"/>
        <pc:sldMkLst>
          <pc:docMk/>
          <pc:sldMk cId="936745208" sldId="258"/>
        </pc:sldMkLst>
        <pc:picChg chg="mod">
          <ac:chgData name="Buc Chumbley" userId="282e0fe916be2aa4" providerId="LiveId" clId="{5EB93D7F-F439-464B-8AB1-149F4A4C09BB}" dt="2021-12-20T19:42:37.252" v="16" actId="1076"/>
          <ac:picMkLst>
            <pc:docMk/>
            <pc:sldMk cId="936745208" sldId="258"/>
            <ac:picMk id="2050" creationId="{9C6AB6A5-2910-4CA0-9306-514F71808623}"/>
          </ac:picMkLst>
        </pc:picChg>
        <pc:picChg chg="mod">
          <ac:chgData name="Buc Chumbley" userId="282e0fe916be2aa4" providerId="LiveId" clId="{5EB93D7F-F439-464B-8AB1-149F4A4C09BB}" dt="2021-12-23T18:27:20.392" v="79" actId="1076"/>
          <ac:picMkLst>
            <pc:docMk/>
            <pc:sldMk cId="936745208" sldId="258"/>
            <ac:picMk id="2052" creationId="{15B427EE-A292-41B7-BC04-A0E96DBDAAC1}"/>
          </ac:picMkLst>
        </pc:picChg>
      </pc:sldChg>
      <pc:sldChg chg="addSp modSp new mod modTransition modAnim">
        <pc:chgData name="Buc Chumbley" userId="282e0fe916be2aa4" providerId="LiveId" clId="{5EB93D7F-F439-464B-8AB1-149F4A4C09BB}" dt="2021-12-21T19:54:03.490" v="78" actId="20577"/>
        <pc:sldMkLst>
          <pc:docMk/>
          <pc:sldMk cId="3074162097" sldId="259"/>
        </pc:sldMkLst>
        <pc:spChg chg="add mod">
          <ac:chgData name="Buc Chumbley" userId="282e0fe916be2aa4" providerId="LiveId" clId="{5EB93D7F-F439-464B-8AB1-149F4A4C09BB}" dt="2021-12-21T19:54:03.490" v="78" actId="20577"/>
          <ac:spMkLst>
            <pc:docMk/>
            <pc:sldMk cId="3074162097" sldId="259"/>
            <ac:spMk id="2" creationId="{787DC4FC-37A9-43BA-ACF4-5CCFDB850710}"/>
          </ac:spMkLst>
        </pc:spChg>
        <pc:picChg chg="add mod">
          <ac:chgData name="Buc Chumbley" userId="282e0fe916be2aa4" providerId="LiveId" clId="{5EB93D7F-F439-464B-8AB1-149F4A4C09BB}" dt="2021-12-20T20:22:59.177" v="25" actId="14100"/>
          <ac:picMkLst>
            <pc:docMk/>
            <pc:sldMk cId="3074162097" sldId="259"/>
            <ac:picMk id="1026" creationId="{E45E96AA-0AB1-44EB-8AC3-6F4BAF840250}"/>
          </ac:picMkLst>
        </pc:picChg>
      </pc:sldChg>
    </pc:docChg>
  </pc:docChgLst>
  <pc:docChgLst>
    <pc:chgData name="Buc Chumbley" userId="282e0fe916be2aa4" providerId="LiveId" clId="{CC971E5F-4DD0-40EB-BE39-EE5F45C4F95E}"/>
    <pc:docChg chg="addSld delSld modSld sldOrd">
      <pc:chgData name="Buc Chumbley" userId="282e0fe916be2aa4" providerId="LiveId" clId="{CC971E5F-4DD0-40EB-BE39-EE5F45C4F95E}" dt="2022-09-14T16:32:14.476" v="146" actId="2696"/>
      <pc:docMkLst>
        <pc:docMk/>
      </pc:docMkLst>
      <pc:sldChg chg="addSp modSp mod modAnim">
        <pc:chgData name="Buc Chumbley" userId="282e0fe916be2aa4" providerId="LiveId" clId="{CC971E5F-4DD0-40EB-BE39-EE5F45C4F95E}" dt="2022-09-14T16:30:19.627" v="131"/>
        <pc:sldMkLst>
          <pc:docMk/>
          <pc:sldMk cId="805203857" sldId="257"/>
        </pc:sldMkLst>
        <pc:spChg chg="add mod">
          <ac:chgData name="Buc Chumbley" userId="282e0fe916be2aa4" providerId="LiveId" clId="{CC971E5F-4DD0-40EB-BE39-EE5F45C4F95E}" dt="2022-09-14T16:29:49.593" v="130" actId="6549"/>
          <ac:spMkLst>
            <pc:docMk/>
            <pc:sldMk cId="805203857" sldId="257"/>
            <ac:spMk id="2" creationId="{AB582AA5-0469-CAF7-EC08-849FAC5141C5}"/>
          </ac:spMkLst>
        </pc:spChg>
      </pc:sldChg>
      <pc:sldChg chg="ord">
        <pc:chgData name="Buc Chumbley" userId="282e0fe916be2aa4" providerId="LiveId" clId="{CC971E5F-4DD0-40EB-BE39-EE5F45C4F95E}" dt="2022-09-14T16:30:33.109" v="134"/>
        <pc:sldMkLst>
          <pc:docMk/>
          <pc:sldMk cId="2699390697" sldId="260"/>
        </pc:sldMkLst>
      </pc:sldChg>
      <pc:sldChg chg="modSp del">
        <pc:chgData name="Buc Chumbley" userId="282e0fe916be2aa4" providerId="LiveId" clId="{CC971E5F-4DD0-40EB-BE39-EE5F45C4F95E}" dt="2022-09-14T16:29:43.264" v="129" actId="2696"/>
        <pc:sldMkLst>
          <pc:docMk/>
          <pc:sldMk cId="1596422172" sldId="262"/>
        </pc:sldMkLst>
        <pc:spChg chg="mod">
          <ac:chgData name="Buc Chumbley" userId="282e0fe916be2aa4" providerId="LiveId" clId="{CC971E5F-4DD0-40EB-BE39-EE5F45C4F95E}" dt="2022-09-14T16:26:18.137" v="12" actId="20577"/>
          <ac:spMkLst>
            <pc:docMk/>
            <pc:sldMk cId="1596422172" sldId="262"/>
            <ac:spMk id="2" creationId="{1E83CC97-B5E6-46BF-8412-66A6FD853EAD}"/>
          </ac:spMkLst>
        </pc:spChg>
      </pc:sldChg>
      <pc:sldChg chg="modSp del modAnim">
        <pc:chgData name="Buc Chumbley" userId="282e0fe916be2aa4" providerId="LiveId" clId="{CC971E5F-4DD0-40EB-BE39-EE5F45C4F95E}" dt="2022-09-14T16:32:14.476" v="146" actId="2696"/>
        <pc:sldMkLst>
          <pc:docMk/>
          <pc:sldMk cId="1478918294" sldId="263"/>
        </pc:sldMkLst>
        <pc:spChg chg="mod">
          <ac:chgData name="Buc Chumbley" userId="282e0fe916be2aa4" providerId="LiveId" clId="{CC971E5F-4DD0-40EB-BE39-EE5F45C4F95E}" dt="2022-09-14T16:26:42.998" v="52" actId="20577"/>
          <ac:spMkLst>
            <pc:docMk/>
            <pc:sldMk cId="1478918294" sldId="263"/>
            <ac:spMk id="2" creationId="{1E83CC97-B5E6-46BF-8412-66A6FD853EAD}"/>
          </ac:spMkLst>
        </pc:spChg>
      </pc:sldChg>
      <pc:sldChg chg="del">
        <pc:chgData name="Buc Chumbley" userId="282e0fe916be2aa4" providerId="LiveId" clId="{CC971E5F-4DD0-40EB-BE39-EE5F45C4F95E}" dt="2022-09-14T16:31:56.019" v="143" actId="2696"/>
        <pc:sldMkLst>
          <pc:docMk/>
          <pc:sldMk cId="109115222" sldId="264"/>
        </pc:sldMkLst>
      </pc:sldChg>
      <pc:sldChg chg="add ord modAnim">
        <pc:chgData name="Buc Chumbley" userId="282e0fe916be2aa4" providerId="LiveId" clId="{CC971E5F-4DD0-40EB-BE39-EE5F45C4F95E}" dt="2022-09-14T16:32:07.609" v="145"/>
        <pc:sldMkLst>
          <pc:docMk/>
          <pc:sldMk cId="2710967970" sldId="265"/>
        </pc:sldMkLst>
      </pc:sldChg>
      <pc:sldChg chg="modSp add mod modAnim">
        <pc:chgData name="Buc Chumbley" userId="282e0fe916be2aa4" providerId="LiveId" clId="{CC971E5F-4DD0-40EB-BE39-EE5F45C4F95E}" dt="2022-09-14T16:31:24.255" v="142"/>
        <pc:sldMkLst>
          <pc:docMk/>
          <pc:sldMk cId="3279989221" sldId="266"/>
        </pc:sldMkLst>
        <pc:spChg chg="mod">
          <ac:chgData name="Buc Chumbley" userId="282e0fe916be2aa4" providerId="LiveId" clId="{CC971E5F-4DD0-40EB-BE39-EE5F45C4F95E}" dt="2022-09-14T16:31:24.255" v="142"/>
          <ac:spMkLst>
            <pc:docMk/>
            <pc:sldMk cId="3279989221" sldId="266"/>
            <ac:spMk id="2" creationId="{AB582AA5-0469-CAF7-EC08-849FAC5141C5}"/>
          </ac:spMkLst>
        </pc:spChg>
      </pc:sldChg>
    </pc:docChg>
  </pc:docChgLst>
  <pc:docChgLst>
    <pc:chgData name="Buc Chumbley" userId="282e0fe916be2aa4" providerId="LiveId" clId="{8A7858A7-A290-4299-8D4B-A4AE94014BFC}"/>
    <pc:docChg chg="custSel addSld delSld modSld">
      <pc:chgData name="Buc Chumbley" userId="282e0fe916be2aa4" providerId="LiveId" clId="{8A7858A7-A290-4299-8D4B-A4AE94014BFC}" dt="2022-04-07T16:24:32.648" v="102"/>
      <pc:docMkLst>
        <pc:docMk/>
      </pc:docMkLst>
      <pc:sldChg chg="addSp new">
        <pc:chgData name="Buc Chumbley" userId="282e0fe916be2aa4" providerId="LiveId" clId="{8A7858A7-A290-4299-8D4B-A4AE94014BFC}" dt="2022-04-07T16:19:06.842" v="4"/>
        <pc:sldMkLst>
          <pc:docMk/>
          <pc:sldMk cId="805203857" sldId="257"/>
        </pc:sldMkLst>
        <pc:picChg chg="add">
          <ac:chgData name="Buc Chumbley" userId="282e0fe916be2aa4" providerId="LiveId" clId="{8A7858A7-A290-4299-8D4B-A4AE94014BFC}" dt="2022-04-07T16:19:06.842" v="4"/>
          <ac:picMkLst>
            <pc:docMk/>
            <pc:sldMk cId="805203857" sldId="257"/>
            <ac:picMk id="1026" creationId="{92A8888B-EE88-4F7B-AB35-FA189473002A}"/>
          </ac:picMkLst>
        </pc:picChg>
      </pc:sldChg>
      <pc:sldChg chg="del">
        <pc:chgData name="Buc Chumbley" userId="282e0fe916be2aa4" providerId="LiveId" clId="{8A7858A7-A290-4299-8D4B-A4AE94014BFC}" dt="2022-04-07T14:46:45.981" v="1" actId="2696"/>
        <pc:sldMkLst>
          <pc:docMk/>
          <pc:sldMk cId="3765151253" sldId="257"/>
        </pc:sldMkLst>
      </pc:sldChg>
      <pc:sldChg chg="del">
        <pc:chgData name="Buc Chumbley" userId="282e0fe916be2aa4" providerId="LiveId" clId="{8A7858A7-A290-4299-8D4B-A4AE94014BFC}" dt="2022-04-07T14:46:42.693" v="0" actId="2696"/>
        <pc:sldMkLst>
          <pc:docMk/>
          <pc:sldMk cId="936745208" sldId="258"/>
        </pc:sldMkLst>
      </pc:sldChg>
      <pc:sldChg chg="addSp modSp add mod setBg modAnim">
        <pc:chgData name="Buc Chumbley" userId="282e0fe916be2aa4" providerId="LiveId" clId="{8A7858A7-A290-4299-8D4B-A4AE94014BFC}" dt="2022-04-07T16:24:32.648" v="102"/>
        <pc:sldMkLst>
          <pc:docMk/>
          <pc:sldMk cId="2864168061" sldId="258"/>
        </pc:sldMkLst>
        <pc:spChg chg="add mod">
          <ac:chgData name="Buc Chumbley" userId="282e0fe916be2aa4" providerId="LiveId" clId="{8A7858A7-A290-4299-8D4B-A4AE94014BFC}" dt="2022-04-07T16:24:25.150" v="100" actId="207"/>
          <ac:spMkLst>
            <pc:docMk/>
            <pc:sldMk cId="2864168061" sldId="258"/>
            <ac:spMk id="2" creationId="{1E83CC97-B5E6-46BF-8412-66A6FD853EAD}"/>
          </ac:spMkLst>
        </pc:spChg>
        <pc:picChg chg="mod">
          <ac:chgData name="Buc Chumbley" userId="282e0fe916be2aa4" providerId="LiveId" clId="{8A7858A7-A290-4299-8D4B-A4AE94014BFC}" dt="2022-04-07T16:23:49.102" v="94" actId="14100"/>
          <ac:picMkLst>
            <pc:docMk/>
            <pc:sldMk cId="2864168061" sldId="258"/>
            <ac:picMk id="1026" creationId="{92A8888B-EE88-4F7B-AB35-FA189473002A}"/>
          </ac:picMkLst>
        </pc:picChg>
      </pc:sldChg>
      <pc:sldChg chg="del">
        <pc:chgData name="Buc Chumbley" userId="282e0fe916be2aa4" providerId="LiveId" clId="{8A7858A7-A290-4299-8D4B-A4AE94014BFC}" dt="2022-04-07T14:46:51.944" v="2" actId="2696"/>
        <pc:sldMkLst>
          <pc:docMk/>
          <pc:sldMk cId="3074162097" sldId="259"/>
        </pc:sldMkLst>
      </pc:sldChg>
    </pc:docChg>
  </pc:docChgLst>
  <pc:docChgLst>
    <pc:chgData name="Buc Chumbley" userId="282e0fe916be2aa4" providerId="LiveId" clId="{548D1686-BAF3-4A36-8F20-EE1547C50165}"/>
    <pc:docChg chg="custSel addSld delSld modSld sldOrd">
      <pc:chgData name="Buc Chumbley" userId="282e0fe916be2aa4" providerId="LiveId" clId="{548D1686-BAF3-4A36-8F20-EE1547C50165}" dt="2022-08-24T12:00:02.193" v="151"/>
      <pc:docMkLst>
        <pc:docMk/>
      </pc:docMkLst>
      <pc:sldChg chg="ord modTransition">
        <pc:chgData name="Buc Chumbley" userId="282e0fe916be2aa4" providerId="LiveId" clId="{548D1686-BAF3-4A36-8F20-EE1547C50165}" dt="2022-08-24T12:00:02.193" v="151"/>
        <pc:sldMkLst>
          <pc:docMk/>
          <pc:sldMk cId="805203857" sldId="257"/>
        </pc:sldMkLst>
      </pc:sldChg>
      <pc:sldChg chg="modSp del mod ord">
        <pc:chgData name="Buc Chumbley" userId="282e0fe916be2aa4" providerId="LiveId" clId="{548D1686-BAF3-4A36-8F20-EE1547C50165}" dt="2022-08-24T11:48:53.792" v="69" actId="2696"/>
        <pc:sldMkLst>
          <pc:docMk/>
          <pc:sldMk cId="2864168061" sldId="258"/>
        </pc:sldMkLst>
        <pc:spChg chg="mod">
          <ac:chgData name="Buc Chumbley" userId="282e0fe916be2aa4" providerId="LiveId" clId="{548D1686-BAF3-4A36-8F20-EE1547C50165}" dt="2022-08-24T11:46:08.143" v="52" actId="207"/>
          <ac:spMkLst>
            <pc:docMk/>
            <pc:sldMk cId="2864168061" sldId="258"/>
            <ac:spMk id="2" creationId="{1E83CC97-B5E6-46BF-8412-66A6FD853EAD}"/>
          </ac:spMkLst>
        </pc:spChg>
        <pc:picChg chg="mod">
          <ac:chgData name="Buc Chumbley" userId="282e0fe916be2aa4" providerId="LiveId" clId="{548D1686-BAF3-4A36-8F20-EE1547C50165}" dt="2022-08-24T11:45:56.731" v="51" actId="14100"/>
          <ac:picMkLst>
            <pc:docMk/>
            <pc:sldMk cId="2864168061" sldId="258"/>
            <ac:picMk id="1026" creationId="{92A8888B-EE88-4F7B-AB35-FA189473002A}"/>
          </ac:picMkLst>
        </pc:picChg>
      </pc:sldChg>
      <pc:sldChg chg="addSp delSp modSp new mod setBg modAnim">
        <pc:chgData name="Buc Chumbley" userId="282e0fe916be2aa4" providerId="LiveId" clId="{548D1686-BAF3-4A36-8F20-EE1547C50165}" dt="2022-08-24T11:39:20.438" v="26"/>
        <pc:sldMkLst>
          <pc:docMk/>
          <pc:sldMk cId="2856359664" sldId="259"/>
        </pc:sldMkLst>
        <pc:spChg chg="del">
          <ac:chgData name="Buc Chumbley" userId="282e0fe916be2aa4" providerId="LiveId" clId="{548D1686-BAF3-4A36-8F20-EE1547C50165}" dt="2022-08-24T11:32:24.662" v="1"/>
          <ac:spMkLst>
            <pc:docMk/>
            <pc:sldMk cId="2856359664" sldId="259"/>
            <ac:spMk id="3" creationId="{0F7A11A0-D9CE-31FD-F164-98AC8A3E21BD}"/>
          </ac:spMkLst>
        </pc:spChg>
        <pc:spChg chg="mod">
          <ac:chgData name="Buc Chumbley" userId="282e0fe916be2aa4" providerId="LiveId" clId="{548D1686-BAF3-4A36-8F20-EE1547C50165}" dt="2022-08-24T11:39:06.367" v="24" actId="207"/>
          <ac:spMkLst>
            <pc:docMk/>
            <pc:sldMk cId="2856359664" sldId="259"/>
            <ac:spMk id="4" creationId="{76F4E413-79FB-F633-B2C9-7120090C9C79}"/>
          </ac:spMkLst>
        </pc:spChg>
        <pc:picChg chg="add mod">
          <ac:chgData name="Buc Chumbley" userId="282e0fe916be2aa4" providerId="LiveId" clId="{548D1686-BAF3-4A36-8F20-EE1547C50165}" dt="2022-08-24T11:32:38.898" v="5" actId="14100"/>
          <ac:picMkLst>
            <pc:docMk/>
            <pc:sldMk cId="2856359664" sldId="259"/>
            <ac:picMk id="5" creationId="{F35D0E8B-8FD4-927C-E524-67AECDD5F0DD}"/>
          </ac:picMkLst>
        </pc:picChg>
      </pc:sldChg>
      <pc:sldChg chg="addSp modSp new ord">
        <pc:chgData name="Buc Chumbley" userId="282e0fe916be2aa4" providerId="LiveId" clId="{548D1686-BAF3-4A36-8F20-EE1547C50165}" dt="2022-08-24T11:48:43.768" v="65"/>
        <pc:sldMkLst>
          <pc:docMk/>
          <pc:sldMk cId="2699390697" sldId="260"/>
        </pc:sldMkLst>
        <pc:picChg chg="add mod">
          <ac:chgData name="Buc Chumbley" userId="282e0fe916be2aa4" providerId="LiveId" clId="{548D1686-BAF3-4A36-8F20-EE1547C50165}" dt="2022-08-24T11:33:29.577" v="7"/>
          <ac:picMkLst>
            <pc:docMk/>
            <pc:sldMk cId="2699390697" sldId="260"/>
            <ac:picMk id="2" creationId="{4FD6B792-5A15-BD09-90F7-6D95D8A799B0}"/>
          </ac:picMkLst>
        </pc:picChg>
      </pc:sldChg>
      <pc:sldChg chg="add ord">
        <pc:chgData name="Buc Chumbley" userId="282e0fe916be2aa4" providerId="LiveId" clId="{548D1686-BAF3-4A36-8F20-EE1547C50165}" dt="2022-08-24T11:40:32.675" v="31"/>
        <pc:sldMkLst>
          <pc:docMk/>
          <pc:sldMk cId="3178542320" sldId="261"/>
        </pc:sldMkLst>
      </pc:sldChg>
      <pc:sldChg chg="modSp add ord modTransition modAnim">
        <pc:chgData name="Buc Chumbley" userId="282e0fe916be2aa4" providerId="LiveId" clId="{548D1686-BAF3-4A36-8F20-EE1547C50165}" dt="2022-08-24T11:57:34.707" v="141"/>
        <pc:sldMkLst>
          <pc:docMk/>
          <pc:sldMk cId="1596422172" sldId="262"/>
        </pc:sldMkLst>
        <pc:spChg chg="mod">
          <ac:chgData name="Buc Chumbley" userId="282e0fe916be2aa4" providerId="LiveId" clId="{548D1686-BAF3-4A36-8F20-EE1547C50165}" dt="2022-08-24T11:46:51.022" v="58" actId="6549"/>
          <ac:spMkLst>
            <pc:docMk/>
            <pc:sldMk cId="1596422172" sldId="262"/>
            <ac:spMk id="2" creationId="{1E83CC97-B5E6-46BF-8412-66A6FD853EAD}"/>
          </ac:spMkLst>
        </pc:spChg>
      </pc:sldChg>
      <pc:sldChg chg="add modAnim">
        <pc:chgData name="Buc Chumbley" userId="282e0fe916be2aa4" providerId="LiveId" clId="{548D1686-BAF3-4A36-8F20-EE1547C50165}" dt="2022-08-24T11:59:20.637" v="150"/>
        <pc:sldMkLst>
          <pc:docMk/>
          <pc:sldMk cId="1478918294" sldId="263"/>
        </pc:sldMkLst>
      </pc:sldChg>
      <pc:sldChg chg="modSp add ord modAnim">
        <pc:chgData name="Buc Chumbley" userId="282e0fe916be2aa4" providerId="LiveId" clId="{548D1686-BAF3-4A36-8F20-EE1547C50165}" dt="2022-08-24T11:58:59.872" v="147" actId="113"/>
        <pc:sldMkLst>
          <pc:docMk/>
          <pc:sldMk cId="109115222" sldId="264"/>
        </pc:sldMkLst>
        <pc:spChg chg="mod">
          <ac:chgData name="Buc Chumbley" userId="282e0fe916be2aa4" providerId="LiveId" clId="{548D1686-BAF3-4A36-8F20-EE1547C50165}" dt="2022-08-24T11:58:59.872" v="147" actId="113"/>
          <ac:spMkLst>
            <pc:docMk/>
            <pc:sldMk cId="109115222" sldId="264"/>
            <ac:spMk id="2" creationId="{1E83CC97-B5E6-46BF-8412-66A6FD853EAD}"/>
          </ac:spMkLst>
        </pc:spChg>
      </pc:sldChg>
    </pc:docChg>
  </pc:docChgLst>
  <pc:docChgLst>
    <pc:chgData name="Buc Chumbley" userId="282e0fe916be2aa4" providerId="LiveId" clId="{92F25BD5-F1FC-49A8-8283-6EF68E12BEC3}"/>
    <pc:docChg chg="delSld">
      <pc:chgData name="Buc Chumbley" userId="282e0fe916be2aa4" providerId="LiveId" clId="{92F25BD5-F1FC-49A8-8283-6EF68E12BEC3}" dt="2022-09-13T20:40:52.419" v="1" actId="2696"/>
      <pc:docMkLst>
        <pc:docMk/>
      </pc:docMkLst>
      <pc:sldChg chg="del">
        <pc:chgData name="Buc Chumbley" userId="282e0fe916be2aa4" providerId="LiveId" clId="{92F25BD5-F1FC-49A8-8283-6EF68E12BEC3}" dt="2022-09-13T20:40:48.608" v="0" actId="2696"/>
        <pc:sldMkLst>
          <pc:docMk/>
          <pc:sldMk cId="2856359664" sldId="259"/>
        </pc:sldMkLst>
      </pc:sldChg>
      <pc:sldChg chg="del">
        <pc:chgData name="Buc Chumbley" userId="282e0fe916be2aa4" providerId="LiveId" clId="{92F25BD5-F1FC-49A8-8283-6EF68E12BEC3}" dt="2022-09-13T20:40:52.419" v="1" actId="2696"/>
        <pc:sldMkLst>
          <pc:docMk/>
          <pc:sldMk cId="317854232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659-2807-4F4C-8A7C-43982BDF1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8611E-26A3-447E-8083-98C81E606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7FD2E-2524-4595-B00B-C8A8C91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12B-83CF-4F5E-B4ED-A3E37D95FD5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C7CE1-69EB-485C-A029-4BC43CF5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9B18F-4CCA-443B-8D87-E687AABD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13F6-5C11-46FE-8ED0-86C2FA6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8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5FDB-7CDE-4BB4-A51D-BA5D17EB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619E6-C769-4F3F-8E31-9EBCD9E45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98DC-1EE1-45FD-B692-EB79222AB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12B-83CF-4F5E-B4ED-A3E37D95FD5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3B57D-A30B-43D7-83B6-16528817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5CB06-49AD-4B51-99B6-33B492CB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13F6-5C11-46FE-8ED0-86C2FA6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6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38CE7-C17A-4ABB-87DF-0283179B5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C95DB-D4CE-443A-A1C9-096647DAD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CBE93-FE08-447A-931D-FDF4F9FCF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12B-83CF-4F5E-B4ED-A3E37D95FD5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FA22-82C0-4A2F-8FAC-2DA881846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5BF76-5CAE-4B5E-8446-26CECD45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13F6-5C11-46FE-8ED0-86C2FA6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1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2310-52D1-4752-B2C2-E37947FE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23A51-903A-49A4-8079-28DA9AAC5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71255-2560-473C-B463-7D7336EF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12B-83CF-4F5E-B4ED-A3E37D95FD5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EB739-090C-4EDC-A7A9-1366D7895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D2264-1960-40C5-8667-EA979D65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13F6-5C11-46FE-8ED0-86C2FA6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4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3533-0362-4860-8C99-0AED6A0E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6BF29-FE9A-4A0E-B98B-DEFECFE2F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8016C-D416-40C4-B389-0D158ABE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12B-83CF-4F5E-B4ED-A3E37D95FD5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F7B16-752D-48D7-B603-814461D77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E331E-941A-4BC6-BCFF-2C9EEB7A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13F6-5C11-46FE-8ED0-86C2FA6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5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7FBF-327B-460E-B16F-466DC9C1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F3D21-C89F-4723-8875-141B90D3E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9FCAA-23FA-4C75-8DCF-62094A3D8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9F9EC-CFEA-4B09-9BE1-D6DD56F3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12B-83CF-4F5E-B4ED-A3E37D95FD5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98C95-FDBF-4115-98B5-3DDAAC5E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44048-60BB-499B-ABA7-622F0D67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13F6-5C11-46FE-8ED0-86C2FA6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3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C30A-1B3E-4144-AB77-C92395CC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AF3A-9A93-4AB5-9CF5-4CDAD777F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6EB17-25C3-49B9-BDE3-341B41246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6F800-F17A-4EC0-8089-F68B5319A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7AF1D-5EBD-4022-8FE2-E6F732EBA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234BF-1C6E-46BC-B309-A209E043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12B-83CF-4F5E-B4ED-A3E37D95FD5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0FF38-244A-4809-BC63-CBEFAA28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2C663-7371-4245-A64D-8E515CC3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13F6-5C11-46FE-8ED0-86C2FA6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0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1D3C-068A-4576-89CC-188AA950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4F3B5-B6D5-4F7D-B98E-76EFE16A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12B-83CF-4F5E-B4ED-A3E37D95FD5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61198-6DAE-4C32-B4A1-9062FB7C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F990C-9FE7-43DC-B135-462703BE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13F6-5C11-46FE-8ED0-86C2FA6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8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477D5-7B06-46B3-A0C9-8615D468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12B-83CF-4F5E-B4ED-A3E37D95FD5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3A020-A3BF-4618-AD86-B6084008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B48C1-25BE-4EC5-A4AA-FAB6E41F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13F6-5C11-46FE-8ED0-86C2FA6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1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1907-E776-49F1-A557-8B7D78AA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05330-1999-4367-BEF8-07FF6C28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0CC4C-9E76-4A2F-874F-0968B2C0F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D042D-ADA7-45AE-8288-EE154F1E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12B-83CF-4F5E-B4ED-A3E37D95FD5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8B4A6-AA3E-4F8D-94B7-231DF5CE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05F1B-D5AF-464E-9C95-0ACA35D7A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13F6-5C11-46FE-8ED0-86C2FA6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4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2693-5224-4700-9A6A-83094378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A4279-2F8D-46BE-8A2D-74AB33087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3C236-9949-430C-B484-732DE2A9F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C690E-B3E3-4633-8D20-5C6730D6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12B-83CF-4F5E-B4ED-A3E37D95FD5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ADF52-8BB2-4437-9894-1B66E701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7CB61-A239-4A5B-BF58-8D1A8AFA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13F6-5C11-46FE-8ED0-86C2FA6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3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71BAE-9922-4128-9EB3-D01B0D0B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30370-900E-4149-9480-45AADE873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AF6AF-740E-45ED-A451-DCA98C78B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AD12B-83CF-4F5E-B4ED-A3E37D95FD5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A1BCE-9AB5-42A1-86BE-14A9ADB2E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A6497-DD9D-4D8B-A9A3-5D739F3CA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113F6-5C11-46FE-8ED0-86C2FA6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1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E576-C5C7-44CD-92B5-679C7AAED6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BD496-57EF-4AFF-9504-397D514AD0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1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the Lost” (September 11, 2016 AM Sermon) – North Charleston church  of Christ">
            <a:extLst>
              <a:ext uri="{FF2B5EF4-FFF2-40B4-BE49-F238E27FC236}">
                <a16:creationId xmlns:a16="http://schemas.microsoft.com/office/drawing/2014/main" id="{92A8888B-EE88-4F7B-AB35-FA1894730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582AA5-0469-CAF7-EC08-849FAC5141C5}"/>
              </a:ext>
            </a:extLst>
          </p:cNvPr>
          <p:cNvSpPr txBox="1"/>
          <p:nvPr/>
        </p:nvSpPr>
        <p:spPr>
          <a:xfrm>
            <a:off x="361950" y="495300"/>
            <a:ext cx="504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stellar" panose="020A0402060406010301" pitchFamily="18" charset="0"/>
              </a:rPr>
              <a:t>SHAME NO ONE</a:t>
            </a:r>
          </a:p>
        </p:txBody>
      </p:sp>
    </p:spTree>
    <p:extLst>
      <p:ext uri="{BB962C8B-B14F-4D97-AF65-F5344CB8AC3E}">
        <p14:creationId xmlns:p14="http://schemas.microsoft.com/office/powerpoint/2010/main" val="8052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the Lost” (September 11, 2016 AM Sermon) – North Charleston church  of Christ">
            <a:extLst>
              <a:ext uri="{FF2B5EF4-FFF2-40B4-BE49-F238E27FC236}">
                <a16:creationId xmlns:a16="http://schemas.microsoft.com/office/drawing/2014/main" id="{92A8888B-EE88-4F7B-AB35-FA1894730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582AA5-0469-CAF7-EC08-849FAC5141C5}"/>
              </a:ext>
            </a:extLst>
          </p:cNvPr>
          <p:cNvSpPr txBox="1"/>
          <p:nvPr/>
        </p:nvSpPr>
        <p:spPr>
          <a:xfrm>
            <a:off x="361950" y="438150"/>
            <a:ext cx="50482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PEOPLE WE MEET</a:t>
            </a:r>
          </a:p>
          <a:p>
            <a:r>
              <a:rPr lang="en-US" sz="3600" dirty="0">
                <a:solidFill>
                  <a:srgbClr val="00B0F0"/>
                </a:solidFill>
              </a:rPr>
              <a:t>	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Ignorant</a:t>
            </a:r>
          </a:p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Indifferent</a:t>
            </a:r>
          </a:p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Insolent</a:t>
            </a:r>
          </a:p>
          <a:p>
            <a:endParaRPr lang="en-US" sz="3600" b="1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the Lost” (September 11, 2016 AM Sermon) – North Charleston church  of Christ">
            <a:extLst>
              <a:ext uri="{FF2B5EF4-FFF2-40B4-BE49-F238E27FC236}">
                <a16:creationId xmlns:a16="http://schemas.microsoft.com/office/drawing/2014/main" id="{92A8888B-EE88-4F7B-AB35-FA1894730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582AA5-0469-CAF7-EC08-849FAC5141C5}"/>
              </a:ext>
            </a:extLst>
          </p:cNvPr>
          <p:cNvSpPr txBox="1"/>
          <p:nvPr/>
        </p:nvSpPr>
        <p:spPr>
          <a:xfrm>
            <a:off x="361950" y="495300"/>
            <a:ext cx="8858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stellar" panose="020A0402060406010301" pitchFamily="18" charset="0"/>
              </a:rPr>
              <a:t>SHAME NO ONE</a:t>
            </a:r>
          </a:p>
          <a:p>
            <a:r>
              <a:rPr lang="en-US" sz="3600" b="1">
                <a:solidFill>
                  <a:srgbClr val="C00000"/>
                </a:solidFill>
                <a:latin typeface="Castellar" panose="020A0402060406010301" pitchFamily="18" charset="0"/>
              </a:rPr>
              <a:t>STAY </a:t>
            </a:r>
            <a:r>
              <a:rPr lang="en-US" sz="3600" b="1" dirty="0">
                <a:solidFill>
                  <a:srgbClr val="C00000"/>
                </a:solidFill>
                <a:latin typeface="Castellar" panose="020A0402060406010301" pitchFamily="18" charset="0"/>
              </a:rPr>
              <a:t>FOCUSED</a:t>
            </a:r>
          </a:p>
          <a:p>
            <a:r>
              <a:rPr lang="en-US" sz="3600" b="1" dirty="0">
                <a:solidFill>
                  <a:srgbClr val="C00000"/>
                </a:solidFill>
                <a:latin typeface="Castellar" panose="020A0402060406010301" pitchFamily="18" charset="0"/>
              </a:rPr>
              <a:t>SEE VALUE in everyone </a:t>
            </a:r>
          </a:p>
        </p:txBody>
      </p:sp>
    </p:spTree>
    <p:extLst>
      <p:ext uri="{BB962C8B-B14F-4D97-AF65-F5344CB8AC3E}">
        <p14:creationId xmlns:p14="http://schemas.microsoft.com/office/powerpoint/2010/main" val="27109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Castellar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 Chumbley</dc:creator>
  <cp:lastModifiedBy>Buc Chumbley</cp:lastModifiedBy>
  <cp:revision>1</cp:revision>
  <dcterms:created xsi:type="dcterms:W3CDTF">2021-12-20T12:56:05Z</dcterms:created>
  <dcterms:modified xsi:type="dcterms:W3CDTF">2023-09-05T18:47:01Z</dcterms:modified>
</cp:coreProperties>
</file>