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61" r:id="rId6"/>
    <p:sldId id="263" r:id="rId7"/>
    <p:sldId id="262" r:id="rId8"/>
    <p:sldId id="283" r:id="rId9"/>
    <p:sldId id="264" r:id="rId10"/>
    <p:sldId id="266" r:id="rId11"/>
    <p:sldId id="265"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6BE75-2E95-4D5A-930C-B8BF31990486}" v="395" dt="2023-05-10T22:11:23.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53" autoAdjust="0"/>
  </p:normalViewPr>
  <p:slideViewPr>
    <p:cSldViewPr snapToGrid="0">
      <p:cViewPr varScale="1">
        <p:scale>
          <a:sx n="66" d="100"/>
          <a:sy n="66" d="100"/>
        </p:scale>
        <p:origin x="23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6ED6BE75-2E95-4D5A-930C-B8BF31990486}"/>
    <pc:docChg chg="undo redo custSel addSld delSld modSld sldOrd modMainMaster">
      <pc:chgData name="R H" userId="7863155b6774aad0" providerId="LiveId" clId="{6ED6BE75-2E95-4D5A-930C-B8BF31990486}" dt="2023-05-10T22:31:32.530" v="30063" actId="20577"/>
      <pc:docMkLst>
        <pc:docMk/>
      </pc:docMkLst>
      <pc:sldChg chg="addSp delSp modSp new mod modTransition modNotesTx">
        <pc:chgData name="R H" userId="7863155b6774aad0" providerId="LiveId" clId="{6ED6BE75-2E95-4D5A-930C-B8BF31990486}" dt="2023-05-10T14:06:48.620" v="28449" actId="6549"/>
        <pc:sldMkLst>
          <pc:docMk/>
          <pc:sldMk cId="3936153759" sldId="256"/>
        </pc:sldMkLst>
        <pc:spChg chg="del mod">
          <ac:chgData name="R H" userId="7863155b6774aad0" providerId="LiveId" clId="{6ED6BE75-2E95-4D5A-930C-B8BF31990486}" dt="2023-05-01T21:38:01.516" v="2" actId="478"/>
          <ac:spMkLst>
            <pc:docMk/>
            <pc:sldMk cId="3936153759" sldId="256"/>
            <ac:spMk id="2" creationId="{F7567E72-1D95-02F8-F8AB-40BBB574AFBC}"/>
          </ac:spMkLst>
        </pc:spChg>
        <pc:spChg chg="del mod">
          <ac:chgData name="R H" userId="7863155b6774aad0" providerId="LiveId" clId="{6ED6BE75-2E95-4D5A-930C-B8BF31990486}" dt="2023-05-01T21:38:01.516" v="2" actId="478"/>
          <ac:spMkLst>
            <pc:docMk/>
            <pc:sldMk cId="3936153759" sldId="256"/>
            <ac:spMk id="3" creationId="{81B42FC9-4B28-37AC-C017-A52F04E11960}"/>
          </ac:spMkLst>
        </pc:spChg>
        <pc:picChg chg="add mod">
          <ac:chgData name="R H" userId="7863155b6774aad0" providerId="LiveId" clId="{6ED6BE75-2E95-4D5A-930C-B8BF31990486}" dt="2023-05-04T15:42:41.219" v="10"/>
          <ac:picMkLst>
            <pc:docMk/>
            <pc:sldMk cId="3936153759" sldId="256"/>
            <ac:picMk id="2" creationId="{F85DE5A7-6E3B-6F3D-7E4A-91D52EC007A2}"/>
          </ac:picMkLst>
        </pc:picChg>
      </pc:sldChg>
      <pc:sldChg chg="addSp delSp modSp new mod modTransition modAnim modNotesTx">
        <pc:chgData name="R H" userId="7863155b6774aad0" providerId="LiveId" clId="{6ED6BE75-2E95-4D5A-930C-B8BF31990486}" dt="2023-05-10T14:10:01.645" v="28466" actId="20577"/>
        <pc:sldMkLst>
          <pc:docMk/>
          <pc:sldMk cId="717995868" sldId="257"/>
        </pc:sldMkLst>
        <pc:spChg chg="mod">
          <ac:chgData name="R H" userId="7863155b6774aad0" providerId="LiveId" clId="{6ED6BE75-2E95-4D5A-930C-B8BF31990486}" dt="2023-05-06T19:13:03.999" v="9859" actId="122"/>
          <ac:spMkLst>
            <pc:docMk/>
            <pc:sldMk cId="717995868" sldId="257"/>
            <ac:spMk id="2" creationId="{960AB508-1656-CA87-F20D-BA3375FEB751}"/>
          </ac:spMkLst>
        </pc:spChg>
        <pc:spChg chg="del">
          <ac:chgData name="R H" userId="7863155b6774aad0" providerId="LiveId" clId="{6ED6BE75-2E95-4D5A-930C-B8BF31990486}" dt="2023-05-04T15:44:57.575" v="11" actId="478"/>
          <ac:spMkLst>
            <pc:docMk/>
            <pc:sldMk cId="717995868" sldId="257"/>
            <ac:spMk id="3" creationId="{E8F504B4-0905-D97A-121D-97CAE5E1418E}"/>
          </ac:spMkLst>
        </pc:spChg>
        <pc:spChg chg="add mod ord">
          <ac:chgData name="R H" userId="7863155b6774aad0" providerId="LiveId" clId="{6ED6BE75-2E95-4D5A-930C-B8BF31990486}" dt="2023-05-10T00:50:27.152" v="22585" actId="166"/>
          <ac:spMkLst>
            <pc:docMk/>
            <pc:sldMk cId="717995868" sldId="257"/>
            <ac:spMk id="4" creationId="{82A02A46-799C-7EF3-2340-78D68F9CC7ED}"/>
          </ac:spMkLst>
        </pc:spChg>
        <pc:spChg chg="add mod">
          <ac:chgData name="R H" userId="7863155b6774aad0" providerId="LiveId" clId="{6ED6BE75-2E95-4D5A-930C-B8BF31990486}" dt="2023-05-08T14:57:25.256" v="11351" actId="164"/>
          <ac:spMkLst>
            <pc:docMk/>
            <pc:sldMk cId="717995868" sldId="257"/>
            <ac:spMk id="5" creationId="{2E099DB4-45A7-E590-7E1A-514EB0F36A58}"/>
          </ac:spMkLst>
        </pc:spChg>
        <pc:spChg chg="add mod">
          <ac:chgData name="R H" userId="7863155b6774aad0" providerId="LiveId" clId="{6ED6BE75-2E95-4D5A-930C-B8BF31990486}" dt="2023-05-08T14:57:25.256" v="11351" actId="164"/>
          <ac:spMkLst>
            <pc:docMk/>
            <pc:sldMk cId="717995868" sldId="257"/>
            <ac:spMk id="6" creationId="{5CE8ADD8-EEB5-2134-8354-3BE91FBE0318}"/>
          </ac:spMkLst>
        </pc:spChg>
        <pc:spChg chg="add mod">
          <ac:chgData name="R H" userId="7863155b6774aad0" providerId="LiveId" clId="{6ED6BE75-2E95-4D5A-930C-B8BF31990486}" dt="2023-05-08T14:57:25.256" v="11351" actId="164"/>
          <ac:spMkLst>
            <pc:docMk/>
            <pc:sldMk cId="717995868" sldId="257"/>
            <ac:spMk id="7" creationId="{9FC6F165-61F5-7C62-5C59-F7B9B74932D7}"/>
          </ac:spMkLst>
        </pc:spChg>
        <pc:spChg chg="add mod">
          <ac:chgData name="R H" userId="7863155b6774aad0" providerId="LiveId" clId="{6ED6BE75-2E95-4D5A-930C-B8BF31990486}" dt="2023-05-08T14:58:08.145" v="11362" actId="164"/>
          <ac:spMkLst>
            <pc:docMk/>
            <pc:sldMk cId="717995868" sldId="257"/>
            <ac:spMk id="9" creationId="{E04B28DA-ED92-35C5-E182-82AC3D6C6550}"/>
          </ac:spMkLst>
        </pc:spChg>
        <pc:spChg chg="add mod">
          <ac:chgData name="R H" userId="7863155b6774aad0" providerId="LiveId" clId="{6ED6BE75-2E95-4D5A-930C-B8BF31990486}" dt="2023-05-08T14:58:08.145" v="11362" actId="164"/>
          <ac:spMkLst>
            <pc:docMk/>
            <pc:sldMk cId="717995868" sldId="257"/>
            <ac:spMk id="10" creationId="{CC0D7448-7ADB-7D4A-7ACA-0691DEBA609E}"/>
          </ac:spMkLst>
        </pc:spChg>
        <pc:spChg chg="add mod">
          <ac:chgData name="R H" userId="7863155b6774aad0" providerId="LiveId" clId="{6ED6BE75-2E95-4D5A-930C-B8BF31990486}" dt="2023-05-08T14:58:08.145" v="11362" actId="164"/>
          <ac:spMkLst>
            <pc:docMk/>
            <pc:sldMk cId="717995868" sldId="257"/>
            <ac:spMk id="11" creationId="{DBFA2763-94C9-BAFE-A4EB-A2ECF30D451D}"/>
          </ac:spMkLst>
        </pc:spChg>
        <pc:grpChg chg="add mod">
          <ac:chgData name="R H" userId="7863155b6774aad0" providerId="LiveId" clId="{6ED6BE75-2E95-4D5A-930C-B8BF31990486}" dt="2023-05-08T14:57:25.256" v="11351" actId="164"/>
          <ac:grpSpMkLst>
            <pc:docMk/>
            <pc:sldMk cId="717995868" sldId="257"/>
            <ac:grpSpMk id="8" creationId="{25240E18-3E3B-4D67-C787-1D66A01A65D0}"/>
          </ac:grpSpMkLst>
        </pc:grpChg>
        <pc:grpChg chg="add mod">
          <ac:chgData name="R H" userId="7863155b6774aad0" providerId="LiveId" clId="{6ED6BE75-2E95-4D5A-930C-B8BF31990486}" dt="2023-05-08T14:58:08.145" v="11362" actId="164"/>
          <ac:grpSpMkLst>
            <pc:docMk/>
            <pc:sldMk cId="717995868" sldId="257"/>
            <ac:grpSpMk id="12" creationId="{627FAEEE-BE9E-072C-ED64-6745D52A5D58}"/>
          </ac:grpSpMkLst>
        </pc:grpChg>
        <pc:picChg chg="add mod">
          <ac:chgData name="R H" userId="7863155b6774aad0" providerId="LiveId" clId="{6ED6BE75-2E95-4D5A-930C-B8BF31990486}" dt="2023-05-08T14:40:22.291" v="11296" actId="14100"/>
          <ac:picMkLst>
            <pc:docMk/>
            <pc:sldMk cId="717995868" sldId="257"/>
            <ac:picMk id="2050" creationId="{598B040E-A0DA-B5BA-8046-4523BF629C57}"/>
          </ac:picMkLst>
        </pc:picChg>
        <pc:picChg chg="add mod">
          <ac:chgData name="R H" userId="7863155b6774aad0" providerId="LiveId" clId="{6ED6BE75-2E95-4D5A-930C-B8BF31990486}" dt="2023-05-08T14:43:00.119" v="11302" actId="14100"/>
          <ac:picMkLst>
            <pc:docMk/>
            <pc:sldMk cId="717995868" sldId="257"/>
            <ac:picMk id="2052" creationId="{1C1ED26A-400A-27BA-C62A-708A2EA663C7}"/>
          </ac:picMkLst>
        </pc:picChg>
      </pc:sldChg>
      <pc:sldChg chg="add del">
        <pc:chgData name="R H" userId="7863155b6774aad0" providerId="LiveId" clId="{6ED6BE75-2E95-4D5A-930C-B8BF31990486}" dt="2023-05-08T15:13:49.340" v="11438"/>
        <pc:sldMkLst>
          <pc:docMk/>
          <pc:sldMk cId="297473905" sldId="258"/>
        </pc:sldMkLst>
      </pc:sldChg>
      <pc:sldChg chg="addSp delSp modSp new del mod ord modNotesTx">
        <pc:chgData name="R H" userId="7863155b6774aad0" providerId="LiveId" clId="{6ED6BE75-2E95-4D5A-930C-B8BF31990486}" dt="2023-05-08T15:13:13.086" v="11436" actId="2696"/>
        <pc:sldMkLst>
          <pc:docMk/>
          <pc:sldMk cId="2283861776" sldId="258"/>
        </pc:sldMkLst>
        <pc:spChg chg="del">
          <ac:chgData name="R H" userId="7863155b6774aad0" providerId="LiveId" clId="{6ED6BE75-2E95-4D5A-930C-B8BF31990486}" dt="2023-05-01T21:38:49.865" v="5" actId="478"/>
          <ac:spMkLst>
            <pc:docMk/>
            <pc:sldMk cId="2283861776" sldId="258"/>
            <ac:spMk id="2" creationId="{844E1BF9-4EE3-52DA-E60D-E06D2125F7FC}"/>
          </ac:spMkLst>
        </pc:spChg>
        <pc:spChg chg="add mod">
          <ac:chgData name="R H" userId="7863155b6774aad0" providerId="LiveId" clId="{6ED6BE75-2E95-4D5A-930C-B8BF31990486}" dt="2023-05-06T19:42:00.554" v="10476" actId="14100"/>
          <ac:spMkLst>
            <pc:docMk/>
            <pc:sldMk cId="2283861776" sldId="258"/>
            <ac:spMk id="3" creationId="{27F2BEF2-796E-401A-16F7-324EDFD1E65A}"/>
          </ac:spMkLst>
        </pc:spChg>
        <pc:spChg chg="del">
          <ac:chgData name="R H" userId="7863155b6774aad0" providerId="LiveId" clId="{6ED6BE75-2E95-4D5A-930C-B8BF31990486}" dt="2023-05-01T21:38:49.865" v="5" actId="478"/>
          <ac:spMkLst>
            <pc:docMk/>
            <pc:sldMk cId="2283861776" sldId="258"/>
            <ac:spMk id="3" creationId="{7241003B-E735-58E5-EE69-FD45333B3FC4}"/>
          </ac:spMkLst>
        </pc:spChg>
        <pc:spChg chg="add mod">
          <ac:chgData name="R H" userId="7863155b6774aad0" providerId="LiveId" clId="{6ED6BE75-2E95-4D5A-930C-B8BF31990486}" dt="2023-05-06T19:44:18.574" v="10550" actId="20577"/>
          <ac:spMkLst>
            <pc:docMk/>
            <pc:sldMk cId="2283861776" sldId="258"/>
            <ac:spMk id="5" creationId="{7AE8F33D-AD6D-D2EF-4249-A0688F3561B9}"/>
          </ac:spMkLst>
        </pc:spChg>
        <pc:picChg chg="add del">
          <ac:chgData name="R H" userId="7863155b6774aad0" providerId="LiveId" clId="{6ED6BE75-2E95-4D5A-930C-B8BF31990486}" dt="2023-05-06T19:29:45.718" v="10199" actId="478"/>
          <ac:picMkLst>
            <pc:docMk/>
            <pc:sldMk cId="2283861776" sldId="258"/>
            <ac:picMk id="1026" creationId="{5BF97906-0DCF-E307-ACAE-1B153DC56116}"/>
          </ac:picMkLst>
        </pc:picChg>
      </pc:sldChg>
      <pc:sldChg chg="addSp delSp modSp new mod modTransition modAnim modNotesTx">
        <pc:chgData name="R H" userId="7863155b6774aad0" providerId="LiveId" clId="{6ED6BE75-2E95-4D5A-930C-B8BF31990486}" dt="2023-05-10T14:10:30.541" v="28476" actId="20577"/>
        <pc:sldMkLst>
          <pc:docMk/>
          <pc:sldMk cId="643092969" sldId="259"/>
        </pc:sldMkLst>
        <pc:spChg chg="del mod">
          <ac:chgData name="R H" userId="7863155b6774aad0" providerId="LiveId" clId="{6ED6BE75-2E95-4D5A-930C-B8BF31990486}" dt="2023-05-04T16:21:50.990" v="721" actId="478"/>
          <ac:spMkLst>
            <pc:docMk/>
            <pc:sldMk cId="643092969" sldId="259"/>
            <ac:spMk id="2" creationId="{181F9A2F-7BC4-7C72-1099-407E1BDBEBCB}"/>
          </ac:spMkLst>
        </pc:spChg>
        <pc:spChg chg="del">
          <ac:chgData name="R H" userId="7863155b6774aad0" providerId="LiveId" clId="{6ED6BE75-2E95-4D5A-930C-B8BF31990486}" dt="2023-05-04T16:20:20.603" v="656" actId="478"/>
          <ac:spMkLst>
            <pc:docMk/>
            <pc:sldMk cId="643092969" sldId="259"/>
            <ac:spMk id="3" creationId="{28FE7831-055B-827D-879D-0DC19F7B4973}"/>
          </ac:spMkLst>
        </pc:spChg>
        <pc:spChg chg="add mod ord">
          <ac:chgData name="R H" userId="7863155b6774aad0" providerId="LiveId" clId="{6ED6BE75-2E95-4D5A-930C-B8BF31990486}" dt="2023-05-08T15:00:06.011" v="11390" actId="166"/>
          <ac:spMkLst>
            <pc:docMk/>
            <pc:sldMk cId="643092969" sldId="259"/>
            <ac:spMk id="4" creationId="{637C341C-8C70-C8FB-29D7-2A4C43B8B1AB}"/>
          </ac:spMkLst>
        </pc:spChg>
        <pc:spChg chg="add mod">
          <ac:chgData name="R H" userId="7863155b6774aad0" providerId="LiveId" clId="{6ED6BE75-2E95-4D5A-930C-B8BF31990486}" dt="2023-05-08T15:10:49.930" v="11429" actId="255"/>
          <ac:spMkLst>
            <pc:docMk/>
            <pc:sldMk cId="643092969" sldId="259"/>
            <ac:spMk id="5" creationId="{A9420B76-3D25-A5D5-5C23-DD14C3A55CAD}"/>
          </ac:spMkLst>
        </pc:spChg>
        <pc:spChg chg="add mod">
          <ac:chgData name="R H" userId="7863155b6774aad0" providerId="LiveId" clId="{6ED6BE75-2E95-4D5A-930C-B8BF31990486}" dt="2023-05-08T14:51:00.310" v="11340" actId="164"/>
          <ac:spMkLst>
            <pc:docMk/>
            <pc:sldMk cId="643092969" sldId="259"/>
            <ac:spMk id="9" creationId="{61332FEF-CEE4-0DB1-2371-1D0E991CE841}"/>
          </ac:spMkLst>
        </pc:spChg>
        <pc:spChg chg="add mod">
          <ac:chgData name="R H" userId="7863155b6774aad0" providerId="LiveId" clId="{6ED6BE75-2E95-4D5A-930C-B8BF31990486}" dt="2023-05-08T14:59:12.512" v="11377" actId="164"/>
          <ac:spMkLst>
            <pc:docMk/>
            <pc:sldMk cId="643092969" sldId="259"/>
            <ac:spMk id="11" creationId="{C083857A-0D03-1F76-C833-E2BA11394B43}"/>
          </ac:spMkLst>
        </pc:spChg>
        <pc:spChg chg="add mod">
          <ac:chgData name="R H" userId="7863155b6774aad0" providerId="LiveId" clId="{6ED6BE75-2E95-4D5A-930C-B8BF31990486}" dt="2023-05-08T14:59:12.512" v="11377" actId="164"/>
          <ac:spMkLst>
            <pc:docMk/>
            <pc:sldMk cId="643092969" sldId="259"/>
            <ac:spMk id="12" creationId="{651898CF-237D-B60E-0541-5B4EFA62F7F8}"/>
          </ac:spMkLst>
        </pc:spChg>
        <pc:spChg chg="add mod">
          <ac:chgData name="R H" userId="7863155b6774aad0" providerId="LiveId" clId="{6ED6BE75-2E95-4D5A-930C-B8BF31990486}" dt="2023-05-08T14:59:12.512" v="11377" actId="164"/>
          <ac:spMkLst>
            <pc:docMk/>
            <pc:sldMk cId="643092969" sldId="259"/>
            <ac:spMk id="13" creationId="{C2744B32-FCDA-A383-A68F-F22582571A33}"/>
          </ac:spMkLst>
        </pc:spChg>
        <pc:spChg chg="add mod">
          <ac:chgData name="R H" userId="7863155b6774aad0" providerId="LiveId" clId="{6ED6BE75-2E95-4D5A-930C-B8BF31990486}" dt="2023-05-08T14:59:57.326" v="11388" actId="164"/>
          <ac:spMkLst>
            <pc:docMk/>
            <pc:sldMk cId="643092969" sldId="259"/>
            <ac:spMk id="15" creationId="{682AA6E1-1CA5-0358-7FF6-ABDDB41745A4}"/>
          </ac:spMkLst>
        </pc:spChg>
        <pc:spChg chg="add mod">
          <ac:chgData name="R H" userId="7863155b6774aad0" providerId="LiveId" clId="{6ED6BE75-2E95-4D5A-930C-B8BF31990486}" dt="2023-05-08T14:59:57.326" v="11388" actId="164"/>
          <ac:spMkLst>
            <pc:docMk/>
            <pc:sldMk cId="643092969" sldId="259"/>
            <ac:spMk id="16" creationId="{C22B2E26-2E4C-4ED8-3B79-32901B64F7C4}"/>
          </ac:spMkLst>
        </pc:spChg>
        <pc:spChg chg="add mod">
          <ac:chgData name="R H" userId="7863155b6774aad0" providerId="LiveId" clId="{6ED6BE75-2E95-4D5A-930C-B8BF31990486}" dt="2023-05-08T14:59:57.326" v="11388" actId="164"/>
          <ac:spMkLst>
            <pc:docMk/>
            <pc:sldMk cId="643092969" sldId="259"/>
            <ac:spMk id="17" creationId="{D09C862E-A272-E784-1CD2-AF204D0E04DC}"/>
          </ac:spMkLst>
        </pc:spChg>
        <pc:grpChg chg="add mod">
          <ac:chgData name="R H" userId="7863155b6774aad0" providerId="LiveId" clId="{6ED6BE75-2E95-4D5A-930C-B8BF31990486}" dt="2023-05-08T14:51:04.811" v="11341" actId="14100"/>
          <ac:grpSpMkLst>
            <pc:docMk/>
            <pc:sldMk cId="643092969" sldId="259"/>
            <ac:grpSpMk id="10" creationId="{315DFAD1-24B5-A255-D43E-25C413E8D63D}"/>
          </ac:grpSpMkLst>
        </pc:grpChg>
        <pc:grpChg chg="add mod">
          <ac:chgData name="R H" userId="7863155b6774aad0" providerId="LiveId" clId="{6ED6BE75-2E95-4D5A-930C-B8BF31990486}" dt="2023-05-08T14:59:12.512" v="11377" actId="164"/>
          <ac:grpSpMkLst>
            <pc:docMk/>
            <pc:sldMk cId="643092969" sldId="259"/>
            <ac:grpSpMk id="14" creationId="{DF2134C7-E86D-7780-D3C8-4E712DEB72E6}"/>
          </ac:grpSpMkLst>
        </pc:grpChg>
        <pc:grpChg chg="add mod">
          <ac:chgData name="R H" userId="7863155b6774aad0" providerId="LiveId" clId="{6ED6BE75-2E95-4D5A-930C-B8BF31990486}" dt="2023-05-08T14:59:57.326" v="11388" actId="164"/>
          <ac:grpSpMkLst>
            <pc:docMk/>
            <pc:sldMk cId="643092969" sldId="259"/>
            <ac:grpSpMk id="18" creationId="{B8A0E075-F1EE-7E9A-2D8D-6CF1F39278EF}"/>
          </ac:grpSpMkLst>
        </pc:grpChg>
        <pc:picChg chg="add mod">
          <ac:chgData name="R H" userId="7863155b6774aad0" providerId="LiveId" clId="{6ED6BE75-2E95-4D5A-930C-B8BF31990486}" dt="2023-05-08T14:51:00.310" v="11340" actId="164"/>
          <ac:picMkLst>
            <pc:docMk/>
            <pc:sldMk cId="643092969" sldId="259"/>
            <ac:picMk id="7" creationId="{56EC31E8-42D9-3268-443D-EDF839A9F75E}"/>
          </ac:picMkLst>
        </pc:picChg>
        <pc:picChg chg="add mod">
          <ac:chgData name="R H" userId="7863155b6774aad0" providerId="LiveId" clId="{6ED6BE75-2E95-4D5A-930C-B8BF31990486}" dt="2023-05-08T14:46:56.948" v="11307" actId="14100"/>
          <ac:picMkLst>
            <pc:docMk/>
            <pc:sldMk cId="643092969" sldId="259"/>
            <ac:picMk id="3074" creationId="{A8B5E330-5BF8-A0E1-40D3-E884CDB8EF6A}"/>
          </ac:picMkLst>
        </pc:picChg>
      </pc:sldChg>
      <pc:sldChg chg="addSp delSp modSp new mod modTransition modAnim modNotesTx">
        <pc:chgData name="R H" userId="7863155b6774aad0" providerId="LiveId" clId="{6ED6BE75-2E95-4D5A-930C-B8BF31990486}" dt="2023-05-10T22:08:21.047" v="28562" actId="20577"/>
        <pc:sldMkLst>
          <pc:docMk/>
          <pc:sldMk cId="1792089876" sldId="260"/>
        </pc:sldMkLst>
        <pc:spChg chg="mod">
          <ac:chgData name="R H" userId="7863155b6774aad0" providerId="LiveId" clId="{6ED6BE75-2E95-4D5A-930C-B8BF31990486}" dt="2023-05-08T14:36:59.266" v="11287" actId="255"/>
          <ac:spMkLst>
            <pc:docMk/>
            <pc:sldMk cId="1792089876" sldId="260"/>
            <ac:spMk id="2" creationId="{E4377DB8-660A-6D5B-7EE0-E771FCC7A9FD}"/>
          </ac:spMkLst>
        </pc:spChg>
        <pc:spChg chg="del">
          <ac:chgData name="R H" userId="7863155b6774aad0" providerId="LiveId" clId="{6ED6BE75-2E95-4D5A-930C-B8BF31990486}" dt="2023-05-05T15:14:23.310" v="2375" actId="478"/>
          <ac:spMkLst>
            <pc:docMk/>
            <pc:sldMk cId="1792089876" sldId="260"/>
            <ac:spMk id="3" creationId="{1763C22C-B7BE-EA7C-22BA-FBAEF600EA8C}"/>
          </ac:spMkLst>
        </pc:spChg>
        <pc:spChg chg="add mod ord">
          <ac:chgData name="R H" userId="7863155b6774aad0" providerId="LiveId" clId="{6ED6BE75-2E95-4D5A-930C-B8BF31990486}" dt="2023-05-10T01:07:01.519" v="23927" actId="166"/>
          <ac:spMkLst>
            <pc:docMk/>
            <pc:sldMk cId="1792089876" sldId="260"/>
            <ac:spMk id="4" creationId="{9F546628-66C0-1899-76BA-0EDC0DF3ED11}"/>
          </ac:spMkLst>
        </pc:spChg>
        <pc:spChg chg="add mod">
          <ac:chgData name="R H" userId="7863155b6774aad0" providerId="LiveId" clId="{6ED6BE75-2E95-4D5A-930C-B8BF31990486}" dt="2023-05-10T01:03:02.189" v="23613" actId="1076"/>
          <ac:spMkLst>
            <pc:docMk/>
            <pc:sldMk cId="1792089876" sldId="260"/>
            <ac:spMk id="6" creationId="{0351C0E8-D922-0110-8F84-0C09DE6ACE24}"/>
          </ac:spMkLst>
        </pc:spChg>
        <pc:spChg chg="add mod">
          <ac:chgData name="R H" userId="7863155b6774aad0" providerId="LiveId" clId="{6ED6BE75-2E95-4D5A-930C-B8BF31990486}" dt="2023-05-08T14:32:20.293" v="11262" actId="2085"/>
          <ac:spMkLst>
            <pc:docMk/>
            <pc:sldMk cId="1792089876" sldId="260"/>
            <ac:spMk id="7" creationId="{D5DF87EF-CCE7-7695-4511-4090F1823E60}"/>
          </ac:spMkLst>
        </pc:spChg>
        <pc:spChg chg="add mod">
          <ac:chgData name="R H" userId="7863155b6774aad0" providerId="LiveId" clId="{6ED6BE75-2E95-4D5A-930C-B8BF31990486}" dt="2023-05-08T14:32:43.327" v="11268" actId="14100"/>
          <ac:spMkLst>
            <pc:docMk/>
            <pc:sldMk cId="1792089876" sldId="260"/>
            <ac:spMk id="8" creationId="{40704FEA-6CC6-D0D0-90A1-6718E0E93F43}"/>
          </ac:spMkLst>
        </pc:spChg>
        <pc:spChg chg="add mod">
          <ac:chgData name="R H" userId="7863155b6774aad0" providerId="LiveId" clId="{6ED6BE75-2E95-4D5A-930C-B8BF31990486}" dt="2023-05-08T14:33:04.340" v="11271" actId="14100"/>
          <ac:spMkLst>
            <pc:docMk/>
            <pc:sldMk cId="1792089876" sldId="260"/>
            <ac:spMk id="9" creationId="{882C46A4-93D7-0F50-B4FA-610BB0C33F93}"/>
          </ac:spMkLst>
        </pc:spChg>
        <pc:spChg chg="add mod">
          <ac:chgData name="R H" userId="7863155b6774aad0" providerId="LiveId" clId="{6ED6BE75-2E95-4D5A-930C-B8BF31990486}" dt="2023-05-08T15:00:54.982" v="11400" actId="164"/>
          <ac:spMkLst>
            <pc:docMk/>
            <pc:sldMk cId="1792089876" sldId="260"/>
            <ac:spMk id="16" creationId="{3B764C14-D080-CB60-64EC-2B1877BEEB62}"/>
          </ac:spMkLst>
        </pc:spChg>
        <pc:spChg chg="add mod">
          <ac:chgData name="R H" userId="7863155b6774aad0" providerId="LiveId" clId="{6ED6BE75-2E95-4D5A-930C-B8BF31990486}" dt="2023-05-08T15:00:54.982" v="11400" actId="164"/>
          <ac:spMkLst>
            <pc:docMk/>
            <pc:sldMk cId="1792089876" sldId="260"/>
            <ac:spMk id="17" creationId="{D8E81F3B-8ECB-B44F-4FAB-3EDE4F3A4BE5}"/>
          </ac:spMkLst>
        </pc:spChg>
        <pc:spChg chg="add mod">
          <ac:chgData name="R H" userId="7863155b6774aad0" providerId="LiveId" clId="{6ED6BE75-2E95-4D5A-930C-B8BF31990486}" dt="2023-05-08T15:00:54.982" v="11400" actId="164"/>
          <ac:spMkLst>
            <pc:docMk/>
            <pc:sldMk cId="1792089876" sldId="260"/>
            <ac:spMk id="18" creationId="{8B53A843-FD67-9030-EB32-A341E20D6FC9}"/>
          </ac:spMkLst>
        </pc:spChg>
        <pc:grpChg chg="add mod ord">
          <ac:chgData name="R H" userId="7863155b6774aad0" providerId="LiveId" clId="{6ED6BE75-2E95-4D5A-930C-B8BF31990486}" dt="2023-05-08T15:01:06.856" v="11402" actId="167"/>
          <ac:grpSpMkLst>
            <pc:docMk/>
            <pc:sldMk cId="1792089876" sldId="260"/>
            <ac:grpSpMk id="19" creationId="{60B6D0B6-07AC-2EFB-A3E4-421FF7679330}"/>
          </ac:grpSpMkLst>
        </pc:grpChg>
        <pc:picChg chg="add mod">
          <ac:chgData name="R H" userId="7863155b6774aad0" providerId="LiveId" clId="{6ED6BE75-2E95-4D5A-930C-B8BF31990486}" dt="2023-05-10T01:03:16.245" v="23615" actId="14100"/>
          <ac:picMkLst>
            <pc:docMk/>
            <pc:sldMk cId="1792089876" sldId="260"/>
            <ac:picMk id="1026" creationId="{77425C61-1949-E436-D096-9CD4BC2CE9C3}"/>
          </ac:picMkLst>
        </pc:picChg>
        <pc:cxnChg chg="add mod">
          <ac:chgData name="R H" userId="7863155b6774aad0" providerId="LiveId" clId="{6ED6BE75-2E95-4D5A-930C-B8BF31990486}" dt="2023-05-08T14:35:31.627" v="11274" actId="1582"/>
          <ac:cxnSpMkLst>
            <pc:docMk/>
            <pc:sldMk cId="1792089876" sldId="260"/>
            <ac:cxnSpMk id="11" creationId="{DE8144BF-C53F-1EA6-57B7-A32B3807D8A5}"/>
          </ac:cxnSpMkLst>
        </pc:cxnChg>
        <pc:cxnChg chg="add mod">
          <ac:chgData name="R H" userId="7863155b6774aad0" providerId="LiveId" clId="{6ED6BE75-2E95-4D5A-930C-B8BF31990486}" dt="2023-05-10T01:03:02.189" v="23613" actId="1076"/>
          <ac:cxnSpMkLst>
            <pc:docMk/>
            <pc:sldMk cId="1792089876" sldId="260"/>
            <ac:cxnSpMk id="12" creationId="{6C5C3D0E-8B08-4FCF-14F9-3AAC479EBFCD}"/>
          </ac:cxnSpMkLst>
        </pc:cxnChg>
        <pc:cxnChg chg="add mod">
          <ac:chgData name="R H" userId="7863155b6774aad0" providerId="LiveId" clId="{6ED6BE75-2E95-4D5A-930C-B8BF31990486}" dt="2023-05-08T14:35:58.585" v="11280" actId="14100"/>
          <ac:cxnSpMkLst>
            <pc:docMk/>
            <pc:sldMk cId="1792089876" sldId="260"/>
            <ac:cxnSpMk id="14" creationId="{F3D8F78E-AFE7-9852-32CC-EFDFD569CA94}"/>
          </ac:cxnSpMkLst>
        </pc:cxnChg>
      </pc:sldChg>
      <pc:sldChg chg="addSp delSp modSp new mod modTransition modAnim modNotesTx">
        <pc:chgData name="R H" userId="7863155b6774aad0" providerId="LiveId" clId="{6ED6BE75-2E95-4D5A-930C-B8BF31990486}" dt="2023-05-10T22:11:00.170" v="28759" actId="20577"/>
        <pc:sldMkLst>
          <pc:docMk/>
          <pc:sldMk cId="822062660" sldId="261"/>
        </pc:sldMkLst>
        <pc:spChg chg="mod">
          <ac:chgData name="R H" userId="7863155b6774aad0" providerId="LiveId" clId="{6ED6BE75-2E95-4D5A-930C-B8BF31990486}" dt="2023-05-08T15:11:08.988" v="11431" actId="255"/>
          <ac:spMkLst>
            <pc:docMk/>
            <pc:sldMk cId="822062660" sldId="261"/>
            <ac:spMk id="2" creationId="{189C79F9-BA39-319D-E5AC-A668C7F4392B}"/>
          </ac:spMkLst>
        </pc:spChg>
        <pc:spChg chg="del">
          <ac:chgData name="R H" userId="7863155b6774aad0" providerId="LiveId" clId="{6ED6BE75-2E95-4D5A-930C-B8BF31990486}" dt="2023-05-05T15:15:49.823" v="2427" actId="478"/>
          <ac:spMkLst>
            <pc:docMk/>
            <pc:sldMk cId="822062660" sldId="261"/>
            <ac:spMk id="3" creationId="{CF9B41FD-19BA-63BA-ADA2-BCB5003A27E5}"/>
          </ac:spMkLst>
        </pc:spChg>
        <pc:spChg chg="add mod">
          <ac:chgData name="R H" userId="7863155b6774aad0" providerId="LiveId" clId="{6ED6BE75-2E95-4D5A-930C-B8BF31990486}" dt="2023-05-08T15:02:04.650" v="11403" actId="14100"/>
          <ac:spMkLst>
            <pc:docMk/>
            <pc:sldMk cId="822062660" sldId="261"/>
            <ac:spMk id="4" creationId="{11661A29-7180-FAEA-9C77-1178E20E222D}"/>
          </ac:spMkLst>
        </pc:spChg>
        <pc:spChg chg="add mod">
          <ac:chgData name="R H" userId="7863155b6774aad0" providerId="LiveId" clId="{6ED6BE75-2E95-4D5A-930C-B8BF31990486}" dt="2023-05-08T15:03:12.467" v="11416" actId="164"/>
          <ac:spMkLst>
            <pc:docMk/>
            <pc:sldMk cId="822062660" sldId="261"/>
            <ac:spMk id="5" creationId="{9C15A39A-24FB-6B14-7375-B482E8806AFA}"/>
          </ac:spMkLst>
        </pc:spChg>
        <pc:spChg chg="add mod">
          <ac:chgData name="R H" userId="7863155b6774aad0" providerId="LiveId" clId="{6ED6BE75-2E95-4D5A-930C-B8BF31990486}" dt="2023-05-08T15:03:12.467" v="11416" actId="164"/>
          <ac:spMkLst>
            <pc:docMk/>
            <pc:sldMk cId="822062660" sldId="261"/>
            <ac:spMk id="6" creationId="{4AAFCB40-DB79-E4D8-1FC7-30A12640997C}"/>
          </ac:spMkLst>
        </pc:spChg>
        <pc:spChg chg="add mod">
          <ac:chgData name="R H" userId="7863155b6774aad0" providerId="LiveId" clId="{6ED6BE75-2E95-4D5A-930C-B8BF31990486}" dt="2023-05-08T15:03:12.467" v="11416" actId="164"/>
          <ac:spMkLst>
            <pc:docMk/>
            <pc:sldMk cId="822062660" sldId="261"/>
            <ac:spMk id="7" creationId="{730FA506-4AC5-857D-8D77-DD5F3BB525D8}"/>
          </ac:spMkLst>
        </pc:spChg>
        <pc:spChg chg="add mod">
          <ac:chgData name="R H" userId="7863155b6774aad0" providerId="LiveId" clId="{6ED6BE75-2E95-4D5A-930C-B8BF31990486}" dt="2023-05-08T15:03:12.467" v="11416" actId="164"/>
          <ac:spMkLst>
            <pc:docMk/>
            <pc:sldMk cId="822062660" sldId="261"/>
            <ac:spMk id="8" creationId="{F9B0A602-D0C4-0C02-BD2A-751998469857}"/>
          </ac:spMkLst>
        </pc:spChg>
        <pc:grpChg chg="add mod ord">
          <ac:chgData name="R H" userId="7863155b6774aad0" providerId="LiveId" clId="{6ED6BE75-2E95-4D5A-930C-B8BF31990486}" dt="2023-05-08T15:03:20.249" v="11418" actId="167"/>
          <ac:grpSpMkLst>
            <pc:docMk/>
            <pc:sldMk cId="822062660" sldId="261"/>
            <ac:grpSpMk id="9" creationId="{AA0FAF2B-D992-6C92-D228-29B84677AE5D}"/>
          </ac:grpSpMkLst>
        </pc:grpChg>
        <pc:picChg chg="add mod">
          <ac:chgData name="R H" userId="7863155b6774aad0" providerId="LiveId" clId="{6ED6BE75-2E95-4D5A-930C-B8BF31990486}" dt="2023-05-08T15:04:22.009" v="11424" actId="14100"/>
          <ac:picMkLst>
            <pc:docMk/>
            <pc:sldMk cId="822062660" sldId="261"/>
            <ac:picMk id="4098" creationId="{A4F0D001-66B5-AB44-DCB8-6A1320C004C4}"/>
          </ac:picMkLst>
        </pc:picChg>
        <pc:picChg chg="add mod">
          <ac:chgData name="R H" userId="7863155b6774aad0" providerId="LiveId" clId="{6ED6BE75-2E95-4D5A-930C-B8BF31990486}" dt="2023-05-08T15:10:40.141" v="11428" actId="14100"/>
          <ac:picMkLst>
            <pc:docMk/>
            <pc:sldMk cId="822062660" sldId="261"/>
            <ac:picMk id="4100" creationId="{7DC9AD8F-4E2A-6009-3808-B96F3B7B627E}"/>
          </ac:picMkLst>
        </pc:picChg>
      </pc:sldChg>
      <pc:sldChg chg="addSp delSp modSp new mod modTransition modAnim modNotesTx">
        <pc:chgData name="R H" userId="7863155b6774aad0" providerId="LiveId" clId="{6ED6BE75-2E95-4D5A-930C-B8BF31990486}" dt="2023-05-10T22:17:51.555" v="29380" actId="20577"/>
        <pc:sldMkLst>
          <pc:docMk/>
          <pc:sldMk cId="3817451303" sldId="262"/>
        </pc:sldMkLst>
        <pc:spChg chg="mod">
          <ac:chgData name="R H" userId="7863155b6774aad0" providerId="LiveId" clId="{6ED6BE75-2E95-4D5A-930C-B8BF31990486}" dt="2023-05-08T15:30:07.409" v="11954" actId="255"/>
          <ac:spMkLst>
            <pc:docMk/>
            <pc:sldMk cId="3817451303" sldId="262"/>
            <ac:spMk id="2" creationId="{469C9462-DC1D-B48C-2CD6-590EC53181BA}"/>
          </ac:spMkLst>
        </pc:spChg>
        <pc:spChg chg="mod ord">
          <ac:chgData name="R H" userId="7863155b6774aad0" providerId="LiveId" clId="{6ED6BE75-2E95-4D5A-930C-B8BF31990486}" dt="2023-05-08T15:21:41.984" v="11509" actId="166"/>
          <ac:spMkLst>
            <pc:docMk/>
            <pc:sldMk cId="3817451303" sldId="262"/>
            <ac:spMk id="3" creationId="{2DDC0A8B-B98B-9946-2B05-BE47BEF19E36}"/>
          </ac:spMkLst>
        </pc:spChg>
        <pc:spChg chg="add mod">
          <ac:chgData name="R H" userId="7863155b6774aad0" providerId="LiveId" clId="{6ED6BE75-2E95-4D5A-930C-B8BF31990486}" dt="2023-05-08T15:20:47.367" v="11494" actId="164"/>
          <ac:spMkLst>
            <pc:docMk/>
            <pc:sldMk cId="3817451303" sldId="262"/>
            <ac:spMk id="4" creationId="{B827370A-EBFA-01DF-E066-E4059DD7903B}"/>
          </ac:spMkLst>
        </pc:spChg>
        <pc:spChg chg="add mod">
          <ac:chgData name="R H" userId="7863155b6774aad0" providerId="LiveId" clId="{6ED6BE75-2E95-4D5A-930C-B8BF31990486}" dt="2023-05-08T15:20:47.367" v="11494" actId="164"/>
          <ac:spMkLst>
            <pc:docMk/>
            <pc:sldMk cId="3817451303" sldId="262"/>
            <ac:spMk id="5" creationId="{A5D2FBCD-B46B-F3CC-C177-AE2D6836749F}"/>
          </ac:spMkLst>
        </pc:spChg>
        <pc:spChg chg="add mod">
          <ac:chgData name="R H" userId="7863155b6774aad0" providerId="LiveId" clId="{6ED6BE75-2E95-4D5A-930C-B8BF31990486}" dt="2023-05-08T15:20:47.367" v="11494" actId="164"/>
          <ac:spMkLst>
            <pc:docMk/>
            <pc:sldMk cId="3817451303" sldId="262"/>
            <ac:spMk id="6" creationId="{069A4A29-D3BC-663F-1914-9B3B34F9DACC}"/>
          </ac:spMkLst>
        </pc:spChg>
        <pc:spChg chg="add mod">
          <ac:chgData name="R H" userId="7863155b6774aad0" providerId="LiveId" clId="{6ED6BE75-2E95-4D5A-930C-B8BF31990486}" dt="2023-05-08T15:21:29.285" v="11506" actId="164"/>
          <ac:spMkLst>
            <pc:docMk/>
            <pc:sldMk cId="3817451303" sldId="262"/>
            <ac:spMk id="9" creationId="{E164B98B-ABCD-7514-4959-C738C1355A60}"/>
          </ac:spMkLst>
        </pc:spChg>
        <pc:spChg chg="add mod">
          <ac:chgData name="R H" userId="7863155b6774aad0" providerId="LiveId" clId="{6ED6BE75-2E95-4D5A-930C-B8BF31990486}" dt="2023-05-08T15:21:29.285" v="11506" actId="164"/>
          <ac:spMkLst>
            <pc:docMk/>
            <pc:sldMk cId="3817451303" sldId="262"/>
            <ac:spMk id="10" creationId="{356E4454-2F47-8171-C7A8-C36B24D6FDB7}"/>
          </ac:spMkLst>
        </pc:spChg>
        <pc:spChg chg="add mod">
          <ac:chgData name="R H" userId="7863155b6774aad0" providerId="LiveId" clId="{6ED6BE75-2E95-4D5A-930C-B8BF31990486}" dt="2023-05-08T15:21:29.285" v="11506" actId="164"/>
          <ac:spMkLst>
            <pc:docMk/>
            <pc:sldMk cId="3817451303" sldId="262"/>
            <ac:spMk id="11" creationId="{FDDA07DC-8774-3A13-5568-439CCD763DD7}"/>
          </ac:spMkLst>
        </pc:spChg>
        <pc:grpChg chg="add mod">
          <ac:chgData name="R H" userId="7863155b6774aad0" providerId="LiveId" clId="{6ED6BE75-2E95-4D5A-930C-B8BF31990486}" dt="2023-05-08T15:20:31.985" v="11491" actId="164"/>
          <ac:grpSpMkLst>
            <pc:docMk/>
            <pc:sldMk cId="3817451303" sldId="262"/>
            <ac:grpSpMk id="7" creationId="{147EC27A-F959-3C03-B437-CB6449FA18D5}"/>
          </ac:grpSpMkLst>
        </pc:grpChg>
        <pc:grpChg chg="add mod">
          <ac:chgData name="R H" userId="7863155b6774aad0" providerId="LiveId" clId="{6ED6BE75-2E95-4D5A-930C-B8BF31990486}" dt="2023-05-08T15:20:47.367" v="11494" actId="164"/>
          <ac:grpSpMkLst>
            <pc:docMk/>
            <pc:sldMk cId="3817451303" sldId="262"/>
            <ac:grpSpMk id="8" creationId="{F782F962-A960-EC13-4C5A-D7EDCE23F9A9}"/>
          </ac:grpSpMkLst>
        </pc:grpChg>
        <pc:grpChg chg="add mod">
          <ac:chgData name="R H" userId="7863155b6774aad0" providerId="LiveId" clId="{6ED6BE75-2E95-4D5A-930C-B8BF31990486}" dt="2023-05-08T15:21:29.285" v="11506" actId="164"/>
          <ac:grpSpMkLst>
            <pc:docMk/>
            <pc:sldMk cId="3817451303" sldId="262"/>
            <ac:grpSpMk id="12" creationId="{6C4EA50C-CAAE-41D5-6316-FAA7E346E21C}"/>
          </ac:grpSpMkLst>
        </pc:grpChg>
        <pc:picChg chg="add del mod">
          <ac:chgData name="R H" userId="7863155b6774aad0" providerId="LiveId" clId="{6ED6BE75-2E95-4D5A-930C-B8BF31990486}" dt="2023-05-08T15:33:00.824" v="12085" actId="478"/>
          <ac:picMkLst>
            <pc:docMk/>
            <pc:sldMk cId="3817451303" sldId="262"/>
            <ac:picMk id="13" creationId="{B3C6E5CC-37C4-9F48-1F7C-8ED236247CCB}"/>
          </ac:picMkLst>
        </pc:picChg>
        <pc:picChg chg="add mod">
          <ac:chgData name="R H" userId="7863155b6774aad0" providerId="LiveId" clId="{6ED6BE75-2E95-4D5A-930C-B8BF31990486}" dt="2023-05-08T15:33:16.849" v="12091" actId="14100"/>
          <ac:picMkLst>
            <pc:docMk/>
            <pc:sldMk cId="3817451303" sldId="262"/>
            <ac:picMk id="6146" creationId="{B4D3FE77-65B9-12D1-8018-0A378AA8295D}"/>
          </ac:picMkLst>
        </pc:picChg>
        <pc:picChg chg="add mod">
          <ac:chgData name="R H" userId="7863155b6774aad0" providerId="LiveId" clId="{6ED6BE75-2E95-4D5A-930C-B8BF31990486}" dt="2023-05-10T01:38:56.702" v="26882" actId="14100"/>
          <ac:picMkLst>
            <pc:docMk/>
            <pc:sldMk cId="3817451303" sldId="262"/>
            <ac:picMk id="6148" creationId="{E2F912FA-E47E-A35B-90A3-8680728F9258}"/>
          </ac:picMkLst>
        </pc:picChg>
      </pc:sldChg>
      <pc:sldChg chg="addSp modSp add mod modTransition modAnim modNotesTx">
        <pc:chgData name="R H" userId="7863155b6774aad0" providerId="LiveId" clId="{6ED6BE75-2E95-4D5A-930C-B8BF31990486}" dt="2023-05-10T22:14:16.865" v="28970" actId="20577"/>
        <pc:sldMkLst>
          <pc:docMk/>
          <pc:sldMk cId="2408743015" sldId="263"/>
        </pc:sldMkLst>
        <pc:spChg chg="mod">
          <ac:chgData name="R H" userId="7863155b6774aad0" providerId="LiveId" clId="{6ED6BE75-2E95-4D5A-930C-B8BF31990486}" dt="2023-05-08T15:11:31.850" v="11435" actId="255"/>
          <ac:spMkLst>
            <pc:docMk/>
            <pc:sldMk cId="2408743015" sldId="263"/>
            <ac:spMk id="2" creationId="{189C79F9-BA39-319D-E5AC-A668C7F4392B}"/>
          </ac:spMkLst>
        </pc:spChg>
        <pc:spChg chg="add mod">
          <ac:chgData name="R H" userId="7863155b6774aad0" providerId="LiveId" clId="{6ED6BE75-2E95-4D5A-930C-B8BF31990486}" dt="2023-05-08T15:14:41.804" v="11451" actId="164"/>
          <ac:spMkLst>
            <pc:docMk/>
            <pc:sldMk cId="2408743015" sldId="263"/>
            <ac:spMk id="3" creationId="{9223E765-CF4A-C309-A598-AEB24570F9B6}"/>
          </ac:spMkLst>
        </pc:spChg>
        <pc:spChg chg="mod">
          <ac:chgData name="R H" userId="7863155b6774aad0" providerId="LiveId" clId="{6ED6BE75-2E95-4D5A-930C-B8BF31990486}" dt="2023-05-06T19:24:23.427" v="10009" actId="14100"/>
          <ac:spMkLst>
            <pc:docMk/>
            <pc:sldMk cId="2408743015" sldId="263"/>
            <ac:spMk id="4" creationId="{11661A29-7180-FAEA-9C77-1178E20E222D}"/>
          </ac:spMkLst>
        </pc:spChg>
        <pc:spChg chg="add mod">
          <ac:chgData name="R H" userId="7863155b6774aad0" providerId="LiveId" clId="{6ED6BE75-2E95-4D5A-930C-B8BF31990486}" dt="2023-05-08T15:14:41.804" v="11451" actId="164"/>
          <ac:spMkLst>
            <pc:docMk/>
            <pc:sldMk cId="2408743015" sldId="263"/>
            <ac:spMk id="5" creationId="{2E7746F2-525C-0A8C-7E36-02F5BE1E5229}"/>
          </ac:spMkLst>
        </pc:spChg>
        <pc:spChg chg="add mod">
          <ac:chgData name="R H" userId="7863155b6774aad0" providerId="LiveId" clId="{6ED6BE75-2E95-4D5A-930C-B8BF31990486}" dt="2023-05-08T15:14:41.804" v="11451" actId="164"/>
          <ac:spMkLst>
            <pc:docMk/>
            <pc:sldMk cId="2408743015" sldId="263"/>
            <ac:spMk id="6" creationId="{720A5142-D0B7-6D61-53D6-D5E6E0562B91}"/>
          </ac:spMkLst>
        </pc:spChg>
        <pc:spChg chg="add mod">
          <ac:chgData name="R H" userId="7863155b6774aad0" providerId="LiveId" clId="{6ED6BE75-2E95-4D5A-930C-B8BF31990486}" dt="2023-05-08T15:15:43.635" v="11467" actId="164"/>
          <ac:spMkLst>
            <pc:docMk/>
            <pc:sldMk cId="2408743015" sldId="263"/>
            <ac:spMk id="8" creationId="{D904DC8F-1C0E-5DCD-159C-2E76EE8FE5EE}"/>
          </ac:spMkLst>
        </pc:spChg>
        <pc:spChg chg="add mod">
          <ac:chgData name="R H" userId="7863155b6774aad0" providerId="LiveId" clId="{6ED6BE75-2E95-4D5A-930C-B8BF31990486}" dt="2023-05-08T15:15:43.635" v="11467" actId="164"/>
          <ac:spMkLst>
            <pc:docMk/>
            <pc:sldMk cId="2408743015" sldId="263"/>
            <ac:spMk id="9" creationId="{1B9C00CC-B385-1F32-5626-F334D1DD4EF2}"/>
          </ac:spMkLst>
        </pc:spChg>
        <pc:spChg chg="add mod">
          <ac:chgData name="R H" userId="7863155b6774aad0" providerId="LiveId" clId="{6ED6BE75-2E95-4D5A-930C-B8BF31990486}" dt="2023-05-08T15:15:43.635" v="11467" actId="164"/>
          <ac:spMkLst>
            <pc:docMk/>
            <pc:sldMk cId="2408743015" sldId="263"/>
            <ac:spMk id="10" creationId="{C5C39413-094A-1D99-AE51-6246F6119ABA}"/>
          </ac:spMkLst>
        </pc:spChg>
        <pc:spChg chg="add mod">
          <ac:chgData name="R H" userId="7863155b6774aad0" providerId="LiveId" clId="{6ED6BE75-2E95-4D5A-930C-B8BF31990486}" dt="2023-05-08T15:15:43.635" v="11467" actId="164"/>
          <ac:spMkLst>
            <pc:docMk/>
            <pc:sldMk cId="2408743015" sldId="263"/>
            <ac:spMk id="11" creationId="{8732A970-B503-ACB7-9C00-26434E8092C6}"/>
          </ac:spMkLst>
        </pc:spChg>
        <pc:grpChg chg="add mod ord">
          <ac:chgData name="R H" userId="7863155b6774aad0" providerId="LiveId" clId="{6ED6BE75-2E95-4D5A-930C-B8BF31990486}" dt="2023-05-08T15:14:51.634" v="11453" actId="167"/>
          <ac:grpSpMkLst>
            <pc:docMk/>
            <pc:sldMk cId="2408743015" sldId="263"/>
            <ac:grpSpMk id="7" creationId="{BA4C8186-2A80-4041-71B1-35CC34317D5B}"/>
          </ac:grpSpMkLst>
        </pc:grpChg>
        <pc:grpChg chg="add mod ord">
          <ac:chgData name="R H" userId="7863155b6774aad0" providerId="LiveId" clId="{6ED6BE75-2E95-4D5A-930C-B8BF31990486}" dt="2023-05-08T15:15:54.395" v="11469" actId="167"/>
          <ac:grpSpMkLst>
            <pc:docMk/>
            <pc:sldMk cId="2408743015" sldId="263"/>
            <ac:grpSpMk id="12" creationId="{FA7C9057-3B41-F90F-EE92-8CBE0EA8A0A1}"/>
          </ac:grpSpMkLst>
        </pc:grpChg>
        <pc:picChg chg="add mod">
          <ac:chgData name="R H" userId="7863155b6774aad0" providerId="LiveId" clId="{6ED6BE75-2E95-4D5A-930C-B8BF31990486}" dt="2023-05-08T15:19:11.478" v="11476" actId="14100"/>
          <ac:picMkLst>
            <pc:docMk/>
            <pc:sldMk cId="2408743015" sldId="263"/>
            <ac:picMk id="5122" creationId="{D0D1E2F6-7FB4-F98E-A8EB-D4C76AB676AC}"/>
          </ac:picMkLst>
        </pc:picChg>
      </pc:sldChg>
      <pc:sldChg chg="addSp delSp modSp new mod modTransition modNotesTx">
        <pc:chgData name="R H" userId="7863155b6774aad0" providerId="LiveId" clId="{6ED6BE75-2E95-4D5A-930C-B8BF31990486}" dt="2023-05-10T22:23:56.610" v="29839" actId="20577"/>
        <pc:sldMkLst>
          <pc:docMk/>
          <pc:sldMk cId="3157911886" sldId="264"/>
        </pc:sldMkLst>
        <pc:spChg chg="del">
          <ac:chgData name="R H" userId="7863155b6774aad0" providerId="LiveId" clId="{6ED6BE75-2E95-4D5A-930C-B8BF31990486}" dt="2023-05-08T15:26:51.187" v="11561" actId="478"/>
          <ac:spMkLst>
            <pc:docMk/>
            <pc:sldMk cId="3157911886" sldId="264"/>
            <ac:spMk id="2" creationId="{9919457F-4E95-F14D-9399-52A1A962B923}"/>
          </ac:spMkLst>
        </pc:spChg>
        <pc:spChg chg="mod">
          <ac:chgData name="R H" userId="7863155b6774aad0" providerId="LiveId" clId="{6ED6BE75-2E95-4D5A-930C-B8BF31990486}" dt="2023-05-08T21:44:33.162" v="12623" actId="14100"/>
          <ac:spMkLst>
            <pc:docMk/>
            <pc:sldMk cId="3157911886" sldId="264"/>
            <ac:spMk id="3" creationId="{E44ED185-A556-AFE3-0D26-0E836674E272}"/>
          </ac:spMkLst>
        </pc:spChg>
        <pc:spChg chg="add mod">
          <ac:chgData name="R H" userId="7863155b6774aad0" providerId="LiveId" clId="{6ED6BE75-2E95-4D5A-930C-B8BF31990486}" dt="2023-05-08T15:30:14.802" v="11955" actId="255"/>
          <ac:spMkLst>
            <pc:docMk/>
            <pc:sldMk cId="3157911886" sldId="264"/>
            <ac:spMk id="4" creationId="{484BD11F-8E1B-9BD8-A065-8DDF07B07EC8}"/>
          </ac:spMkLst>
        </pc:spChg>
        <pc:picChg chg="add mod">
          <ac:chgData name="R H" userId="7863155b6774aad0" providerId="LiveId" clId="{6ED6BE75-2E95-4D5A-930C-B8BF31990486}" dt="2023-05-10T01:54:44.336" v="28006" actId="14100"/>
          <ac:picMkLst>
            <pc:docMk/>
            <pc:sldMk cId="3157911886" sldId="264"/>
            <ac:picMk id="7170" creationId="{E83CCE5A-C518-5D06-996F-A4050C34D0C3}"/>
          </ac:picMkLst>
        </pc:picChg>
      </pc:sldChg>
      <pc:sldChg chg="modSp add mod modTransition modAnim modNotesTx">
        <pc:chgData name="R H" userId="7863155b6774aad0" providerId="LiveId" clId="{6ED6BE75-2E95-4D5A-930C-B8BF31990486}" dt="2023-05-10T01:54:10.014" v="28003"/>
        <pc:sldMkLst>
          <pc:docMk/>
          <pc:sldMk cId="3776932199" sldId="265"/>
        </pc:sldMkLst>
        <pc:spChg chg="mod">
          <ac:chgData name="R H" userId="7863155b6774aad0" providerId="LiveId" clId="{6ED6BE75-2E95-4D5A-930C-B8BF31990486}" dt="2023-05-08T15:31:34.297" v="12010" actId="313"/>
          <ac:spMkLst>
            <pc:docMk/>
            <pc:sldMk cId="3776932199" sldId="265"/>
            <ac:spMk id="3" creationId="{E44ED185-A556-AFE3-0D26-0E836674E272}"/>
          </ac:spMkLst>
        </pc:spChg>
        <pc:spChg chg="mod">
          <ac:chgData name="R H" userId="7863155b6774aad0" providerId="LiveId" clId="{6ED6BE75-2E95-4D5A-930C-B8BF31990486}" dt="2023-05-08T15:30:19.141" v="11956" actId="255"/>
          <ac:spMkLst>
            <pc:docMk/>
            <pc:sldMk cId="3776932199" sldId="265"/>
            <ac:spMk id="4" creationId="{484BD11F-8E1B-9BD8-A065-8DDF07B07EC8}"/>
          </ac:spMkLst>
        </pc:spChg>
      </pc:sldChg>
      <pc:sldChg chg="addSp delSp modSp new mod ord modTransition modAnim modNotesTx">
        <pc:chgData name="R H" userId="7863155b6774aad0" providerId="LiveId" clId="{6ED6BE75-2E95-4D5A-930C-B8BF31990486}" dt="2023-05-10T22:25:11.904" v="29892" actId="20577"/>
        <pc:sldMkLst>
          <pc:docMk/>
          <pc:sldMk cId="2249793643" sldId="266"/>
        </pc:sldMkLst>
        <pc:spChg chg="del">
          <ac:chgData name="R H" userId="7863155b6774aad0" providerId="LiveId" clId="{6ED6BE75-2E95-4D5A-930C-B8BF31990486}" dt="2023-05-08T22:01:31.341" v="13793" actId="478"/>
          <ac:spMkLst>
            <pc:docMk/>
            <pc:sldMk cId="2249793643" sldId="266"/>
            <ac:spMk id="2" creationId="{493A4639-90CD-3600-35E0-25F42E2E502D}"/>
          </ac:spMkLst>
        </pc:spChg>
        <pc:spChg chg="del">
          <ac:chgData name="R H" userId="7863155b6774aad0" providerId="LiveId" clId="{6ED6BE75-2E95-4D5A-930C-B8BF31990486}" dt="2023-05-08T22:01:31.341" v="13793" actId="478"/>
          <ac:spMkLst>
            <pc:docMk/>
            <pc:sldMk cId="2249793643" sldId="266"/>
            <ac:spMk id="3" creationId="{6F1E0542-C01F-8D6E-B2B9-876E71D0D156}"/>
          </ac:spMkLst>
        </pc:spChg>
        <pc:spChg chg="add del mod">
          <ac:chgData name="R H" userId="7863155b6774aad0" providerId="LiveId" clId="{6ED6BE75-2E95-4D5A-930C-B8BF31990486}" dt="2023-05-08T22:04:09.564" v="13819"/>
          <ac:spMkLst>
            <pc:docMk/>
            <pc:sldMk cId="2249793643" sldId="266"/>
            <ac:spMk id="4" creationId="{D0D91F98-C0CA-2446-F386-A5567086F26A}"/>
          </ac:spMkLst>
        </pc:spChg>
        <pc:spChg chg="add del">
          <ac:chgData name="R H" userId="7863155b6774aad0" providerId="LiveId" clId="{6ED6BE75-2E95-4D5A-930C-B8BF31990486}" dt="2023-05-08T22:04:18.961" v="13821"/>
          <ac:spMkLst>
            <pc:docMk/>
            <pc:sldMk cId="2249793643" sldId="266"/>
            <ac:spMk id="5" creationId="{8D395028-28C7-DF63-0C4A-B016BF7EE0FA}"/>
          </ac:spMkLst>
        </pc:spChg>
        <pc:picChg chg="add mod">
          <ac:chgData name="R H" userId="7863155b6774aad0" providerId="LiveId" clId="{6ED6BE75-2E95-4D5A-930C-B8BF31990486}" dt="2023-05-08T22:05:11.206" v="13829" actId="14100"/>
          <ac:picMkLst>
            <pc:docMk/>
            <pc:sldMk cId="2249793643" sldId="266"/>
            <ac:picMk id="7" creationId="{4D97E1D0-AA16-54F3-D072-24F0EA2BE6AD}"/>
          </ac:picMkLst>
        </pc:picChg>
        <pc:picChg chg="add mod">
          <ac:chgData name="R H" userId="7863155b6774aad0" providerId="LiveId" clId="{6ED6BE75-2E95-4D5A-930C-B8BF31990486}" dt="2023-05-08T22:03:09.022" v="13812" actId="14100"/>
          <ac:picMkLst>
            <pc:docMk/>
            <pc:sldMk cId="2249793643" sldId="266"/>
            <ac:picMk id="8194" creationId="{B63836FC-000B-72DE-8912-CA101515EF96}"/>
          </ac:picMkLst>
        </pc:picChg>
        <pc:picChg chg="add mod">
          <ac:chgData name="R H" userId="7863155b6774aad0" providerId="LiveId" clId="{6ED6BE75-2E95-4D5A-930C-B8BF31990486}" dt="2023-05-08T22:05:18.184" v="13830" actId="14100"/>
          <ac:picMkLst>
            <pc:docMk/>
            <pc:sldMk cId="2249793643" sldId="266"/>
            <ac:picMk id="8196" creationId="{CFB7876A-20EF-9265-94D3-A65E316DA541}"/>
          </ac:picMkLst>
        </pc:picChg>
        <pc:picChg chg="add mod">
          <ac:chgData name="R H" userId="7863155b6774aad0" providerId="LiveId" clId="{6ED6BE75-2E95-4D5A-930C-B8BF31990486}" dt="2023-05-08T22:03:27.585" v="13815" actId="14100"/>
          <ac:picMkLst>
            <pc:docMk/>
            <pc:sldMk cId="2249793643" sldId="266"/>
            <ac:picMk id="8198" creationId="{9F4AB73D-FAB8-9CD5-98CE-B774FC8514D6}"/>
          </ac:picMkLst>
        </pc:picChg>
      </pc:sldChg>
      <pc:sldChg chg="addSp delSp modSp add mod modTransition modAnim modNotesTx">
        <pc:chgData name="R H" userId="7863155b6774aad0" providerId="LiveId" clId="{6ED6BE75-2E95-4D5A-930C-B8BF31990486}" dt="2023-05-10T22:27:53.489" v="29949" actId="20577"/>
        <pc:sldMkLst>
          <pc:docMk/>
          <pc:sldMk cId="1585394362" sldId="267"/>
        </pc:sldMkLst>
        <pc:spChg chg="add mod ord">
          <ac:chgData name="R H" userId="7863155b6774aad0" providerId="LiveId" clId="{6ED6BE75-2E95-4D5A-930C-B8BF31990486}" dt="2023-05-08T22:23:24.305" v="15884" actId="167"/>
          <ac:spMkLst>
            <pc:docMk/>
            <pc:sldMk cId="1585394362" sldId="267"/>
            <ac:spMk id="2" creationId="{FC39524D-5316-B8D7-D00F-878E45E9073A}"/>
          </ac:spMkLst>
        </pc:spChg>
        <pc:spChg chg="add mod">
          <ac:chgData name="R H" userId="7863155b6774aad0" providerId="LiveId" clId="{6ED6BE75-2E95-4D5A-930C-B8BF31990486}" dt="2023-05-08T22:24:19.655" v="15894" actId="164"/>
          <ac:spMkLst>
            <pc:docMk/>
            <pc:sldMk cId="1585394362" sldId="267"/>
            <ac:spMk id="5" creationId="{ADB1DF0E-8713-A2AB-92C0-DFAF224E1A6A}"/>
          </ac:spMkLst>
        </pc:spChg>
        <pc:spChg chg="add mod">
          <ac:chgData name="R H" userId="7863155b6774aad0" providerId="LiveId" clId="{6ED6BE75-2E95-4D5A-930C-B8BF31990486}" dt="2023-05-08T22:24:27.073" v="15895" actId="14100"/>
          <ac:spMkLst>
            <pc:docMk/>
            <pc:sldMk cId="1585394362" sldId="267"/>
            <ac:spMk id="6" creationId="{1E13EE5D-8621-30F7-459B-5F12B002C2BD}"/>
          </ac:spMkLst>
        </pc:spChg>
        <pc:spChg chg="add mod">
          <ac:chgData name="R H" userId="7863155b6774aad0" providerId="LiveId" clId="{6ED6BE75-2E95-4D5A-930C-B8BF31990486}" dt="2023-05-08T22:25:10.091" v="15904" actId="164"/>
          <ac:spMkLst>
            <pc:docMk/>
            <pc:sldMk cId="1585394362" sldId="267"/>
            <ac:spMk id="8" creationId="{D468EDF1-EE47-AC0D-46EF-872499A67800}"/>
          </ac:spMkLst>
        </pc:spChg>
        <pc:spChg chg="add mod">
          <ac:chgData name="R H" userId="7863155b6774aad0" providerId="LiveId" clId="{6ED6BE75-2E95-4D5A-930C-B8BF31990486}" dt="2023-05-08T22:25:10.091" v="15904" actId="164"/>
          <ac:spMkLst>
            <pc:docMk/>
            <pc:sldMk cId="1585394362" sldId="267"/>
            <ac:spMk id="9" creationId="{591EA141-288A-9FE4-1006-6460151CC82F}"/>
          </ac:spMkLst>
        </pc:spChg>
        <pc:spChg chg="add mod">
          <ac:chgData name="R H" userId="7863155b6774aad0" providerId="LiveId" clId="{6ED6BE75-2E95-4D5A-930C-B8BF31990486}" dt="2023-05-08T22:25:52.261" v="15914" actId="164"/>
          <ac:spMkLst>
            <pc:docMk/>
            <pc:sldMk cId="1585394362" sldId="267"/>
            <ac:spMk id="11" creationId="{A675D2E0-4D26-6FF7-242F-ACB903EC4E85}"/>
          </ac:spMkLst>
        </pc:spChg>
        <pc:spChg chg="add mod">
          <ac:chgData name="R H" userId="7863155b6774aad0" providerId="LiveId" clId="{6ED6BE75-2E95-4D5A-930C-B8BF31990486}" dt="2023-05-08T22:25:52.261" v="15914" actId="164"/>
          <ac:spMkLst>
            <pc:docMk/>
            <pc:sldMk cId="1585394362" sldId="267"/>
            <ac:spMk id="12" creationId="{78DFCDFA-E019-1F1B-7B74-B45376652F3C}"/>
          </ac:spMkLst>
        </pc:spChg>
        <pc:spChg chg="add mod">
          <ac:chgData name="R H" userId="7863155b6774aad0" providerId="LiveId" clId="{6ED6BE75-2E95-4D5A-930C-B8BF31990486}" dt="2023-05-08T22:26:36.389" v="15927" actId="164"/>
          <ac:spMkLst>
            <pc:docMk/>
            <pc:sldMk cId="1585394362" sldId="267"/>
            <ac:spMk id="14" creationId="{AC9C9583-274E-09DC-BEB9-7C3554E5D6BB}"/>
          </ac:spMkLst>
        </pc:spChg>
        <pc:spChg chg="add mod">
          <ac:chgData name="R H" userId="7863155b6774aad0" providerId="LiveId" clId="{6ED6BE75-2E95-4D5A-930C-B8BF31990486}" dt="2023-05-08T22:26:36.389" v="15927" actId="164"/>
          <ac:spMkLst>
            <pc:docMk/>
            <pc:sldMk cId="1585394362" sldId="267"/>
            <ac:spMk id="15" creationId="{32439AA5-1504-249E-1075-3C4932961613}"/>
          </ac:spMkLst>
        </pc:spChg>
        <pc:spChg chg="add mod">
          <ac:chgData name="R H" userId="7863155b6774aad0" providerId="LiveId" clId="{6ED6BE75-2E95-4D5A-930C-B8BF31990486}" dt="2023-05-08T22:26:36.389" v="15927" actId="164"/>
          <ac:spMkLst>
            <pc:docMk/>
            <pc:sldMk cId="1585394362" sldId="267"/>
            <ac:spMk id="16" creationId="{B55958FD-2AD1-362C-4C47-2305A779871F}"/>
          </ac:spMkLst>
        </pc:spChg>
        <pc:grpChg chg="add mod ord">
          <ac:chgData name="R H" userId="7863155b6774aad0" providerId="LiveId" clId="{6ED6BE75-2E95-4D5A-930C-B8BF31990486}" dt="2023-05-08T22:24:40.193" v="15897" actId="167"/>
          <ac:grpSpMkLst>
            <pc:docMk/>
            <pc:sldMk cId="1585394362" sldId="267"/>
            <ac:grpSpMk id="7" creationId="{EAB5A9E6-56CB-AE3B-210E-3B3C9718580B}"/>
          </ac:grpSpMkLst>
        </pc:grpChg>
        <pc:grpChg chg="add mod ord">
          <ac:chgData name="R H" userId="7863155b6774aad0" providerId="LiveId" clId="{6ED6BE75-2E95-4D5A-930C-B8BF31990486}" dt="2023-05-08T22:25:19.185" v="15906" actId="167"/>
          <ac:grpSpMkLst>
            <pc:docMk/>
            <pc:sldMk cId="1585394362" sldId="267"/>
            <ac:grpSpMk id="10" creationId="{82CFB19B-C5D6-6C7A-9FD2-02F455CE7F14}"/>
          </ac:grpSpMkLst>
        </pc:grpChg>
        <pc:grpChg chg="add mod ord">
          <ac:chgData name="R H" userId="7863155b6774aad0" providerId="LiveId" clId="{6ED6BE75-2E95-4D5A-930C-B8BF31990486}" dt="2023-05-08T22:26:01.491" v="15916" actId="167"/>
          <ac:grpSpMkLst>
            <pc:docMk/>
            <pc:sldMk cId="1585394362" sldId="267"/>
            <ac:grpSpMk id="13" creationId="{9DC43256-3B13-F80F-7764-D8C59460A14D}"/>
          </ac:grpSpMkLst>
        </pc:grpChg>
        <pc:grpChg chg="add mod ord">
          <ac:chgData name="R H" userId="7863155b6774aad0" providerId="LiveId" clId="{6ED6BE75-2E95-4D5A-930C-B8BF31990486}" dt="2023-05-08T22:26:44.699" v="15929" actId="167"/>
          <ac:grpSpMkLst>
            <pc:docMk/>
            <pc:sldMk cId="1585394362" sldId="267"/>
            <ac:grpSpMk id="17" creationId="{33CC1CB1-CC2F-8B88-914E-006D770EAF81}"/>
          </ac:grpSpMkLst>
        </pc:grpChg>
        <pc:picChg chg="add mod">
          <ac:chgData name="R H" userId="7863155b6774aad0" providerId="LiveId" clId="{6ED6BE75-2E95-4D5A-930C-B8BF31990486}" dt="2023-05-10T01:57:13.930" v="28024"/>
          <ac:picMkLst>
            <pc:docMk/>
            <pc:sldMk cId="1585394362" sldId="267"/>
            <ac:picMk id="18" creationId="{5016F4FC-E675-296E-B66C-AC734C963BE6}"/>
          </ac:picMkLst>
        </pc:picChg>
        <pc:picChg chg="del">
          <ac:chgData name="R H" userId="7863155b6774aad0" providerId="LiveId" clId="{6ED6BE75-2E95-4D5A-930C-B8BF31990486}" dt="2023-05-10T01:57:00.768" v="28021" actId="478"/>
          <ac:picMkLst>
            <pc:docMk/>
            <pc:sldMk cId="1585394362" sldId="267"/>
            <ac:picMk id="7170" creationId="{E83CCE5A-C518-5D06-996F-A4050C34D0C3}"/>
          </ac:picMkLst>
        </pc:picChg>
      </pc:sldChg>
      <pc:sldChg chg="addSp delSp modSp add mod modTransition modAnim modNotesTx">
        <pc:chgData name="R H" userId="7863155b6774aad0" providerId="LiveId" clId="{6ED6BE75-2E95-4D5A-930C-B8BF31990486}" dt="2023-05-10T22:30:17.219" v="30025" actId="20577"/>
        <pc:sldMkLst>
          <pc:docMk/>
          <pc:sldMk cId="967642099" sldId="268"/>
        </pc:sldMkLst>
        <pc:spChg chg="mod">
          <ac:chgData name="R H" userId="7863155b6774aad0" providerId="LiveId" clId="{6ED6BE75-2E95-4D5A-930C-B8BF31990486}" dt="2023-05-09T00:24:21.271" v="17643" actId="164"/>
          <ac:spMkLst>
            <pc:docMk/>
            <pc:sldMk cId="967642099" sldId="268"/>
            <ac:spMk id="2" creationId="{FC39524D-5316-B8D7-D00F-878E45E9073A}"/>
          </ac:spMkLst>
        </pc:spChg>
        <pc:spChg chg="ord">
          <ac:chgData name="R H" userId="7863155b6774aad0" providerId="LiveId" clId="{6ED6BE75-2E95-4D5A-930C-B8BF31990486}" dt="2023-05-09T00:07:20.132" v="15959" actId="167"/>
          <ac:spMkLst>
            <pc:docMk/>
            <pc:sldMk cId="967642099" sldId="268"/>
            <ac:spMk id="3" creationId="{E44ED185-A556-AFE3-0D26-0E836674E272}"/>
          </ac:spMkLst>
        </pc:spChg>
        <pc:spChg chg="add mod">
          <ac:chgData name="R H" userId="7863155b6774aad0" providerId="LiveId" clId="{6ED6BE75-2E95-4D5A-930C-B8BF31990486}" dt="2023-05-09T00:24:21.271" v="17643" actId="164"/>
          <ac:spMkLst>
            <pc:docMk/>
            <pc:sldMk cId="967642099" sldId="268"/>
            <ac:spMk id="18" creationId="{2D23E6CE-0926-3857-E42A-4DF030BC2E19}"/>
          </ac:spMkLst>
        </pc:spChg>
        <pc:spChg chg="add mod">
          <ac:chgData name="R H" userId="7863155b6774aad0" providerId="LiveId" clId="{6ED6BE75-2E95-4D5A-930C-B8BF31990486}" dt="2023-05-09T00:25:29.558" v="17658" actId="164"/>
          <ac:spMkLst>
            <pc:docMk/>
            <pc:sldMk cId="967642099" sldId="268"/>
            <ac:spMk id="20" creationId="{B6108CE1-C777-BC77-7410-719C2AF0A175}"/>
          </ac:spMkLst>
        </pc:spChg>
        <pc:spChg chg="add mod">
          <ac:chgData name="R H" userId="7863155b6774aad0" providerId="LiveId" clId="{6ED6BE75-2E95-4D5A-930C-B8BF31990486}" dt="2023-05-09T00:25:29.558" v="17658" actId="164"/>
          <ac:spMkLst>
            <pc:docMk/>
            <pc:sldMk cId="967642099" sldId="268"/>
            <ac:spMk id="21" creationId="{76A47FB3-4BA6-E40C-174C-380115AB218B}"/>
          </ac:spMkLst>
        </pc:spChg>
        <pc:spChg chg="add mod">
          <ac:chgData name="R H" userId="7863155b6774aad0" providerId="LiveId" clId="{6ED6BE75-2E95-4D5A-930C-B8BF31990486}" dt="2023-05-09T00:25:29.558" v="17658" actId="164"/>
          <ac:spMkLst>
            <pc:docMk/>
            <pc:sldMk cId="967642099" sldId="268"/>
            <ac:spMk id="22" creationId="{51BEC3AB-4326-9134-6D9A-E2AE2D8BE417}"/>
          </ac:spMkLst>
        </pc:spChg>
        <pc:spChg chg="add mod">
          <ac:chgData name="R H" userId="7863155b6774aad0" providerId="LiveId" clId="{6ED6BE75-2E95-4D5A-930C-B8BF31990486}" dt="2023-05-09T00:26:43.379" v="17678" actId="164"/>
          <ac:spMkLst>
            <pc:docMk/>
            <pc:sldMk cId="967642099" sldId="268"/>
            <ac:spMk id="24" creationId="{9696D04F-511F-E2AE-D67A-4D243999557F}"/>
          </ac:spMkLst>
        </pc:spChg>
        <pc:spChg chg="add mod">
          <ac:chgData name="R H" userId="7863155b6774aad0" providerId="LiveId" clId="{6ED6BE75-2E95-4D5A-930C-B8BF31990486}" dt="2023-05-09T00:26:43.379" v="17678" actId="164"/>
          <ac:spMkLst>
            <pc:docMk/>
            <pc:sldMk cId="967642099" sldId="268"/>
            <ac:spMk id="25" creationId="{5B371103-2E12-F1EE-748D-7422170D737F}"/>
          </ac:spMkLst>
        </pc:spChg>
        <pc:spChg chg="add mod">
          <ac:chgData name="R H" userId="7863155b6774aad0" providerId="LiveId" clId="{6ED6BE75-2E95-4D5A-930C-B8BF31990486}" dt="2023-05-09T00:26:43.379" v="17678" actId="164"/>
          <ac:spMkLst>
            <pc:docMk/>
            <pc:sldMk cId="967642099" sldId="268"/>
            <ac:spMk id="26" creationId="{809BC51D-4D57-7684-5184-5B70B9E68831}"/>
          </ac:spMkLst>
        </pc:spChg>
        <pc:spChg chg="add mod">
          <ac:chgData name="R H" userId="7863155b6774aad0" providerId="LiveId" clId="{6ED6BE75-2E95-4D5A-930C-B8BF31990486}" dt="2023-05-09T00:26:43.379" v="17678" actId="164"/>
          <ac:spMkLst>
            <pc:docMk/>
            <pc:sldMk cId="967642099" sldId="268"/>
            <ac:spMk id="27" creationId="{7CE229F0-36C9-99D2-EBB1-9452BB60E9B6}"/>
          </ac:spMkLst>
        </pc:spChg>
        <pc:spChg chg="add mod">
          <ac:chgData name="R H" userId="7863155b6774aad0" providerId="LiveId" clId="{6ED6BE75-2E95-4D5A-930C-B8BF31990486}" dt="2023-05-09T00:26:43.379" v="17678" actId="164"/>
          <ac:spMkLst>
            <pc:docMk/>
            <pc:sldMk cId="967642099" sldId="268"/>
            <ac:spMk id="28" creationId="{613440E3-901D-80A3-8251-6389747793E0}"/>
          </ac:spMkLst>
        </pc:spChg>
        <pc:grpChg chg="del">
          <ac:chgData name="R H" userId="7863155b6774aad0" providerId="LiveId" clId="{6ED6BE75-2E95-4D5A-930C-B8BF31990486}" dt="2023-05-09T00:07:25.149" v="15961" actId="478"/>
          <ac:grpSpMkLst>
            <pc:docMk/>
            <pc:sldMk cId="967642099" sldId="268"/>
            <ac:grpSpMk id="7" creationId="{EAB5A9E6-56CB-AE3B-210E-3B3C9718580B}"/>
          </ac:grpSpMkLst>
        </pc:grpChg>
        <pc:grpChg chg="del">
          <ac:chgData name="R H" userId="7863155b6774aad0" providerId="LiveId" clId="{6ED6BE75-2E95-4D5A-930C-B8BF31990486}" dt="2023-05-09T00:07:26.915" v="15962" actId="478"/>
          <ac:grpSpMkLst>
            <pc:docMk/>
            <pc:sldMk cId="967642099" sldId="268"/>
            <ac:grpSpMk id="10" creationId="{82CFB19B-C5D6-6C7A-9FD2-02F455CE7F14}"/>
          </ac:grpSpMkLst>
        </pc:grpChg>
        <pc:grpChg chg="del">
          <ac:chgData name="R H" userId="7863155b6774aad0" providerId="LiveId" clId="{6ED6BE75-2E95-4D5A-930C-B8BF31990486}" dt="2023-05-09T00:07:28.593" v="15963" actId="478"/>
          <ac:grpSpMkLst>
            <pc:docMk/>
            <pc:sldMk cId="967642099" sldId="268"/>
            <ac:grpSpMk id="13" creationId="{9DC43256-3B13-F80F-7764-D8C59460A14D}"/>
          </ac:grpSpMkLst>
        </pc:grpChg>
        <pc:grpChg chg="del">
          <ac:chgData name="R H" userId="7863155b6774aad0" providerId="LiveId" clId="{6ED6BE75-2E95-4D5A-930C-B8BF31990486}" dt="2023-05-09T00:07:30.166" v="15964" actId="478"/>
          <ac:grpSpMkLst>
            <pc:docMk/>
            <pc:sldMk cId="967642099" sldId="268"/>
            <ac:grpSpMk id="17" creationId="{33CC1CB1-CC2F-8B88-914E-006D770EAF81}"/>
          </ac:grpSpMkLst>
        </pc:grpChg>
        <pc:grpChg chg="add mod ord">
          <ac:chgData name="R H" userId="7863155b6774aad0" providerId="LiveId" clId="{6ED6BE75-2E95-4D5A-930C-B8BF31990486}" dt="2023-05-09T00:24:39.045" v="17646" actId="167"/>
          <ac:grpSpMkLst>
            <pc:docMk/>
            <pc:sldMk cId="967642099" sldId="268"/>
            <ac:grpSpMk id="19" creationId="{85844558-92A6-D3AE-108B-C2E976AE8D4B}"/>
          </ac:grpSpMkLst>
        </pc:grpChg>
        <pc:grpChg chg="add mod ord">
          <ac:chgData name="R H" userId="7863155b6774aad0" providerId="LiveId" clId="{6ED6BE75-2E95-4D5A-930C-B8BF31990486}" dt="2023-05-09T00:25:41.135" v="17661" actId="167"/>
          <ac:grpSpMkLst>
            <pc:docMk/>
            <pc:sldMk cId="967642099" sldId="268"/>
            <ac:grpSpMk id="23" creationId="{EF375601-97B5-104E-AE1E-1D130792F8E4}"/>
          </ac:grpSpMkLst>
        </pc:grpChg>
        <pc:grpChg chg="add mod ord">
          <ac:chgData name="R H" userId="7863155b6774aad0" providerId="LiveId" clId="{6ED6BE75-2E95-4D5A-930C-B8BF31990486}" dt="2023-05-09T00:27:09.347" v="17682" actId="167"/>
          <ac:grpSpMkLst>
            <pc:docMk/>
            <pc:sldMk cId="967642099" sldId="268"/>
            <ac:grpSpMk id="29" creationId="{EF857149-E0D8-1420-C422-77560E37F517}"/>
          </ac:grpSpMkLst>
        </pc:grpChg>
        <pc:picChg chg="add mod">
          <ac:chgData name="R H" userId="7863155b6774aad0" providerId="LiveId" clId="{6ED6BE75-2E95-4D5A-930C-B8BF31990486}" dt="2023-05-10T01:57:16.524" v="28025"/>
          <ac:picMkLst>
            <pc:docMk/>
            <pc:sldMk cId="967642099" sldId="268"/>
            <ac:picMk id="30" creationId="{4303E529-50E2-009D-5E5F-35D1BBE0134A}"/>
          </ac:picMkLst>
        </pc:picChg>
        <pc:picChg chg="add del mod">
          <ac:chgData name="R H" userId="7863155b6774aad0" providerId="LiveId" clId="{6ED6BE75-2E95-4D5A-930C-B8BF31990486}" dt="2023-05-10T01:57:27.935" v="28029"/>
          <ac:picMkLst>
            <pc:docMk/>
            <pc:sldMk cId="967642099" sldId="268"/>
            <ac:picMk id="31" creationId="{8F415C8F-8559-EE2D-E43D-C0A9D318E150}"/>
          </ac:picMkLst>
        </pc:picChg>
        <pc:picChg chg="del">
          <ac:chgData name="R H" userId="7863155b6774aad0" providerId="LiveId" clId="{6ED6BE75-2E95-4D5A-930C-B8BF31990486}" dt="2023-05-10T01:57:03.413" v="28022" actId="478"/>
          <ac:picMkLst>
            <pc:docMk/>
            <pc:sldMk cId="967642099" sldId="268"/>
            <ac:picMk id="7170" creationId="{E83CCE5A-C518-5D06-996F-A4050C34D0C3}"/>
          </ac:picMkLst>
        </pc:picChg>
      </pc:sldChg>
      <pc:sldChg chg="addSp delSp modSp add mod modTransition delAnim modAnim modNotesTx">
        <pc:chgData name="R H" userId="7863155b6774aad0" providerId="LiveId" clId="{6ED6BE75-2E95-4D5A-930C-B8BF31990486}" dt="2023-05-10T22:31:32.530" v="30063" actId="20577"/>
        <pc:sldMkLst>
          <pc:docMk/>
          <pc:sldMk cId="792452523" sldId="269"/>
        </pc:sldMkLst>
        <pc:spChg chg="mod topLvl">
          <ac:chgData name="R H" userId="7863155b6774aad0" providerId="LiveId" clId="{6ED6BE75-2E95-4D5A-930C-B8BF31990486}" dt="2023-05-09T00:42:43.383" v="19464" actId="164"/>
          <ac:spMkLst>
            <pc:docMk/>
            <pc:sldMk cId="792452523" sldId="269"/>
            <ac:spMk id="2" creationId="{FC39524D-5316-B8D7-D00F-878E45E9073A}"/>
          </ac:spMkLst>
        </pc:spChg>
        <pc:spChg chg="ord">
          <ac:chgData name="R H" userId="7863155b6774aad0" providerId="LiveId" clId="{6ED6BE75-2E95-4D5A-930C-B8BF31990486}" dt="2023-05-09T00:28:27.446" v="17686" actId="167"/>
          <ac:spMkLst>
            <pc:docMk/>
            <pc:sldMk cId="792452523" sldId="269"/>
            <ac:spMk id="3" creationId="{E44ED185-A556-AFE3-0D26-0E836674E272}"/>
          </ac:spMkLst>
        </pc:spChg>
        <pc:spChg chg="add mod">
          <ac:chgData name="R H" userId="7863155b6774aad0" providerId="LiveId" clId="{6ED6BE75-2E95-4D5A-930C-B8BF31990486}" dt="2023-05-09T00:42:43.383" v="19464" actId="164"/>
          <ac:spMkLst>
            <pc:docMk/>
            <pc:sldMk cId="792452523" sldId="269"/>
            <ac:spMk id="5" creationId="{75C4C392-2897-6DE6-12F7-90EB67F49679}"/>
          </ac:spMkLst>
        </pc:spChg>
        <pc:spChg chg="add mod">
          <ac:chgData name="R H" userId="7863155b6774aad0" providerId="LiveId" clId="{6ED6BE75-2E95-4D5A-930C-B8BF31990486}" dt="2023-05-09T00:43:42.137" v="19477" actId="164"/>
          <ac:spMkLst>
            <pc:docMk/>
            <pc:sldMk cId="792452523" sldId="269"/>
            <ac:spMk id="7" creationId="{5317DF7D-6933-C7FF-B630-315E415E1862}"/>
          </ac:spMkLst>
        </pc:spChg>
        <pc:spChg chg="add mod">
          <ac:chgData name="R H" userId="7863155b6774aad0" providerId="LiveId" clId="{6ED6BE75-2E95-4D5A-930C-B8BF31990486}" dt="2023-05-09T00:43:42.137" v="19477" actId="164"/>
          <ac:spMkLst>
            <pc:docMk/>
            <pc:sldMk cId="792452523" sldId="269"/>
            <ac:spMk id="8" creationId="{621C7F49-4866-309E-F593-D08FDCA9516C}"/>
          </ac:spMkLst>
        </pc:spChg>
        <pc:spChg chg="add mod">
          <ac:chgData name="R H" userId="7863155b6774aad0" providerId="LiveId" clId="{6ED6BE75-2E95-4D5A-930C-B8BF31990486}" dt="2023-05-09T00:44:55.301" v="19494" actId="164"/>
          <ac:spMkLst>
            <pc:docMk/>
            <pc:sldMk cId="792452523" sldId="269"/>
            <ac:spMk id="10" creationId="{940006E5-0C89-2453-A839-026830793A56}"/>
          </ac:spMkLst>
        </pc:spChg>
        <pc:spChg chg="add mod">
          <ac:chgData name="R H" userId="7863155b6774aad0" providerId="LiveId" clId="{6ED6BE75-2E95-4D5A-930C-B8BF31990486}" dt="2023-05-09T00:44:55.301" v="19494" actId="164"/>
          <ac:spMkLst>
            <pc:docMk/>
            <pc:sldMk cId="792452523" sldId="269"/>
            <ac:spMk id="11" creationId="{2CD4A74F-A282-90AB-E654-8E42A60839AA}"/>
          </ac:spMkLst>
        </pc:spChg>
        <pc:spChg chg="add mod">
          <ac:chgData name="R H" userId="7863155b6774aad0" providerId="LiveId" clId="{6ED6BE75-2E95-4D5A-930C-B8BF31990486}" dt="2023-05-09T00:44:55.301" v="19494" actId="164"/>
          <ac:spMkLst>
            <pc:docMk/>
            <pc:sldMk cId="792452523" sldId="269"/>
            <ac:spMk id="12" creationId="{172CD385-781C-D9A6-FF17-28782A59F7BC}"/>
          </ac:spMkLst>
        </pc:spChg>
        <pc:spChg chg="add mod">
          <ac:chgData name="R H" userId="7863155b6774aad0" providerId="LiveId" clId="{6ED6BE75-2E95-4D5A-930C-B8BF31990486}" dt="2023-05-09T00:45:43.251" v="19506" actId="164"/>
          <ac:spMkLst>
            <pc:docMk/>
            <pc:sldMk cId="792452523" sldId="269"/>
            <ac:spMk id="14" creationId="{5C0F18DA-CCDC-5095-CF35-93C141B2B4A5}"/>
          </ac:spMkLst>
        </pc:spChg>
        <pc:spChg chg="add mod">
          <ac:chgData name="R H" userId="7863155b6774aad0" providerId="LiveId" clId="{6ED6BE75-2E95-4D5A-930C-B8BF31990486}" dt="2023-05-09T00:45:43.251" v="19506" actId="164"/>
          <ac:spMkLst>
            <pc:docMk/>
            <pc:sldMk cId="792452523" sldId="269"/>
            <ac:spMk id="15" creationId="{D888BEEB-FABA-E262-0825-A30020DF8F9B}"/>
          </ac:spMkLst>
        </pc:spChg>
        <pc:spChg chg="mod topLvl">
          <ac:chgData name="R H" userId="7863155b6774aad0" providerId="LiveId" clId="{6ED6BE75-2E95-4D5A-930C-B8BF31990486}" dt="2023-05-09T00:43:42.137" v="19477" actId="164"/>
          <ac:spMkLst>
            <pc:docMk/>
            <pc:sldMk cId="792452523" sldId="269"/>
            <ac:spMk id="18" creationId="{2D23E6CE-0926-3857-E42A-4DF030BC2E19}"/>
          </ac:spMkLst>
        </pc:spChg>
        <pc:grpChg chg="add mod ord">
          <ac:chgData name="R H" userId="7863155b6774aad0" providerId="LiveId" clId="{6ED6BE75-2E95-4D5A-930C-B8BF31990486}" dt="2023-05-09T00:43:02.435" v="19467" actId="167"/>
          <ac:grpSpMkLst>
            <pc:docMk/>
            <pc:sldMk cId="792452523" sldId="269"/>
            <ac:grpSpMk id="6" creationId="{1DBBF724-0DB5-5C31-7444-4162A9ED9F79}"/>
          </ac:grpSpMkLst>
        </pc:grpChg>
        <pc:grpChg chg="add mod ord">
          <ac:chgData name="R H" userId="7863155b6774aad0" providerId="LiveId" clId="{6ED6BE75-2E95-4D5A-930C-B8BF31990486}" dt="2023-05-09T00:44:00.230" v="19481" actId="167"/>
          <ac:grpSpMkLst>
            <pc:docMk/>
            <pc:sldMk cId="792452523" sldId="269"/>
            <ac:grpSpMk id="9" creationId="{4B8EE9D8-715B-093F-5A39-00A0C19317F3}"/>
          </ac:grpSpMkLst>
        </pc:grpChg>
        <pc:grpChg chg="add mod ord">
          <ac:chgData name="R H" userId="7863155b6774aad0" providerId="LiveId" clId="{6ED6BE75-2E95-4D5A-930C-B8BF31990486}" dt="2023-05-09T00:45:09.257" v="19498" actId="167"/>
          <ac:grpSpMkLst>
            <pc:docMk/>
            <pc:sldMk cId="792452523" sldId="269"/>
            <ac:grpSpMk id="13" creationId="{F073B03B-770D-D9EF-656A-8275DCD9C7C6}"/>
          </ac:grpSpMkLst>
        </pc:grpChg>
        <pc:grpChg chg="add mod ord">
          <ac:chgData name="R H" userId="7863155b6774aad0" providerId="LiveId" clId="{6ED6BE75-2E95-4D5A-930C-B8BF31990486}" dt="2023-05-09T00:45:54.775" v="19509" actId="167"/>
          <ac:grpSpMkLst>
            <pc:docMk/>
            <pc:sldMk cId="792452523" sldId="269"/>
            <ac:grpSpMk id="16" creationId="{179DF479-8A6D-752F-1138-5D312123F99E}"/>
          </ac:grpSpMkLst>
        </pc:grpChg>
        <pc:grpChg chg="del mod">
          <ac:chgData name="R H" userId="7863155b6774aad0" providerId="LiveId" clId="{6ED6BE75-2E95-4D5A-930C-B8BF31990486}" dt="2023-05-09T00:28:52.346" v="17689" actId="165"/>
          <ac:grpSpMkLst>
            <pc:docMk/>
            <pc:sldMk cId="792452523" sldId="269"/>
            <ac:grpSpMk id="19" creationId="{85844558-92A6-D3AE-108B-C2E976AE8D4B}"/>
          </ac:grpSpMkLst>
        </pc:grpChg>
        <pc:grpChg chg="del">
          <ac:chgData name="R H" userId="7863155b6774aad0" providerId="LiveId" clId="{6ED6BE75-2E95-4D5A-930C-B8BF31990486}" dt="2023-05-09T00:28:31.872" v="17687" actId="478"/>
          <ac:grpSpMkLst>
            <pc:docMk/>
            <pc:sldMk cId="792452523" sldId="269"/>
            <ac:grpSpMk id="23" creationId="{EF375601-97B5-104E-AE1E-1D130792F8E4}"/>
          </ac:grpSpMkLst>
        </pc:grpChg>
        <pc:grpChg chg="del">
          <ac:chgData name="R H" userId="7863155b6774aad0" providerId="LiveId" clId="{6ED6BE75-2E95-4D5A-930C-B8BF31990486}" dt="2023-05-09T00:28:31.872" v="17687" actId="478"/>
          <ac:grpSpMkLst>
            <pc:docMk/>
            <pc:sldMk cId="792452523" sldId="269"/>
            <ac:grpSpMk id="29" creationId="{EF857149-E0D8-1420-C422-77560E37F517}"/>
          </ac:grpSpMkLst>
        </pc:grpChg>
        <pc:picChg chg="add mod">
          <ac:chgData name="R H" userId="7863155b6774aad0" providerId="LiveId" clId="{6ED6BE75-2E95-4D5A-930C-B8BF31990486}" dt="2023-05-10T01:57:18.918" v="28026"/>
          <ac:picMkLst>
            <pc:docMk/>
            <pc:sldMk cId="792452523" sldId="269"/>
            <ac:picMk id="17" creationId="{512C479A-DAC8-F2BA-F9C3-60D01CDD23BF}"/>
          </ac:picMkLst>
        </pc:picChg>
        <pc:picChg chg="del">
          <ac:chgData name="R H" userId="7863155b6774aad0" providerId="LiveId" clId="{6ED6BE75-2E95-4D5A-930C-B8BF31990486}" dt="2023-05-10T01:57:06.098" v="28023" actId="478"/>
          <ac:picMkLst>
            <pc:docMk/>
            <pc:sldMk cId="792452523" sldId="269"/>
            <ac:picMk id="7170" creationId="{E83CCE5A-C518-5D06-996F-A4050C34D0C3}"/>
          </ac:picMkLst>
        </pc:picChg>
      </pc:sldChg>
      <pc:sldChg chg="addSp delSp modSp add del mod modTransition delAnim modAnim modNotesTx">
        <pc:chgData name="R H" userId="7863155b6774aad0" providerId="LiveId" clId="{6ED6BE75-2E95-4D5A-930C-B8BF31990486}" dt="2023-05-10T02:02:37.522" v="28181" actId="20577"/>
        <pc:sldMkLst>
          <pc:docMk/>
          <pc:sldMk cId="2947331828" sldId="270"/>
        </pc:sldMkLst>
        <pc:spChg chg="mod ord">
          <ac:chgData name="R H" userId="7863155b6774aad0" providerId="LiveId" clId="{6ED6BE75-2E95-4D5A-930C-B8BF31990486}" dt="2023-05-09T00:49:47.310" v="19603" actId="14100"/>
          <ac:spMkLst>
            <pc:docMk/>
            <pc:sldMk cId="2947331828" sldId="270"/>
            <ac:spMk id="3" creationId="{E44ED185-A556-AFE3-0D26-0E836674E272}"/>
          </ac:spMkLst>
        </pc:spChg>
        <pc:spChg chg="mod topLvl">
          <ac:chgData name="R H" userId="7863155b6774aad0" providerId="LiveId" clId="{6ED6BE75-2E95-4D5A-930C-B8BF31990486}" dt="2023-05-10T01:59:55.862" v="28058" actId="164"/>
          <ac:spMkLst>
            <pc:docMk/>
            <pc:sldMk cId="2947331828" sldId="270"/>
            <ac:spMk id="14" creationId="{5C0F18DA-CCDC-5095-CF35-93C141B2B4A5}"/>
          </ac:spMkLst>
        </pc:spChg>
        <pc:spChg chg="mod topLvl">
          <ac:chgData name="R H" userId="7863155b6774aad0" providerId="LiveId" clId="{6ED6BE75-2E95-4D5A-930C-B8BF31990486}" dt="2023-05-10T01:59:55.862" v="28058" actId="164"/>
          <ac:spMkLst>
            <pc:docMk/>
            <pc:sldMk cId="2947331828" sldId="270"/>
            <ac:spMk id="15" creationId="{D888BEEB-FABA-E262-0825-A30020DF8F9B}"/>
          </ac:spMkLst>
        </pc:spChg>
        <pc:spChg chg="add del">
          <ac:chgData name="R H" userId="7863155b6774aad0" providerId="LiveId" clId="{6ED6BE75-2E95-4D5A-930C-B8BF31990486}" dt="2023-05-09T00:55:37.678" v="19977"/>
          <ac:spMkLst>
            <pc:docMk/>
            <pc:sldMk cId="2947331828" sldId="270"/>
            <ac:spMk id="17" creationId="{2959710B-5496-7251-74DD-DE222C006CDB}"/>
          </ac:spMkLst>
        </pc:spChg>
        <pc:spChg chg="add mod">
          <ac:chgData name="R H" userId="7863155b6774aad0" providerId="LiveId" clId="{6ED6BE75-2E95-4D5A-930C-B8BF31990486}" dt="2023-05-10T01:59:55.862" v="28058" actId="164"/>
          <ac:spMkLst>
            <pc:docMk/>
            <pc:sldMk cId="2947331828" sldId="270"/>
            <ac:spMk id="19" creationId="{C8A0E616-ACB6-0F3E-3944-6F4655CE9DF1}"/>
          </ac:spMkLst>
        </pc:spChg>
        <pc:grpChg chg="del">
          <ac:chgData name="R H" userId="7863155b6774aad0" providerId="LiveId" clId="{6ED6BE75-2E95-4D5A-930C-B8BF31990486}" dt="2023-05-09T00:47:56.888" v="19521" actId="478"/>
          <ac:grpSpMkLst>
            <pc:docMk/>
            <pc:sldMk cId="2947331828" sldId="270"/>
            <ac:grpSpMk id="6" creationId="{1DBBF724-0DB5-5C31-7444-4162A9ED9F79}"/>
          </ac:grpSpMkLst>
        </pc:grpChg>
        <pc:grpChg chg="del">
          <ac:chgData name="R H" userId="7863155b6774aad0" providerId="LiveId" clId="{6ED6BE75-2E95-4D5A-930C-B8BF31990486}" dt="2023-05-09T00:47:58.564" v="19522" actId="478"/>
          <ac:grpSpMkLst>
            <pc:docMk/>
            <pc:sldMk cId="2947331828" sldId="270"/>
            <ac:grpSpMk id="9" creationId="{4B8EE9D8-715B-093F-5A39-00A0C19317F3}"/>
          </ac:grpSpMkLst>
        </pc:grpChg>
        <pc:grpChg chg="del">
          <ac:chgData name="R H" userId="7863155b6774aad0" providerId="LiveId" clId="{6ED6BE75-2E95-4D5A-930C-B8BF31990486}" dt="2023-05-09T00:48:00.387" v="19523" actId="478"/>
          <ac:grpSpMkLst>
            <pc:docMk/>
            <pc:sldMk cId="2947331828" sldId="270"/>
            <ac:grpSpMk id="13" creationId="{F073B03B-770D-D9EF-656A-8275DCD9C7C6}"/>
          </ac:grpSpMkLst>
        </pc:grpChg>
        <pc:grpChg chg="del mod">
          <ac:chgData name="R H" userId="7863155b6774aad0" providerId="LiveId" clId="{6ED6BE75-2E95-4D5A-930C-B8BF31990486}" dt="2023-05-09T00:51:42.735" v="19604" actId="165"/>
          <ac:grpSpMkLst>
            <pc:docMk/>
            <pc:sldMk cId="2947331828" sldId="270"/>
            <ac:grpSpMk id="16" creationId="{179DF479-8A6D-752F-1138-5D312123F99E}"/>
          </ac:grpSpMkLst>
        </pc:grpChg>
        <pc:grpChg chg="add mod ord">
          <ac:chgData name="R H" userId="7863155b6774aad0" providerId="LiveId" clId="{6ED6BE75-2E95-4D5A-930C-B8BF31990486}" dt="2023-05-10T02:00:00.954" v="28059" actId="167"/>
          <ac:grpSpMkLst>
            <pc:docMk/>
            <pc:sldMk cId="2947331828" sldId="270"/>
            <ac:grpSpMk id="20" creationId="{E54E9C84-6650-E64B-D213-3F4CD5B92126}"/>
          </ac:grpSpMkLst>
        </pc:grpChg>
        <pc:picChg chg="del">
          <ac:chgData name="R H" userId="7863155b6774aad0" providerId="LiveId" clId="{6ED6BE75-2E95-4D5A-930C-B8BF31990486}" dt="2023-05-09T00:47:45.765" v="19519" actId="478"/>
          <ac:picMkLst>
            <pc:docMk/>
            <pc:sldMk cId="2947331828" sldId="270"/>
            <ac:picMk id="7170" creationId="{E83CCE5A-C518-5D06-996F-A4050C34D0C3}"/>
          </ac:picMkLst>
        </pc:picChg>
        <pc:picChg chg="add mod">
          <ac:chgData name="R H" userId="7863155b6774aad0" providerId="LiveId" clId="{6ED6BE75-2E95-4D5A-930C-B8BF31990486}" dt="2023-05-09T00:56:43.408" v="19987" actId="14100"/>
          <ac:picMkLst>
            <pc:docMk/>
            <pc:sldMk cId="2947331828" sldId="270"/>
            <ac:picMk id="9220" creationId="{2E1F88AD-693F-C591-03EB-3AE794DC5917}"/>
          </ac:picMkLst>
        </pc:picChg>
        <pc:picChg chg="add mod">
          <ac:chgData name="R H" userId="7863155b6774aad0" providerId="LiveId" clId="{6ED6BE75-2E95-4D5A-930C-B8BF31990486}" dt="2023-05-10T02:00:45.784" v="28066" actId="14100"/>
          <ac:picMkLst>
            <pc:docMk/>
            <pc:sldMk cId="2947331828" sldId="270"/>
            <ac:picMk id="9222" creationId="{3136FE79-2FDE-7554-1DDB-798597FEEECC}"/>
          </ac:picMkLst>
        </pc:picChg>
      </pc:sldChg>
      <pc:sldChg chg="new del modNotesTx">
        <pc:chgData name="R H" userId="7863155b6774aad0" providerId="LiveId" clId="{6ED6BE75-2E95-4D5A-930C-B8BF31990486}" dt="2023-05-10T01:43:42.655" v="27052" actId="47"/>
        <pc:sldMkLst>
          <pc:docMk/>
          <pc:sldMk cId="895963038" sldId="271"/>
        </pc:sldMkLst>
      </pc:sldChg>
      <pc:sldChg chg="add modAnim modNotesTx">
        <pc:chgData name="R H" userId="7863155b6774aad0" providerId="LiveId" clId="{6ED6BE75-2E95-4D5A-930C-B8BF31990486}" dt="2023-05-10T22:20:51.077" v="29583" actId="20577"/>
        <pc:sldMkLst>
          <pc:docMk/>
          <pc:sldMk cId="1727431267" sldId="283"/>
        </pc:sldMkLst>
      </pc:sldChg>
      <pc:sldMasterChg chg="modSp modSldLayout">
        <pc:chgData name="R H" userId="7863155b6774aad0" providerId="LiveId" clId="{6ED6BE75-2E95-4D5A-930C-B8BF31990486}" dt="2023-05-01T21:37:58.541" v="1"/>
        <pc:sldMasterMkLst>
          <pc:docMk/>
          <pc:sldMasterMk cId="434004315" sldId="2147483648"/>
        </pc:sldMasterMkLst>
        <pc:spChg chg="mod">
          <ac:chgData name="R H" userId="7863155b6774aad0" providerId="LiveId" clId="{6ED6BE75-2E95-4D5A-930C-B8BF31990486}" dt="2023-05-01T21:37:58.541" v="1"/>
          <ac:spMkLst>
            <pc:docMk/>
            <pc:sldMasterMk cId="434004315" sldId="2147483648"/>
            <ac:spMk id="2" creationId="{71BE1168-3F47-272D-2161-9D8F07B549F5}"/>
          </ac:spMkLst>
        </pc:spChg>
        <pc:spChg chg="mod">
          <ac:chgData name="R H" userId="7863155b6774aad0" providerId="LiveId" clId="{6ED6BE75-2E95-4D5A-930C-B8BF31990486}" dt="2023-05-01T21:37:58.541" v="1"/>
          <ac:spMkLst>
            <pc:docMk/>
            <pc:sldMasterMk cId="434004315" sldId="2147483648"/>
            <ac:spMk id="3" creationId="{B39BB663-BAA3-D843-083F-6242CE8B7453}"/>
          </ac:spMkLst>
        </pc:spChg>
        <pc:spChg chg="mod">
          <ac:chgData name="R H" userId="7863155b6774aad0" providerId="LiveId" clId="{6ED6BE75-2E95-4D5A-930C-B8BF31990486}" dt="2023-05-01T21:37:58.541" v="1"/>
          <ac:spMkLst>
            <pc:docMk/>
            <pc:sldMasterMk cId="434004315" sldId="2147483648"/>
            <ac:spMk id="4" creationId="{21EA3669-8F9B-10A9-BF8E-66C2BDE0233C}"/>
          </ac:spMkLst>
        </pc:spChg>
        <pc:spChg chg="mod">
          <ac:chgData name="R H" userId="7863155b6774aad0" providerId="LiveId" clId="{6ED6BE75-2E95-4D5A-930C-B8BF31990486}" dt="2023-05-01T21:37:58.541" v="1"/>
          <ac:spMkLst>
            <pc:docMk/>
            <pc:sldMasterMk cId="434004315" sldId="2147483648"/>
            <ac:spMk id="5" creationId="{C3589F14-C346-4FA0-7A44-55D5EBEF3D60}"/>
          </ac:spMkLst>
        </pc:spChg>
        <pc:spChg chg="mod">
          <ac:chgData name="R H" userId="7863155b6774aad0" providerId="LiveId" clId="{6ED6BE75-2E95-4D5A-930C-B8BF31990486}" dt="2023-05-01T21:37:58.541" v="1"/>
          <ac:spMkLst>
            <pc:docMk/>
            <pc:sldMasterMk cId="434004315" sldId="2147483648"/>
            <ac:spMk id="6" creationId="{082C96B4-4885-7327-D026-D1DB5D31E461}"/>
          </ac:spMkLst>
        </pc:spChg>
        <pc:sldLayoutChg chg="modSp">
          <pc:chgData name="R H" userId="7863155b6774aad0" providerId="LiveId" clId="{6ED6BE75-2E95-4D5A-930C-B8BF31990486}" dt="2023-05-01T21:37:58.541" v="1"/>
          <pc:sldLayoutMkLst>
            <pc:docMk/>
            <pc:sldMasterMk cId="434004315" sldId="2147483648"/>
            <pc:sldLayoutMk cId="2060663215" sldId="2147483649"/>
          </pc:sldLayoutMkLst>
          <pc:spChg chg="mod">
            <ac:chgData name="R H" userId="7863155b6774aad0" providerId="LiveId" clId="{6ED6BE75-2E95-4D5A-930C-B8BF31990486}" dt="2023-05-01T21:37:58.541" v="1"/>
            <ac:spMkLst>
              <pc:docMk/>
              <pc:sldMasterMk cId="434004315" sldId="2147483648"/>
              <pc:sldLayoutMk cId="2060663215" sldId="2147483649"/>
              <ac:spMk id="2" creationId="{1E7EE70F-E078-8049-BF65-1ACADCA65294}"/>
            </ac:spMkLst>
          </pc:spChg>
          <pc:spChg chg="mod">
            <ac:chgData name="R H" userId="7863155b6774aad0" providerId="LiveId" clId="{6ED6BE75-2E95-4D5A-930C-B8BF31990486}" dt="2023-05-01T21:37:58.541" v="1"/>
            <ac:spMkLst>
              <pc:docMk/>
              <pc:sldMasterMk cId="434004315" sldId="2147483648"/>
              <pc:sldLayoutMk cId="2060663215" sldId="2147483649"/>
              <ac:spMk id="3" creationId="{C1191A23-0D8B-0703-6159-D2108856F10D}"/>
            </ac:spMkLst>
          </pc:spChg>
        </pc:sldLayoutChg>
        <pc:sldLayoutChg chg="modSp">
          <pc:chgData name="R H" userId="7863155b6774aad0" providerId="LiveId" clId="{6ED6BE75-2E95-4D5A-930C-B8BF31990486}" dt="2023-05-01T21:37:58.541" v="1"/>
          <pc:sldLayoutMkLst>
            <pc:docMk/>
            <pc:sldMasterMk cId="434004315" sldId="2147483648"/>
            <pc:sldLayoutMk cId="3554226371" sldId="2147483651"/>
          </pc:sldLayoutMkLst>
          <pc:spChg chg="mod">
            <ac:chgData name="R H" userId="7863155b6774aad0" providerId="LiveId" clId="{6ED6BE75-2E95-4D5A-930C-B8BF31990486}" dt="2023-05-01T21:37:58.541" v="1"/>
            <ac:spMkLst>
              <pc:docMk/>
              <pc:sldMasterMk cId="434004315" sldId="2147483648"/>
              <pc:sldLayoutMk cId="3554226371" sldId="2147483651"/>
              <ac:spMk id="2" creationId="{2D58D8E6-0FD5-7F94-8003-5E1E7B9AD628}"/>
            </ac:spMkLst>
          </pc:spChg>
          <pc:spChg chg="mod">
            <ac:chgData name="R H" userId="7863155b6774aad0" providerId="LiveId" clId="{6ED6BE75-2E95-4D5A-930C-B8BF31990486}" dt="2023-05-01T21:37:58.541" v="1"/>
            <ac:spMkLst>
              <pc:docMk/>
              <pc:sldMasterMk cId="434004315" sldId="2147483648"/>
              <pc:sldLayoutMk cId="3554226371" sldId="2147483651"/>
              <ac:spMk id="3" creationId="{7D90C09D-D550-AC97-92BE-E9AD21EA8A5E}"/>
            </ac:spMkLst>
          </pc:spChg>
        </pc:sldLayoutChg>
        <pc:sldLayoutChg chg="modSp">
          <pc:chgData name="R H" userId="7863155b6774aad0" providerId="LiveId" clId="{6ED6BE75-2E95-4D5A-930C-B8BF31990486}" dt="2023-05-01T21:37:58.541" v="1"/>
          <pc:sldLayoutMkLst>
            <pc:docMk/>
            <pc:sldMasterMk cId="434004315" sldId="2147483648"/>
            <pc:sldLayoutMk cId="3516450266" sldId="2147483652"/>
          </pc:sldLayoutMkLst>
          <pc:spChg chg="mod">
            <ac:chgData name="R H" userId="7863155b6774aad0" providerId="LiveId" clId="{6ED6BE75-2E95-4D5A-930C-B8BF31990486}" dt="2023-05-01T21:37:58.541" v="1"/>
            <ac:spMkLst>
              <pc:docMk/>
              <pc:sldMasterMk cId="434004315" sldId="2147483648"/>
              <pc:sldLayoutMk cId="3516450266" sldId="2147483652"/>
              <ac:spMk id="3" creationId="{CA030ACE-F639-B153-0964-3FD9BF2CFF3C}"/>
            </ac:spMkLst>
          </pc:spChg>
          <pc:spChg chg="mod">
            <ac:chgData name="R H" userId="7863155b6774aad0" providerId="LiveId" clId="{6ED6BE75-2E95-4D5A-930C-B8BF31990486}" dt="2023-05-01T21:37:58.541" v="1"/>
            <ac:spMkLst>
              <pc:docMk/>
              <pc:sldMasterMk cId="434004315" sldId="2147483648"/>
              <pc:sldLayoutMk cId="3516450266" sldId="2147483652"/>
              <ac:spMk id="4" creationId="{C6D01021-720D-C494-BB40-4732919AADA9}"/>
            </ac:spMkLst>
          </pc:spChg>
        </pc:sldLayoutChg>
        <pc:sldLayoutChg chg="modSp">
          <pc:chgData name="R H" userId="7863155b6774aad0" providerId="LiveId" clId="{6ED6BE75-2E95-4D5A-930C-B8BF31990486}" dt="2023-05-01T21:37:58.541" v="1"/>
          <pc:sldLayoutMkLst>
            <pc:docMk/>
            <pc:sldMasterMk cId="434004315" sldId="2147483648"/>
            <pc:sldLayoutMk cId="2043286178" sldId="2147483653"/>
          </pc:sldLayoutMkLst>
          <pc:spChg chg="mod">
            <ac:chgData name="R H" userId="7863155b6774aad0" providerId="LiveId" clId="{6ED6BE75-2E95-4D5A-930C-B8BF31990486}" dt="2023-05-01T21:37:58.541" v="1"/>
            <ac:spMkLst>
              <pc:docMk/>
              <pc:sldMasterMk cId="434004315" sldId="2147483648"/>
              <pc:sldLayoutMk cId="2043286178" sldId="2147483653"/>
              <ac:spMk id="2" creationId="{D6866004-9514-5650-D8B7-5E6110C9CBF7}"/>
            </ac:spMkLst>
          </pc:spChg>
          <pc:spChg chg="mod">
            <ac:chgData name="R H" userId="7863155b6774aad0" providerId="LiveId" clId="{6ED6BE75-2E95-4D5A-930C-B8BF31990486}" dt="2023-05-01T21:37:58.541" v="1"/>
            <ac:spMkLst>
              <pc:docMk/>
              <pc:sldMasterMk cId="434004315" sldId="2147483648"/>
              <pc:sldLayoutMk cId="2043286178" sldId="2147483653"/>
              <ac:spMk id="3" creationId="{B5B7571B-E145-9C9D-899E-E99476CFD456}"/>
            </ac:spMkLst>
          </pc:spChg>
          <pc:spChg chg="mod">
            <ac:chgData name="R H" userId="7863155b6774aad0" providerId="LiveId" clId="{6ED6BE75-2E95-4D5A-930C-B8BF31990486}" dt="2023-05-01T21:37:58.541" v="1"/>
            <ac:spMkLst>
              <pc:docMk/>
              <pc:sldMasterMk cId="434004315" sldId="2147483648"/>
              <pc:sldLayoutMk cId="2043286178" sldId="2147483653"/>
              <ac:spMk id="4" creationId="{2BA020D1-418E-67B0-3550-00825A3EC389}"/>
            </ac:spMkLst>
          </pc:spChg>
          <pc:spChg chg="mod">
            <ac:chgData name="R H" userId="7863155b6774aad0" providerId="LiveId" clId="{6ED6BE75-2E95-4D5A-930C-B8BF31990486}" dt="2023-05-01T21:37:58.541" v="1"/>
            <ac:spMkLst>
              <pc:docMk/>
              <pc:sldMasterMk cId="434004315" sldId="2147483648"/>
              <pc:sldLayoutMk cId="2043286178" sldId="2147483653"/>
              <ac:spMk id="5" creationId="{C53A1C79-A7F2-16AE-7150-4E4D3EB8FBB6}"/>
            </ac:spMkLst>
          </pc:spChg>
          <pc:spChg chg="mod">
            <ac:chgData name="R H" userId="7863155b6774aad0" providerId="LiveId" clId="{6ED6BE75-2E95-4D5A-930C-B8BF31990486}" dt="2023-05-01T21:37:58.541" v="1"/>
            <ac:spMkLst>
              <pc:docMk/>
              <pc:sldMasterMk cId="434004315" sldId="2147483648"/>
              <pc:sldLayoutMk cId="2043286178" sldId="2147483653"/>
              <ac:spMk id="6" creationId="{836B76A4-3C7B-E6C3-C923-18813B6755B6}"/>
            </ac:spMkLst>
          </pc:spChg>
        </pc:sldLayoutChg>
        <pc:sldLayoutChg chg="modSp">
          <pc:chgData name="R H" userId="7863155b6774aad0" providerId="LiveId" clId="{6ED6BE75-2E95-4D5A-930C-B8BF31990486}" dt="2023-05-01T21:37:58.541" v="1"/>
          <pc:sldLayoutMkLst>
            <pc:docMk/>
            <pc:sldMasterMk cId="434004315" sldId="2147483648"/>
            <pc:sldLayoutMk cId="2237037451" sldId="2147483656"/>
          </pc:sldLayoutMkLst>
          <pc:spChg chg="mod">
            <ac:chgData name="R H" userId="7863155b6774aad0" providerId="LiveId" clId="{6ED6BE75-2E95-4D5A-930C-B8BF31990486}" dt="2023-05-01T21:37:58.541" v="1"/>
            <ac:spMkLst>
              <pc:docMk/>
              <pc:sldMasterMk cId="434004315" sldId="2147483648"/>
              <pc:sldLayoutMk cId="2237037451" sldId="2147483656"/>
              <ac:spMk id="2" creationId="{37F5F04E-5616-1421-CBD5-F002DD323D35}"/>
            </ac:spMkLst>
          </pc:spChg>
          <pc:spChg chg="mod">
            <ac:chgData name="R H" userId="7863155b6774aad0" providerId="LiveId" clId="{6ED6BE75-2E95-4D5A-930C-B8BF31990486}" dt="2023-05-01T21:37:58.541" v="1"/>
            <ac:spMkLst>
              <pc:docMk/>
              <pc:sldMasterMk cId="434004315" sldId="2147483648"/>
              <pc:sldLayoutMk cId="2237037451" sldId="2147483656"/>
              <ac:spMk id="3" creationId="{9E4F2807-8F78-1829-1805-87FDC5AA6616}"/>
            </ac:spMkLst>
          </pc:spChg>
          <pc:spChg chg="mod">
            <ac:chgData name="R H" userId="7863155b6774aad0" providerId="LiveId" clId="{6ED6BE75-2E95-4D5A-930C-B8BF31990486}" dt="2023-05-01T21:37:58.541" v="1"/>
            <ac:spMkLst>
              <pc:docMk/>
              <pc:sldMasterMk cId="434004315" sldId="2147483648"/>
              <pc:sldLayoutMk cId="2237037451" sldId="2147483656"/>
              <ac:spMk id="4" creationId="{4B2AFBDE-41EE-9E31-4572-E05639D1CA9F}"/>
            </ac:spMkLst>
          </pc:spChg>
        </pc:sldLayoutChg>
        <pc:sldLayoutChg chg="modSp">
          <pc:chgData name="R H" userId="7863155b6774aad0" providerId="LiveId" clId="{6ED6BE75-2E95-4D5A-930C-B8BF31990486}" dt="2023-05-01T21:37:58.541" v="1"/>
          <pc:sldLayoutMkLst>
            <pc:docMk/>
            <pc:sldMasterMk cId="434004315" sldId="2147483648"/>
            <pc:sldLayoutMk cId="1688341520" sldId="2147483657"/>
          </pc:sldLayoutMkLst>
          <pc:spChg chg="mod">
            <ac:chgData name="R H" userId="7863155b6774aad0" providerId="LiveId" clId="{6ED6BE75-2E95-4D5A-930C-B8BF31990486}" dt="2023-05-01T21:37:58.541" v="1"/>
            <ac:spMkLst>
              <pc:docMk/>
              <pc:sldMasterMk cId="434004315" sldId="2147483648"/>
              <pc:sldLayoutMk cId="1688341520" sldId="2147483657"/>
              <ac:spMk id="2" creationId="{61344348-BC86-D70A-ACA2-5EC433D73316}"/>
            </ac:spMkLst>
          </pc:spChg>
          <pc:spChg chg="mod">
            <ac:chgData name="R H" userId="7863155b6774aad0" providerId="LiveId" clId="{6ED6BE75-2E95-4D5A-930C-B8BF31990486}" dt="2023-05-01T21:37:58.541" v="1"/>
            <ac:spMkLst>
              <pc:docMk/>
              <pc:sldMasterMk cId="434004315" sldId="2147483648"/>
              <pc:sldLayoutMk cId="1688341520" sldId="2147483657"/>
              <ac:spMk id="3" creationId="{CA09BBEC-A829-9506-8F6A-D19F594B836C}"/>
            </ac:spMkLst>
          </pc:spChg>
          <pc:spChg chg="mod">
            <ac:chgData name="R H" userId="7863155b6774aad0" providerId="LiveId" clId="{6ED6BE75-2E95-4D5A-930C-B8BF31990486}" dt="2023-05-01T21:37:58.541" v="1"/>
            <ac:spMkLst>
              <pc:docMk/>
              <pc:sldMasterMk cId="434004315" sldId="2147483648"/>
              <pc:sldLayoutMk cId="1688341520" sldId="2147483657"/>
              <ac:spMk id="4" creationId="{D685720B-B2FF-AF21-6394-0BCAA7A8B3C2}"/>
            </ac:spMkLst>
          </pc:spChg>
        </pc:sldLayoutChg>
        <pc:sldLayoutChg chg="modSp">
          <pc:chgData name="R H" userId="7863155b6774aad0" providerId="LiveId" clId="{6ED6BE75-2E95-4D5A-930C-B8BF31990486}" dt="2023-05-01T21:37:58.541" v="1"/>
          <pc:sldLayoutMkLst>
            <pc:docMk/>
            <pc:sldMasterMk cId="434004315" sldId="2147483648"/>
            <pc:sldLayoutMk cId="3153714598" sldId="2147483659"/>
          </pc:sldLayoutMkLst>
          <pc:spChg chg="mod">
            <ac:chgData name="R H" userId="7863155b6774aad0" providerId="LiveId" clId="{6ED6BE75-2E95-4D5A-930C-B8BF31990486}" dt="2023-05-01T21:37:58.541" v="1"/>
            <ac:spMkLst>
              <pc:docMk/>
              <pc:sldMasterMk cId="434004315" sldId="2147483648"/>
              <pc:sldLayoutMk cId="3153714598" sldId="2147483659"/>
              <ac:spMk id="2" creationId="{EAA79374-3E2E-F322-6DF5-34E26043DCFC}"/>
            </ac:spMkLst>
          </pc:spChg>
          <pc:spChg chg="mod">
            <ac:chgData name="R H" userId="7863155b6774aad0" providerId="LiveId" clId="{6ED6BE75-2E95-4D5A-930C-B8BF31990486}" dt="2023-05-01T21:37:58.541" v="1"/>
            <ac:spMkLst>
              <pc:docMk/>
              <pc:sldMasterMk cId="434004315" sldId="2147483648"/>
              <pc:sldLayoutMk cId="3153714598" sldId="2147483659"/>
              <ac:spMk id="3" creationId="{916C82A6-0217-8399-616D-CD3B16076CE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ACB4D-3D49-4CAF-817D-6B34C0577CEB}" type="datetimeFigureOut">
              <a:rPr lang="en-US" smtClean="0"/>
              <a:t>5/10/2023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C48E1-0FDE-4B24-AD5D-DBC0718A3A33}" type="slidenum">
              <a:rPr lang="en-US" smtClean="0"/>
              <a:t>‹#›</a:t>
            </a:fld>
            <a:endParaRPr lang="en-US"/>
          </a:p>
        </p:txBody>
      </p:sp>
    </p:spTree>
    <p:extLst>
      <p:ext uri="{BB962C8B-B14F-4D97-AF65-F5344CB8AC3E}">
        <p14:creationId xmlns:p14="http://schemas.microsoft.com/office/powerpoint/2010/main" val="283323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prophet Micah begins his ministry during a time of great economic and material prosperity.  But the downside was that it gave rise to spiritual complacency and greed and injustice. Despite the reformations of several good kings, idolatry also continued to be a problem. And as we noted in our last class, the evidence is clear that God’s patience w/His people is wearing thin – something is going to have to be done. And so, Micah, along w/his contemporary Isaiah, exposes both the problems as well as the solution, and the solution can even be divided into what would be temporary and a more permanent solution. The temporary solution is they have a future captivity to look forward to that will not be very pleasant, but it will fix some of the short-term issues they’re dealing with. But the longer-term solution will come in the form of that seed that has been promised since Gen 3:15. And so, it’s important to note that the prophets are not solely negative in their addresses – they also offer a lot of hope. And Micah is no different</a:t>
            </a:r>
          </a:p>
          <a:p>
            <a:endParaRPr lang="en-US" dirty="0"/>
          </a:p>
          <a:p>
            <a:r>
              <a:rPr lang="en-US" dirty="0"/>
              <a:t>Micah is a name which means, “Who is like…?”, an incomplete sentence, but the purpose of this book is to complete the sentence so that by the time we get to the end, it is clear that the object of that sentence is God. “Who is like God?” Let’s begin drawing that picture from vs. 1.</a:t>
            </a:r>
          </a:p>
        </p:txBody>
      </p:sp>
      <p:sp>
        <p:nvSpPr>
          <p:cNvPr id="4" name="Slide Number Placeholder 3"/>
          <p:cNvSpPr>
            <a:spLocks noGrp="1"/>
          </p:cNvSpPr>
          <p:nvPr>
            <p:ph type="sldNum" sz="quarter" idx="5"/>
          </p:nvPr>
        </p:nvSpPr>
        <p:spPr/>
        <p:txBody>
          <a:bodyPr/>
          <a:lstStyle/>
          <a:p>
            <a:fld id="{B4BC48E1-0FDE-4B24-AD5D-DBC0718A3A33}" type="slidenum">
              <a:rPr lang="en-US" smtClean="0"/>
              <a:t>1</a:t>
            </a:fld>
            <a:endParaRPr lang="en-US"/>
          </a:p>
        </p:txBody>
      </p:sp>
    </p:spTree>
    <p:extLst>
      <p:ext uri="{BB962C8B-B14F-4D97-AF65-F5344CB8AC3E}">
        <p14:creationId xmlns:p14="http://schemas.microsoft.com/office/powerpoint/2010/main" val="302268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B2B2B"/>
                </a:solidFill>
                <a:effectLst/>
                <a:latin typeface="+mn-lt"/>
              </a:rPr>
              <a:t>Modern-day example – sometimes we’ll run across a business w/a name that was designed to capture people’s attention, while at the same time effectively communicating what their business is about.</a:t>
            </a:r>
          </a:p>
          <a:p>
            <a:endParaRPr lang="en-US" b="0" i="0" dirty="0">
              <a:solidFill>
                <a:srgbClr val="2B2B2B"/>
              </a:solidFill>
              <a:effectLst/>
              <a:latin typeface="+mn-lt"/>
            </a:endParaRPr>
          </a:p>
          <a:p>
            <a:r>
              <a:rPr lang="en-US" b="0" i="0" dirty="0">
                <a:solidFill>
                  <a:srgbClr val="2B2B2B"/>
                </a:solidFill>
                <a:effectLst/>
                <a:latin typeface="+mn-lt"/>
              </a:rPr>
              <a:t>.</a:t>
            </a:r>
          </a:p>
          <a:p>
            <a:r>
              <a:rPr lang="en-US" b="0" i="0" dirty="0">
                <a:solidFill>
                  <a:srgbClr val="2B2B2B"/>
                </a:solidFill>
                <a:effectLst/>
                <a:latin typeface="+mn-lt"/>
              </a:rPr>
              <a:t>.</a:t>
            </a:r>
          </a:p>
          <a:p>
            <a:r>
              <a:rPr lang="en-US" b="0" i="0" dirty="0">
                <a:solidFill>
                  <a:srgbClr val="2B2B2B"/>
                </a:solidFill>
                <a:effectLst/>
                <a:latin typeface="+mn-lt"/>
              </a:rPr>
              <a:t>.</a:t>
            </a:r>
          </a:p>
          <a:p>
            <a:endParaRPr lang="en-US" b="0" i="0" dirty="0">
              <a:solidFill>
                <a:srgbClr val="2B2B2B"/>
              </a:solidFill>
              <a:effectLst/>
              <a:latin typeface="+mn-lt"/>
            </a:endParaRPr>
          </a:p>
          <a:p>
            <a:r>
              <a:rPr lang="en-US" b="0" i="0" dirty="0">
                <a:solidFill>
                  <a:srgbClr val="2B2B2B"/>
                </a:solidFill>
                <a:effectLst/>
                <a:latin typeface="+mn-lt"/>
              </a:rPr>
              <a:t>This is what Micah is trying to do in his lamentation, minus the humor, because these would all be nations that Assyria would conqueror, and he’s actually doing its citizens a favor by giving them a heads up. And while the word plays unfortunately get lost in translation, it would have been a memorable thing for the Jews of that day. </a:t>
            </a:r>
            <a:endParaRPr lang="en-US" dirty="0"/>
          </a:p>
        </p:txBody>
      </p:sp>
      <p:sp>
        <p:nvSpPr>
          <p:cNvPr id="4" name="Slide Number Placeholder 3"/>
          <p:cNvSpPr>
            <a:spLocks noGrp="1"/>
          </p:cNvSpPr>
          <p:nvPr>
            <p:ph type="sldNum" sz="quarter" idx="5"/>
          </p:nvPr>
        </p:nvSpPr>
        <p:spPr/>
        <p:txBody>
          <a:bodyPr/>
          <a:lstStyle/>
          <a:p>
            <a:fld id="{B4BC48E1-0FDE-4B24-AD5D-DBC0718A3A33}" type="slidenum">
              <a:rPr lang="en-US" smtClean="0"/>
              <a:t>10</a:t>
            </a:fld>
            <a:endParaRPr lang="en-US"/>
          </a:p>
        </p:txBody>
      </p:sp>
    </p:spTree>
    <p:extLst>
      <p:ext uri="{BB962C8B-B14F-4D97-AF65-F5344CB8AC3E}">
        <p14:creationId xmlns:p14="http://schemas.microsoft.com/office/powerpoint/2010/main" val="149164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 we were to convert these 12 cities and their puns over into English, here is how they might sound (CLICK):</a:t>
            </a:r>
          </a:p>
          <a:p>
            <a:endParaRPr lang="en-US" dirty="0">
              <a:latin typeface="+mn-lt"/>
            </a:endParaRPr>
          </a:p>
          <a:p>
            <a:r>
              <a:rPr lang="en-US" dirty="0">
                <a:latin typeface="+mn-lt"/>
              </a:rPr>
              <a:t>.</a:t>
            </a:r>
          </a:p>
          <a:p>
            <a:r>
              <a:rPr lang="en-US" dirty="0">
                <a:latin typeface="+mn-lt"/>
              </a:rPr>
              <a:t>.</a:t>
            </a:r>
          </a:p>
          <a:p>
            <a:r>
              <a:rPr lang="en-US" dirty="0">
                <a:latin typeface="+mn-lt"/>
              </a:rPr>
              <a:t>.</a:t>
            </a:r>
          </a:p>
          <a:p>
            <a:endParaRPr lang="en-US" dirty="0">
              <a:latin typeface="+mn-lt"/>
            </a:endParaRPr>
          </a:p>
          <a:p>
            <a:r>
              <a:rPr lang="en-US" b="0" i="0" dirty="0">
                <a:solidFill>
                  <a:srgbClr val="2B2B2B"/>
                </a:solidFill>
                <a:effectLst/>
                <a:latin typeface="+mn-lt"/>
              </a:rPr>
              <a:t>A good wordplay catches the eye and often communicates an effective message with wit and humor, but especially so that it will be memorable, and this is the biggest thing to get out of this. </a:t>
            </a:r>
            <a:endParaRPr lang="en-US"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11</a:t>
            </a:fld>
            <a:endParaRPr lang="en-US"/>
          </a:p>
        </p:txBody>
      </p:sp>
    </p:spTree>
    <p:extLst>
      <p:ext uri="{BB962C8B-B14F-4D97-AF65-F5344CB8AC3E}">
        <p14:creationId xmlns:p14="http://schemas.microsoft.com/office/powerpoint/2010/main" val="399371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just walk through them quickly. </a:t>
            </a:r>
          </a:p>
          <a:p>
            <a:endParaRPr lang="en-US" dirty="0"/>
          </a:p>
          <a:p>
            <a:r>
              <a:rPr lang="en-US" b="0" dirty="0"/>
              <a:t>(CLICK) </a:t>
            </a:r>
            <a:r>
              <a:rPr lang="en-US" b="1" dirty="0"/>
              <a:t>Mic 1:10a</a:t>
            </a:r>
            <a:r>
              <a:rPr lang="en-US" dirty="0"/>
              <a:t> – The word “Gath” means “wine press”, but spelled backwards, it sounds like our English word “tell”. The idea may be that the Philistines would have likely rejoiced over Assyria coming through Judah, so it may be that Micah is saying, “I don’t want to see any crocodile tears from you”. Silence would be a more fitting response given the suddenness of the invasion.</a:t>
            </a:r>
          </a:p>
          <a:p>
            <a:endParaRPr lang="en-US" dirty="0"/>
          </a:p>
          <a:p>
            <a:r>
              <a:rPr lang="en-US" b="0" dirty="0"/>
              <a:t>(CLICK) </a:t>
            </a:r>
            <a:r>
              <a:rPr lang="en-US" b="1" dirty="0"/>
              <a:t>Mic 1:10b</a:t>
            </a:r>
            <a:r>
              <a:rPr lang="en-US" dirty="0"/>
              <a:t> – “Beth-le-</a:t>
            </a:r>
            <a:r>
              <a:rPr lang="en-US" dirty="0" err="1"/>
              <a:t>aphrah</a:t>
            </a:r>
            <a:r>
              <a:rPr lang="en-US" dirty="0"/>
              <a:t>” means “house of dust”, and rolling in the dust was a vivid way of express in grief over a humiliating defeat. </a:t>
            </a:r>
          </a:p>
          <a:p>
            <a:endParaRPr lang="en-US" dirty="0"/>
          </a:p>
          <a:p>
            <a:r>
              <a:rPr lang="en-US" b="0" dirty="0"/>
              <a:t>Here, Micah plays on the “sense” of the word (CLICK) – </a:t>
            </a:r>
            <a:r>
              <a:rPr lang="en-US" b="1" dirty="0"/>
              <a:t>Mic 1:11a</a:t>
            </a:r>
            <a:r>
              <a:rPr lang="en-US" dirty="0"/>
              <a:t> – “</a:t>
            </a:r>
            <a:r>
              <a:rPr lang="en-US" dirty="0" err="1"/>
              <a:t>Shaphir</a:t>
            </a:r>
            <a:r>
              <a:rPr lang="en-US" dirty="0"/>
              <a:t>” means “beautiful”. The idea is this town which once prided itself in splendor will go forth captive and stripped in shame.</a:t>
            </a:r>
          </a:p>
          <a:p>
            <a:endParaRPr lang="en-US" dirty="0"/>
          </a:p>
          <a:p>
            <a:r>
              <a:rPr lang="en-US" b="0" dirty="0"/>
              <a:t>(CLICK) </a:t>
            </a:r>
            <a:r>
              <a:rPr lang="en-US" b="1" dirty="0"/>
              <a:t>Mic 1:11b</a:t>
            </a:r>
            <a:r>
              <a:rPr lang="en-US" dirty="0"/>
              <a:t> – “</a:t>
            </a:r>
            <a:r>
              <a:rPr lang="en-US" dirty="0" err="1"/>
              <a:t>Zanaan</a:t>
            </a:r>
            <a:r>
              <a:rPr lang="en-US" dirty="0"/>
              <a:t>” sounds like the Hebrew word for “do not come out”. The idea is that instead of stepping up to the front lines, they will cower behind the walls.</a:t>
            </a:r>
          </a:p>
          <a:p>
            <a:endParaRPr lang="en-US" dirty="0"/>
          </a:p>
          <a:p>
            <a:r>
              <a:rPr lang="en-US" b="0" dirty="0"/>
              <a:t>(CLICK) </a:t>
            </a:r>
            <a:r>
              <a:rPr lang="en-US" b="1" dirty="0"/>
              <a:t>Mic 1:11c</a:t>
            </a:r>
            <a:r>
              <a:rPr lang="en-US" dirty="0"/>
              <a:t> – “Beth-</a:t>
            </a:r>
            <a:r>
              <a:rPr lang="en-US" dirty="0" err="1"/>
              <a:t>ezel</a:t>
            </a:r>
            <a:r>
              <a:rPr lang="en-US" dirty="0"/>
              <a:t>” means “house of taking away”, the idea being that it will have its protection of Judah “taken away” due to being annexed by Assyria.</a:t>
            </a:r>
          </a:p>
          <a:p>
            <a:endParaRPr lang="en-US" dirty="0"/>
          </a:p>
        </p:txBody>
      </p:sp>
      <p:sp>
        <p:nvSpPr>
          <p:cNvPr id="4" name="Slide Number Placeholder 3"/>
          <p:cNvSpPr>
            <a:spLocks noGrp="1"/>
          </p:cNvSpPr>
          <p:nvPr>
            <p:ph type="sldNum" sz="quarter" idx="5"/>
          </p:nvPr>
        </p:nvSpPr>
        <p:spPr/>
        <p:txBody>
          <a:bodyPr/>
          <a:lstStyle/>
          <a:p>
            <a:fld id="{B4BC48E1-0FDE-4B24-AD5D-DBC0718A3A33}" type="slidenum">
              <a:rPr lang="en-US" smtClean="0"/>
              <a:t>12</a:t>
            </a:fld>
            <a:endParaRPr lang="en-US"/>
          </a:p>
        </p:txBody>
      </p:sp>
    </p:spTree>
    <p:extLst>
      <p:ext uri="{BB962C8B-B14F-4D97-AF65-F5344CB8AC3E}">
        <p14:creationId xmlns:p14="http://schemas.microsoft.com/office/powerpoint/2010/main" val="313705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 1:12a</a:t>
            </a:r>
            <a:r>
              <a:rPr lang="en-US" dirty="0"/>
              <a:t> – “</a:t>
            </a:r>
            <a:r>
              <a:rPr lang="en-US" dirty="0" err="1"/>
              <a:t>Maroth</a:t>
            </a:r>
            <a:r>
              <a:rPr lang="en-US" dirty="0"/>
              <a:t>” means bitter – you may recall from the book of Ruth that Naomi asked to be referred to as “Mara” because of her bitterness. The idea seems to be that they were waiting for something good, perhaps military aid from Jerusalem, but the enemy marched right up to the gate of Jerusalem, and so </a:t>
            </a:r>
            <a:r>
              <a:rPr lang="en-US" dirty="0" err="1"/>
              <a:t>Maroth</a:t>
            </a:r>
            <a:r>
              <a:rPr lang="en-US" dirty="0"/>
              <a:t> would not be able to escape the fate of its name.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this is the center of the poem, which ironically happens to be about Jerusalem (CLICK) – </a:t>
            </a:r>
            <a:r>
              <a:rPr lang="en-US" b="1" dirty="0"/>
              <a:t>Mic 1:12b</a:t>
            </a:r>
            <a:r>
              <a:rPr lang="en-US" dirty="0"/>
              <a:t> – “Jerusalem” means “city of peace”, and it was an expected source of strength for the smaller towns in its vicinity. But it will prove impotent when God’s wrath is full because, as we saw in the beginning of the chapter, wrath has come down from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a:t>
            </a:r>
            <a:r>
              <a:rPr lang="en-US" b="1" dirty="0"/>
              <a:t>Mic 1:13</a:t>
            </a:r>
            <a:r>
              <a:rPr lang="en-US" dirty="0"/>
              <a:t> – The Hebrew word “Lachish” sounds like “to the horses” or “team of horses, the horses being racing horses. The irony is that they are commanded to harness their war chariots to racing horses, symbolizing their retreat rather than their fight. Micah says she was “the beginning of sin” – it may be that since she was the first Judean outpost from Egypt, Lachish would receive Egypt’s horses and chariots before anyone else, and would put too much trust in them (something we see alluded to later in the book). And we do know that Lachish’s might was renowned as Sennacherib’s palace reliefs in Nineveh make them prominent, their capture being a great sense of pride.</a:t>
            </a:r>
          </a:p>
          <a:p>
            <a:endParaRPr lang="en-US" dirty="0"/>
          </a:p>
        </p:txBody>
      </p:sp>
      <p:sp>
        <p:nvSpPr>
          <p:cNvPr id="4" name="Slide Number Placeholder 3"/>
          <p:cNvSpPr>
            <a:spLocks noGrp="1"/>
          </p:cNvSpPr>
          <p:nvPr>
            <p:ph type="sldNum" sz="quarter" idx="5"/>
          </p:nvPr>
        </p:nvSpPr>
        <p:spPr/>
        <p:txBody>
          <a:bodyPr/>
          <a:lstStyle/>
          <a:p>
            <a:fld id="{B4BC48E1-0FDE-4B24-AD5D-DBC0718A3A33}" type="slidenum">
              <a:rPr lang="en-US" smtClean="0"/>
              <a:t>13</a:t>
            </a:fld>
            <a:endParaRPr lang="en-US"/>
          </a:p>
        </p:txBody>
      </p:sp>
    </p:spTree>
    <p:extLst>
      <p:ext uri="{BB962C8B-B14F-4D97-AF65-F5344CB8AC3E}">
        <p14:creationId xmlns:p14="http://schemas.microsoft.com/office/powerpoint/2010/main" val="295907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 1:14a</a:t>
            </a:r>
            <a:r>
              <a:rPr lang="en-US" dirty="0"/>
              <a:t> – This is linked to the previous verse – while “Moresheth” means “inheritance”, it sounds like the Hebrew word for “betrothed”. I think the idea is that now that Lachish has been conquered, Judah must now pay tribute to keep Sennacherib from taking anymore cities. She must pay a “dowry” to the city once “betrothed” to them. And this interpretation becomes clearer when your read 2 Kings 18:14-16 and find out that Assyria was in the process of conquering Lachish when Hezekiah decided to pay tribute, cutting off gold from the doors of the temple.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Mic 1:14b</a:t>
            </a:r>
            <a:r>
              <a:rPr lang="en-US" dirty="0"/>
              <a:t> – “Achzib” sounds like “deceptive” or “disappointing”. This area was known for its factories that produced pottery and was a source of financial gain for Judah. The idea seems to be that once they’re overrun by Assyria and its employees are taken captive, Judah’s expectations for financial gain would end in disappointment – no wonder Hezekiah was taking money from the temple!</a:t>
            </a:r>
          </a:p>
          <a:p>
            <a:endParaRPr lang="en-US" dirty="0"/>
          </a:p>
          <a:p>
            <a:r>
              <a:rPr lang="en-US" b="1" dirty="0"/>
              <a:t>Mic 1:15a</a:t>
            </a:r>
            <a:r>
              <a:rPr lang="en-US" dirty="0"/>
              <a:t> – This is the first time Micah mentions a human agent behind Judah’s invasion. The phrase “inhabitant of Mareshah” sounds like the Hebrew word for “conqueror”. God is bringing a conqueror to “Conqueror Town”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Mic 1:15b</a:t>
            </a:r>
            <a:r>
              <a:rPr lang="en-US" dirty="0"/>
              <a:t> – “to </a:t>
            </a:r>
            <a:r>
              <a:rPr lang="en-US" dirty="0" err="1"/>
              <a:t>Adullam</a:t>
            </a:r>
            <a:r>
              <a:rPr lang="en-US" dirty="0"/>
              <a:t>” means “to their yoke”, or “refuge”. The idea is that this town, once known for being a miliary bastion, will once again be a place where people run for refuge, as it once was for David when he fled from Saul. </a:t>
            </a:r>
          </a:p>
          <a:p>
            <a:endParaRPr lang="en-US" dirty="0"/>
          </a:p>
          <a:p>
            <a:r>
              <a:rPr lang="en-US" dirty="0"/>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14</a:t>
            </a:fld>
            <a:endParaRPr lang="en-US"/>
          </a:p>
        </p:txBody>
      </p:sp>
    </p:spTree>
    <p:extLst>
      <p:ext uri="{BB962C8B-B14F-4D97-AF65-F5344CB8AC3E}">
        <p14:creationId xmlns:p14="http://schemas.microsoft.com/office/powerpoint/2010/main" val="234039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having spoken of places he’d known since he was a child being ransacked, Micah urges them to mourn as he was mourning – </a:t>
            </a:r>
            <a:r>
              <a:rPr lang="en-US" b="1" dirty="0"/>
              <a:t>Mic 1:16</a:t>
            </a:r>
            <a:r>
              <a:rPr lang="en-US" dirty="0"/>
              <a:t> – some irony here (CLICK) – God had once rescued them from Egyptians captivity “on eagles’ wings”. Now they’d go into Assyrian captivity as bald as eagles. </a:t>
            </a:r>
          </a:p>
          <a:p>
            <a:endParaRPr lang="en-US" dirty="0"/>
          </a:p>
          <a:p>
            <a:r>
              <a:rPr lang="en-US" dirty="0"/>
              <a:t>The interesting thing about this comparison, though, is that eagles don’t actually go bald. </a:t>
            </a:r>
            <a:r>
              <a:rPr lang="en-US"/>
              <a:t>(CLICK) They </a:t>
            </a:r>
            <a:r>
              <a:rPr lang="en-US" dirty="0"/>
              <a:t>shed their feathers, a process called “molting”. About every 10 years, when its feathers become too heavy and unfit for flying, it rises high in the sky as close to the sun as it can get, heating its plumage, then it flies as fast as it can into the sea for cooling where its old feathers fall off so that new ones start to come up. This seems to be God revealing the motive behind their coming exile. God’s people are going to happen to shed the bad weight, their sinful habits, through the fire of captivity. And just as the eagle goes through a period of weakness through the shedding of its old feathers until its new feathers come, so would God’s people for a time until they could become new – their descendants would go into exile.</a:t>
            </a:r>
          </a:p>
        </p:txBody>
      </p:sp>
      <p:sp>
        <p:nvSpPr>
          <p:cNvPr id="4" name="Slide Number Placeholder 3"/>
          <p:cNvSpPr>
            <a:spLocks noGrp="1"/>
          </p:cNvSpPr>
          <p:nvPr>
            <p:ph type="sldNum" sz="quarter" idx="5"/>
          </p:nvPr>
        </p:nvSpPr>
        <p:spPr/>
        <p:txBody>
          <a:bodyPr/>
          <a:lstStyle/>
          <a:p>
            <a:fld id="{B4BC48E1-0FDE-4B24-AD5D-DBC0718A3A33}" type="slidenum">
              <a:rPr lang="en-US" smtClean="0"/>
              <a:t>15</a:t>
            </a:fld>
            <a:endParaRPr lang="en-US"/>
          </a:p>
        </p:txBody>
      </p:sp>
    </p:spTree>
    <p:extLst>
      <p:ext uri="{BB962C8B-B14F-4D97-AF65-F5344CB8AC3E}">
        <p14:creationId xmlns:p14="http://schemas.microsoft.com/office/powerpoint/2010/main" val="27245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Mic 1:1</a:t>
            </a:r>
            <a:r>
              <a:rPr lang="en-US" sz="1200" dirty="0">
                <a:latin typeface="+mn-lt"/>
              </a:rPr>
              <a:t> – Notice that word “saw” – it’s not just that God gave Him message, there were things Micah </a:t>
            </a:r>
            <a:r>
              <a:rPr lang="en-US" sz="1200" u="sng" dirty="0">
                <a:latin typeface="+mn-lt"/>
              </a:rPr>
              <a:t>saw</a:t>
            </a:r>
            <a:r>
              <a:rPr lang="en-US" sz="1200" dirty="0">
                <a:latin typeface="+mn-lt"/>
              </a:rPr>
              <a:t>. This would suggest part of the prophetic inspiration came by vision. This is why prophets were sometimes referred to as “seers” – God would cause them to “see” things. And what Micah saw was of such magnitude, it needed to be shared:</a:t>
            </a:r>
          </a:p>
          <a:p>
            <a:endParaRPr lang="en-US" sz="1200" b="1" dirty="0">
              <a:latin typeface="+mn-lt"/>
            </a:endParaRPr>
          </a:p>
          <a:p>
            <a:r>
              <a:rPr lang="en-US" sz="1200" b="0" dirty="0">
                <a:latin typeface="+mn-lt"/>
              </a:rPr>
              <a:t>(CLICK) </a:t>
            </a:r>
            <a:r>
              <a:rPr lang="en-US" sz="1200" b="1" dirty="0">
                <a:latin typeface="+mn-lt"/>
              </a:rPr>
              <a:t>Mic 1:2</a:t>
            </a:r>
            <a:r>
              <a:rPr lang="en-US" sz="1200" b="0" dirty="0">
                <a:latin typeface="+mn-lt"/>
              </a:rPr>
              <a:t> </a:t>
            </a:r>
            <a:r>
              <a:rPr lang="en-US" sz="1200" dirty="0">
                <a:latin typeface="+mn-lt"/>
              </a:rPr>
              <a:t>–</a:t>
            </a:r>
            <a:r>
              <a:rPr lang="en-US" sz="1200" b="0" dirty="0">
                <a:latin typeface="+mn-lt"/>
              </a:rPr>
              <a:t> “peoples”, the </a:t>
            </a:r>
            <a:r>
              <a:rPr lang="en-US" sz="1200" dirty="0">
                <a:effectLst/>
                <a:latin typeface="+mn-lt"/>
                <a:ea typeface="Calibri" panose="020F0502020204030204" pitchFamily="34" charset="0"/>
              </a:rPr>
              <a:t>covenant name for Israel is used here. Before giving the specific message about Samaria and Jerusalem, Micah wants the reader to see this pronouncement against the backcloth of world judgment. So, the OT was not just for the Jews – it’s for us, too. </a:t>
            </a:r>
            <a:r>
              <a:rPr lang="en-US" sz="1200" b="0" dirty="0">
                <a:latin typeface="+mn-lt"/>
              </a:rPr>
              <a:t>(CLICK) </a:t>
            </a:r>
            <a:r>
              <a:rPr lang="en-US" sz="1200" dirty="0">
                <a:effectLst/>
                <a:latin typeface="+mn-lt"/>
                <a:ea typeface="Calibri" panose="020F0502020204030204" pitchFamily="34" charset="0"/>
              </a:rPr>
              <a:t>Not as an authoritative law, but for learning – </a:t>
            </a:r>
            <a:r>
              <a:rPr lang="en-US" sz="1200" b="1" dirty="0">
                <a:effectLst/>
                <a:latin typeface="+mn-lt"/>
                <a:ea typeface="Calibri" panose="020F0502020204030204" pitchFamily="34" charset="0"/>
              </a:rPr>
              <a:t>Rom 15:4</a:t>
            </a:r>
            <a:r>
              <a:rPr lang="en-US" sz="1200" dirty="0">
                <a:effectLst/>
                <a:latin typeface="+mn-lt"/>
                <a:ea typeface="Calibri" panose="020F0502020204030204" pitchFamily="34" charset="0"/>
              </a:rPr>
              <a:t> – “</a:t>
            </a:r>
            <a:r>
              <a:rPr lang="en-US" b="0" i="0" dirty="0">
                <a:solidFill>
                  <a:srgbClr val="000000"/>
                </a:solidFill>
                <a:effectLst/>
                <a:latin typeface="+mn-lt"/>
              </a:rPr>
              <a:t>For whatever was written in earlier times was written for our instruction, so that through perseverance and the encouragement of the Scriptures we might have hope.</a:t>
            </a:r>
            <a:r>
              <a:rPr lang="en-US" sz="1200" dirty="0">
                <a:effectLst/>
                <a:latin typeface="+mn-lt"/>
                <a:ea typeface="Calibri" panose="020F0502020204030204" pitchFamily="34" charset="0"/>
              </a:rPr>
              <a:t>” So, Micah’s message is for us, the nations, as well, and the “nations” will appear again in chapters 4 and 5 and at the end of the book. Because Him being not just the God of Israel, but the God of all the world, and given the fact He is going to judge His own people, how much more should </a:t>
            </a:r>
            <a:r>
              <a:rPr lang="en-US" sz="1200" u="sng" dirty="0">
                <a:effectLst/>
                <a:latin typeface="+mn-lt"/>
                <a:ea typeface="Calibri" panose="020F0502020204030204" pitchFamily="34" charset="0"/>
              </a:rPr>
              <a:t>we</a:t>
            </a:r>
            <a:r>
              <a:rPr lang="en-US" sz="1200" dirty="0">
                <a:effectLst/>
                <a:latin typeface="+mn-lt"/>
                <a:ea typeface="Calibri" panose="020F0502020204030204" pitchFamily="34" charset="0"/>
              </a:rPr>
              <a:t> pay attention? Hence why we need to know this book.</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Micah says that the Lord has witnessed some things going on. And so, though in his temple/palace, He is not disconnected from happenings on Earth. He sees and hears everything – this is not good news for sinful man. Because what makes His temple “holy”? </a:t>
            </a:r>
            <a:r>
              <a:rPr lang="en-US" sz="1200" b="0" dirty="0">
                <a:latin typeface="+mn-lt"/>
              </a:rPr>
              <a:t>(CLICK) </a:t>
            </a:r>
            <a:r>
              <a:rPr lang="en-US" sz="1200" dirty="0">
                <a:effectLst/>
                <a:latin typeface="+mn-lt"/>
                <a:ea typeface="Calibri" panose="020F0502020204030204" pitchFamily="34" charset="0"/>
              </a:rPr>
              <a:t>It’s God. Just as He told Moses at the burning bush, “Remove your sandals – you’re standing on holy ground.” And this holy God is witnessing some things going on at his footstool called Earth that is going to provoke a negative response from His heavenly temple.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PRAYER</a:t>
            </a:r>
            <a:endParaRPr lang="en-US" sz="120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2</a:t>
            </a:fld>
            <a:endParaRPr lang="en-US"/>
          </a:p>
        </p:txBody>
      </p:sp>
    </p:spTree>
    <p:extLst>
      <p:ext uri="{BB962C8B-B14F-4D97-AF65-F5344CB8AC3E}">
        <p14:creationId xmlns:p14="http://schemas.microsoft.com/office/powerpoint/2010/main" val="58980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mn-lt"/>
              </a:rPr>
              <a:t>What response? This next scene provides an unforgettable introduction to the question, “Who is like God?” – </a:t>
            </a:r>
            <a:r>
              <a:rPr lang="en-US" b="1" i="0" dirty="0">
                <a:latin typeface="+mn-lt"/>
              </a:rPr>
              <a:t>Mic 1:3</a:t>
            </a:r>
            <a:r>
              <a:rPr lang="en-US" b="0" i="0" dirty="0">
                <a:latin typeface="+mn-lt"/>
              </a:rPr>
              <a:t> – Now, what does it say about God that He has to “come down” to tread on our “high places”? (CLICK) Who is like God? He is transcendent above </a:t>
            </a:r>
            <a:r>
              <a:rPr lang="en-US" b="0" i="0" u="sng" dirty="0">
                <a:latin typeface="+mn-lt"/>
              </a:rPr>
              <a:t>all</a:t>
            </a:r>
            <a:r>
              <a:rPr lang="en-US" b="0" i="0" dirty="0">
                <a:latin typeface="+mn-lt"/>
              </a:rPr>
              <a:t> Creation. The throne from which He descends is the highest of the high places. </a:t>
            </a:r>
          </a:p>
          <a:p>
            <a:endParaRPr lang="en-US" b="0" i="0" dirty="0">
              <a:latin typeface="+mn-lt"/>
            </a:endParaRPr>
          </a:p>
          <a:p>
            <a:r>
              <a:rPr lang="en-US" b="0" i="0" dirty="0">
                <a:latin typeface="+mn-lt"/>
              </a:rPr>
              <a:t>And what’s the effect? (CLICK) </a:t>
            </a:r>
            <a:r>
              <a:rPr lang="en-US" b="1" i="0" dirty="0">
                <a:latin typeface="+mn-lt"/>
              </a:rPr>
              <a:t>Mic 1:4</a:t>
            </a:r>
            <a:r>
              <a:rPr lang="en-US" b="0" i="0" dirty="0">
                <a:latin typeface="+mn-lt"/>
              </a:rPr>
              <a:t> – Now we see language like this all throughout scripture, and it’s generally always symbolic. I would suggest that “mountains” represent everything that is high, and that “valleys” represents everything that is low, and regardless of which it is, it will be thrown into convulsions at God’s very presence. This is nothing less than irresistible power in which the seemingly most enduring elements of our material reality cannot contain His presence. Isaiah saw a similar thing in chapter 6 of his book. When Isaiah saw the Lord sitting on His throne, lofty and exalted, vs. 4 says, “And the foundations of the thresholds trembled at the voice of him who called out…”. </a:t>
            </a:r>
          </a:p>
          <a:p>
            <a:endParaRPr lang="en-US" b="0" i="0" dirty="0">
              <a:latin typeface="+mn-lt"/>
            </a:endParaRPr>
          </a:p>
          <a:p>
            <a:r>
              <a:rPr lang="en-US" b="0" i="0" dirty="0">
                <a:latin typeface="+mn-lt"/>
              </a:rPr>
              <a:t>And so, who </a:t>
            </a:r>
            <a:r>
              <a:rPr lang="en-US" b="0" i="0" u="sng" dirty="0">
                <a:latin typeface="+mn-lt"/>
              </a:rPr>
              <a:t>is</a:t>
            </a:r>
            <a:r>
              <a:rPr lang="en-US" b="0" i="0" dirty="0">
                <a:latin typeface="+mn-lt"/>
              </a:rPr>
              <a:t> like God? Solomon said it this way in (CLICK) </a:t>
            </a:r>
            <a:r>
              <a:rPr lang="en-US" b="1" i="0" dirty="0">
                <a:latin typeface="+mn-lt"/>
              </a:rPr>
              <a:t>2 Chron 2:6</a:t>
            </a:r>
            <a:r>
              <a:rPr lang="en-US" i="0" dirty="0">
                <a:latin typeface="+mn-lt"/>
              </a:rPr>
              <a:t> – “</a:t>
            </a:r>
            <a:r>
              <a:rPr lang="en-US" b="0" i="0" dirty="0">
                <a:solidFill>
                  <a:srgbClr val="000000"/>
                </a:solidFill>
                <a:effectLst/>
                <a:latin typeface="+mn-lt"/>
              </a:rPr>
              <a:t>But who is able to build a house for Him, for the heavens and the highest heavens cannot contain Him? So, who am I, that I should build a house for Him, except to burn incense before Him?</a:t>
            </a:r>
            <a:r>
              <a:rPr lang="en-US" i="0" dirty="0">
                <a:latin typeface="+mn-lt"/>
              </a:rPr>
              <a:t>”</a:t>
            </a:r>
          </a:p>
        </p:txBody>
      </p:sp>
      <p:sp>
        <p:nvSpPr>
          <p:cNvPr id="4" name="Slide Number Placeholder 3"/>
          <p:cNvSpPr>
            <a:spLocks noGrp="1"/>
          </p:cNvSpPr>
          <p:nvPr>
            <p:ph type="sldNum" sz="quarter" idx="5"/>
          </p:nvPr>
        </p:nvSpPr>
        <p:spPr/>
        <p:txBody>
          <a:bodyPr/>
          <a:lstStyle/>
          <a:p>
            <a:fld id="{B4BC48E1-0FDE-4B24-AD5D-DBC0718A3A33}" type="slidenum">
              <a:rPr lang="en-US" smtClean="0"/>
              <a:t>3</a:t>
            </a:fld>
            <a:endParaRPr lang="en-US"/>
          </a:p>
        </p:txBody>
      </p:sp>
    </p:spTree>
    <p:extLst>
      <p:ext uri="{BB962C8B-B14F-4D97-AF65-F5344CB8AC3E}">
        <p14:creationId xmlns:p14="http://schemas.microsoft.com/office/powerpoint/2010/main" val="249954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latin typeface="+mn-lt"/>
              </a:rPr>
              <a:t>Now, it’s one thing if He’s coming down to make a covenant w/them, but this is not the purpose of His visit. Rather, it’s this (CLICK) – </a:t>
            </a:r>
            <a:r>
              <a:rPr lang="en-US" sz="1200" b="1" i="0" dirty="0">
                <a:latin typeface="+mn-lt"/>
              </a:rPr>
              <a:t>Mic 1:5a</a:t>
            </a:r>
            <a:r>
              <a:rPr lang="en-US" sz="1200" b="0" i="0" dirty="0">
                <a:latin typeface="+mn-lt"/>
              </a:rPr>
              <a:t> – This is huge. Because if the earth He created cannot contain His presence, how much m</a:t>
            </a:r>
            <a:r>
              <a:rPr lang="en-US" sz="1200" i="0" dirty="0">
                <a:latin typeface="+mn-lt"/>
              </a:rPr>
              <a:t>ore a cursed, sinful earth?</a:t>
            </a:r>
          </a:p>
          <a:p>
            <a:endParaRPr lang="en-US" sz="1200" i="0" dirty="0">
              <a:latin typeface="+mn-lt"/>
            </a:endParaRPr>
          </a:p>
          <a:p>
            <a:r>
              <a:rPr lang="en-US" sz="1200" i="0" dirty="0">
                <a:latin typeface="+mn-lt"/>
              </a:rPr>
              <a:t>Now, I put all of vs. 2 – 5a up here for a reason because there is an interesting pattern that can go unnoticed. (CLICK) That word in vs. 2 “peoples” is derivative of the covenant name God would use for His people Israel, especially in the book of Exodus. The word “Lord” in vs. 3 is “Yahweh”, which was the name of God made famous when God introduced Himself to Moses at the burning bush. So, we’ve got two Exodus allusions, and now we’re told that God is going to come down on high places of the Earth in which creation itself could barely contain His presence. Does this sound like another story in Exodus? (CLICK) God’s descent on Mt. Sinai (Ex 20). And you’ll recall from Ex 20 that despite the awesome display of power, God came to make a covenant w/them, to give them a Law, to make them His special people. But how did the people respond to God speaking the 10 Commandments? </a:t>
            </a:r>
            <a:r>
              <a:rPr lang="en-US" sz="1200" b="1" i="0" dirty="0">
                <a:latin typeface="+mn-lt"/>
              </a:rPr>
              <a:t>Ex 20:18-19</a:t>
            </a:r>
            <a:r>
              <a:rPr lang="en-US" sz="1200" i="0" dirty="0">
                <a:latin typeface="+mn-lt"/>
              </a:rPr>
              <a:t> – </a:t>
            </a:r>
            <a:r>
              <a:rPr lang="en-US" sz="1200" b="0" i="0" dirty="0">
                <a:solidFill>
                  <a:srgbClr val="000000"/>
                </a:solidFill>
                <a:effectLst/>
                <a:latin typeface="+mn-lt"/>
              </a:rPr>
              <a:t>This was their reaction when God </a:t>
            </a:r>
            <a:r>
              <a:rPr lang="en-US" sz="1200" b="0" i="0" u="sng" dirty="0">
                <a:solidFill>
                  <a:srgbClr val="000000"/>
                </a:solidFill>
                <a:effectLst/>
                <a:latin typeface="+mn-lt"/>
              </a:rPr>
              <a:t>wasn’t</a:t>
            </a:r>
            <a:r>
              <a:rPr lang="en-US" sz="1200" b="0" i="0" dirty="0">
                <a:solidFill>
                  <a:srgbClr val="000000"/>
                </a:solidFill>
                <a:effectLst/>
                <a:latin typeface="+mn-lt"/>
              </a:rPr>
              <a:t> coming to punish them, but to make them His people. He did a lot to get them out of Egypt, and they’re still scared to death, right? But now He’s coming back because they’d broken His Law. That’s what “rebellion” means – “breaking the covenant”. That word “sin” means they hadn’t kept its stipulations. And Micah is going to get detailed about these sins in chapters 2, 3, and 6. </a:t>
            </a:r>
          </a:p>
          <a:p>
            <a:endParaRPr lang="en-US" sz="1200" b="0" i="0" dirty="0">
              <a:solidFill>
                <a:srgbClr val="000000"/>
              </a:solidFill>
              <a:effectLst/>
              <a:latin typeface="+mn-lt"/>
            </a:endParaRPr>
          </a:p>
          <a:p>
            <a:r>
              <a:rPr lang="en-US" sz="1200" b="0" i="0" dirty="0">
                <a:solidFill>
                  <a:srgbClr val="000000"/>
                </a:solidFill>
                <a:effectLst/>
                <a:latin typeface="+mn-lt"/>
              </a:rPr>
              <a:t>But just try to appreciate that when God was on their side, Creation could barely contain His presence, and they were terrified. But now, He’s having to come back because they promised Him that they’d obey, but they broke that promise, and now when He comes, Creation will </a:t>
            </a:r>
            <a:r>
              <a:rPr lang="en-US" sz="1200" b="0" i="0" u="sng" dirty="0">
                <a:solidFill>
                  <a:srgbClr val="000000"/>
                </a:solidFill>
                <a:effectLst/>
                <a:latin typeface="+mn-lt"/>
              </a:rPr>
              <a:t>not</a:t>
            </a:r>
            <a:r>
              <a:rPr lang="en-US" sz="1200" b="0" i="0" u="none" dirty="0">
                <a:solidFill>
                  <a:srgbClr val="000000"/>
                </a:solidFill>
                <a:effectLst/>
                <a:latin typeface="+mn-lt"/>
              </a:rPr>
              <a:t> </a:t>
            </a:r>
            <a:r>
              <a:rPr lang="en-US" sz="1200" b="0" i="0" dirty="0">
                <a:solidFill>
                  <a:srgbClr val="000000"/>
                </a:solidFill>
                <a:effectLst/>
                <a:latin typeface="+mn-lt"/>
              </a:rPr>
              <a:t>be able to contain His presence. Imagine what that will mean for sinful people who dwell in this Creation?</a:t>
            </a:r>
          </a:p>
          <a:p>
            <a:endParaRPr lang="en-US" sz="1200" b="0" i="0" dirty="0">
              <a:solidFill>
                <a:srgbClr val="000000"/>
              </a:solidFill>
              <a:effectLst/>
              <a:latin typeface="+mn-lt"/>
            </a:endParaRPr>
          </a:p>
          <a:p>
            <a:r>
              <a:rPr lang="en-US" sz="1200" b="0" i="0" dirty="0">
                <a:solidFill>
                  <a:srgbClr val="000000"/>
                </a:solidFill>
                <a:effectLst/>
                <a:latin typeface="+mn-lt"/>
              </a:rPr>
              <a:t>COMMENTS</a:t>
            </a:r>
            <a:endParaRPr lang="en-US" sz="1200" i="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4</a:t>
            </a:fld>
            <a:endParaRPr lang="en-US"/>
          </a:p>
        </p:txBody>
      </p:sp>
    </p:spTree>
    <p:extLst>
      <p:ext uri="{BB962C8B-B14F-4D97-AF65-F5344CB8AC3E}">
        <p14:creationId xmlns:p14="http://schemas.microsoft.com/office/powerpoint/2010/main" val="94661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Now, often when we see the words “Jacob” or “Israel”, the writer will qualify that through synonymous parallelism – meaning, who He is specifically referring to. (CLICK) Because during this time, God’s people were divided up into two separate nations – the northern kingdom of Israel and the southern kingdom of Judah. But He leaves it rather ambiguous here, and here’s why:</a:t>
            </a:r>
          </a:p>
          <a:p>
            <a:endParaRPr lang="en-US" sz="1200" dirty="0">
              <a:latin typeface="+mn-lt"/>
            </a:endParaRPr>
          </a:p>
          <a:p>
            <a:r>
              <a:rPr lang="en-US" sz="1200" b="0" dirty="0">
                <a:latin typeface="+mn-lt"/>
              </a:rPr>
              <a:t>(CLICK) </a:t>
            </a:r>
            <a:r>
              <a:rPr lang="en-US" sz="1200" b="1" dirty="0">
                <a:latin typeface="+mn-lt"/>
              </a:rPr>
              <a:t>Mic 1:5</a:t>
            </a:r>
            <a:r>
              <a:rPr lang="en-US" sz="1200" dirty="0">
                <a:latin typeface="+mn-lt"/>
              </a:rPr>
              <a:t> – And so, at first, “Israel” and “Jacob” are </a:t>
            </a:r>
            <a:r>
              <a:rPr lang="en-US" sz="1200" dirty="0">
                <a:effectLst/>
                <a:latin typeface="+mn-lt"/>
                <a:ea typeface="Calibri" panose="020F0502020204030204" pitchFamily="34" charset="0"/>
              </a:rPr>
              <a:t>ambiguous, which could be deliberate. But in the end, it’s made clear both kingdoms are equally guilty, and he specifically calls out their capitals, Samaria and Jerusalem, likely as a metonymy that represents capital leadership, because later on in the book, Micah is going to hammer the leadership. And while we know from history that the northern kingdom of Israel would be judged first, (CLICK) it seems that all of the filth of her social injustices had spread to Judah, who the majority of the book is aimed at. And something must be done to cut off the cancer at its source.</a:t>
            </a:r>
            <a:endParaRPr lang="en-US" sz="120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5</a:t>
            </a:fld>
            <a:endParaRPr lang="en-US"/>
          </a:p>
        </p:txBody>
      </p:sp>
    </p:spTree>
    <p:extLst>
      <p:ext uri="{BB962C8B-B14F-4D97-AF65-F5344CB8AC3E}">
        <p14:creationId xmlns:p14="http://schemas.microsoft.com/office/powerpoint/2010/main" val="169078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And so, that graphic picture of vs. 3? I suspect that is just behind-the-scenes of what will actually occur in more material terms – meaning, here is what God will do from an earthly perspective – </a:t>
            </a:r>
            <a:r>
              <a:rPr lang="en-US" sz="1200" b="1" dirty="0">
                <a:latin typeface="+mn-lt"/>
              </a:rPr>
              <a:t>Mic 1:6</a:t>
            </a:r>
            <a:r>
              <a:rPr lang="en-US" sz="1200" dirty="0">
                <a:latin typeface="+mn-lt"/>
              </a:rPr>
              <a:t> – So before Micah starts in on Judah, he says God is going to cut the cancer out at the source. God dissolving the mountains is actually going to be Samaria’s structures collapsing into the valley before his eyes. The cascade of water down the slopes from vs. 4? In reality, this would be an avalanche of Samaria’s stones to the foot of the hills until all is left are its foundations, (CLICK) and as you can see from this picture here which shows ancient Samaria, God keeps His promises.</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And it’s not that these stones did anything wrong. It’s what they did w/other “stones”. It’s what their structures housed – (CLICK) </a:t>
            </a:r>
            <a:r>
              <a:rPr lang="en-US" sz="1200" b="1" dirty="0">
                <a:effectLst/>
                <a:latin typeface="+mn-lt"/>
                <a:ea typeface="Calibri" panose="020F0502020204030204" pitchFamily="34" charset="0"/>
              </a:rPr>
              <a:t>Mic 1:7</a:t>
            </a:r>
            <a:r>
              <a:rPr lang="en-US" sz="1200" dirty="0">
                <a:effectLst/>
                <a:latin typeface="+mn-lt"/>
                <a:ea typeface="Calibri" panose="020F0502020204030204" pitchFamily="34" charset="0"/>
              </a:rPr>
              <a:t> – So this is stonework of a different kind – idols, which were the tangible symbols that led to all the unethical conduct that Samaria practiced and that had infiltrated Jerusalem. Much of what Micah is going to hit on in chapters 2 and 3 is “injustice”. But “injustice” and “idolatry” are twin sins, as both entice the flesh and demand no morality. But Micah’s message here is that far from those idols saving them, they themselves will be beaten to pieces.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“from a harlot’s earnings, and to the earnings of a harlot they will return” – i</a:t>
            </a:r>
            <a:r>
              <a:rPr lang="en-US" sz="1200" dirty="0">
                <a:effectLst/>
                <a:latin typeface="+mn-lt"/>
                <a:ea typeface="Calibri" panose="020F0502020204030204" pitchFamily="34" charset="0"/>
                <a:cs typeface="Times New Roman" panose="02020603050405020304" pitchFamily="18" charset="0"/>
              </a:rPr>
              <a:t>dols were constructed from the wages of the cult prostitutes. </a:t>
            </a:r>
            <a:r>
              <a:rPr lang="en-US" sz="1200" dirty="0">
                <a:effectLst/>
                <a:latin typeface="+mn-lt"/>
                <a:ea typeface="Calibri" panose="020F0502020204030204" pitchFamily="34" charset="0"/>
              </a:rPr>
              <a:t>The idea may be that the money used to pay for the services of the temple prostitute, which they’d then turn around and use to finance their images, will be taken by a military enemy and used to pay harlots when the soldiers return home, but this time in a nation far away from Israel. </a:t>
            </a:r>
            <a:endParaRPr lang="en-US" sz="120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6</a:t>
            </a:fld>
            <a:endParaRPr lang="en-US"/>
          </a:p>
        </p:txBody>
      </p:sp>
    </p:spTree>
    <p:extLst>
      <p:ext uri="{BB962C8B-B14F-4D97-AF65-F5344CB8AC3E}">
        <p14:creationId xmlns:p14="http://schemas.microsoft.com/office/powerpoint/2010/main" val="72682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mj-lt"/>
              <a:buNone/>
              <a:tabLst/>
              <a:defRPr/>
            </a:pPr>
            <a:r>
              <a:rPr lang="en-US" sz="1200" b="0" dirty="0">
                <a:effectLst/>
                <a:latin typeface="+mn-lt"/>
                <a:ea typeface="Calibri" panose="020F0502020204030204" pitchFamily="34" charset="0"/>
                <a:cs typeface="Times New Roman" panose="02020603050405020304" pitchFamily="18" charset="0"/>
              </a:rPr>
              <a:t>Now, this begins Micah’s lamentation. Notice </a:t>
            </a:r>
            <a:r>
              <a:rPr lang="en-US" sz="1200" b="1" dirty="0">
                <a:effectLst/>
                <a:latin typeface="+mn-lt"/>
                <a:ea typeface="Calibri" panose="020F0502020204030204" pitchFamily="34" charset="0"/>
                <a:cs typeface="Times New Roman" panose="02020603050405020304" pitchFamily="18" charset="0"/>
              </a:rPr>
              <a:t>Mic 1:8</a:t>
            </a:r>
            <a:r>
              <a:rPr lang="en-US" sz="1200" dirty="0">
                <a:effectLst/>
                <a:latin typeface="+mn-lt"/>
                <a:ea typeface="Calibri" panose="020F0502020204030204" pitchFamily="34" charset="0"/>
                <a:cs typeface="Times New Roman" panose="02020603050405020304" pitchFamily="18" charset="0"/>
              </a:rPr>
              <a:t> – This is a good reminder about these OT prophets. As much as we’d like to think of that as impenetrable, unemotional, unempathetic stalwarts, this is not a man preaching from a detached, vengeful, callous spirit. This is heartbreaking for him. He’s concerned. He’s sad. And He felt the weight of the coming judgment, the same we would if even an evil place such as, say, California or Washington DC, were to meet a similar demise. Few of us would boast about this – we’d likely be heartbroken, even as we admitted their sin was out of control.</a:t>
            </a:r>
          </a:p>
          <a:p>
            <a:pPr marL="0" marR="0" lvl="0" indent="0" algn="l" defTabSz="914400" rtl="0" eaLnBrk="1" fontAlgn="auto" latinLnBrk="0" hangingPunct="1">
              <a:lnSpc>
                <a:spcPct val="107000"/>
              </a:lnSpc>
              <a:spcBef>
                <a:spcPts val="0"/>
              </a:spcBef>
              <a:spcAft>
                <a:spcPts val="800"/>
              </a:spcAft>
              <a:buClrTx/>
              <a:buSzTx/>
              <a:buFont typeface="+mj-lt"/>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mj-lt"/>
              <a:buNone/>
              <a:tabLst/>
              <a:defRPr/>
            </a:pPr>
            <a:r>
              <a:rPr lang="en-US" sz="1200" b="0" dirty="0">
                <a:effectLst/>
                <a:latin typeface="+mn-lt"/>
                <a:ea typeface="Calibri" panose="020F0502020204030204" pitchFamily="34" charset="0"/>
                <a:cs typeface="Times New Roman" panose="02020603050405020304" pitchFamily="18" charset="0"/>
              </a:rPr>
              <a:t>One of the questions asked last week was, “Are there any internal connections between Isaiah and Micah…?” (CLICK) It’s interesting that in Isa 20, God commanded Isaiah to go naked and barefoot for 3 years as a sign of the coming captivity. That Micah mentions doing the same makes me believe that perhaps he is not doing this as a natural response to His sorrow, but maybe for the same purposes Isaiah did – as a sign of what’s to come (this is only speculative). But however it is to be taken, </a:t>
            </a:r>
            <a:r>
              <a:rPr lang="en-US" sz="1200" dirty="0">
                <a:effectLst/>
                <a:latin typeface="+mn-lt"/>
                <a:ea typeface="Calibri" panose="020F0502020204030204" pitchFamily="34" charset="0"/>
                <a:cs typeface="Times New Roman" panose="02020603050405020304" pitchFamily="18" charset="0"/>
              </a:rPr>
              <a:t>just as the jackals and ostriches howl in the desert, he too would howl in sorrow over what was about to come to his people.</a:t>
            </a:r>
          </a:p>
          <a:p>
            <a:pPr marL="0" marR="0" lvl="0" indent="0" algn="l" defTabSz="914400" rtl="0" eaLnBrk="1" fontAlgn="auto" latinLnBrk="0" hangingPunct="1">
              <a:lnSpc>
                <a:spcPct val="107000"/>
              </a:lnSpc>
              <a:spcBef>
                <a:spcPts val="0"/>
              </a:spcBef>
              <a:spcAft>
                <a:spcPts val="800"/>
              </a:spcAft>
              <a:buClrTx/>
              <a:buSzTx/>
              <a:buFont typeface="+mj-lt"/>
              <a:buNone/>
              <a:tabLst/>
              <a:defRPr/>
            </a:pPr>
            <a:endParaRPr lang="en-US" sz="1200" b="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200" b="0" dirty="0">
                <a:effectLst/>
                <a:latin typeface="+mn-lt"/>
                <a:ea typeface="Calibri" panose="020F0502020204030204" pitchFamily="34" charset="0"/>
                <a:cs typeface="Times New Roman" panose="02020603050405020304" pitchFamily="18" charset="0"/>
              </a:rPr>
              <a:t>And why is he mourning? Everyone sins. Why such a scene? Well, their issue had reached a breaking point – </a:t>
            </a:r>
            <a:r>
              <a:rPr lang="en-US" sz="1200" b="1" dirty="0">
                <a:effectLst/>
                <a:latin typeface="+mn-lt"/>
                <a:ea typeface="Calibri" panose="020F0502020204030204" pitchFamily="34" charset="0"/>
                <a:cs typeface="Times New Roman" panose="02020603050405020304" pitchFamily="18" charset="0"/>
              </a:rPr>
              <a:t>Mic 1:9</a:t>
            </a:r>
            <a:r>
              <a:rPr lang="en-US" sz="1200" dirty="0">
                <a:effectLst/>
                <a:latin typeface="+mn-lt"/>
                <a:ea typeface="Calibri" panose="020F0502020204030204" pitchFamily="34" charset="0"/>
                <a:cs typeface="Times New Roman" panose="02020603050405020304" pitchFamily="18" charset="0"/>
              </a:rPr>
              <a:t> – Samaria’s wound cannot be mended. The sickness of their sin had gotten so bad, rehabilitation was no longer an option.  And this is the point when God brings judgment. And even more, the infection has reached Jerusalem’s gates, which I take to mean that while Jerusalem is certainly being negatively influenced by Samaria (as vs. 5 tells us), Jerusalem had not yet reached the point of no return like Samaria had, which the stories of Hezekiah show.</a:t>
            </a:r>
          </a:p>
          <a:p>
            <a:pPr marL="0" marR="0" lvl="0" indent="0">
              <a:lnSpc>
                <a:spcPct val="107000"/>
              </a:lnSpc>
              <a:spcBef>
                <a:spcPts val="0"/>
              </a:spcBef>
              <a:spcAft>
                <a:spcPts val="80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200" dirty="0">
                <a:effectLst/>
                <a:latin typeface="+mn-lt"/>
                <a:ea typeface="Calibri" panose="020F0502020204030204" pitchFamily="34" charset="0"/>
                <a:cs typeface="Times New Roman" panose="02020603050405020304" pitchFamily="18" charset="0"/>
              </a:rPr>
              <a:t>This is why it’s so important to humble ourselves under the mighty hand of God – because if we don’t humble </a:t>
            </a:r>
            <a:r>
              <a:rPr lang="en-US" sz="1200" u="sng" dirty="0">
                <a:effectLst/>
                <a:latin typeface="+mn-lt"/>
                <a:ea typeface="Calibri" panose="020F0502020204030204" pitchFamily="34" charset="0"/>
                <a:cs typeface="Times New Roman" panose="02020603050405020304" pitchFamily="18" charset="0"/>
              </a:rPr>
              <a:t>ourselves</a:t>
            </a:r>
            <a:r>
              <a:rPr lang="en-US" sz="1200" dirty="0">
                <a:effectLst/>
                <a:latin typeface="+mn-lt"/>
                <a:ea typeface="Calibri" panose="020F0502020204030204" pitchFamily="34" charset="0"/>
                <a:cs typeface="Times New Roman" panose="02020603050405020304" pitchFamily="18" charset="0"/>
              </a:rPr>
              <a:t>, He </a:t>
            </a:r>
            <a:r>
              <a:rPr lang="en-US" sz="1200" u="sng" dirty="0">
                <a:effectLst/>
                <a:latin typeface="+mn-lt"/>
                <a:ea typeface="Calibri" panose="020F0502020204030204" pitchFamily="34" charset="0"/>
                <a:cs typeface="Times New Roman" panose="02020603050405020304" pitchFamily="18" charset="0"/>
              </a:rPr>
              <a:t>will</a:t>
            </a:r>
            <a:r>
              <a:rPr lang="en-US" sz="1200" dirty="0">
                <a:effectLst/>
                <a:latin typeface="+mn-lt"/>
                <a:ea typeface="Calibri" panose="020F0502020204030204" pitchFamily="34" charset="0"/>
                <a:cs typeface="Times New Roman" panose="02020603050405020304" pitchFamily="18" charset="0"/>
              </a:rPr>
              <a:t> come and humble </a:t>
            </a:r>
            <a:r>
              <a:rPr lang="en-US" sz="1200" u="sng" dirty="0">
                <a:effectLst/>
                <a:latin typeface="+mn-lt"/>
                <a:ea typeface="Calibri" panose="020F0502020204030204" pitchFamily="34" charset="0"/>
                <a:cs typeface="Times New Roman" panose="02020603050405020304" pitchFamily="18" charset="0"/>
              </a:rPr>
              <a:t>us</a:t>
            </a:r>
            <a:r>
              <a:rPr lang="en-US" sz="1200" dirty="0">
                <a:effectLst/>
                <a:latin typeface="+mn-lt"/>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mj-lt"/>
              <a:buNone/>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7</a:t>
            </a:fld>
            <a:endParaRPr lang="en-US"/>
          </a:p>
        </p:txBody>
      </p:sp>
    </p:spTree>
    <p:extLst>
      <p:ext uri="{BB962C8B-B14F-4D97-AF65-F5344CB8AC3E}">
        <p14:creationId xmlns:p14="http://schemas.microsoft.com/office/powerpoint/2010/main" val="4569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92563" y="0"/>
            <a:ext cx="1087437" cy="814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before we continue in the text, when did this happen, literally and historically? The details are in 2 Kings 17. Tiglath-Pileser III took out the northern part of the Northern Kingdom of Israel, so that all that practically remained was Samaria. An Israelite named Hoshea killed Israel’s king who Tiglath-pileser III then installed as king under the condition he pay  Assyria tribute regular tribute.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And Hoshea paid tribute for the first  4/5 years of his reign. But then Tiglath-pileser III died in 727BC and his son Shalmaneser V reigned in his place, depicted in the relief in the upper right. Typically, when an Assyrian king died, the nations they had previously subjugated would try to rebel. Shalmaneser V learned that not only did Hoshea stop paying tribute, but that Hoshea had been secretly corresponding w/Egypt. And so, Shalmaneser V throws Hoshea in prison and began a siege of Samaria that would last for 3 years, but he died shortly before taking it. </a:t>
            </a:r>
          </a:p>
          <a:p>
            <a:endParaRPr lang="en-US" dirty="0"/>
          </a:p>
          <a:p>
            <a:r>
              <a:rPr lang="en-US" dirty="0"/>
              <a:t>The details are sketchy, but it appears Shalmaneser V was deposed, and the Assyrian throne was taken by a man named Sargon II, depicted in the relief in the lower right (guy on left). And in 722BC, Sargon II completed the siege of Samaria and deported its inhabitants. The Northern Kingdom of Israel is no more. </a:t>
            </a:r>
          </a:p>
          <a:p>
            <a:endParaRPr lang="en-US" dirty="0"/>
          </a:p>
          <a:p>
            <a:r>
              <a:rPr lang="en-US" dirty="0"/>
              <a:t>In the Assyrian annals, Sargon II indicates that he deported 27,290 people from Samaria. This number only includes the inhabitants of the city, and that number could be extrapolated to 200,000 when you consider the people who were deported from the countryside. Sargon II then rebuilt Samaria and filled it w/deported people from other areas.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So, again, who is like God? He is a God who keeps His promises. And if we don’t humble </a:t>
            </a:r>
            <a:r>
              <a:rPr lang="en-US" sz="1200" u="sng" dirty="0">
                <a:effectLst/>
                <a:latin typeface="+mn-lt"/>
                <a:ea typeface="Calibri" panose="020F0502020204030204" pitchFamily="34" charset="0"/>
                <a:cs typeface="Times New Roman" panose="02020603050405020304" pitchFamily="18" charset="0"/>
              </a:rPr>
              <a:t>ourselves</a:t>
            </a:r>
            <a:r>
              <a:rPr lang="en-US" sz="1200" dirty="0">
                <a:effectLst/>
                <a:latin typeface="+mn-lt"/>
                <a:ea typeface="Calibri" panose="020F0502020204030204" pitchFamily="34" charset="0"/>
                <a:cs typeface="Times New Roman" panose="02020603050405020304" pitchFamily="18" charset="0"/>
              </a:rPr>
              <a:t>, He </a:t>
            </a:r>
            <a:r>
              <a:rPr lang="en-US" sz="1200" u="sng" dirty="0">
                <a:effectLst/>
                <a:latin typeface="+mn-lt"/>
                <a:ea typeface="Calibri" panose="020F0502020204030204" pitchFamily="34" charset="0"/>
                <a:cs typeface="Times New Roman" panose="02020603050405020304" pitchFamily="18" charset="0"/>
              </a:rPr>
              <a:t>will</a:t>
            </a:r>
            <a:r>
              <a:rPr lang="en-US" sz="1200" dirty="0">
                <a:effectLst/>
                <a:latin typeface="+mn-lt"/>
                <a:ea typeface="Calibri" panose="020F0502020204030204" pitchFamily="34" charset="0"/>
                <a:cs typeface="Times New Roman" panose="02020603050405020304" pitchFamily="18" charset="0"/>
              </a:rPr>
              <a:t> come and humble </a:t>
            </a:r>
            <a:r>
              <a:rPr lang="en-US" sz="1200" u="sng" dirty="0">
                <a:effectLst/>
                <a:latin typeface="+mn-lt"/>
                <a:ea typeface="Calibri" panose="020F0502020204030204" pitchFamily="34" charset="0"/>
                <a:cs typeface="Times New Roman" panose="02020603050405020304" pitchFamily="18" charset="0"/>
              </a:rPr>
              <a:t>us</a:t>
            </a:r>
            <a:r>
              <a:rPr lang="en-US" sz="120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9550D07D-6D7D-49E2-9762-CEB8B528E7F7}" type="slidenum">
              <a:rPr lang="es-GT" smtClean="0"/>
              <a:t>8</a:t>
            </a:fld>
            <a:endParaRPr lang="es-GT"/>
          </a:p>
        </p:txBody>
      </p:sp>
    </p:spTree>
    <p:extLst>
      <p:ext uri="{BB962C8B-B14F-4D97-AF65-F5344CB8AC3E}">
        <p14:creationId xmlns:p14="http://schemas.microsoft.com/office/powerpoint/2010/main" val="88090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Micah continues his lamentation, the rest of the book will shift mostly toward Judah, and beginning in vs. 10, he’s going to start naming off all kinds of cities that are going to be affected by Assyria’s coming invasion – </a:t>
            </a:r>
            <a:r>
              <a:rPr lang="en-US" b="1" dirty="0"/>
              <a:t>Mic 1:10-15</a:t>
            </a:r>
            <a:r>
              <a:rPr lang="en-US" dirty="0"/>
              <a:t> – On the surface, there doesn’t appear to be much going on here. Most of the cities he mentions seem to form a circle around his own hometown in that region called the “</a:t>
            </a:r>
            <a:r>
              <a:rPr lang="en-US" dirty="0" err="1"/>
              <a:t>Shephalah</a:t>
            </a:r>
            <a:r>
              <a:rPr lang="en-US" dirty="0"/>
              <a:t>”, those rolling hills that were the “no man’s land” southwest of Jerusalem. But there’s far more to what Micah is doing than meets the English eye.</a:t>
            </a:r>
          </a:p>
          <a:p>
            <a:endParaRPr lang="en-US" dirty="0"/>
          </a:p>
          <a:p>
            <a:r>
              <a:rPr lang="en-US" dirty="0"/>
              <a:t>In these 6 verses, Micah is employing a literary device called “word play”. And this is not apparent unless you know Hebrew or get help from a commentator who knows Hebrew (like I did), but in the original Hebrew, Micah is using sense play, assonances, paronomasias, and other poetic devices, as a clever way of getting the message across to his hearers so that the message would be memorable. </a:t>
            </a:r>
          </a:p>
          <a:p>
            <a:endParaRPr lang="en-US" dirty="0"/>
          </a:p>
        </p:txBody>
      </p:sp>
      <p:sp>
        <p:nvSpPr>
          <p:cNvPr id="4" name="Slide Number Placeholder 3"/>
          <p:cNvSpPr>
            <a:spLocks noGrp="1"/>
          </p:cNvSpPr>
          <p:nvPr>
            <p:ph type="sldNum" sz="quarter" idx="5"/>
          </p:nvPr>
        </p:nvSpPr>
        <p:spPr/>
        <p:txBody>
          <a:bodyPr/>
          <a:lstStyle/>
          <a:p>
            <a:fld id="{B4BC48E1-0FDE-4B24-AD5D-DBC0718A3A33}" type="slidenum">
              <a:rPr lang="en-US" smtClean="0"/>
              <a:t>9</a:t>
            </a:fld>
            <a:endParaRPr lang="en-US"/>
          </a:p>
        </p:txBody>
      </p:sp>
    </p:spTree>
    <p:extLst>
      <p:ext uri="{BB962C8B-B14F-4D97-AF65-F5344CB8AC3E}">
        <p14:creationId xmlns:p14="http://schemas.microsoft.com/office/powerpoint/2010/main" val="143316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3495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74135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85731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62494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CE314-0E48-403D-9CF4-0F50E5BBF428}"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40742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7CE314-0E48-403D-9CF4-0F50E5BBF428}"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8527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7CE314-0E48-403D-9CF4-0F50E5BBF428}"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82880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CE314-0E48-403D-9CF4-0F50E5BBF428}"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34216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CE314-0E48-403D-9CF4-0F50E5BBF428}"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489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4410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128733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E314-0E48-403D-9CF4-0F50E5BBF428}" type="datetimeFigureOut">
              <a:rPr lang="en-US" smtClean="0"/>
              <a:t>5/10/2023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6507-C118-4AEA-A706-95E47B713382}" type="slidenum">
              <a:rPr lang="en-US" smtClean="0"/>
              <a:t>‹#›</a:t>
            </a:fld>
            <a:endParaRPr lang="en-US"/>
          </a:p>
        </p:txBody>
      </p:sp>
    </p:spTree>
    <p:extLst>
      <p:ext uri="{BB962C8B-B14F-4D97-AF65-F5344CB8AC3E}">
        <p14:creationId xmlns:p14="http://schemas.microsoft.com/office/powerpoint/2010/main" val="403272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DE5A7-6E3B-6F3D-7E4A-91D52EC007A2}"/>
              </a:ext>
            </a:extLst>
          </p:cNvPr>
          <p:cNvPicPr>
            <a:picLocks noChangeAspect="1"/>
          </p:cNvPicPr>
          <p:nvPr/>
        </p:nvPicPr>
        <p:blipFill rotWithShape="1">
          <a:blip r:embed="rId3"/>
          <a:srcRect l="555" r="555"/>
          <a:stretch/>
        </p:blipFill>
        <p:spPr>
          <a:xfrm>
            <a:off x="0" y="0"/>
            <a:ext cx="9144000" cy="6858000"/>
          </a:xfrm>
          <a:prstGeom prst="rect">
            <a:avLst/>
          </a:prstGeom>
        </p:spPr>
      </p:pic>
    </p:spTree>
    <p:extLst>
      <p:ext uri="{BB962C8B-B14F-4D97-AF65-F5344CB8AC3E}">
        <p14:creationId xmlns:p14="http://schemas.microsoft.com/office/powerpoint/2010/main" val="39361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1 Punningly Brilliant Names for Real Life Stores">
            <a:extLst>
              <a:ext uri="{FF2B5EF4-FFF2-40B4-BE49-F238E27FC236}">
                <a16:creationId xmlns:a16="http://schemas.microsoft.com/office/drawing/2014/main" id="{B63836FC-000B-72DE-8912-CA101515E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4267" cy="34713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87 Punniest Shop Names Around The World | Bored Panda">
            <a:extLst>
              <a:ext uri="{FF2B5EF4-FFF2-40B4-BE49-F238E27FC236}">
                <a16:creationId xmlns:a16="http://schemas.microsoft.com/office/drawing/2014/main" id="{CFB7876A-20EF-9265-94D3-A65E316DA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0"/>
            <a:ext cx="4572000" cy="34882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87 Punniest Shop Names Around The World | Bored Panda">
            <a:extLst>
              <a:ext uri="{FF2B5EF4-FFF2-40B4-BE49-F238E27FC236}">
                <a16:creationId xmlns:a16="http://schemas.microsoft.com/office/drawing/2014/main" id="{9F4AB73D-FAB8-9CD5-98CE-B774FC851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505200"/>
            <a:ext cx="4504266" cy="3352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97E1D0-AA16-54F3-D072-24F0EA2BE6AD}"/>
              </a:ext>
            </a:extLst>
          </p:cNvPr>
          <p:cNvPicPr>
            <a:picLocks noChangeAspect="1"/>
          </p:cNvPicPr>
          <p:nvPr/>
        </p:nvPicPr>
        <p:blipFill>
          <a:blip r:embed="rId6"/>
          <a:stretch>
            <a:fillRect/>
          </a:stretch>
        </p:blipFill>
        <p:spPr>
          <a:xfrm>
            <a:off x="4572000" y="3522133"/>
            <a:ext cx="4572000" cy="3335867"/>
          </a:xfrm>
          <a:prstGeom prst="rect">
            <a:avLst/>
          </a:prstGeom>
        </p:spPr>
      </p:pic>
    </p:spTree>
    <p:extLst>
      <p:ext uri="{BB962C8B-B14F-4D97-AF65-F5344CB8AC3E}">
        <p14:creationId xmlns:p14="http://schemas.microsoft.com/office/powerpoint/2010/main" val="224979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fade">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4ED185-A556-AFE3-0D26-0E836674E272}"/>
              </a:ext>
            </a:extLst>
          </p:cNvPr>
          <p:cNvSpPr>
            <a:spLocks noGrp="1"/>
          </p:cNvSpPr>
          <p:nvPr>
            <p:ph idx="1"/>
          </p:nvPr>
        </p:nvSpPr>
        <p:spPr>
          <a:xfrm>
            <a:off x="0" y="889000"/>
            <a:ext cx="9144000" cy="5968999"/>
          </a:xfrm>
        </p:spPr>
        <p:txBody>
          <a:bodyPr>
            <a:normAutofit lnSpcReduction="10000"/>
          </a:bodyPr>
          <a:lstStyle/>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Don’t tell it in “Tell Town” (Gath)</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Roll in the dust at “Dust Town” (Beth-le-</a:t>
            </a:r>
            <a:r>
              <a:rPr lang="en-US" sz="2200" dirty="0" err="1">
                <a:effectLst/>
                <a:latin typeface="Rockwell" panose="02060603020205020403" pitchFamily="18" charset="0"/>
                <a:ea typeface="Calibri" panose="020F0502020204030204" pitchFamily="34" charset="0"/>
                <a:cs typeface="Times New Roman" panose="02020603050405020304" pitchFamily="18" charset="0"/>
              </a:rPr>
              <a:t>aphrah</a:t>
            </a:r>
            <a:r>
              <a:rPr lang="en-US" sz="2200" dirty="0">
                <a:effectLst/>
                <a:latin typeface="Rockwell" panose="02060603020205020403" pitchFamily="18" charset="0"/>
                <a:ea typeface="Calibri" panose="020F0502020204030204" pitchFamily="34" charset="0"/>
                <a:cs typeface="Times New Roman" panose="02020603050405020304" pitchFamily="18" charset="0"/>
              </a:rPr>
              <a:t>)</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Be stripped of your beauty “O Beauty Town” (Saphir)</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There is no marching from “March Town” (</a:t>
            </a:r>
            <a:r>
              <a:rPr lang="en-US" sz="2200" dirty="0" err="1">
                <a:effectLst/>
                <a:latin typeface="Rockwell" panose="02060603020205020403" pitchFamily="18" charset="0"/>
                <a:ea typeface="Calibri" panose="020F0502020204030204" pitchFamily="34" charset="0"/>
                <a:cs typeface="Times New Roman" panose="02020603050405020304" pitchFamily="18" charset="0"/>
              </a:rPr>
              <a:t>Zanaan</a:t>
            </a:r>
            <a:r>
              <a:rPr lang="en-US" sz="2200" dirty="0">
                <a:effectLst/>
                <a:latin typeface="Rockwell" panose="02060603020205020403" pitchFamily="18" charset="0"/>
                <a:ea typeface="Calibri" panose="020F0502020204030204" pitchFamily="34" charset="0"/>
                <a:cs typeface="Times New Roman" panose="02020603050405020304" pitchFamily="18" charset="0"/>
              </a:rPr>
              <a:t>)</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Mourning in “Neighbor Town” (Beth-</a:t>
            </a:r>
            <a:r>
              <a:rPr lang="en-US" sz="2200" dirty="0" err="1">
                <a:effectLst/>
                <a:latin typeface="Rockwell" panose="02060603020205020403" pitchFamily="18" charset="0"/>
                <a:ea typeface="Calibri" panose="020F0502020204030204" pitchFamily="34" charset="0"/>
                <a:cs typeface="Times New Roman" panose="02020603050405020304" pitchFamily="18" charset="0"/>
              </a:rPr>
              <a:t>ezel</a:t>
            </a:r>
            <a:r>
              <a:rPr lang="en-US" sz="2200" dirty="0">
                <a:effectLst/>
                <a:latin typeface="Rockwell" panose="02060603020205020403" pitchFamily="18" charset="0"/>
                <a:ea typeface="Calibri" panose="020F0502020204030204" pitchFamily="34" charset="0"/>
                <a:cs typeface="Times New Roman" panose="02020603050405020304" pitchFamily="18" charset="0"/>
              </a:rPr>
              <a:t>) means no more neighbor</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“Bitter Town” (</a:t>
            </a:r>
            <a:r>
              <a:rPr lang="en-US" sz="2200" dirty="0" err="1">
                <a:effectLst/>
                <a:latin typeface="Rockwell" panose="02060603020205020403" pitchFamily="18" charset="0"/>
                <a:ea typeface="Calibri" panose="020F0502020204030204" pitchFamily="34" charset="0"/>
                <a:cs typeface="Times New Roman" panose="02020603050405020304" pitchFamily="18" charset="0"/>
              </a:rPr>
              <a:t>Maroth</a:t>
            </a:r>
            <a:r>
              <a:rPr lang="en-US" sz="2200" dirty="0">
                <a:effectLst/>
                <a:latin typeface="Rockwell" panose="02060603020205020403" pitchFamily="18" charset="0"/>
                <a:ea typeface="Calibri" panose="020F0502020204030204" pitchFamily="34" charset="0"/>
                <a:cs typeface="Times New Roman" panose="02020603050405020304" pitchFamily="18" charset="0"/>
              </a:rPr>
              <a:t>) hoped for better</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The “City of Peace” (Jerusalem) awaits war</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Bind the racing chariot to the harness, “O Harness Town” (Lachish)</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“Betrothed Town” (Moresheth) will give a dowry to the enemy</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“Deceptive Town” (Achzib) will be a deception to Judah’s kings</a:t>
            </a:r>
          </a:p>
          <a:p>
            <a:pPr marR="0" lvl="0">
              <a:lnSpc>
                <a:spcPct val="150000"/>
              </a:lnSpc>
              <a:spcBef>
                <a:spcPts val="0"/>
              </a:spcBef>
              <a:spcAft>
                <a:spcPts val="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I will bring a conqueror to “Conqueror Town” (Mareshah)</a:t>
            </a:r>
          </a:p>
          <a:p>
            <a:pPr marR="0" lvl="0">
              <a:lnSpc>
                <a:spcPct val="150000"/>
              </a:lnSpc>
              <a:spcBef>
                <a:spcPts val="0"/>
              </a:spcBef>
              <a:spcAft>
                <a:spcPts val="800"/>
              </a:spcAft>
              <a:buFont typeface="Wingdings" panose="05000000000000000000" pitchFamily="2" charset="2"/>
              <a:buChar char="q"/>
            </a:pPr>
            <a:r>
              <a:rPr lang="en-US" sz="2200" dirty="0">
                <a:effectLst/>
                <a:latin typeface="Rockwell" panose="02060603020205020403" pitchFamily="18" charset="0"/>
                <a:ea typeface="Calibri" panose="020F0502020204030204" pitchFamily="34" charset="0"/>
                <a:cs typeface="Times New Roman" panose="02020603050405020304" pitchFamily="18" charset="0"/>
              </a:rPr>
              <a:t>The glory of Israel will find refuge in “Refuge Town” (</a:t>
            </a:r>
            <a:r>
              <a:rPr lang="en-US" sz="2200" dirty="0" err="1">
                <a:effectLst/>
                <a:latin typeface="Rockwell" panose="02060603020205020403" pitchFamily="18" charset="0"/>
                <a:ea typeface="Calibri" panose="020F0502020204030204" pitchFamily="34" charset="0"/>
                <a:cs typeface="Times New Roman" panose="02020603050405020304" pitchFamily="18" charset="0"/>
              </a:rPr>
              <a:t>Adullam</a:t>
            </a:r>
            <a:r>
              <a:rPr lang="en-US" sz="2200" dirty="0">
                <a:effectLst/>
                <a:latin typeface="Rockwell" panose="02060603020205020403" pitchFamily="18" charset="0"/>
                <a:ea typeface="Calibri" panose="020F0502020204030204" pitchFamily="34" charset="0"/>
                <a:cs typeface="Times New Roman" panose="02020603050405020304" pitchFamily="18" charset="0"/>
              </a:rPr>
              <a:t>)</a:t>
            </a:r>
          </a:p>
        </p:txBody>
      </p:sp>
      <p:sp>
        <p:nvSpPr>
          <p:cNvPr id="4" name="Title 1">
            <a:extLst>
              <a:ext uri="{FF2B5EF4-FFF2-40B4-BE49-F238E27FC236}">
                <a16:creationId xmlns:a16="http://schemas.microsoft.com/office/drawing/2014/main" id="{484BD11F-8E1B-9BD8-A065-8DDF07B07EC8}"/>
              </a:ext>
            </a:extLst>
          </p:cNvPr>
          <p:cNvSpPr>
            <a:spLocks noGrp="1"/>
          </p:cNvSpPr>
          <p:nvPr>
            <p:ph type="title"/>
          </p:nvPr>
        </p:nvSpPr>
        <p:spPr>
          <a:xfrm>
            <a:off x="0" y="0"/>
            <a:ext cx="9144000" cy="818147"/>
          </a:xfrm>
        </p:spPr>
        <p:txBody>
          <a:bodyPr>
            <a:noAutofit/>
          </a:bodyPr>
          <a:lstStyle/>
          <a:p>
            <a:pPr algn="ctr"/>
            <a:r>
              <a:rPr lang="en-US" sz="6200" b="1" dirty="0">
                <a:latin typeface="Rockwell" panose="02060603020205020403" pitchFamily="18" charset="0"/>
              </a:rPr>
              <a:t>Micah’s Lamentation</a:t>
            </a:r>
          </a:p>
        </p:txBody>
      </p:sp>
    </p:spTree>
    <p:extLst>
      <p:ext uri="{BB962C8B-B14F-4D97-AF65-F5344CB8AC3E}">
        <p14:creationId xmlns:p14="http://schemas.microsoft.com/office/powerpoint/2010/main" val="37769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3CC1CB1-CC2F-8B88-914E-006D770EAF81}"/>
              </a:ext>
            </a:extLst>
          </p:cNvPr>
          <p:cNvGrpSpPr/>
          <p:nvPr/>
        </p:nvGrpSpPr>
        <p:grpSpPr>
          <a:xfrm>
            <a:off x="404648" y="1945031"/>
            <a:ext cx="4797974" cy="829700"/>
            <a:chOff x="404648" y="1945031"/>
            <a:chExt cx="4797974" cy="829700"/>
          </a:xfrm>
        </p:grpSpPr>
        <p:sp>
          <p:nvSpPr>
            <p:cNvPr id="14" name="Rectangle 13">
              <a:extLst>
                <a:ext uri="{FF2B5EF4-FFF2-40B4-BE49-F238E27FC236}">
                  <a16:creationId xmlns:a16="http://schemas.microsoft.com/office/drawing/2014/main" id="{AC9C9583-274E-09DC-BEB9-7C3554E5D6BB}"/>
                </a:ext>
              </a:extLst>
            </p:cNvPr>
            <p:cNvSpPr/>
            <p:nvPr/>
          </p:nvSpPr>
          <p:spPr>
            <a:xfrm>
              <a:off x="3294994" y="1945031"/>
              <a:ext cx="1907628" cy="2837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439AA5-1504-249E-1075-3C4932961613}"/>
                </a:ext>
              </a:extLst>
            </p:cNvPr>
            <p:cNvSpPr/>
            <p:nvPr/>
          </p:nvSpPr>
          <p:spPr>
            <a:xfrm>
              <a:off x="404648" y="2197280"/>
              <a:ext cx="4325007" cy="2837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5958FD-2AD1-362C-4C47-2305A779871F}"/>
                </a:ext>
              </a:extLst>
            </p:cNvPr>
            <p:cNvSpPr/>
            <p:nvPr/>
          </p:nvSpPr>
          <p:spPr>
            <a:xfrm>
              <a:off x="404650" y="2470549"/>
              <a:ext cx="1014248" cy="3041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DC43256-3B13-F80F-7764-D8C59460A14D}"/>
              </a:ext>
            </a:extLst>
          </p:cNvPr>
          <p:cNvGrpSpPr/>
          <p:nvPr/>
        </p:nvGrpSpPr>
        <p:grpSpPr>
          <a:xfrm>
            <a:off x="404648" y="1666507"/>
            <a:ext cx="4440621" cy="551176"/>
            <a:chOff x="404648" y="1666507"/>
            <a:chExt cx="4440621" cy="551176"/>
          </a:xfrm>
        </p:grpSpPr>
        <p:sp>
          <p:nvSpPr>
            <p:cNvPr id="11" name="Rectangle 10">
              <a:extLst>
                <a:ext uri="{FF2B5EF4-FFF2-40B4-BE49-F238E27FC236}">
                  <a16:creationId xmlns:a16="http://schemas.microsoft.com/office/drawing/2014/main" id="{A675D2E0-4D26-6FF7-242F-ACB903EC4E85}"/>
                </a:ext>
              </a:extLst>
            </p:cNvPr>
            <p:cNvSpPr/>
            <p:nvPr/>
          </p:nvSpPr>
          <p:spPr>
            <a:xfrm>
              <a:off x="2869324" y="1666507"/>
              <a:ext cx="1975945" cy="2837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DFCDFA-E019-1F1B-7B74-B45376652F3C}"/>
                </a:ext>
              </a:extLst>
            </p:cNvPr>
            <p:cNvSpPr/>
            <p:nvPr/>
          </p:nvSpPr>
          <p:spPr>
            <a:xfrm>
              <a:off x="404648" y="1924011"/>
              <a:ext cx="2853559" cy="293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2CFB19B-C5D6-6C7A-9FD2-02F455CE7F14}"/>
              </a:ext>
            </a:extLst>
          </p:cNvPr>
          <p:cNvGrpSpPr/>
          <p:nvPr/>
        </p:nvGrpSpPr>
        <p:grpSpPr>
          <a:xfrm>
            <a:off x="399393" y="1403749"/>
            <a:ext cx="4855779" cy="525517"/>
            <a:chOff x="399393" y="1403749"/>
            <a:chExt cx="4855779" cy="525517"/>
          </a:xfrm>
        </p:grpSpPr>
        <p:sp>
          <p:nvSpPr>
            <p:cNvPr id="8" name="Rectangle 7">
              <a:extLst>
                <a:ext uri="{FF2B5EF4-FFF2-40B4-BE49-F238E27FC236}">
                  <a16:creationId xmlns:a16="http://schemas.microsoft.com/office/drawing/2014/main" id="{D468EDF1-EE47-AC0D-46EF-872499A67800}"/>
                </a:ext>
              </a:extLst>
            </p:cNvPr>
            <p:cNvSpPr/>
            <p:nvPr/>
          </p:nvSpPr>
          <p:spPr>
            <a:xfrm>
              <a:off x="399393" y="1403749"/>
              <a:ext cx="4855779" cy="2837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1EA141-288A-9FE4-1006-6460151CC82F}"/>
                </a:ext>
              </a:extLst>
            </p:cNvPr>
            <p:cNvSpPr/>
            <p:nvPr/>
          </p:nvSpPr>
          <p:spPr>
            <a:xfrm>
              <a:off x="399394" y="1645486"/>
              <a:ext cx="2438400" cy="2837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AB5A9E6-56CB-AE3B-210E-3B3C9718580B}"/>
              </a:ext>
            </a:extLst>
          </p:cNvPr>
          <p:cNvGrpSpPr/>
          <p:nvPr/>
        </p:nvGrpSpPr>
        <p:grpSpPr>
          <a:xfrm>
            <a:off x="403721" y="853501"/>
            <a:ext cx="4544797" cy="554885"/>
            <a:chOff x="403721" y="853501"/>
            <a:chExt cx="4544797" cy="554885"/>
          </a:xfrm>
        </p:grpSpPr>
        <p:sp>
          <p:nvSpPr>
            <p:cNvPr id="5" name="Rectangle 4">
              <a:extLst>
                <a:ext uri="{FF2B5EF4-FFF2-40B4-BE49-F238E27FC236}">
                  <a16:creationId xmlns:a16="http://schemas.microsoft.com/office/drawing/2014/main" id="{ADB1DF0E-8713-A2AB-92C0-DFAF224E1A6A}"/>
                </a:ext>
              </a:extLst>
            </p:cNvPr>
            <p:cNvSpPr/>
            <p:nvPr/>
          </p:nvSpPr>
          <p:spPr>
            <a:xfrm>
              <a:off x="4645573" y="853501"/>
              <a:ext cx="262604" cy="2816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13EE5D-8621-30F7-459B-5F12B002C2BD}"/>
                </a:ext>
              </a:extLst>
            </p:cNvPr>
            <p:cNvSpPr/>
            <p:nvPr/>
          </p:nvSpPr>
          <p:spPr>
            <a:xfrm>
              <a:off x="403721" y="1122442"/>
              <a:ext cx="4544797" cy="2859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FC39524D-5316-B8D7-D00F-878E45E9073A}"/>
              </a:ext>
            </a:extLst>
          </p:cNvPr>
          <p:cNvSpPr/>
          <p:nvPr/>
        </p:nvSpPr>
        <p:spPr>
          <a:xfrm>
            <a:off x="520262" y="862466"/>
            <a:ext cx="4083269" cy="2837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4ED185-A556-AFE3-0D26-0E836674E272}"/>
              </a:ext>
            </a:extLst>
          </p:cNvPr>
          <p:cNvSpPr>
            <a:spLocks noGrp="1"/>
          </p:cNvSpPr>
          <p:nvPr>
            <p:ph idx="1"/>
          </p:nvPr>
        </p:nvSpPr>
        <p:spPr>
          <a:xfrm>
            <a:off x="80211" y="809625"/>
            <a:ext cx="5261810" cy="5928059"/>
          </a:xfrm>
          <a:ln w="38100">
            <a:solidFill>
              <a:schemeClr val="tx1"/>
            </a:solidFill>
          </a:ln>
        </p:spPr>
        <p:txBody>
          <a:bodyPr>
            <a:normAutofit/>
          </a:bodyPr>
          <a:lstStyle/>
          <a:p>
            <a:pPr>
              <a:buFont typeface="Wingdings" panose="05000000000000000000" pitchFamily="2" charset="2"/>
              <a:buChar char="q"/>
            </a:pPr>
            <a:r>
              <a:rPr lang="en-US" sz="2000" b="0" dirty="0">
                <a:solidFill>
                  <a:srgbClr val="000000"/>
                </a:solidFill>
                <a:effectLst/>
                <a:latin typeface="Rockwell" panose="02060603020205020403" pitchFamily="18" charset="0"/>
              </a:rPr>
              <a:t>“</a:t>
            </a:r>
            <a:r>
              <a:rPr lang="en-US" sz="2000" b="1" baseline="30000" dirty="0">
                <a:solidFill>
                  <a:srgbClr val="000000"/>
                </a:solidFill>
                <a:effectLst/>
                <a:latin typeface="Rockwell" panose="02060603020205020403" pitchFamily="18" charset="0"/>
              </a:rPr>
              <a:t>10</a:t>
            </a:r>
            <a:r>
              <a:rPr lang="en-US" sz="2000" b="0" dirty="0">
                <a:solidFill>
                  <a:srgbClr val="000000"/>
                </a:solidFill>
                <a:effectLst/>
                <a:latin typeface="Rockwell" panose="02060603020205020403" pitchFamily="18" charset="0"/>
              </a:rPr>
              <a:t>Tell it not in Gath, weep not at all. At Beth-le-</a:t>
            </a:r>
            <a:r>
              <a:rPr lang="en-US" sz="2000" b="0" dirty="0" err="1">
                <a:solidFill>
                  <a:srgbClr val="000000"/>
                </a:solidFill>
                <a:effectLst/>
                <a:latin typeface="Rockwell" panose="02060603020205020403" pitchFamily="18" charset="0"/>
              </a:rPr>
              <a:t>aphrah</a:t>
            </a:r>
            <a:r>
              <a:rPr lang="en-US" sz="2000" b="0" dirty="0">
                <a:solidFill>
                  <a:srgbClr val="000000"/>
                </a:solidFill>
                <a:effectLst/>
                <a:latin typeface="Rockwell" panose="02060603020205020403" pitchFamily="18" charset="0"/>
              </a:rPr>
              <a:t> roll yourself in the dust. </a:t>
            </a:r>
            <a:r>
              <a:rPr lang="en-US" sz="2000" b="1" baseline="30000" dirty="0">
                <a:solidFill>
                  <a:srgbClr val="000000"/>
                </a:solidFill>
                <a:effectLst/>
                <a:latin typeface="Rockwell" panose="02060603020205020403" pitchFamily="18" charset="0"/>
              </a:rPr>
              <a:t>11</a:t>
            </a:r>
            <a:r>
              <a:rPr lang="en-US" sz="2000" b="0" dirty="0">
                <a:solidFill>
                  <a:srgbClr val="000000"/>
                </a:solidFill>
                <a:effectLst/>
                <a:latin typeface="Rockwell" panose="02060603020205020403" pitchFamily="18" charset="0"/>
              </a:rPr>
              <a:t>Go on your way, inhabitant of </a:t>
            </a:r>
            <a:r>
              <a:rPr lang="en-US" sz="2000" b="0" dirty="0" err="1">
                <a:solidFill>
                  <a:srgbClr val="000000"/>
                </a:solidFill>
                <a:effectLst/>
                <a:latin typeface="Rockwell" panose="02060603020205020403" pitchFamily="18" charset="0"/>
              </a:rPr>
              <a:t>Shaphir</a:t>
            </a:r>
            <a:r>
              <a:rPr lang="en-US" sz="2000" b="0" dirty="0">
                <a:solidFill>
                  <a:srgbClr val="000000"/>
                </a:solidFill>
                <a:effectLst/>
                <a:latin typeface="Rockwell" panose="02060603020205020403" pitchFamily="18" charset="0"/>
              </a:rPr>
              <a:t>, in shameful nakedness. The inhabitant of </a:t>
            </a:r>
            <a:r>
              <a:rPr lang="en-US" sz="2000" b="0" dirty="0" err="1">
                <a:solidFill>
                  <a:srgbClr val="000000"/>
                </a:solidFill>
                <a:effectLst/>
                <a:latin typeface="Rockwell" panose="02060603020205020403" pitchFamily="18" charset="0"/>
              </a:rPr>
              <a:t>Zaanan</a:t>
            </a:r>
            <a:r>
              <a:rPr lang="en-US" sz="2000" b="0" dirty="0">
                <a:solidFill>
                  <a:srgbClr val="000000"/>
                </a:solidFill>
                <a:effectLst/>
                <a:latin typeface="Rockwell" panose="02060603020205020403" pitchFamily="18" charset="0"/>
              </a:rPr>
              <a:t> does not escape. The lamentation of Beth-</a:t>
            </a:r>
            <a:r>
              <a:rPr lang="en-US" sz="2000" b="0" dirty="0" err="1">
                <a:solidFill>
                  <a:srgbClr val="000000"/>
                </a:solidFill>
                <a:effectLst/>
                <a:latin typeface="Rockwell" panose="02060603020205020403" pitchFamily="18" charset="0"/>
              </a:rPr>
              <a:t>ezel</a:t>
            </a:r>
            <a:r>
              <a:rPr lang="en-US" sz="2000" b="0" dirty="0">
                <a:solidFill>
                  <a:srgbClr val="000000"/>
                </a:solidFill>
                <a:effectLst/>
                <a:latin typeface="Rockwell" panose="02060603020205020403" pitchFamily="18" charset="0"/>
              </a:rPr>
              <a:t>: ‘He will take from you its support.’ </a:t>
            </a:r>
            <a:r>
              <a:rPr lang="en-US" sz="2000" b="1" baseline="30000" dirty="0">
                <a:solidFill>
                  <a:srgbClr val="000000"/>
                </a:solidFill>
                <a:effectLst/>
                <a:latin typeface="Rockwell" panose="02060603020205020403" pitchFamily="18" charset="0"/>
              </a:rPr>
              <a:t>12</a:t>
            </a:r>
            <a:r>
              <a:rPr lang="en-US" sz="2000" b="0" dirty="0">
                <a:solidFill>
                  <a:srgbClr val="000000"/>
                </a:solidFill>
                <a:effectLst/>
                <a:latin typeface="Rockwell" panose="02060603020205020403" pitchFamily="18" charset="0"/>
              </a:rPr>
              <a:t>For the inhabitant of </a:t>
            </a:r>
            <a:r>
              <a:rPr lang="en-US" sz="2000" b="0" dirty="0" err="1">
                <a:solidFill>
                  <a:srgbClr val="000000"/>
                </a:solidFill>
                <a:effectLst/>
                <a:latin typeface="Rockwell" panose="02060603020205020403" pitchFamily="18" charset="0"/>
              </a:rPr>
              <a:t>Maroth</a:t>
            </a:r>
            <a:r>
              <a:rPr lang="en-US" sz="2000" b="0" dirty="0">
                <a:solidFill>
                  <a:srgbClr val="000000"/>
                </a:solidFill>
                <a:effectLst/>
                <a:latin typeface="Rockwell" panose="02060603020205020403" pitchFamily="18" charset="0"/>
              </a:rPr>
              <a:t> becomes weak waiting for good, because a calamity has come down from the </a:t>
            </a:r>
            <a:r>
              <a:rPr lang="en-US" sz="2000" b="0" cap="small" dirty="0">
                <a:solidFill>
                  <a:srgbClr val="000000"/>
                </a:solidFill>
                <a:effectLst/>
                <a:latin typeface="Rockwell" panose="02060603020205020403" pitchFamily="18" charset="0"/>
              </a:rPr>
              <a:t>Lord </a:t>
            </a:r>
            <a:r>
              <a:rPr lang="en-US" sz="2000" dirty="0">
                <a:solidFill>
                  <a:srgbClr val="000000"/>
                </a:solidFill>
                <a:latin typeface="Rockwell" panose="02060603020205020403" pitchFamily="18" charset="0"/>
              </a:rPr>
              <a:t>to </a:t>
            </a:r>
            <a:r>
              <a:rPr lang="en-US" sz="2000" b="0" dirty="0">
                <a:solidFill>
                  <a:srgbClr val="000000"/>
                </a:solidFill>
                <a:effectLst/>
                <a:latin typeface="Rockwell" panose="02060603020205020403" pitchFamily="18" charset="0"/>
              </a:rPr>
              <a:t>the gate of Jerusalem. </a:t>
            </a:r>
            <a:r>
              <a:rPr lang="en-US" sz="2000" b="1" baseline="30000" dirty="0">
                <a:solidFill>
                  <a:srgbClr val="000000"/>
                </a:solidFill>
                <a:effectLst/>
                <a:latin typeface="Rockwell" panose="02060603020205020403" pitchFamily="18" charset="0"/>
              </a:rPr>
              <a:t>13</a:t>
            </a:r>
            <a:r>
              <a:rPr lang="en-US" sz="2000" b="0" dirty="0">
                <a:solidFill>
                  <a:srgbClr val="000000"/>
                </a:solidFill>
                <a:effectLst/>
                <a:latin typeface="Rockwell" panose="02060603020205020403" pitchFamily="18" charset="0"/>
              </a:rPr>
              <a:t>Harness the chariot to the team of horses, o inhabitant of Lachish—she was the beginning of sin to the daughter of Zion—because in you were found the rebellious acts of Israel. </a:t>
            </a:r>
            <a:r>
              <a:rPr lang="en-US" sz="2000" b="1" baseline="30000" dirty="0">
                <a:solidFill>
                  <a:srgbClr val="000000"/>
                </a:solidFill>
                <a:effectLst/>
                <a:latin typeface="Rockwell" panose="02060603020205020403" pitchFamily="18" charset="0"/>
              </a:rPr>
              <a:t>14</a:t>
            </a:r>
            <a:r>
              <a:rPr lang="en-US" sz="2000" b="0" dirty="0">
                <a:solidFill>
                  <a:srgbClr val="000000"/>
                </a:solidFill>
                <a:effectLst/>
                <a:latin typeface="Rockwell" panose="02060603020205020403" pitchFamily="18" charset="0"/>
              </a:rPr>
              <a:t>Therefore you will give parting gifts on behalf of Moresheth-</a:t>
            </a:r>
            <a:r>
              <a:rPr lang="en-US" sz="2000" b="0" dirty="0" err="1">
                <a:solidFill>
                  <a:srgbClr val="000000"/>
                </a:solidFill>
                <a:effectLst/>
                <a:latin typeface="Rockwell" panose="02060603020205020403" pitchFamily="18" charset="0"/>
              </a:rPr>
              <a:t>gath</a:t>
            </a:r>
            <a:r>
              <a:rPr lang="en-US" sz="2000" b="0" dirty="0">
                <a:solidFill>
                  <a:srgbClr val="000000"/>
                </a:solidFill>
                <a:effectLst/>
                <a:latin typeface="Rockwell" panose="02060603020205020403" pitchFamily="18" charset="0"/>
              </a:rPr>
              <a:t>; the houses of Achzib will become a deception to the kings of Israel. </a:t>
            </a:r>
            <a:r>
              <a:rPr lang="en-US" sz="2000" b="1" baseline="30000" dirty="0">
                <a:solidFill>
                  <a:srgbClr val="000000"/>
                </a:solidFill>
                <a:effectLst/>
                <a:latin typeface="Rockwell" panose="02060603020205020403" pitchFamily="18" charset="0"/>
              </a:rPr>
              <a:t>15</a:t>
            </a:r>
            <a:r>
              <a:rPr lang="en-US" sz="2000" b="0" dirty="0">
                <a:solidFill>
                  <a:srgbClr val="000000"/>
                </a:solidFill>
                <a:effectLst/>
                <a:latin typeface="Rockwell" panose="02060603020205020403" pitchFamily="18" charset="0"/>
              </a:rPr>
              <a:t>Moreover, I will bring on you the one who takes possession, o inhabitant of Mareshah. The glory of Israel will enter </a:t>
            </a:r>
            <a:r>
              <a:rPr lang="en-US" sz="2000" b="0" dirty="0" err="1">
                <a:solidFill>
                  <a:srgbClr val="000000"/>
                </a:solidFill>
                <a:effectLst/>
                <a:latin typeface="Rockwell" panose="02060603020205020403" pitchFamily="18" charset="0"/>
              </a:rPr>
              <a:t>Adullam</a:t>
            </a:r>
            <a:r>
              <a:rPr lang="en-US" sz="2000" b="0" dirty="0">
                <a:solidFill>
                  <a:srgbClr val="000000"/>
                </a:solidFill>
                <a:effectLst/>
                <a:latin typeface="Rockwell" panose="02060603020205020403" pitchFamily="18" charset="0"/>
              </a:rPr>
              <a:t>.”</a:t>
            </a:r>
            <a:endParaRPr lang="en-US" sz="2000" dirty="0">
              <a:latin typeface="Rockwell" panose="02060603020205020403" pitchFamily="18" charset="0"/>
            </a:endParaRPr>
          </a:p>
        </p:txBody>
      </p:sp>
      <p:sp>
        <p:nvSpPr>
          <p:cNvPr id="4" name="Title 1">
            <a:extLst>
              <a:ext uri="{FF2B5EF4-FFF2-40B4-BE49-F238E27FC236}">
                <a16:creationId xmlns:a16="http://schemas.microsoft.com/office/drawing/2014/main" id="{484BD11F-8E1B-9BD8-A065-8DDF07B07EC8}"/>
              </a:ext>
            </a:extLst>
          </p:cNvPr>
          <p:cNvSpPr>
            <a:spLocks noGrp="1"/>
          </p:cNvSpPr>
          <p:nvPr>
            <p:ph type="title"/>
          </p:nvPr>
        </p:nvSpPr>
        <p:spPr>
          <a:xfrm>
            <a:off x="0" y="0"/>
            <a:ext cx="9144000" cy="818147"/>
          </a:xfrm>
        </p:spPr>
        <p:txBody>
          <a:bodyPr>
            <a:noAutofit/>
          </a:bodyPr>
          <a:lstStyle/>
          <a:p>
            <a:pPr algn="ctr"/>
            <a:r>
              <a:rPr lang="en-US" sz="6200" b="1" dirty="0">
                <a:latin typeface="Rockwell" panose="02060603020205020403" pitchFamily="18" charset="0"/>
              </a:rPr>
              <a:t>Micah’s Lamentation</a:t>
            </a:r>
          </a:p>
        </p:txBody>
      </p:sp>
      <p:pic>
        <p:nvPicPr>
          <p:cNvPr id="18" name="Picture 2" descr="Micah map | VISUAL UNIT">
            <a:extLst>
              <a:ext uri="{FF2B5EF4-FFF2-40B4-BE49-F238E27FC236}">
                <a16:creationId xmlns:a16="http://schemas.microsoft.com/office/drawing/2014/main" id="{5016F4FC-E675-296E-B66C-AC734C963B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4" t="3010"/>
          <a:stretch/>
        </p:blipFill>
        <p:spPr bwMode="auto">
          <a:xfrm>
            <a:off x="5390148" y="795867"/>
            <a:ext cx="3753852" cy="606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F857149-E0D8-1420-C422-77560E37F517}"/>
              </a:ext>
            </a:extLst>
          </p:cNvPr>
          <p:cNvGrpSpPr/>
          <p:nvPr/>
        </p:nvGrpSpPr>
        <p:grpSpPr>
          <a:xfrm>
            <a:off x="401781" y="3316699"/>
            <a:ext cx="4799611" cy="1391867"/>
            <a:chOff x="401781" y="3316699"/>
            <a:chExt cx="4799611" cy="1391867"/>
          </a:xfrm>
        </p:grpSpPr>
        <p:sp>
          <p:nvSpPr>
            <p:cNvPr id="24" name="Rectangle 23">
              <a:extLst>
                <a:ext uri="{FF2B5EF4-FFF2-40B4-BE49-F238E27FC236}">
                  <a16:creationId xmlns:a16="http://schemas.microsoft.com/office/drawing/2014/main" id="{9696D04F-511F-E2AE-D67A-4D243999557F}"/>
                </a:ext>
              </a:extLst>
            </p:cNvPr>
            <p:cNvSpPr/>
            <p:nvPr/>
          </p:nvSpPr>
          <p:spPr>
            <a:xfrm>
              <a:off x="3455719" y="3316699"/>
              <a:ext cx="1365663" cy="293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371103-2E12-F1EE-748D-7422170D737F}"/>
                </a:ext>
              </a:extLst>
            </p:cNvPr>
            <p:cNvSpPr/>
            <p:nvPr/>
          </p:nvSpPr>
          <p:spPr>
            <a:xfrm>
              <a:off x="401781" y="3599728"/>
              <a:ext cx="4799611" cy="293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9BC51D-4D57-7684-5184-5B70B9E68831}"/>
                </a:ext>
              </a:extLst>
            </p:cNvPr>
            <p:cNvSpPr/>
            <p:nvPr/>
          </p:nvSpPr>
          <p:spPr>
            <a:xfrm>
              <a:off x="411677" y="3859006"/>
              <a:ext cx="4718463" cy="293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CE229F0-36C9-99D2-EBB1-9452BB60E9B6}"/>
                </a:ext>
              </a:extLst>
            </p:cNvPr>
            <p:cNvSpPr/>
            <p:nvPr/>
          </p:nvSpPr>
          <p:spPr>
            <a:xfrm>
              <a:off x="409699" y="4142035"/>
              <a:ext cx="4649190" cy="293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3440E3-901D-80A3-8251-6389747793E0}"/>
                </a:ext>
              </a:extLst>
            </p:cNvPr>
            <p:cNvSpPr/>
            <p:nvPr/>
          </p:nvSpPr>
          <p:spPr>
            <a:xfrm>
              <a:off x="409698" y="4415167"/>
              <a:ext cx="4566063" cy="293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F375601-97B5-104E-AE1E-1D130792F8E4}"/>
              </a:ext>
            </a:extLst>
          </p:cNvPr>
          <p:cNvGrpSpPr/>
          <p:nvPr/>
        </p:nvGrpSpPr>
        <p:grpSpPr>
          <a:xfrm>
            <a:off x="391613" y="2808040"/>
            <a:ext cx="4857282" cy="790182"/>
            <a:chOff x="391613" y="2808040"/>
            <a:chExt cx="4857282" cy="790182"/>
          </a:xfrm>
        </p:grpSpPr>
        <p:sp>
          <p:nvSpPr>
            <p:cNvPr id="20" name="Rectangle 19">
              <a:extLst>
                <a:ext uri="{FF2B5EF4-FFF2-40B4-BE49-F238E27FC236}">
                  <a16:creationId xmlns:a16="http://schemas.microsoft.com/office/drawing/2014/main" id="{B6108CE1-C777-BC77-7410-719C2AF0A175}"/>
                </a:ext>
              </a:extLst>
            </p:cNvPr>
            <p:cNvSpPr/>
            <p:nvPr/>
          </p:nvSpPr>
          <p:spPr>
            <a:xfrm>
              <a:off x="4241199" y="2808040"/>
              <a:ext cx="1007696" cy="2795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A47FB3-4BA6-E40C-174C-380115AB218B}"/>
                </a:ext>
              </a:extLst>
            </p:cNvPr>
            <p:cNvSpPr/>
            <p:nvPr/>
          </p:nvSpPr>
          <p:spPr>
            <a:xfrm>
              <a:off x="417343" y="3069297"/>
              <a:ext cx="4712797" cy="243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BEC3AB-4326-9134-6D9A-E2AE2D8BE417}"/>
                </a:ext>
              </a:extLst>
            </p:cNvPr>
            <p:cNvSpPr/>
            <p:nvPr/>
          </p:nvSpPr>
          <p:spPr>
            <a:xfrm>
              <a:off x="391613" y="3304823"/>
              <a:ext cx="2838475" cy="293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5844558-92A6-D3AE-108B-C2E976AE8D4B}"/>
              </a:ext>
            </a:extLst>
          </p:cNvPr>
          <p:cNvGrpSpPr/>
          <p:nvPr/>
        </p:nvGrpSpPr>
        <p:grpSpPr>
          <a:xfrm>
            <a:off x="403489" y="2523031"/>
            <a:ext cx="4524771" cy="552677"/>
            <a:chOff x="403489" y="2523031"/>
            <a:chExt cx="4524771" cy="552677"/>
          </a:xfrm>
        </p:grpSpPr>
        <p:sp>
          <p:nvSpPr>
            <p:cNvPr id="2" name="Rectangle 1">
              <a:extLst>
                <a:ext uri="{FF2B5EF4-FFF2-40B4-BE49-F238E27FC236}">
                  <a16:creationId xmlns:a16="http://schemas.microsoft.com/office/drawing/2014/main" id="{FC39524D-5316-B8D7-D00F-878E45E9073A}"/>
                </a:ext>
              </a:extLst>
            </p:cNvPr>
            <p:cNvSpPr/>
            <p:nvPr/>
          </p:nvSpPr>
          <p:spPr>
            <a:xfrm>
              <a:off x="1652377" y="2523031"/>
              <a:ext cx="3275883" cy="3032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23E6CE-0926-3857-E42A-4DF030BC2E19}"/>
                </a:ext>
              </a:extLst>
            </p:cNvPr>
            <p:cNvSpPr/>
            <p:nvPr/>
          </p:nvSpPr>
          <p:spPr>
            <a:xfrm>
              <a:off x="403489" y="2782309"/>
              <a:ext cx="3705373" cy="293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44ED185-A556-AFE3-0D26-0E836674E272}"/>
              </a:ext>
            </a:extLst>
          </p:cNvPr>
          <p:cNvSpPr>
            <a:spLocks noGrp="1"/>
          </p:cNvSpPr>
          <p:nvPr>
            <p:ph idx="1"/>
          </p:nvPr>
        </p:nvSpPr>
        <p:spPr>
          <a:xfrm>
            <a:off x="80211" y="809625"/>
            <a:ext cx="5261810" cy="5928059"/>
          </a:xfrm>
          <a:ln w="38100">
            <a:solidFill>
              <a:schemeClr val="tx1"/>
            </a:solidFill>
          </a:ln>
        </p:spPr>
        <p:txBody>
          <a:bodyPr>
            <a:normAutofit/>
          </a:bodyPr>
          <a:lstStyle/>
          <a:p>
            <a:pPr>
              <a:buFont typeface="Wingdings" panose="05000000000000000000" pitchFamily="2" charset="2"/>
              <a:buChar char="q"/>
            </a:pPr>
            <a:r>
              <a:rPr lang="en-US" sz="2000" b="0" dirty="0">
                <a:solidFill>
                  <a:srgbClr val="000000"/>
                </a:solidFill>
                <a:effectLst/>
                <a:latin typeface="Rockwell" panose="02060603020205020403" pitchFamily="18" charset="0"/>
              </a:rPr>
              <a:t>“</a:t>
            </a:r>
            <a:r>
              <a:rPr lang="en-US" sz="2000" b="1" baseline="30000" dirty="0">
                <a:solidFill>
                  <a:srgbClr val="000000"/>
                </a:solidFill>
                <a:effectLst/>
                <a:latin typeface="Rockwell" panose="02060603020205020403" pitchFamily="18" charset="0"/>
              </a:rPr>
              <a:t>10</a:t>
            </a:r>
            <a:r>
              <a:rPr lang="en-US" sz="2000" b="0" dirty="0">
                <a:solidFill>
                  <a:srgbClr val="000000"/>
                </a:solidFill>
                <a:effectLst/>
                <a:latin typeface="Rockwell" panose="02060603020205020403" pitchFamily="18" charset="0"/>
              </a:rPr>
              <a:t>Tell it not in Gath, weep not at all. At Beth-le-</a:t>
            </a:r>
            <a:r>
              <a:rPr lang="en-US" sz="2000" b="0" dirty="0" err="1">
                <a:solidFill>
                  <a:srgbClr val="000000"/>
                </a:solidFill>
                <a:effectLst/>
                <a:latin typeface="Rockwell" panose="02060603020205020403" pitchFamily="18" charset="0"/>
              </a:rPr>
              <a:t>aphrah</a:t>
            </a:r>
            <a:r>
              <a:rPr lang="en-US" sz="2000" b="0" dirty="0">
                <a:solidFill>
                  <a:srgbClr val="000000"/>
                </a:solidFill>
                <a:effectLst/>
                <a:latin typeface="Rockwell" panose="02060603020205020403" pitchFamily="18" charset="0"/>
              </a:rPr>
              <a:t> roll yourself in the dust. </a:t>
            </a:r>
            <a:r>
              <a:rPr lang="en-US" sz="2000" b="1" baseline="30000" dirty="0">
                <a:solidFill>
                  <a:srgbClr val="000000"/>
                </a:solidFill>
                <a:effectLst/>
                <a:latin typeface="Rockwell" panose="02060603020205020403" pitchFamily="18" charset="0"/>
              </a:rPr>
              <a:t>11</a:t>
            </a:r>
            <a:r>
              <a:rPr lang="en-US" sz="2000" b="0" dirty="0">
                <a:solidFill>
                  <a:srgbClr val="000000"/>
                </a:solidFill>
                <a:effectLst/>
                <a:latin typeface="Rockwell" panose="02060603020205020403" pitchFamily="18" charset="0"/>
              </a:rPr>
              <a:t>Go on your way, inhabitant of </a:t>
            </a:r>
            <a:r>
              <a:rPr lang="en-US" sz="2000" b="0" dirty="0" err="1">
                <a:solidFill>
                  <a:srgbClr val="000000"/>
                </a:solidFill>
                <a:effectLst/>
                <a:latin typeface="Rockwell" panose="02060603020205020403" pitchFamily="18" charset="0"/>
              </a:rPr>
              <a:t>Shaphir</a:t>
            </a:r>
            <a:r>
              <a:rPr lang="en-US" sz="2000" b="0" dirty="0">
                <a:solidFill>
                  <a:srgbClr val="000000"/>
                </a:solidFill>
                <a:effectLst/>
                <a:latin typeface="Rockwell" panose="02060603020205020403" pitchFamily="18" charset="0"/>
              </a:rPr>
              <a:t>, in shameful nakedness. The inhabitant of </a:t>
            </a:r>
            <a:r>
              <a:rPr lang="en-US" sz="2000" b="0" dirty="0" err="1">
                <a:solidFill>
                  <a:srgbClr val="000000"/>
                </a:solidFill>
                <a:effectLst/>
                <a:latin typeface="Rockwell" panose="02060603020205020403" pitchFamily="18" charset="0"/>
              </a:rPr>
              <a:t>Zaanan</a:t>
            </a:r>
            <a:r>
              <a:rPr lang="en-US" sz="2000" b="0" dirty="0">
                <a:solidFill>
                  <a:srgbClr val="000000"/>
                </a:solidFill>
                <a:effectLst/>
                <a:latin typeface="Rockwell" panose="02060603020205020403" pitchFamily="18" charset="0"/>
              </a:rPr>
              <a:t> does not escape. The lamentation of Beth-</a:t>
            </a:r>
            <a:r>
              <a:rPr lang="en-US" sz="2000" b="0" dirty="0" err="1">
                <a:solidFill>
                  <a:srgbClr val="000000"/>
                </a:solidFill>
                <a:effectLst/>
                <a:latin typeface="Rockwell" panose="02060603020205020403" pitchFamily="18" charset="0"/>
              </a:rPr>
              <a:t>ezel</a:t>
            </a:r>
            <a:r>
              <a:rPr lang="en-US" sz="2000" b="0" dirty="0">
                <a:solidFill>
                  <a:srgbClr val="000000"/>
                </a:solidFill>
                <a:effectLst/>
                <a:latin typeface="Rockwell" panose="02060603020205020403" pitchFamily="18" charset="0"/>
              </a:rPr>
              <a:t>: ‘He will take from you its support.’ </a:t>
            </a:r>
            <a:r>
              <a:rPr lang="en-US" sz="2000" b="1" baseline="30000" dirty="0">
                <a:solidFill>
                  <a:srgbClr val="000000"/>
                </a:solidFill>
                <a:effectLst/>
                <a:latin typeface="Rockwell" panose="02060603020205020403" pitchFamily="18" charset="0"/>
              </a:rPr>
              <a:t>12</a:t>
            </a:r>
            <a:r>
              <a:rPr lang="en-US" sz="2000" b="0" dirty="0">
                <a:solidFill>
                  <a:srgbClr val="000000"/>
                </a:solidFill>
                <a:effectLst/>
                <a:latin typeface="Rockwell" panose="02060603020205020403" pitchFamily="18" charset="0"/>
              </a:rPr>
              <a:t>For the inhabitant of </a:t>
            </a:r>
            <a:r>
              <a:rPr lang="en-US" sz="2000" b="0" dirty="0" err="1">
                <a:solidFill>
                  <a:srgbClr val="000000"/>
                </a:solidFill>
                <a:effectLst/>
                <a:latin typeface="Rockwell" panose="02060603020205020403" pitchFamily="18" charset="0"/>
              </a:rPr>
              <a:t>Maroth</a:t>
            </a:r>
            <a:r>
              <a:rPr lang="en-US" sz="2000" b="0" dirty="0">
                <a:solidFill>
                  <a:srgbClr val="000000"/>
                </a:solidFill>
                <a:effectLst/>
                <a:latin typeface="Rockwell" panose="02060603020205020403" pitchFamily="18" charset="0"/>
              </a:rPr>
              <a:t> becomes weak waiting for good, because a calamity has come down from the </a:t>
            </a:r>
            <a:r>
              <a:rPr lang="en-US" sz="2000" b="0" cap="small" dirty="0">
                <a:solidFill>
                  <a:srgbClr val="000000"/>
                </a:solidFill>
                <a:effectLst/>
                <a:latin typeface="Rockwell" panose="02060603020205020403" pitchFamily="18" charset="0"/>
              </a:rPr>
              <a:t>Lord </a:t>
            </a:r>
            <a:r>
              <a:rPr lang="en-US" sz="2000" dirty="0">
                <a:solidFill>
                  <a:srgbClr val="000000"/>
                </a:solidFill>
                <a:latin typeface="Rockwell" panose="02060603020205020403" pitchFamily="18" charset="0"/>
              </a:rPr>
              <a:t>to </a:t>
            </a:r>
            <a:r>
              <a:rPr lang="en-US" sz="2000" b="0" dirty="0">
                <a:solidFill>
                  <a:srgbClr val="000000"/>
                </a:solidFill>
                <a:effectLst/>
                <a:latin typeface="Rockwell" panose="02060603020205020403" pitchFamily="18" charset="0"/>
              </a:rPr>
              <a:t>the gate of Jerusalem. </a:t>
            </a:r>
            <a:r>
              <a:rPr lang="en-US" sz="2000" b="1" baseline="30000" dirty="0">
                <a:solidFill>
                  <a:srgbClr val="000000"/>
                </a:solidFill>
                <a:effectLst/>
                <a:latin typeface="Rockwell" panose="02060603020205020403" pitchFamily="18" charset="0"/>
              </a:rPr>
              <a:t>13</a:t>
            </a:r>
            <a:r>
              <a:rPr lang="en-US" sz="2000" b="0" dirty="0">
                <a:solidFill>
                  <a:srgbClr val="000000"/>
                </a:solidFill>
                <a:effectLst/>
                <a:latin typeface="Rockwell" panose="02060603020205020403" pitchFamily="18" charset="0"/>
              </a:rPr>
              <a:t>Harness the chariot to the team of horses, o inhabitant of Lachish—she was the beginning of sin to the daughter of Zion—because in you were found the rebellious acts of Israel. </a:t>
            </a:r>
            <a:r>
              <a:rPr lang="en-US" sz="2000" b="1" baseline="30000" dirty="0">
                <a:solidFill>
                  <a:srgbClr val="000000"/>
                </a:solidFill>
                <a:effectLst/>
                <a:latin typeface="Rockwell" panose="02060603020205020403" pitchFamily="18" charset="0"/>
              </a:rPr>
              <a:t>14</a:t>
            </a:r>
            <a:r>
              <a:rPr lang="en-US" sz="2000" b="0" dirty="0">
                <a:solidFill>
                  <a:srgbClr val="000000"/>
                </a:solidFill>
                <a:effectLst/>
                <a:latin typeface="Rockwell" panose="02060603020205020403" pitchFamily="18" charset="0"/>
              </a:rPr>
              <a:t>Therefore you will give parting gifts on behalf of Moresheth-</a:t>
            </a:r>
            <a:r>
              <a:rPr lang="en-US" sz="2000" b="0" dirty="0" err="1">
                <a:solidFill>
                  <a:srgbClr val="000000"/>
                </a:solidFill>
                <a:effectLst/>
                <a:latin typeface="Rockwell" panose="02060603020205020403" pitchFamily="18" charset="0"/>
              </a:rPr>
              <a:t>gath</a:t>
            </a:r>
            <a:r>
              <a:rPr lang="en-US" sz="2000" b="0" dirty="0">
                <a:solidFill>
                  <a:srgbClr val="000000"/>
                </a:solidFill>
                <a:effectLst/>
                <a:latin typeface="Rockwell" panose="02060603020205020403" pitchFamily="18" charset="0"/>
              </a:rPr>
              <a:t>; the houses of Achzib will become a deception to the kings of Israel. </a:t>
            </a:r>
            <a:r>
              <a:rPr lang="en-US" sz="2000" b="1" baseline="30000" dirty="0">
                <a:solidFill>
                  <a:srgbClr val="000000"/>
                </a:solidFill>
                <a:effectLst/>
                <a:latin typeface="Rockwell" panose="02060603020205020403" pitchFamily="18" charset="0"/>
              </a:rPr>
              <a:t>15</a:t>
            </a:r>
            <a:r>
              <a:rPr lang="en-US" sz="2000" b="0" dirty="0">
                <a:solidFill>
                  <a:srgbClr val="000000"/>
                </a:solidFill>
                <a:effectLst/>
                <a:latin typeface="Rockwell" panose="02060603020205020403" pitchFamily="18" charset="0"/>
              </a:rPr>
              <a:t>Moreover, I will bring on you the one who takes possession, o inhabitant of Mareshah. The glory of Israel will enter </a:t>
            </a:r>
            <a:r>
              <a:rPr lang="en-US" sz="2000" b="0" dirty="0" err="1">
                <a:solidFill>
                  <a:srgbClr val="000000"/>
                </a:solidFill>
                <a:effectLst/>
                <a:latin typeface="Rockwell" panose="02060603020205020403" pitchFamily="18" charset="0"/>
              </a:rPr>
              <a:t>Adullam</a:t>
            </a:r>
            <a:r>
              <a:rPr lang="en-US" sz="2000" b="0" dirty="0">
                <a:solidFill>
                  <a:srgbClr val="000000"/>
                </a:solidFill>
                <a:effectLst/>
                <a:latin typeface="Rockwell" panose="02060603020205020403" pitchFamily="18" charset="0"/>
              </a:rPr>
              <a:t>.”</a:t>
            </a:r>
            <a:endParaRPr lang="en-US" sz="2000" dirty="0">
              <a:latin typeface="Rockwell" panose="02060603020205020403" pitchFamily="18" charset="0"/>
            </a:endParaRPr>
          </a:p>
        </p:txBody>
      </p:sp>
      <p:sp>
        <p:nvSpPr>
          <p:cNvPr id="4" name="Title 1">
            <a:extLst>
              <a:ext uri="{FF2B5EF4-FFF2-40B4-BE49-F238E27FC236}">
                <a16:creationId xmlns:a16="http://schemas.microsoft.com/office/drawing/2014/main" id="{484BD11F-8E1B-9BD8-A065-8DDF07B07EC8}"/>
              </a:ext>
            </a:extLst>
          </p:cNvPr>
          <p:cNvSpPr>
            <a:spLocks noGrp="1"/>
          </p:cNvSpPr>
          <p:nvPr>
            <p:ph type="title"/>
          </p:nvPr>
        </p:nvSpPr>
        <p:spPr>
          <a:xfrm>
            <a:off x="0" y="0"/>
            <a:ext cx="9144000" cy="818147"/>
          </a:xfrm>
        </p:spPr>
        <p:txBody>
          <a:bodyPr>
            <a:noAutofit/>
          </a:bodyPr>
          <a:lstStyle/>
          <a:p>
            <a:pPr algn="ctr"/>
            <a:r>
              <a:rPr lang="en-US" sz="6200" b="1" dirty="0">
                <a:latin typeface="Rockwell" panose="02060603020205020403" pitchFamily="18" charset="0"/>
              </a:rPr>
              <a:t>Micah’s Lamentation</a:t>
            </a:r>
          </a:p>
        </p:txBody>
      </p:sp>
      <p:pic>
        <p:nvPicPr>
          <p:cNvPr id="30" name="Picture 2" descr="Micah map | VISUAL UNIT">
            <a:extLst>
              <a:ext uri="{FF2B5EF4-FFF2-40B4-BE49-F238E27FC236}">
                <a16:creationId xmlns:a16="http://schemas.microsoft.com/office/drawing/2014/main" id="{4303E529-50E2-009D-5E5F-35D1BBE013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4" t="3010"/>
          <a:stretch/>
        </p:blipFill>
        <p:spPr bwMode="auto">
          <a:xfrm>
            <a:off x="5390148" y="795867"/>
            <a:ext cx="3753852" cy="606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64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79DF479-8A6D-752F-1138-5D312123F99E}"/>
              </a:ext>
            </a:extLst>
          </p:cNvPr>
          <p:cNvGrpSpPr/>
          <p:nvPr/>
        </p:nvGrpSpPr>
        <p:grpSpPr>
          <a:xfrm>
            <a:off x="391197" y="6063664"/>
            <a:ext cx="4237248" cy="545980"/>
            <a:chOff x="391197" y="6063664"/>
            <a:chExt cx="4237248" cy="545980"/>
          </a:xfrm>
        </p:grpSpPr>
        <p:sp>
          <p:nvSpPr>
            <p:cNvPr id="14" name="Rectangle 13">
              <a:extLst>
                <a:ext uri="{FF2B5EF4-FFF2-40B4-BE49-F238E27FC236}">
                  <a16:creationId xmlns:a16="http://schemas.microsoft.com/office/drawing/2014/main" id="{5C0F18DA-CCDC-5095-CF35-93C141B2B4A5}"/>
                </a:ext>
              </a:extLst>
            </p:cNvPr>
            <p:cNvSpPr/>
            <p:nvPr/>
          </p:nvSpPr>
          <p:spPr>
            <a:xfrm>
              <a:off x="3162619" y="6063664"/>
              <a:ext cx="1465826" cy="291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88BEEB-FABA-E262-0825-A30020DF8F9B}"/>
                </a:ext>
              </a:extLst>
            </p:cNvPr>
            <p:cNvSpPr/>
            <p:nvPr/>
          </p:nvSpPr>
          <p:spPr>
            <a:xfrm>
              <a:off x="391197" y="6317664"/>
              <a:ext cx="2927736" cy="291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073B03B-770D-D9EF-656A-8275DCD9C7C6}"/>
              </a:ext>
            </a:extLst>
          </p:cNvPr>
          <p:cNvGrpSpPr/>
          <p:nvPr/>
        </p:nvGrpSpPr>
        <p:grpSpPr>
          <a:xfrm>
            <a:off x="391196" y="5521797"/>
            <a:ext cx="4801693" cy="816914"/>
            <a:chOff x="391196" y="5521797"/>
            <a:chExt cx="4801693" cy="816914"/>
          </a:xfrm>
        </p:grpSpPr>
        <p:sp>
          <p:nvSpPr>
            <p:cNvPr id="10" name="Rectangle 9">
              <a:extLst>
                <a:ext uri="{FF2B5EF4-FFF2-40B4-BE49-F238E27FC236}">
                  <a16:creationId xmlns:a16="http://schemas.microsoft.com/office/drawing/2014/main" id="{940006E5-0C89-2453-A839-026830793A56}"/>
                </a:ext>
              </a:extLst>
            </p:cNvPr>
            <p:cNvSpPr/>
            <p:nvPr/>
          </p:nvSpPr>
          <p:spPr>
            <a:xfrm>
              <a:off x="2349818" y="5521797"/>
              <a:ext cx="2843071" cy="269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D4A74F-A282-90AB-E654-8E42A60839AA}"/>
                </a:ext>
              </a:extLst>
            </p:cNvPr>
            <p:cNvSpPr/>
            <p:nvPr/>
          </p:nvSpPr>
          <p:spPr>
            <a:xfrm>
              <a:off x="391196" y="5775797"/>
              <a:ext cx="4192093" cy="3089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2CD385-781C-D9A6-FF17-28782A59F7BC}"/>
                </a:ext>
              </a:extLst>
            </p:cNvPr>
            <p:cNvSpPr/>
            <p:nvPr/>
          </p:nvSpPr>
          <p:spPr>
            <a:xfrm>
              <a:off x="408130" y="6029797"/>
              <a:ext cx="2730182" cy="3089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B8EE9D8-715B-093F-5A39-00A0C19317F3}"/>
              </a:ext>
            </a:extLst>
          </p:cNvPr>
          <p:cNvGrpSpPr/>
          <p:nvPr/>
        </p:nvGrpSpPr>
        <p:grpSpPr>
          <a:xfrm>
            <a:off x="391195" y="4968643"/>
            <a:ext cx="4609783" cy="828201"/>
            <a:chOff x="391195" y="4968643"/>
            <a:chExt cx="4609783" cy="828201"/>
          </a:xfrm>
        </p:grpSpPr>
        <p:sp>
          <p:nvSpPr>
            <p:cNvPr id="18" name="Rectangle 17">
              <a:extLst>
                <a:ext uri="{FF2B5EF4-FFF2-40B4-BE49-F238E27FC236}">
                  <a16:creationId xmlns:a16="http://schemas.microsoft.com/office/drawing/2014/main" id="{2D23E6CE-0926-3857-E42A-4DF030BC2E19}"/>
                </a:ext>
              </a:extLst>
            </p:cNvPr>
            <p:cNvSpPr/>
            <p:nvPr/>
          </p:nvSpPr>
          <p:spPr>
            <a:xfrm>
              <a:off x="3444839" y="4968643"/>
              <a:ext cx="1556139" cy="269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17DF7D-6933-C7FF-B630-315E415E1862}"/>
                </a:ext>
              </a:extLst>
            </p:cNvPr>
            <p:cNvSpPr/>
            <p:nvPr/>
          </p:nvSpPr>
          <p:spPr>
            <a:xfrm>
              <a:off x="391195" y="5211353"/>
              <a:ext cx="4496894" cy="3089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1C7F49-4866-309E-F593-D08FDCA9516C}"/>
                </a:ext>
              </a:extLst>
            </p:cNvPr>
            <p:cNvSpPr/>
            <p:nvPr/>
          </p:nvSpPr>
          <p:spPr>
            <a:xfrm>
              <a:off x="408128" y="5487931"/>
              <a:ext cx="1725472" cy="3089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DBBF724-0DB5-5C31-7444-4162A9ED9F79}"/>
              </a:ext>
            </a:extLst>
          </p:cNvPr>
          <p:cNvGrpSpPr/>
          <p:nvPr/>
        </p:nvGrpSpPr>
        <p:grpSpPr>
          <a:xfrm>
            <a:off x="398304" y="4675498"/>
            <a:ext cx="4715563" cy="562546"/>
            <a:chOff x="398304" y="4675498"/>
            <a:chExt cx="4715563" cy="562546"/>
          </a:xfrm>
        </p:grpSpPr>
        <p:sp>
          <p:nvSpPr>
            <p:cNvPr id="2" name="Rectangle 1">
              <a:extLst>
                <a:ext uri="{FF2B5EF4-FFF2-40B4-BE49-F238E27FC236}">
                  <a16:creationId xmlns:a16="http://schemas.microsoft.com/office/drawing/2014/main" id="{FC39524D-5316-B8D7-D00F-878E45E9073A}"/>
                </a:ext>
              </a:extLst>
            </p:cNvPr>
            <p:cNvSpPr/>
            <p:nvPr/>
          </p:nvSpPr>
          <p:spPr>
            <a:xfrm>
              <a:off x="584571" y="4675498"/>
              <a:ext cx="4529296" cy="3032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C4C392-2897-6DE6-12F7-90EB67F49679}"/>
                </a:ext>
              </a:extLst>
            </p:cNvPr>
            <p:cNvSpPr/>
            <p:nvPr/>
          </p:nvSpPr>
          <p:spPr>
            <a:xfrm>
              <a:off x="398304" y="4929498"/>
              <a:ext cx="3010940" cy="3085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44ED185-A556-AFE3-0D26-0E836674E272}"/>
              </a:ext>
            </a:extLst>
          </p:cNvPr>
          <p:cNvSpPr>
            <a:spLocks noGrp="1"/>
          </p:cNvSpPr>
          <p:nvPr>
            <p:ph idx="1"/>
          </p:nvPr>
        </p:nvSpPr>
        <p:spPr>
          <a:xfrm>
            <a:off x="80211" y="809625"/>
            <a:ext cx="5261810" cy="5928059"/>
          </a:xfrm>
          <a:ln w="38100">
            <a:solidFill>
              <a:schemeClr val="tx1"/>
            </a:solidFill>
          </a:ln>
        </p:spPr>
        <p:txBody>
          <a:bodyPr>
            <a:normAutofit/>
          </a:bodyPr>
          <a:lstStyle/>
          <a:p>
            <a:pPr>
              <a:buFont typeface="Wingdings" panose="05000000000000000000" pitchFamily="2" charset="2"/>
              <a:buChar char="q"/>
            </a:pPr>
            <a:r>
              <a:rPr lang="en-US" sz="2000" b="0" dirty="0">
                <a:solidFill>
                  <a:srgbClr val="000000"/>
                </a:solidFill>
                <a:effectLst/>
                <a:latin typeface="Rockwell" panose="02060603020205020403" pitchFamily="18" charset="0"/>
              </a:rPr>
              <a:t>“</a:t>
            </a:r>
            <a:r>
              <a:rPr lang="en-US" sz="2000" b="1" baseline="30000" dirty="0">
                <a:solidFill>
                  <a:srgbClr val="000000"/>
                </a:solidFill>
                <a:effectLst/>
                <a:latin typeface="Rockwell" panose="02060603020205020403" pitchFamily="18" charset="0"/>
              </a:rPr>
              <a:t>10</a:t>
            </a:r>
            <a:r>
              <a:rPr lang="en-US" sz="2000" b="0" dirty="0">
                <a:solidFill>
                  <a:srgbClr val="000000"/>
                </a:solidFill>
                <a:effectLst/>
                <a:latin typeface="Rockwell" panose="02060603020205020403" pitchFamily="18" charset="0"/>
              </a:rPr>
              <a:t>Tell it not in Gath, weep not at all. At Beth-le-</a:t>
            </a:r>
            <a:r>
              <a:rPr lang="en-US" sz="2000" b="0" dirty="0" err="1">
                <a:solidFill>
                  <a:srgbClr val="000000"/>
                </a:solidFill>
                <a:effectLst/>
                <a:latin typeface="Rockwell" panose="02060603020205020403" pitchFamily="18" charset="0"/>
              </a:rPr>
              <a:t>aphrah</a:t>
            </a:r>
            <a:r>
              <a:rPr lang="en-US" sz="2000" b="0" dirty="0">
                <a:solidFill>
                  <a:srgbClr val="000000"/>
                </a:solidFill>
                <a:effectLst/>
                <a:latin typeface="Rockwell" panose="02060603020205020403" pitchFamily="18" charset="0"/>
              </a:rPr>
              <a:t> roll yourself in the dust. </a:t>
            </a:r>
            <a:r>
              <a:rPr lang="en-US" sz="2000" b="1" baseline="30000" dirty="0">
                <a:solidFill>
                  <a:srgbClr val="000000"/>
                </a:solidFill>
                <a:effectLst/>
                <a:latin typeface="Rockwell" panose="02060603020205020403" pitchFamily="18" charset="0"/>
              </a:rPr>
              <a:t>11</a:t>
            </a:r>
            <a:r>
              <a:rPr lang="en-US" sz="2000" b="0" dirty="0">
                <a:solidFill>
                  <a:srgbClr val="000000"/>
                </a:solidFill>
                <a:effectLst/>
                <a:latin typeface="Rockwell" panose="02060603020205020403" pitchFamily="18" charset="0"/>
              </a:rPr>
              <a:t>Go on your way, inhabitant of </a:t>
            </a:r>
            <a:r>
              <a:rPr lang="en-US" sz="2000" b="0" dirty="0" err="1">
                <a:solidFill>
                  <a:srgbClr val="000000"/>
                </a:solidFill>
                <a:effectLst/>
                <a:latin typeface="Rockwell" panose="02060603020205020403" pitchFamily="18" charset="0"/>
              </a:rPr>
              <a:t>Shaphir</a:t>
            </a:r>
            <a:r>
              <a:rPr lang="en-US" sz="2000" b="0" dirty="0">
                <a:solidFill>
                  <a:srgbClr val="000000"/>
                </a:solidFill>
                <a:effectLst/>
                <a:latin typeface="Rockwell" panose="02060603020205020403" pitchFamily="18" charset="0"/>
              </a:rPr>
              <a:t>, in shameful nakedness. The inhabitant of </a:t>
            </a:r>
            <a:r>
              <a:rPr lang="en-US" sz="2000" b="0" dirty="0" err="1">
                <a:solidFill>
                  <a:srgbClr val="000000"/>
                </a:solidFill>
                <a:effectLst/>
                <a:latin typeface="Rockwell" panose="02060603020205020403" pitchFamily="18" charset="0"/>
              </a:rPr>
              <a:t>Zaanan</a:t>
            </a:r>
            <a:r>
              <a:rPr lang="en-US" sz="2000" b="0" dirty="0">
                <a:solidFill>
                  <a:srgbClr val="000000"/>
                </a:solidFill>
                <a:effectLst/>
                <a:latin typeface="Rockwell" panose="02060603020205020403" pitchFamily="18" charset="0"/>
              </a:rPr>
              <a:t> does not escape. The lamentation of Beth-</a:t>
            </a:r>
            <a:r>
              <a:rPr lang="en-US" sz="2000" b="0" dirty="0" err="1">
                <a:solidFill>
                  <a:srgbClr val="000000"/>
                </a:solidFill>
                <a:effectLst/>
                <a:latin typeface="Rockwell" panose="02060603020205020403" pitchFamily="18" charset="0"/>
              </a:rPr>
              <a:t>ezel</a:t>
            </a:r>
            <a:r>
              <a:rPr lang="en-US" sz="2000" b="0" dirty="0">
                <a:solidFill>
                  <a:srgbClr val="000000"/>
                </a:solidFill>
                <a:effectLst/>
                <a:latin typeface="Rockwell" panose="02060603020205020403" pitchFamily="18" charset="0"/>
              </a:rPr>
              <a:t>: ‘He will take from you its support.’ </a:t>
            </a:r>
            <a:r>
              <a:rPr lang="en-US" sz="2000" b="1" baseline="30000" dirty="0">
                <a:solidFill>
                  <a:srgbClr val="000000"/>
                </a:solidFill>
                <a:effectLst/>
                <a:latin typeface="Rockwell" panose="02060603020205020403" pitchFamily="18" charset="0"/>
              </a:rPr>
              <a:t>12</a:t>
            </a:r>
            <a:r>
              <a:rPr lang="en-US" sz="2000" b="0" dirty="0">
                <a:solidFill>
                  <a:srgbClr val="000000"/>
                </a:solidFill>
                <a:effectLst/>
                <a:latin typeface="Rockwell" panose="02060603020205020403" pitchFamily="18" charset="0"/>
              </a:rPr>
              <a:t>For the inhabitant of </a:t>
            </a:r>
            <a:r>
              <a:rPr lang="en-US" sz="2000" b="0" dirty="0" err="1">
                <a:solidFill>
                  <a:srgbClr val="000000"/>
                </a:solidFill>
                <a:effectLst/>
                <a:latin typeface="Rockwell" panose="02060603020205020403" pitchFamily="18" charset="0"/>
              </a:rPr>
              <a:t>Maroth</a:t>
            </a:r>
            <a:r>
              <a:rPr lang="en-US" sz="2000" b="0" dirty="0">
                <a:solidFill>
                  <a:srgbClr val="000000"/>
                </a:solidFill>
                <a:effectLst/>
                <a:latin typeface="Rockwell" panose="02060603020205020403" pitchFamily="18" charset="0"/>
              </a:rPr>
              <a:t> becomes weak waiting for good, because a calamity has come down from the </a:t>
            </a:r>
            <a:r>
              <a:rPr lang="en-US" sz="2000" b="0" cap="small" dirty="0">
                <a:solidFill>
                  <a:srgbClr val="000000"/>
                </a:solidFill>
                <a:effectLst/>
                <a:latin typeface="Rockwell" panose="02060603020205020403" pitchFamily="18" charset="0"/>
              </a:rPr>
              <a:t>Lord </a:t>
            </a:r>
            <a:r>
              <a:rPr lang="en-US" sz="2000" dirty="0">
                <a:solidFill>
                  <a:srgbClr val="000000"/>
                </a:solidFill>
                <a:latin typeface="Rockwell" panose="02060603020205020403" pitchFamily="18" charset="0"/>
              </a:rPr>
              <a:t>to </a:t>
            </a:r>
            <a:r>
              <a:rPr lang="en-US" sz="2000" b="0" dirty="0">
                <a:solidFill>
                  <a:srgbClr val="000000"/>
                </a:solidFill>
                <a:effectLst/>
                <a:latin typeface="Rockwell" panose="02060603020205020403" pitchFamily="18" charset="0"/>
              </a:rPr>
              <a:t>the gate of Jerusalem. </a:t>
            </a:r>
            <a:r>
              <a:rPr lang="en-US" sz="2000" b="1" baseline="30000" dirty="0">
                <a:solidFill>
                  <a:srgbClr val="000000"/>
                </a:solidFill>
                <a:effectLst/>
                <a:latin typeface="Rockwell" panose="02060603020205020403" pitchFamily="18" charset="0"/>
              </a:rPr>
              <a:t>13</a:t>
            </a:r>
            <a:r>
              <a:rPr lang="en-US" sz="2000" b="0" dirty="0">
                <a:solidFill>
                  <a:srgbClr val="000000"/>
                </a:solidFill>
                <a:effectLst/>
                <a:latin typeface="Rockwell" panose="02060603020205020403" pitchFamily="18" charset="0"/>
              </a:rPr>
              <a:t>Harness the chariot to the team of horses, o inhabitant of Lachish—she was the beginning of sin to the daughter of Zion—because in you were found the rebellious acts of Israel. </a:t>
            </a:r>
            <a:r>
              <a:rPr lang="en-US" sz="2000" b="1" baseline="30000" dirty="0">
                <a:solidFill>
                  <a:srgbClr val="000000"/>
                </a:solidFill>
                <a:effectLst/>
                <a:latin typeface="Rockwell" panose="02060603020205020403" pitchFamily="18" charset="0"/>
              </a:rPr>
              <a:t>14</a:t>
            </a:r>
            <a:r>
              <a:rPr lang="en-US" sz="2000" b="0" dirty="0">
                <a:solidFill>
                  <a:srgbClr val="000000"/>
                </a:solidFill>
                <a:effectLst/>
                <a:latin typeface="Rockwell" panose="02060603020205020403" pitchFamily="18" charset="0"/>
              </a:rPr>
              <a:t>Therefore you will give parting gifts on behalf of Moresheth-</a:t>
            </a:r>
            <a:r>
              <a:rPr lang="en-US" sz="2000" b="0" dirty="0" err="1">
                <a:solidFill>
                  <a:srgbClr val="000000"/>
                </a:solidFill>
                <a:effectLst/>
                <a:latin typeface="Rockwell" panose="02060603020205020403" pitchFamily="18" charset="0"/>
              </a:rPr>
              <a:t>gath</a:t>
            </a:r>
            <a:r>
              <a:rPr lang="en-US" sz="2000" b="0" dirty="0">
                <a:solidFill>
                  <a:srgbClr val="000000"/>
                </a:solidFill>
                <a:effectLst/>
                <a:latin typeface="Rockwell" panose="02060603020205020403" pitchFamily="18" charset="0"/>
              </a:rPr>
              <a:t>; the houses of Achzib will become a deception to the kings of Israel. </a:t>
            </a:r>
            <a:r>
              <a:rPr lang="en-US" sz="2000" b="1" baseline="30000" dirty="0">
                <a:solidFill>
                  <a:srgbClr val="000000"/>
                </a:solidFill>
                <a:effectLst/>
                <a:latin typeface="Rockwell" panose="02060603020205020403" pitchFamily="18" charset="0"/>
              </a:rPr>
              <a:t>15</a:t>
            </a:r>
            <a:r>
              <a:rPr lang="en-US" sz="2000" b="0" dirty="0">
                <a:solidFill>
                  <a:srgbClr val="000000"/>
                </a:solidFill>
                <a:effectLst/>
                <a:latin typeface="Rockwell" panose="02060603020205020403" pitchFamily="18" charset="0"/>
              </a:rPr>
              <a:t>Moreover, I will bring on you the one who takes possession, o inhabitant of Mareshah. The glory of Israel will enter </a:t>
            </a:r>
            <a:r>
              <a:rPr lang="en-US" sz="2000" b="0" dirty="0" err="1">
                <a:solidFill>
                  <a:srgbClr val="000000"/>
                </a:solidFill>
                <a:effectLst/>
                <a:latin typeface="Rockwell" panose="02060603020205020403" pitchFamily="18" charset="0"/>
              </a:rPr>
              <a:t>Adullam</a:t>
            </a:r>
            <a:r>
              <a:rPr lang="en-US" sz="2000" b="0" dirty="0">
                <a:solidFill>
                  <a:srgbClr val="000000"/>
                </a:solidFill>
                <a:effectLst/>
                <a:latin typeface="Rockwell" panose="02060603020205020403" pitchFamily="18" charset="0"/>
              </a:rPr>
              <a:t>.”</a:t>
            </a:r>
            <a:endParaRPr lang="en-US" sz="2000" dirty="0">
              <a:latin typeface="Rockwell" panose="02060603020205020403" pitchFamily="18" charset="0"/>
            </a:endParaRPr>
          </a:p>
        </p:txBody>
      </p:sp>
      <p:sp>
        <p:nvSpPr>
          <p:cNvPr id="4" name="Title 1">
            <a:extLst>
              <a:ext uri="{FF2B5EF4-FFF2-40B4-BE49-F238E27FC236}">
                <a16:creationId xmlns:a16="http://schemas.microsoft.com/office/drawing/2014/main" id="{484BD11F-8E1B-9BD8-A065-8DDF07B07EC8}"/>
              </a:ext>
            </a:extLst>
          </p:cNvPr>
          <p:cNvSpPr>
            <a:spLocks noGrp="1"/>
          </p:cNvSpPr>
          <p:nvPr>
            <p:ph type="title"/>
          </p:nvPr>
        </p:nvSpPr>
        <p:spPr>
          <a:xfrm>
            <a:off x="0" y="0"/>
            <a:ext cx="9144000" cy="818147"/>
          </a:xfrm>
        </p:spPr>
        <p:txBody>
          <a:bodyPr>
            <a:noAutofit/>
          </a:bodyPr>
          <a:lstStyle/>
          <a:p>
            <a:pPr algn="ctr"/>
            <a:r>
              <a:rPr lang="en-US" sz="6200" b="1" dirty="0">
                <a:latin typeface="Rockwell" panose="02060603020205020403" pitchFamily="18" charset="0"/>
              </a:rPr>
              <a:t>Micah’s Lamentation</a:t>
            </a:r>
          </a:p>
        </p:txBody>
      </p:sp>
      <p:pic>
        <p:nvPicPr>
          <p:cNvPr id="17" name="Picture 2" descr="Micah map | VISUAL UNIT">
            <a:extLst>
              <a:ext uri="{FF2B5EF4-FFF2-40B4-BE49-F238E27FC236}">
                <a16:creationId xmlns:a16="http://schemas.microsoft.com/office/drawing/2014/main" id="{512C479A-DAC8-F2BA-F9C3-60D01CDD23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4" t="3010"/>
          <a:stretch/>
        </p:blipFill>
        <p:spPr bwMode="auto">
          <a:xfrm>
            <a:off x="5390148" y="795867"/>
            <a:ext cx="3753852" cy="606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54E9C84-6650-E64B-D213-3F4CD5B92126}"/>
              </a:ext>
            </a:extLst>
          </p:cNvPr>
          <p:cNvGrpSpPr/>
          <p:nvPr/>
        </p:nvGrpSpPr>
        <p:grpSpPr>
          <a:xfrm>
            <a:off x="381932" y="869674"/>
            <a:ext cx="8545499" cy="955114"/>
            <a:chOff x="381932" y="869674"/>
            <a:chExt cx="8545499" cy="955114"/>
          </a:xfrm>
        </p:grpSpPr>
        <p:sp>
          <p:nvSpPr>
            <p:cNvPr id="14" name="Rectangle 13">
              <a:extLst>
                <a:ext uri="{FF2B5EF4-FFF2-40B4-BE49-F238E27FC236}">
                  <a16:creationId xmlns:a16="http://schemas.microsoft.com/office/drawing/2014/main" id="{5C0F18DA-CCDC-5095-CF35-93C141B2B4A5}"/>
                </a:ext>
              </a:extLst>
            </p:cNvPr>
            <p:cNvSpPr/>
            <p:nvPr/>
          </p:nvSpPr>
          <p:spPr>
            <a:xfrm>
              <a:off x="2180948" y="869674"/>
              <a:ext cx="5832084" cy="291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88BEEB-FABA-E262-0825-A30020DF8F9B}"/>
                </a:ext>
              </a:extLst>
            </p:cNvPr>
            <p:cNvSpPr/>
            <p:nvPr/>
          </p:nvSpPr>
          <p:spPr>
            <a:xfrm>
              <a:off x="397974" y="1145561"/>
              <a:ext cx="8529457" cy="370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A0E616-ACB6-0F3E-3944-6F4655CE9DF1}"/>
                </a:ext>
              </a:extLst>
            </p:cNvPr>
            <p:cNvSpPr/>
            <p:nvPr/>
          </p:nvSpPr>
          <p:spPr>
            <a:xfrm>
              <a:off x="381932" y="1454371"/>
              <a:ext cx="6861079" cy="370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44ED185-A556-AFE3-0D26-0E836674E272}"/>
              </a:ext>
            </a:extLst>
          </p:cNvPr>
          <p:cNvSpPr>
            <a:spLocks noGrp="1"/>
          </p:cNvSpPr>
          <p:nvPr>
            <p:ph idx="1"/>
          </p:nvPr>
        </p:nvSpPr>
        <p:spPr>
          <a:xfrm>
            <a:off x="67236" y="809625"/>
            <a:ext cx="8982636" cy="1140199"/>
          </a:xfrm>
          <a:ln w="38100">
            <a:solidFill>
              <a:schemeClr val="tx1"/>
            </a:solidFill>
          </a:ln>
        </p:spPr>
        <p:txBody>
          <a:bodyPr>
            <a:normAutofit/>
          </a:bodyPr>
          <a:lstStyle/>
          <a:p>
            <a:pPr>
              <a:buFont typeface="Wingdings" panose="05000000000000000000" pitchFamily="2" charset="2"/>
              <a:buChar char="q"/>
            </a:pPr>
            <a:r>
              <a:rPr lang="en-US" sz="2400" b="1" dirty="0">
                <a:solidFill>
                  <a:srgbClr val="000000"/>
                </a:solidFill>
                <a:effectLst/>
                <a:latin typeface="Rockwell" panose="02060603020205020403" pitchFamily="18" charset="0"/>
              </a:rPr>
              <a:t>Mic 1:16</a:t>
            </a:r>
            <a:r>
              <a:rPr lang="en-US" sz="2400" b="0" dirty="0">
                <a:solidFill>
                  <a:srgbClr val="000000"/>
                </a:solidFill>
                <a:effectLst/>
                <a:latin typeface="Rockwell" panose="02060603020205020403" pitchFamily="18" charset="0"/>
              </a:rPr>
              <a:t> – “</a:t>
            </a:r>
            <a:r>
              <a:rPr lang="en-US" sz="2400" b="1" i="0" baseline="30000" dirty="0">
                <a:solidFill>
                  <a:srgbClr val="000000"/>
                </a:solidFill>
                <a:effectLst/>
                <a:latin typeface="Rockwell" panose="02060603020205020403" pitchFamily="18" charset="0"/>
              </a:rPr>
              <a:t>16</a:t>
            </a:r>
            <a:r>
              <a:rPr lang="en-US" sz="2400" b="0" i="0" dirty="0">
                <a:solidFill>
                  <a:srgbClr val="000000"/>
                </a:solidFill>
                <a:effectLst/>
                <a:latin typeface="Rockwell" panose="02060603020205020403" pitchFamily="18" charset="0"/>
              </a:rPr>
              <a:t>Make yourself bald and cut off your hair, because of the children of your delight; extend your baldness like the eagle, for they will go from you into exile.</a:t>
            </a:r>
            <a:r>
              <a:rPr lang="en-US" sz="2400" b="0" dirty="0">
                <a:solidFill>
                  <a:srgbClr val="000000"/>
                </a:solidFill>
                <a:effectLst/>
                <a:latin typeface="Rockwell" panose="02060603020205020403" pitchFamily="18" charset="0"/>
              </a:rPr>
              <a:t>”</a:t>
            </a:r>
            <a:endParaRPr lang="en-US" sz="2400" dirty="0">
              <a:latin typeface="Rockwell" panose="02060603020205020403" pitchFamily="18" charset="0"/>
            </a:endParaRPr>
          </a:p>
        </p:txBody>
      </p:sp>
      <p:sp>
        <p:nvSpPr>
          <p:cNvPr id="4" name="Title 1">
            <a:extLst>
              <a:ext uri="{FF2B5EF4-FFF2-40B4-BE49-F238E27FC236}">
                <a16:creationId xmlns:a16="http://schemas.microsoft.com/office/drawing/2014/main" id="{484BD11F-8E1B-9BD8-A065-8DDF07B07EC8}"/>
              </a:ext>
            </a:extLst>
          </p:cNvPr>
          <p:cNvSpPr>
            <a:spLocks noGrp="1"/>
          </p:cNvSpPr>
          <p:nvPr>
            <p:ph type="title"/>
          </p:nvPr>
        </p:nvSpPr>
        <p:spPr>
          <a:xfrm>
            <a:off x="0" y="0"/>
            <a:ext cx="9144000" cy="818147"/>
          </a:xfrm>
        </p:spPr>
        <p:txBody>
          <a:bodyPr>
            <a:noAutofit/>
          </a:bodyPr>
          <a:lstStyle/>
          <a:p>
            <a:pPr algn="ctr"/>
            <a:r>
              <a:rPr lang="en-US" sz="6200" b="1" dirty="0">
                <a:latin typeface="Rockwell" panose="02060603020205020403" pitchFamily="18" charset="0"/>
              </a:rPr>
              <a:t>Micah’s Lamentation</a:t>
            </a:r>
          </a:p>
        </p:txBody>
      </p:sp>
      <p:pic>
        <p:nvPicPr>
          <p:cNvPr id="9220" name="Picture 4" descr="Eagles Wings wallpaper by jniggins630 - Download on ZEDGE™ | 41fb">
            <a:extLst>
              <a:ext uri="{FF2B5EF4-FFF2-40B4-BE49-F238E27FC236}">
                <a16:creationId xmlns:a16="http://schemas.microsoft.com/office/drawing/2014/main" id="{2E1F88AD-693F-C591-03EB-3AE794DC5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4" y="2033517"/>
            <a:ext cx="4476466" cy="482448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orming the Pearl: Soaring">
            <a:extLst>
              <a:ext uri="{FF2B5EF4-FFF2-40B4-BE49-F238E27FC236}">
                <a16:creationId xmlns:a16="http://schemas.microsoft.com/office/drawing/2014/main" id="{3136FE79-2FDE-7554-1DDB-798597FEEE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4" t="1801" r="2060" b="1725"/>
          <a:stretch/>
        </p:blipFill>
        <p:spPr bwMode="auto">
          <a:xfrm>
            <a:off x="4606724" y="2037145"/>
            <a:ext cx="4456253" cy="482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3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4800" b="1" dirty="0">
                <a:latin typeface="Rockwell" panose="02060603020205020403" pitchFamily="18" charset="0"/>
              </a:rPr>
              <a:t>God Witnesses Against Them</a:t>
            </a:r>
          </a:p>
        </p:txBody>
      </p:sp>
      <p:pic>
        <p:nvPicPr>
          <p:cNvPr id="2050" name="Picture 2" descr="Pin on bible love">
            <a:extLst>
              <a:ext uri="{FF2B5EF4-FFF2-40B4-BE49-F238E27FC236}">
                <a16:creationId xmlns:a16="http://schemas.microsoft.com/office/drawing/2014/main" id="{598B040E-A0DA-B5BA-8046-4523BF629C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99"/>
          <a:stretch/>
        </p:blipFill>
        <p:spPr bwMode="auto">
          <a:xfrm>
            <a:off x="122830" y="3125338"/>
            <a:ext cx="4421874" cy="37326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Jesus... Lord, Savior, Everything">
            <a:extLst>
              <a:ext uri="{FF2B5EF4-FFF2-40B4-BE49-F238E27FC236}">
                <a16:creationId xmlns:a16="http://schemas.microsoft.com/office/drawing/2014/main" id="{1C1ED26A-400A-27BA-C62A-708A2EA66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648" y="3111690"/>
            <a:ext cx="4449170" cy="374631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5240E18-3E3B-4D67-C787-1D66A01A65D0}"/>
              </a:ext>
            </a:extLst>
          </p:cNvPr>
          <p:cNvGrpSpPr/>
          <p:nvPr/>
        </p:nvGrpSpPr>
        <p:grpSpPr>
          <a:xfrm>
            <a:off x="452651" y="914400"/>
            <a:ext cx="8295564" cy="1000836"/>
            <a:chOff x="452651" y="914400"/>
            <a:chExt cx="8295564" cy="1000836"/>
          </a:xfrm>
        </p:grpSpPr>
        <p:sp>
          <p:nvSpPr>
            <p:cNvPr id="5" name="Rectangle 4">
              <a:extLst>
                <a:ext uri="{FF2B5EF4-FFF2-40B4-BE49-F238E27FC236}">
                  <a16:creationId xmlns:a16="http://schemas.microsoft.com/office/drawing/2014/main" id="{2E099DB4-45A7-E590-7E1A-514EB0F36A58}"/>
                </a:ext>
              </a:extLst>
            </p:cNvPr>
            <p:cNvSpPr/>
            <p:nvPr/>
          </p:nvSpPr>
          <p:spPr>
            <a:xfrm>
              <a:off x="2306472" y="914400"/>
              <a:ext cx="6441743"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8ADD8-EEB5-2134-8354-3BE91FBE0318}"/>
                </a:ext>
              </a:extLst>
            </p:cNvPr>
            <p:cNvSpPr/>
            <p:nvPr/>
          </p:nvSpPr>
          <p:spPr>
            <a:xfrm>
              <a:off x="452651" y="1244221"/>
              <a:ext cx="815908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6F165-61F5-7C62-5C59-F7B9B74932D7}"/>
                </a:ext>
              </a:extLst>
            </p:cNvPr>
            <p:cNvSpPr/>
            <p:nvPr/>
          </p:nvSpPr>
          <p:spPr>
            <a:xfrm>
              <a:off x="454925" y="1560394"/>
              <a:ext cx="8170459"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27FAEEE-BE9E-072C-ED64-6745D52A5D58}"/>
              </a:ext>
            </a:extLst>
          </p:cNvPr>
          <p:cNvGrpSpPr/>
          <p:nvPr/>
        </p:nvGrpSpPr>
        <p:grpSpPr>
          <a:xfrm>
            <a:off x="441276" y="1901588"/>
            <a:ext cx="8484359" cy="1009935"/>
            <a:chOff x="441276" y="1901588"/>
            <a:chExt cx="8484359" cy="1009935"/>
          </a:xfrm>
        </p:grpSpPr>
        <p:sp>
          <p:nvSpPr>
            <p:cNvPr id="9" name="Rectangle 8">
              <a:extLst>
                <a:ext uri="{FF2B5EF4-FFF2-40B4-BE49-F238E27FC236}">
                  <a16:creationId xmlns:a16="http://schemas.microsoft.com/office/drawing/2014/main" id="{E04B28DA-ED92-35C5-E182-82AC3D6C6550}"/>
                </a:ext>
              </a:extLst>
            </p:cNvPr>
            <p:cNvSpPr/>
            <p:nvPr/>
          </p:nvSpPr>
          <p:spPr>
            <a:xfrm>
              <a:off x="454924" y="1901588"/>
              <a:ext cx="8470711"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0D7448-7ADB-7D4A-7ACA-0691DEBA609E}"/>
                </a:ext>
              </a:extLst>
            </p:cNvPr>
            <p:cNvSpPr/>
            <p:nvPr/>
          </p:nvSpPr>
          <p:spPr>
            <a:xfrm>
              <a:off x="441276" y="2215487"/>
              <a:ext cx="8361529"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FA2763-94C9-BAFE-A4EB-A2ECF30D451D}"/>
                </a:ext>
              </a:extLst>
            </p:cNvPr>
            <p:cNvSpPr/>
            <p:nvPr/>
          </p:nvSpPr>
          <p:spPr>
            <a:xfrm>
              <a:off x="454926" y="2556681"/>
              <a:ext cx="2260978"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128336" y="876056"/>
            <a:ext cx="8887327" cy="2166947"/>
          </a:xfrm>
          <a:ln w="38100">
            <a:solidFill>
              <a:schemeClr val="tx1"/>
            </a:solidFill>
          </a:ln>
        </p:spPr>
        <p:txBody>
          <a:bodyPr>
            <a:normAutofit/>
          </a:bodyPr>
          <a:lstStyle/>
          <a:p>
            <a:pPr>
              <a:buFont typeface="Wingdings" panose="05000000000000000000" pitchFamily="2" charset="2"/>
              <a:buChar char="q"/>
            </a:pPr>
            <a:r>
              <a:rPr lang="en-US" sz="2400" b="1" dirty="0">
                <a:latin typeface="Rockwell" panose="02060603020205020403" pitchFamily="18" charset="0"/>
              </a:rPr>
              <a:t>Mic 1:1-2</a:t>
            </a:r>
            <a:r>
              <a:rPr lang="en-US" sz="2400" dirty="0">
                <a:latin typeface="Rockwell" panose="02060603020205020403" pitchFamily="18" charset="0"/>
              </a:rPr>
              <a:t> – “</a:t>
            </a:r>
            <a:r>
              <a:rPr lang="en-US" sz="2400" b="1" baseline="30000" dirty="0">
                <a:latin typeface="Rockwell" panose="02060603020205020403" pitchFamily="18" charset="0"/>
              </a:rPr>
              <a:t>1</a:t>
            </a:r>
            <a:r>
              <a:rPr lang="en-US" sz="2400" b="0" dirty="0">
                <a:solidFill>
                  <a:srgbClr val="000000"/>
                </a:solidFill>
                <a:effectLst/>
                <a:latin typeface="Rockwell" panose="02060603020205020403" pitchFamily="18" charset="0"/>
              </a:rPr>
              <a:t>The word of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which came to Micah of Moresheth in the days of Jotham, Ahaz and Hezekiah, kings of Judah, which he saw concerning Samaria and Jerusalem. </a:t>
            </a:r>
            <a:r>
              <a:rPr lang="en-US" sz="2400" b="1" baseline="30000" dirty="0">
                <a:solidFill>
                  <a:srgbClr val="000000"/>
                </a:solidFill>
                <a:latin typeface="Rockwell" panose="02060603020205020403" pitchFamily="18" charset="0"/>
              </a:rPr>
              <a:t>2</a:t>
            </a:r>
            <a:r>
              <a:rPr lang="en-US" sz="2400" dirty="0">
                <a:solidFill>
                  <a:srgbClr val="000000"/>
                </a:solidFill>
                <a:effectLst/>
                <a:latin typeface="Rockwell" panose="02060603020205020403" pitchFamily="18" charset="0"/>
                <a:ea typeface="Calibri" panose="020F0502020204030204" pitchFamily="34" charset="0"/>
              </a:rPr>
              <a:t>Hear, O peoples, all of you; listen, O earth and all it contains, and let the Lord </a:t>
            </a:r>
            <a:r>
              <a:rPr lang="en-US" sz="2400" cap="small" dirty="0">
                <a:solidFill>
                  <a:srgbClr val="000000"/>
                </a:solidFill>
                <a:effectLst/>
                <a:latin typeface="Rockwell" panose="02060603020205020403" pitchFamily="18" charset="0"/>
                <a:ea typeface="Calibri" panose="020F0502020204030204" pitchFamily="34" charset="0"/>
              </a:rPr>
              <a:t>God</a:t>
            </a:r>
            <a:r>
              <a:rPr lang="en-US" sz="2400" dirty="0">
                <a:solidFill>
                  <a:srgbClr val="000000"/>
                </a:solidFill>
                <a:effectLst/>
                <a:latin typeface="Rockwell" panose="02060603020205020403" pitchFamily="18" charset="0"/>
                <a:ea typeface="Calibri" panose="020F0502020204030204" pitchFamily="34" charset="0"/>
              </a:rPr>
              <a:t> be a witness against you, the Lord from His holy temple.</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71799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420B76-3D25-A5D5-5C23-DD14C3A55CAD}"/>
              </a:ext>
            </a:extLst>
          </p:cNvPr>
          <p:cNvSpPr>
            <a:spLocks noGrp="1"/>
          </p:cNvSpPr>
          <p:nvPr>
            <p:ph type="title"/>
          </p:nvPr>
        </p:nvSpPr>
        <p:spPr>
          <a:xfrm>
            <a:off x="0" y="1"/>
            <a:ext cx="9144000" cy="869430"/>
          </a:xfrm>
        </p:spPr>
        <p:txBody>
          <a:bodyPr>
            <a:noAutofit/>
          </a:bodyPr>
          <a:lstStyle/>
          <a:p>
            <a:pPr algn="ctr"/>
            <a:r>
              <a:rPr lang="en-US" sz="6000" b="1" dirty="0">
                <a:latin typeface="Rockwell" panose="02060603020205020403" pitchFamily="18" charset="0"/>
              </a:rPr>
              <a:t>God To Visit Them</a:t>
            </a:r>
          </a:p>
        </p:txBody>
      </p:sp>
      <p:pic>
        <p:nvPicPr>
          <p:cNvPr id="3074" name="Picture 2" descr="Isaiah 41-43 &quot;Who is like our God?&quot; - Moss Vale Presbyterian Church">
            <a:extLst>
              <a:ext uri="{FF2B5EF4-FFF2-40B4-BE49-F238E27FC236}">
                <a16:creationId xmlns:a16="http://schemas.microsoft.com/office/drawing/2014/main" id="{A8B5E330-5BF8-A0E1-40D3-E884CDB8E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8" y="2713772"/>
            <a:ext cx="4408582" cy="402822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15DFAD1-24B5-A255-D43E-25C413E8D63D}"/>
              </a:ext>
            </a:extLst>
          </p:cNvPr>
          <p:cNvGrpSpPr/>
          <p:nvPr/>
        </p:nvGrpSpPr>
        <p:grpSpPr>
          <a:xfrm>
            <a:off x="4572000" y="2715904"/>
            <a:ext cx="4572000" cy="4142096"/>
            <a:chOff x="4572000" y="2715904"/>
            <a:chExt cx="4572000" cy="4142096"/>
          </a:xfrm>
        </p:grpSpPr>
        <p:pic>
          <p:nvPicPr>
            <p:cNvPr id="7" name="Picture 6">
              <a:extLst>
                <a:ext uri="{FF2B5EF4-FFF2-40B4-BE49-F238E27FC236}">
                  <a16:creationId xmlns:a16="http://schemas.microsoft.com/office/drawing/2014/main" id="{56EC31E8-42D9-3268-443D-EDF839A9F75E}"/>
                </a:ext>
              </a:extLst>
            </p:cNvPr>
            <p:cNvPicPr>
              <a:picLocks noChangeAspect="1"/>
            </p:cNvPicPr>
            <p:nvPr/>
          </p:nvPicPr>
          <p:blipFill>
            <a:blip r:embed="rId4"/>
            <a:stretch>
              <a:fillRect/>
            </a:stretch>
          </p:blipFill>
          <p:spPr>
            <a:xfrm>
              <a:off x="4572000" y="2715904"/>
              <a:ext cx="4572000" cy="4142096"/>
            </a:xfrm>
            <a:prstGeom prst="rect">
              <a:avLst/>
            </a:prstGeom>
          </p:spPr>
        </p:pic>
        <p:sp>
          <p:nvSpPr>
            <p:cNvPr id="9" name="TextBox 8">
              <a:extLst>
                <a:ext uri="{FF2B5EF4-FFF2-40B4-BE49-F238E27FC236}">
                  <a16:creationId xmlns:a16="http://schemas.microsoft.com/office/drawing/2014/main" id="{61332FEF-CEE4-0DB1-2371-1D0E991CE841}"/>
                </a:ext>
              </a:extLst>
            </p:cNvPr>
            <p:cNvSpPr txBox="1"/>
            <p:nvPr/>
          </p:nvSpPr>
          <p:spPr>
            <a:xfrm>
              <a:off x="7124131" y="2909331"/>
              <a:ext cx="1910686" cy="2308324"/>
            </a:xfrm>
            <a:prstGeom prst="rect">
              <a:avLst/>
            </a:prstGeom>
            <a:noFill/>
          </p:spPr>
          <p:txBody>
            <a:bodyPr wrap="square">
              <a:spAutoFit/>
            </a:bodyPr>
            <a:lstStyle/>
            <a:p>
              <a:r>
                <a:rPr lang="en-US" b="1" i="0" dirty="0">
                  <a:solidFill>
                    <a:srgbClr val="000000"/>
                  </a:solidFill>
                  <a:effectLst/>
                  <a:latin typeface="Rockwell" panose="02060603020205020403" pitchFamily="18" charset="0"/>
                </a:rPr>
                <a:t>2 Chron 2:6a</a:t>
              </a:r>
              <a:r>
                <a:rPr lang="en-US" b="0" i="0" dirty="0">
                  <a:solidFill>
                    <a:srgbClr val="000000"/>
                  </a:solidFill>
                  <a:effectLst/>
                  <a:latin typeface="Rockwell" panose="02060603020205020403" pitchFamily="18" charset="0"/>
                </a:rPr>
                <a:t> – “But who is able to build a house for Him, for the heavens and the highest heavens cannot contain Him?”</a:t>
              </a:r>
              <a:endParaRPr lang="en-US" dirty="0">
                <a:latin typeface="Rockwell" panose="02060603020205020403" pitchFamily="18" charset="0"/>
              </a:endParaRPr>
            </a:p>
          </p:txBody>
        </p:sp>
      </p:grpSp>
      <p:grpSp>
        <p:nvGrpSpPr>
          <p:cNvPr id="14" name="Group 13">
            <a:extLst>
              <a:ext uri="{FF2B5EF4-FFF2-40B4-BE49-F238E27FC236}">
                <a16:creationId xmlns:a16="http://schemas.microsoft.com/office/drawing/2014/main" id="{DF2134C7-E86D-7780-D3C8-4E712DEB72E6}"/>
              </a:ext>
            </a:extLst>
          </p:cNvPr>
          <p:cNvGrpSpPr/>
          <p:nvPr/>
        </p:nvGrpSpPr>
        <p:grpSpPr>
          <a:xfrm>
            <a:off x="416257" y="889379"/>
            <a:ext cx="8468436" cy="955343"/>
            <a:chOff x="416257" y="889379"/>
            <a:chExt cx="8468436" cy="955343"/>
          </a:xfrm>
        </p:grpSpPr>
        <p:sp>
          <p:nvSpPr>
            <p:cNvPr id="11" name="Rectangle 10">
              <a:extLst>
                <a:ext uri="{FF2B5EF4-FFF2-40B4-BE49-F238E27FC236}">
                  <a16:creationId xmlns:a16="http://schemas.microsoft.com/office/drawing/2014/main" id="{C083857A-0D03-1F76-C833-E2BA11394B43}"/>
                </a:ext>
              </a:extLst>
            </p:cNvPr>
            <p:cNvSpPr/>
            <p:nvPr/>
          </p:nvSpPr>
          <p:spPr>
            <a:xfrm>
              <a:off x="2281451" y="889379"/>
              <a:ext cx="6398525" cy="3116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1898CF-237D-B60E-0541-5B4EFA62F7F8}"/>
                </a:ext>
              </a:extLst>
            </p:cNvPr>
            <p:cNvSpPr/>
            <p:nvPr/>
          </p:nvSpPr>
          <p:spPr>
            <a:xfrm>
              <a:off x="427630" y="1173707"/>
              <a:ext cx="8457063"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744B32-FCDA-A383-A68F-F22582571A33}"/>
                </a:ext>
              </a:extLst>
            </p:cNvPr>
            <p:cNvSpPr/>
            <p:nvPr/>
          </p:nvSpPr>
          <p:spPr>
            <a:xfrm>
              <a:off x="416257" y="1489880"/>
              <a:ext cx="839337"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8A0E075-F1EE-7E9A-2D8D-6CF1F39278EF}"/>
              </a:ext>
            </a:extLst>
          </p:cNvPr>
          <p:cNvGrpSpPr/>
          <p:nvPr/>
        </p:nvGrpSpPr>
        <p:grpSpPr>
          <a:xfrm>
            <a:off x="404883" y="1530824"/>
            <a:ext cx="8466161" cy="984914"/>
            <a:chOff x="404883" y="1530824"/>
            <a:chExt cx="8466161" cy="984914"/>
          </a:xfrm>
        </p:grpSpPr>
        <p:sp>
          <p:nvSpPr>
            <p:cNvPr id="15" name="Rectangle 14">
              <a:extLst>
                <a:ext uri="{FF2B5EF4-FFF2-40B4-BE49-F238E27FC236}">
                  <a16:creationId xmlns:a16="http://schemas.microsoft.com/office/drawing/2014/main" id="{682AA6E1-1CA5-0358-7FF6-ABDDB41745A4}"/>
                </a:ext>
              </a:extLst>
            </p:cNvPr>
            <p:cNvSpPr/>
            <p:nvPr/>
          </p:nvSpPr>
          <p:spPr>
            <a:xfrm>
              <a:off x="1412544" y="1530824"/>
              <a:ext cx="7076364"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2B2E26-2E4C-4ED8-3B79-32901B64F7C4}"/>
                </a:ext>
              </a:extLst>
            </p:cNvPr>
            <p:cNvSpPr/>
            <p:nvPr/>
          </p:nvSpPr>
          <p:spPr>
            <a:xfrm>
              <a:off x="404883" y="1846997"/>
              <a:ext cx="8466161"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9C862E-A272-E784-1CD2-AF204D0E04DC}"/>
                </a:ext>
              </a:extLst>
            </p:cNvPr>
            <p:cNvSpPr/>
            <p:nvPr/>
          </p:nvSpPr>
          <p:spPr>
            <a:xfrm>
              <a:off x="404884" y="2160896"/>
              <a:ext cx="1942531"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637C341C-8C70-C8FB-29D7-2A4C43B8B1AB}"/>
              </a:ext>
            </a:extLst>
          </p:cNvPr>
          <p:cNvSpPr>
            <a:spLocks noGrp="1"/>
          </p:cNvSpPr>
          <p:nvPr>
            <p:ph idx="1"/>
          </p:nvPr>
        </p:nvSpPr>
        <p:spPr>
          <a:xfrm>
            <a:off x="112294" y="831085"/>
            <a:ext cx="8903369" cy="1822173"/>
          </a:xfrm>
          <a:ln w="38100">
            <a:solidFill>
              <a:schemeClr val="tx1"/>
            </a:solidFill>
          </a:ln>
        </p:spPr>
        <p:txBody>
          <a:bodyPr>
            <a:noAutofit/>
          </a:bodyPr>
          <a:lstStyle/>
          <a:p>
            <a:pPr>
              <a:buFont typeface="Wingdings" panose="05000000000000000000" pitchFamily="2" charset="2"/>
              <a:buChar char="q"/>
            </a:pPr>
            <a:r>
              <a:rPr lang="en-US" sz="2400" b="1" dirty="0">
                <a:latin typeface="Rockwell" panose="02060603020205020403" pitchFamily="18" charset="0"/>
              </a:rPr>
              <a:t>Mic 1:3-4</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3</a:t>
            </a:r>
            <a:r>
              <a:rPr lang="en-US" sz="2400" b="0" i="0" dirty="0">
                <a:solidFill>
                  <a:srgbClr val="000000"/>
                </a:solidFill>
                <a:effectLst/>
                <a:latin typeface="Rockwell" panose="02060603020205020403" pitchFamily="18" charset="0"/>
              </a:rPr>
              <a:t>For behold,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is coming forth from His place. He will come down and tread on the high places of the earth. </a:t>
            </a:r>
            <a:r>
              <a:rPr lang="en-US" sz="2400" b="1" i="0" baseline="30000" dirty="0">
                <a:solidFill>
                  <a:srgbClr val="000000"/>
                </a:solidFill>
                <a:effectLst/>
                <a:latin typeface="Rockwell" panose="02060603020205020403" pitchFamily="18" charset="0"/>
              </a:rPr>
              <a:t>4</a:t>
            </a:r>
            <a:r>
              <a:rPr lang="en-US" sz="2400" b="0" i="0" dirty="0">
                <a:solidFill>
                  <a:srgbClr val="000000"/>
                </a:solidFill>
                <a:effectLst/>
                <a:latin typeface="Rockwell" panose="02060603020205020403" pitchFamily="18" charset="0"/>
              </a:rPr>
              <a:t>The mountains will melt under Him and the valleys will be split, like wax before the fire, like water poured down a steep place.</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6430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0B6D0B6-07AC-2EFB-A3E4-421FF7679330}"/>
              </a:ext>
            </a:extLst>
          </p:cNvPr>
          <p:cNvGrpSpPr/>
          <p:nvPr/>
        </p:nvGrpSpPr>
        <p:grpSpPr>
          <a:xfrm>
            <a:off x="443553" y="5652448"/>
            <a:ext cx="4114799" cy="971266"/>
            <a:chOff x="443553" y="5652448"/>
            <a:chExt cx="4114799" cy="971266"/>
          </a:xfrm>
        </p:grpSpPr>
        <p:sp>
          <p:nvSpPr>
            <p:cNvPr id="16" name="Rectangle 15">
              <a:extLst>
                <a:ext uri="{FF2B5EF4-FFF2-40B4-BE49-F238E27FC236}">
                  <a16:creationId xmlns:a16="http://schemas.microsoft.com/office/drawing/2014/main" id="{3B764C14-D080-CB60-64EC-2B1877BEEB62}"/>
                </a:ext>
              </a:extLst>
            </p:cNvPr>
            <p:cNvSpPr/>
            <p:nvPr/>
          </p:nvSpPr>
          <p:spPr>
            <a:xfrm>
              <a:off x="443553" y="5652448"/>
              <a:ext cx="4114799"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E81F3B-8ECB-B44F-4FAB-3EDE4F3A4BE5}"/>
                </a:ext>
              </a:extLst>
            </p:cNvPr>
            <p:cNvSpPr/>
            <p:nvPr/>
          </p:nvSpPr>
          <p:spPr>
            <a:xfrm>
              <a:off x="445828" y="5968621"/>
              <a:ext cx="386686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B53A843-FD67-9030-EB32-A341E20D6FC9}"/>
                </a:ext>
              </a:extLst>
            </p:cNvPr>
            <p:cNvSpPr/>
            <p:nvPr/>
          </p:nvSpPr>
          <p:spPr>
            <a:xfrm>
              <a:off x="459476" y="6268872"/>
              <a:ext cx="2106304"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77DB8-660A-6D5B-7EE0-E771FCC7A9FD}"/>
              </a:ext>
            </a:extLst>
          </p:cNvPr>
          <p:cNvSpPr>
            <a:spLocks noGrp="1"/>
          </p:cNvSpPr>
          <p:nvPr>
            <p:ph type="title"/>
          </p:nvPr>
        </p:nvSpPr>
        <p:spPr>
          <a:xfrm>
            <a:off x="0" y="1"/>
            <a:ext cx="9144000" cy="894080"/>
          </a:xfrm>
        </p:spPr>
        <p:txBody>
          <a:bodyPr>
            <a:noAutofit/>
          </a:bodyPr>
          <a:lstStyle/>
          <a:p>
            <a:pPr algn="ctr"/>
            <a:r>
              <a:rPr lang="en-US" sz="6800" b="1" dirty="0">
                <a:latin typeface="Rockwell" panose="02060603020205020403" pitchFamily="18" charset="0"/>
              </a:rPr>
              <a:t>The Reason</a:t>
            </a:r>
          </a:p>
        </p:txBody>
      </p:sp>
      <p:sp>
        <p:nvSpPr>
          <p:cNvPr id="6" name="TextBox 5">
            <a:extLst>
              <a:ext uri="{FF2B5EF4-FFF2-40B4-BE49-F238E27FC236}">
                <a16:creationId xmlns:a16="http://schemas.microsoft.com/office/drawing/2014/main" id="{0351C0E8-D922-0110-8F84-0C09DE6ACE24}"/>
              </a:ext>
            </a:extLst>
          </p:cNvPr>
          <p:cNvSpPr txBox="1"/>
          <p:nvPr/>
        </p:nvSpPr>
        <p:spPr>
          <a:xfrm>
            <a:off x="4868779" y="991596"/>
            <a:ext cx="4181092" cy="1815882"/>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sz="2400" dirty="0">
                <a:solidFill>
                  <a:srgbClr val="000000"/>
                </a:solidFill>
                <a:effectLst/>
                <a:latin typeface="Rockwell" panose="02060603020205020403" pitchFamily="18" charset="0"/>
                <a:ea typeface="Calibri" panose="020F0502020204030204" pitchFamily="34" charset="0"/>
              </a:rPr>
              <a:t>“peoples” (Ex 3:7)</a:t>
            </a:r>
          </a:p>
          <a:p>
            <a:pPr marL="285750" indent="-285750">
              <a:buFont typeface="Wingdings" panose="05000000000000000000" pitchFamily="2" charset="2"/>
              <a:buChar char="q"/>
            </a:pPr>
            <a:endParaRPr lang="en-US" sz="2000" dirty="0">
              <a:solidFill>
                <a:srgbClr val="000000"/>
              </a:solidFill>
              <a:effectLst/>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400" dirty="0">
                <a:solidFill>
                  <a:srgbClr val="000000"/>
                </a:solidFill>
                <a:latin typeface="Rockwell" panose="02060603020205020403" pitchFamily="18" charset="0"/>
                <a:ea typeface="Calibri" panose="020F0502020204030204" pitchFamily="34" charset="0"/>
              </a:rPr>
              <a:t>“Yahweh” (Ex 6:2-3)</a:t>
            </a:r>
          </a:p>
          <a:p>
            <a:pPr marL="285750" indent="-285750">
              <a:buFont typeface="Wingdings" panose="05000000000000000000" pitchFamily="2" charset="2"/>
              <a:buChar char="q"/>
            </a:pPr>
            <a:endParaRPr lang="en-US" sz="2000" dirty="0">
              <a:solidFill>
                <a:srgbClr val="000000"/>
              </a:solidFill>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400" dirty="0">
                <a:solidFill>
                  <a:srgbClr val="000000"/>
                </a:solidFill>
                <a:latin typeface="Rockwell" panose="02060603020205020403" pitchFamily="18" charset="0"/>
                <a:ea typeface="Calibri" panose="020F0502020204030204" pitchFamily="34" charset="0"/>
              </a:rPr>
              <a:t>“theophany” (Ex 19 &amp; 20)</a:t>
            </a:r>
            <a:endParaRPr lang="en-US" sz="2400" dirty="0"/>
          </a:p>
        </p:txBody>
      </p:sp>
      <p:pic>
        <p:nvPicPr>
          <p:cNvPr id="1026" name="Picture 2" descr="Theophany — Wertyo">
            <a:extLst>
              <a:ext uri="{FF2B5EF4-FFF2-40B4-BE49-F238E27FC236}">
                <a16:creationId xmlns:a16="http://schemas.microsoft.com/office/drawing/2014/main" id="{77425C61-1949-E436-D096-9CD4BC2CE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834" y="2903622"/>
            <a:ext cx="4168589" cy="38180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DF87EF-CCE7-7695-4511-4090F1823E60}"/>
              </a:ext>
            </a:extLst>
          </p:cNvPr>
          <p:cNvSpPr/>
          <p:nvPr/>
        </p:nvSpPr>
        <p:spPr>
          <a:xfrm>
            <a:off x="385011" y="1411705"/>
            <a:ext cx="123524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704FEA-6CC6-D0D0-90A1-6718E0E93F43}"/>
              </a:ext>
            </a:extLst>
          </p:cNvPr>
          <p:cNvSpPr/>
          <p:nvPr/>
        </p:nvSpPr>
        <p:spPr>
          <a:xfrm>
            <a:off x="455524" y="3043451"/>
            <a:ext cx="690888" cy="3138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2C46A4-93D7-0F50-B4FA-610BB0C33F93}"/>
              </a:ext>
            </a:extLst>
          </p:cNvPr>
          <p:cNvSpPr/>
          <p:nvPr/>
        </p:nvSpPr>
        <p:spPr>
          <a:xfrm>
            <a:off x="1358550" y="3359624"/>
            <a:ext cx="2667539" cy="3116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E8144BF-C53F-1EA6-57B7-A32B3807D8A5}"/>
              </a:ext>
            </a:extLst>
          </p:cNvPr>
          <p:cNvCxnSpPr>
            <a:stCxn id="7" idx="3"/>
          </p:cNvCxnSpPr>
          <p:nvPr/>
        </p:nvCxnSpPr>
        <p:spPr>
          <a:xfrm flipV="1">
            <a:off x="1620253" y="1269242"/>
            <a:ext cx="3238350" cy="29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5C3D0E-8B08-4FCF-14F9-3AAC479EBFCD}"/>
              </a:ext>
            </a:extLst>
          </p:cNvPr>
          <p:cNvCxnSpPr>
            <a:cxnSpLocks/>
            <a:endCxn id="6" idx="1"/>
          </p:cNvCxnSpPr>
          <p:nvPr/>
        </p:nvCxnSpPr>
        <p:spPr>
          <a:xfrm flipV="1">
            <a:off x="1144856" y="1899537"/>
            <a:ext cx="3723923" cy="1291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D8F78E-AFE7-9852-32CC-EFDFD569CA94}"/>
              </a:ext>
            </a:extLst>
          </p:cNvPr>
          <p:cNvCxnSpPr>
            <a:cxnSpLocks/>
          </p:cNvCxnSpPr>
          <p:nvPr/>
        </p:nvCxnSpPr>
        <p:spPr>
          <a:xfrm flipV="1">
            <a:off x="4024534" y="2579427"/>
            <a:ext cx="847717" cy="952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546628-66C0-1899-76BA-0EDC0DF3ED11}"/>
              </a:ext>
            </a:extLst>
          </p:cNvPr>
          <p:cNvSpPr>
            <a:spLocks noGrp="1"/>
          </p:cNvSpPr>
          <p:nvPr>
            <p:ph idx="1"/>
          </p:nvPr>
        </p:nvSpPr>
        <p:spPr>
          <a:xfrm>
            <a:off x="144379" y="995681"/>
            <a:ext cx="4621052" cy="5709920"/>
          </a:xfrm>
          <a:ln w="38100">
            <a:solidFill>
              <a:schemeClr val="tx1"/>
            </a:solidFill>
          </a:ln>
        </p:spPr>
        <p:txBody>
          <a:bodyPr>
            <a:noAutofit/>
          </a:bodyPr>
          <a:lstStyle/>
          <a:p>
            <a:pPr>
              <a:buFont typeface="Wingdings" panose="05000000000000000000" pitchFamily="2" charset="2"/>
              <a:buChar char="q"/>
            </a:pPr>
            <a:r>
              <a:rPr lang="en-US" sz="2400" b="1" dirty="0">
                <a:latin typeface="Rockwell" panose="02060603020205020403" pitchFamily="18" charset="0"/>
              </a:rPr>
              <a:t>Mic 1:2-5ab</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2</a:t>
            </a:r>
            <a:r>
              <a:rPr lang="en-US" sz="2400" dirty="0">
                <a:solidFill>
                  <a:srgbClr val="000000"/>
                </a:solidFill>
                <a:effectLst/>
                <a:latin typeface="Rockwell" panose="02060603020205020403" pitchFamily="18" charset="0"/>
                <a:ea typeface="Calibri" panose="020F0502020204030204" pitchFamily="34" charset="0"/>
              </a:rPr>
              <a:t>Hear, O peoples, all of you; listen, O earth and all it contains, and let the Lord </a:t>
            </a:r>
            <a:r>
              <a:rPr lang="en-US" sz="2400" cap="small" dirty="0">
                <a:solidFill>
                  <a:srgbClr val="000000"/>
                </a:solidFill>
                <a:effectLst/>
                <a:latin typeface="Rockwell" panose="02060603020205020403" pitchFamily="18" charset="0"/>
                <a:ea typeface="Calibri" panose="020F0502020204030204" pitchFamily="34" charset="0"/>
              </a:rPr>
              <a:t>God</a:t>
            </a:r>
            <a:r>
              <a:rPr lang="en-US" sz="2400" dirty="0">
                <a:solidFill>
                  <a:srgbClr val="000000"/>
                </a:solidFill>
                <a:effectLst/>
                <a:latin typeface="Rockwell" panose="02060603020205020403" pitchFamily="18" charset="0"/>
                <a:ea typeface="Calibri" panose="020F0502020204030204" pitchFamily="34" charset="0"/>
              </a:rPr>
              <a:t> be a witness against you, the Lord from His holy temple. </a:t>
            </a:r>
            <a:r>
              <a:rPr lang="en-US" sz="2400" b="1" i="0" baseline="30000" dirty="0">
                <a:solidFill>
                  <a:srgbClr val="000000"/>
                </a:solidFill>
                <a:effectLst/>
                <a:latin typeface="Rockwell" panose="02060603020205020403" pitchFamily="18" charset="0"/>
              </a:rPr>
              <a:t>3</a:t>
            </a:r>
            <a:r>
              <a:rPr lang="en-US" sz="2400" b="0" i="0" dirty="0">
                <a:solidFill>
                  <a:srgbClr val="000000"/>
                </a:solidFill>
                <a:effectLst/>
                <a:latin typeface="Rockwell" panose="02060603020205020403" pitchFamily="18" charset="0"/>
              </a:rPr>
              <a:t>For behold,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is coming forth from His place. He will come down and tread on the high places of the earth. </a:t>
            </a:r>
            <a:r>
              <a:rPr lang="en-US" sz="2400" b="1" i="0" baseline="30000" dirty="0">
                <a:solidFill>
                  <a:srgbClr val="000000"/>
                </a:solidFill>
                <a:effectLst/>
                <a:latin typeface="Rockwell" panose="02060603020205020403" pitchFamily="18" charset="0"/>
              </a:rPr>
              <a:t>4</a:t>
            </a:r>
            <a:r>
              <a:rPr lang="en-US" sz="2400" b="0" i="0" dirty="0">
                <a:solidFill>
                  <a:srgbClr val="000000"/>
                </a:solidFill>
                <a:effectLst/>
                <a:latin typeface="Rockwell" panose="02060603020205020403" pitchFamily="18" charset="0"/>
              </a:rPr>
              <a:t>The mountains will melt under Him and the valleys will be split, like wax before the fire, like water poured down a steep place. </a:t>
            </a:r>
            <a:r>
              <a:rPr lang="en-US" sz="2400" b="1" baseline="30000" dirty="0">
                <a:solidFill>
                  <a:srgbClr val="000000"/>
                </a:solidFill>
                <a:latin typeface="Rockwell" panose="02060603020205020403" pitchFamily="18" charset="0"/>
              </a:rPr>
              <a:t>5</a:t>
            </a:r>
            <a:r>
              <a:rPr lang="en-US" sz="2400" b="0" i="0" dirty="0">
                <a:solidFill>
                  <a:srgbClr val="000000"/>
                </a:solidFill>
                <a:effectLst/>
                <a:latin typeface="Rockwell" panose="02060603020205020403" pitchFamily="18" charset="0"/>
              </a:rPr>
              <a:t>All this is for the rebellion of Jacob and for the sins of the house of Israel.</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179208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2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500"/>
                                        <p:tgtEl>
                                          <p:spTgt spid="6">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A0FAF2B-D992-6C92-D228-29B84677AE5D}"/>
              </a:ext>
            </a:extLst>
          </p:cNvPr>
          <p:cNvGrpSpPr/>
          <p:nvPr/>
        </p:nvGrpSpPr>
        <p:grpSpPr>
          <a:xfrm>
            <a:off x="391236" y="1039505"/>
            <a:ext cx="8507104" cy="1303362"/>
            <a:chOff x="391236" y="1039505"/>
            <a:chExt cx="8507104" cy="1303362"/>
          </a:xfrm>
        </p:grpSpPr>
        <p:sp>
          <p:nvSpPr>
            <p:cNvPr id="5" name="Rectangle 4">
              <a:extLst>
                <a:ext uri="{FF2B5EF4-FFF2-40B4-BE49-F238E27FC236}">
                  <a16:creationId xmlns:a16="http://schemas.microsoft.com/office/drawing/2014/main" id="{9C15A39A-24FB-6B14-7375-B482E8806AFA}"/>
                </a:ext>
              </a:extLst>
            </p:cNvPr>
            <p:cNvSpPr/>
            <p:nvPr/>
          </p:nvSpPr>
          <p:spPr>
            <a:xfrm>
              <a:off x="2122227" y="1039505"/>
              <a:ext cx="639397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AFCB40-DB79-E4D8-1FC7-30A12640997C}"/>
                </a:ext>
              </a:extLst>
            </p:cNvPr>
            <p:cNvSpPr/>
            <p:nvPr/>
          </p:nvSpPr>
          <p:spPr>
            <a:xfrm>
              <a:off x="391236" y="1355678"/>
              <a:ext cx="8507104"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0FA506-4AC5-857D-8D77-DD5F3BB525D8}"/>
                </a:ext>
              </a:extLst>
            </p:cNvPr>
            <p:cNvSpPr/>
            <p:nvPr/>
          </p:nvSpPr>
          <p:spPr>
            <a:xfrm>
              <a:off x="420806" y="1658204"/>
              <a:ext cx="7413009"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B0A602-D0C4-0C02-BD2A-751998469857}"/>
                </a:ext>
              </a:extLst>
            </p:cNvPr>
            <p:cNvSpPr/>
            <p:nvPr/>
          </p:nvSpPr>
          <p:spPr>
            <a:xfrm>
              <a:off x="395786" y="1988025"/>
              <a:ext cx="1583140"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9C79F9-BA39-319D-E5AC-A668C7F4392B}"/>
              </a:ext>
            </a:extLst>
          </p:cNvPr>
          <p:cNvSpPr>
            <a:spLocks noGrp="1"/>
          </p:cNvSpPr>
          <p:nvPr>
            <p:ph type="title"/>
          </p:nvPr>
        </p:nvSpPr>
        <p:spPr>
          <a:xfrm>
            <a:off x="0" y="1"/>
            <a:ext cx="9144000" cy="946484"/>
          </a:xfrm>
        </p:spPr>
        <p:txBody>
          <a:bodyPr>
            <a:noAutofit/>
          </a:bodyPr>
          <a:lstStyle/>
          <a:p>
            <a:pPr algn="ctr"/>
            <a:r>
              <a:rPr lang="en-US" sz="6400" b="1" dirty="0">
                <a:latin typeface="Rockwell" panose="02060603020205020403" pitchFamily="18" charset="0"/>
              </a:rPr>
              <a:t>The Cancer Spread</a:t>
            </a:r>
          </a:p>
        </p:txBody>
      </p:sp>
      <p:sp>
        <p:nvSpPr>
          <p:cNvPr id="4" name="Content Placeholder 2">
            <a:extLst>
              <a:ext uri="{FF2B5EF4-FFF2-40B4-BE49-F238E27FC236}">
                <a16:creationId xmlns:a16="http://schemas.microsoft.com/office/drawing/2014/main" id="{11661A29-7180-FAEA-9C77-1178E20E222D}"/>
              </a:ext>
            </a:extLst>
          </p:cNvPr>
          <p:cNvSpPr>
            <a:spLocks noGrp="1"/>
          </p:cNvSpPr>
          <p:nvPr>
            <p:ph idx="1"/>
          </p:nvPr>
        </p:nvSpPr>
        <p:spPr>
          <a:xfrm>
            <a:off x="95534" y="987467"/>
            <a:ext cx="8936171" cy="1499059"/>
          </a:xfrm>
          <a:ln w="38100">
            <a:solidFill>
              <a:schemeClr val="tx1"/>
            </a:solidFill>
          </a:ln>
        </p:spPr>
        <p:txBody>
          <a:bodyPr>
            <a:noAutofit/>
          </a:bodyPr>
          <a:lstStyle/>
          <a:p>
            <a:pPr>
              <a:buFont typeface="Wingdings" panose="05000000000000000000" pitchFamily="2" charset="2"/>
              <a:buChar char="q"/>
            </a:pPr>
            <a:r>
              <a:rPr lang="en-US" sz="2400" b="1" dirty="0">
                <a:latin typeface="Rockwell" panose="02060603020205020403" pitchFamily="18" charset="0"/>
              </a:rPr>
              <a:t>Mic 1:5</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5</a:t>
            </a:r>
            <a:r>
              <a:rPr lang="en-US" sz="2400" b="0" i="0" dirty="0">
                <a:solidFill>
                  <a:srgbClr val="000000"/>
                </a:solidFill>
                <a:effectLst/>
                <a:latin typeface="Rockwell" panose="02060603020205020403" pitchFamily="18" charset="0"/>
              </a:rPr>
              <a:t>All this is for the rebellion of Jacob and for the sins of the house of Israel. What is the rebellion of Jacob? Is it not Samaria? What is the high place of Judah? Is it not Jerusalem?</a:t>
            </a:r>
            <a:r>
              <a:rPr lang="en-US" sz="2400" dirty="0">
                <a:latin typeface="Rockwell" panose="02060603020205020403" pitchFamily="18" charset="0"/>
              </a:rPr>
              <a:t>”</a:t>
            </a:r>
            <a:endParaRPr lang="es-GT" sz="2400" dirty="0">
              <a:latin typeface="Rockwell" panose="02060603020205020403" pitchFamily="18" charset="0"/>
            </a:endParaRPr>
          </a:p>
        </p:txBody>
      </p:sp>
      <p:pic>
        <p:nvPicPr>
          <p:cNvPr id="4098" name="Picture 2" descr="History Crash Course #20: A Divided Nation - Aish.com">
            <a:extLst>
              <a:ext uri="{FF2B5EF4-FFF2-40B4-BE49-F238E27FC236}">
                <a16:creationId xmlns:a16="http://schemas.microsoft.com/office/drawing/2014/main" id="{A4F0D001-66B5-AB44-DCB8-6A1320C00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27" y="2565778"/>
            <a:ext cx="4458574" cy="42922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mans 5:12 | Biblical Christianity">
            <a:extLst>
              <a:ext uri="{FF2B5EF4-FFF2-40B4-BE49-F238E27FC236}">
                <a16:creationId xmlns:a16="http://schemas.microsoft.com/office/drawing/2014/main" id="{7DC9AD8F-4E2A-6009-3808-B96F3B7B6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905" y="2570258"/>
            <a:ext cx="4413913" cy="428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6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7C9057-3B41-F90F-EE92-8CBE0EA8A0A1}"/>
              </a:ext>
            </a:extLst>
          </p:cNvPr>
          <p:cNvGrpSpPr/>
          <p:nvPr/>
        </p:nvGrpSpPr>
        <p:grpSpPr>
          <a:xfrm>
            <a:off x="427628" y="1928883"/>
            <a:ext cx="8225053" cy="1389797"/>
            <a:chOff x="427628" y="1928883"/>
            <a:chExt cx="8225053" cy="1389797"/>
          </a:xfrm>
        </p:grpSpPr>
        <p:sp>
          <p:nvSpPr>
            <p:cNvPr id="8" name="Rectangle 7">
              <a:extLst>
                <a:ext uri="{FF2B5EF4-FFF2-40B4-BE49-F238E27FC236}">
                  <a16:creationId xmlns:a16="http://schemas.microsoft.com/office/drawing/2014/main" id="{D904DC8F-1C0E-5DCD-159C-2E76EE8FE5EE}"/>
                </a:ext>
              </a:extLst>
            </p:cNvPr>
            <p:cNvSpPr/>
            <p:nvPr/>
          </p:nvSpPr>
          <p:spPr>
            <a:xfrm>
              <a:off x="441276" y="1928883"/>
              <a:ext cx="8211405" cy="37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9C00CC-B385-1F32-5626-F334D1DD4EF2}"/>
                </a:ext>
              </a:extLst>
            </p:cNvPr>
            <p:cNvSpPr/>
            <p:nvPr/>
          </p:nvSpPr>
          <p:spPr>
            <a:xfrm>
              <a:off x="454926" y="2270078"/>
              <a:ext cx="8170460" cy="37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C39413-094A-1D99-AE51-6246F6119ABA}"/>
                </a:ext>
              </a:extLst>
            </p:cNvPr>
            <p:cNvSpPr/>
            <p:nvPr/>
          </p:nvSpPr>
          <p:spPr>
            <a:xfrm>
              <a:off x="427628" y="2611272"/>
              <a:ext cx="7993041" cy="3366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32A970-B503-ACB7-9C00-26434E8092C6}"/>
                </a:ext>
              </a:extLst>
            </p:cNvPr>
            <p:cNvSpPr/>
            <p:nvPr/>
          </p:nvSpPr>
          <p:spPr>
            <a:xfrm>
              <a:off x="441278" y="2938818"/>
              <a:ext cx="4963236" cy="37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A4C8186-2A80-4041-71B1-35CC34317D5B}"/>
              </a:ext>
            </a:extLst>
          </p:cNvPr>
          <p:cNvGrpSpPr/>
          <p:nvPr/>
        </p:nvGrpSpPr>
        <p:grpSpPr>
          <a:xfrm>
            <a:off x="439002" y="968991"/>
            <a:ext cx="8486634" cy="982639"/>
            <a:chOff x="439002" y="968991"/>
            <a:chExt cx="8486634" cy="982639"/>
          </a:xfrm>
        </p:grpSpPr>
        <p:sp>
          <p:nvSpPr>
            <p:cNvPr id="3" name="Rectangle 2">
              <a:extLst>
                <a:ext uri="{FF2B5EF4-FFF2-40B4-BE49-F238E27FC236}">
                  <a16:creationId xmlns:a16="http://schemas.microsoft.com/office/drawing/2014/main" id="{9223E765-CF4A-C309-A598-AEB24570F9B6}"/>
                </a:ext>
              </a:extLst>
            </p:cNvPr>
            <p:cNvSpPr/>
            <p:nvPr/>
          </p:nvSpPr>
          <p:spPr>
            <a:xfrm>
              <a:off x="2415654" y="968991"/>
              <a:ext cx="6250674" cy="3275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7746F2-525C-0A8C-7E36-02F5BE1E5229}"/>
                </a:ext>
              </a:extLst>
            </p:cNvPr>
            <p:cNvSpPr/>
            <p:nvPr/>
          </p:nvSpPr>
          <p:spPr>
            <a:xfrm>
              <a:off x="439002" y="1257869"/>
              <a:ext cx="8240973" cy="37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0A5142-D0B7-6D61-53D6-D5E6E0562B91}"/>
                </a:ext>
              </a:extLst>
            </p:cNvPr>
            <p:cNvSpPr/>
            <p:nvPr/>
          </p:nvSpPr>
          <p:spPr>
            <a:xfrm>
              <a:off x="441277" y="1546745"/>
              <a:ext cx="8484359" cy="4048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9C79F9-BA39-319D-E5AC-A668C7F4392B}"/>
              </a:ext>
            </a:extLst>
          </p:cNvPr>
          <p:cNvSpPr>
            <a:spLocks noGrp="1"/>
          </p:cNvSpPr>
          <p:nvPr>
            <p:ph type="title"/>
          </p:nvPr>
        </p:nvSpPr>
        <p:spPr>
          <a:xfrm>
            <a:off x="0" y="1"/>
            <a:ext cx="9144000" cy="898358"/>
          </a:xfrm>
        </p:spPr>
        <p:txBody>
          <a:bodyPr>
            <a:noAutofit/>
          </a:bodyPr>
          <a:lstStyle/>
          <a:p>
            <a:pPr algn="ctr"/>
            <a:r>
              <a:rPr lang="en-US" sz="6400" b="1" dirty="0">
                <a:latin typeface="Rockwell" panose="02060603020205020403" pitchFamily="18" charset="0"/>
              </a:rPr>
              <a:t>Samaria Judged</a:t>
            </a:r>
          </a:p>
        </p:txBody>
      </p:sp>
      <p:sp>
        <p:nvSpPr>
          <p:cNvPr id="4" name="Content Placeholder 2">
            <a:extLst>
              <a:ext uri="{FF2B5EF4-FFF2-40B4-BE49-F238E27FC236}">
                <a16:creationId xmlns:a16="http://schemas.microsoft.com/office/drawing/2014/main" id="{11661A29-7180-FAEA-9C77-1178E20E222D}"/>
              </a:ext>
            </a:extLst>
          </p:cNvPr>
          <p:cNvSpPr>
            <a:spLocks noGrp="1"/>
          </p:cNvSpPr>
          <p:nvPr>
            <p:ph idx="1"/>
          </p:nvPr>
        </p:nvSpPr>
        <p:spPr>
          <a:xfrm>
            <a:off x="112295" y="923300"/>
            <a:ext cx="8919409" cy="2509712"/>
          </a:xfrm>
          <a:ln w="38100">
            <a:solidFill>
              <a:schemeClr val="tx1"/>
            </a:solidFill>
          </a:ln>
        </p:spPr>
        <p:txBody>
          <a:bodyPr>
            <a:noAutofit/>
          </a:bodyPr>
          <a:lstStyle/>
          <a:p>
            <a:pPr>
              <a:buFont typeface="Wingdings" panose="05000000000000000000" pitchFamily="2" charset="2"/>
              <a:buChar char="q"/>
            </a:pPr>
            <a:r>
              <a:rPr lang="en-US" sz="2400" b="1" dirty="0">
                <a:latin typeface="Rockwell" panose="02060603020205020403" pitchFamily="18" charset="0"/>
              </a:rPr>
              <a:t>Mic 1:6-7</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6</a:t>
            </a:r>
            <a:r>
              <a:rPr lang="en-US" sz="2400" b="0" i="0" dirty="0">
                <a:solidFill>
                  <a:srgbClr val="000000"/>
                </a:solidFill>
                <a:effectLst/>
                <a:latin typeface="Rockwell" panose="02060603020205020403" pitchFamily="18" charset="0"/>
              </a:rPr>
              <a:t>For I will make Samaria a heap of ruins in the open country, planting places for a vineyard. I will pour her stones down into the valley and will lay bare her foundations. </a:t>
            </a:r>
            <a:r>
              <a:rPr lang="en-US" sz="2400" b="1" i="0" baseline="30000" dirty="0">
                <a:solidFill>
                  <a:srgbClr val="000000"/>
                </a:solidFill>
                <a:effectLst/>
                <a:latin typeface="Rockwell" panose="02060603020205020403" pitchFamily="18" charset="0"/>
              </a:rPr>
              <a:t>7</a:t>
            </a:r>
            <a:r>
              <a:rPr lang="en-US" sz="2400" b="0" i="0" dirty="0">
                <a:solidFill>
                  <a:srgbClr val="000000"/>
                </a:solidFill>
                <a:effectLst/>
                <a:latin typeface="Rockwell" panose="02060603020205020403" pitchFamily="18" charset="0"/>
              </a:rPr>
              <a:t>All of her idols will be smashed, all of her earnings will be burned with fire and all of her images I will make desolate, for she collected them from a harlot’s earnings, and to the earnings of a harlot they will return.</a:t>
            </a:r>
            <a:r>
              <a:rPr lang="en-US" sz="2400" dirty="0">
                <a:latin typeface="Rockwell" panose="02060603020205020403" pitchFamily="18" charset="0"/>
              </a:rPr>
              <a:t>”</a:t>
            </a:r>
            <a:endParaRPr lang="es-GT" sz="2400" dirty="0">
              <a:latin typeface="Rockwell" panose="02060603020205020403" pitchFamily="18" charset="0"/>
            </a:endParaRPr>
          </a:p>
        </p:txBody>
      </p:sp>
      <p:pic>
        <p:nvPicPr>
          <p:cNvPr id="5122" name="Picture 2" descr="Samaria (city) - BibleWalks 500+ sites">
            <a:extLst>
              <a:ext uri="{FF2B5EF4-FFF2-40B4-BE49-F238E27FC236}">
                <a16:creationId xmlns:a16="http://schemas.microsoft.com/office/drawing/2014/main" id="{D0D1E2F6-7FB4-F98E-A8EB-D4C76AB67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7" y="3510116"/>
            <a:ext cx="8908026" cy="3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4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9462-DC1D-B48C-2CD6-590EC53181BA}"/>
              </a:ext>
            </a:extLst>
          </p:cNvPr>
          <p:cNvSpPr>
            <a:spLocks noGrp="1"/>
          </p:cNvSpPr>
          <p:nvPr>
            <p:ph type="title"/>
          </p:nvPr>
        </p:nvSpPr>
        <p:spPr>
          <a:xfrm>
            <a:off x="0" y="0"/>
            <a:ext cx="9144000" cy="818147"/>
          </a:xfrm>
        </p:spPr>
        <p:txBody>
          <a:bodyPr>
            <a:noAutofit/>
          </a:bodyPr>
          <a:lstStyle/>
          <a:p>
            <a:pPr algn="ctr"/>
            <a:r>
              <a:rPr lang="en-US" sz="6200" b="1" dirty="0">
                <a:latin typeface="Rockwell" panose="02060603020205020403" pitchFamily="18" charset="0"/>
              </a:rPr>
              <a:t>Micah’s Lamentation</a:t>
            </a:r>
          </a:p>
        </p:txBody>
      </p:sp>
      <p:grpSp>
        <p:nvGrpSpPr>
          <p:cNvPr id="8" name="Group 7">
            <a:extLst>
              <a:ext uri="{FF2B5EF4-FFF2-40B4-BE49-F238E27FC236}">
                <a16:creationId xmlns:a16="http://schemas.microsoft.com/office/drawing/2014/main" id="{F782F962-A960-EC13-4C5A-D7EDCE23F9A9}"/>
              </a:ext>
            </a:extLst>
          </p:cNvPr>
          <p:cNvGrpSpPr/>
          <p:nvPr/>
        </p:nvGrpSpPr>
        <p:grpSpPr>
          <a:xfrm>
            <a:off x="406400" y="901700"/>
            <a:ext cx="8432800" cy="977900"/>
            <a:chOff x="406400" y="901700"/>
            <a:chExt cx="8432800" cy="977900"/>
          </a:xfrm>
        </p:grpSpPr>
        <p:sp>
          <p:nvSpPr>
            <p:cNvPr id="4" name="Rectangle 3">
              <a:extLst>
                <a:ext uri="{FF2B5EF4-FFF2-40B4-BE49-F238E27FC236}">
                  <a16:creationId xmlns:a16="http://schemas.microsoft.com/office/drawing/2014/main" id="{B827370A-EBFA-01DF-E066-E4059DD7903B}"/>
                </a:ext>
              </a:extLst>
            </p:cNvPr>
            <p:cNvSpPr/>
            <p:nvPr/>
          </p:nvSpPr>
          <p:spPr>
            <a:xfrm>
              <a:off x="2413000" y="901700"/>
              <a:ext cx="62611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D2FBCD-B46B-F3CC-C177-AE2D6836749F}"/>
                </a:ext>
              </a:extLst>
            </p:cNvPr>
            <p:cNvSpPr/>
            <p:nvPr/>
          </p:nvSpPr>
          <p:spPr>
            <a:xfrm>
              <a:off x="406400" y="1181100"/>
              <a:ext cx="8432800" cy="368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9A4A29-D3BC-663F-1914-9B3B34F9DACC}"/>
                </a:ext>
              </a:extLst>
            </p:cNvPr>
            <p:cNvSpPr/>
            <p:nvPr/>
          </p:nvSpPr>
          <p:spPr>
            <a:xfrm>
              <a:off x="431800" y="1511300"/>
              <a:ext cx="4749800" cy="368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C4EA50C-CAAE-41D5-6316-FAA7E346E21C}"/>
              </a:ext>
            </a:extLst>
          </p:cNvPr>
          <p:cNvGrpSpPr/>
          <p:nvPr/>
        </p:nvGrpSpPr>
        <p:grpSpPr>
          <a:xfrm>
            <a:off x="419100" y="1511300"/>
            <a:ext cx="8432800" cy="1028700"/>
            <a:chOff x="419100" y="1511300"/>
            <a:chExt cx="8432800" cy="1028700"/>
          </a:xfrm>
        </p:grpSpPr>
        <p:sp>
          <p:nvSpPr>
            <p:cNvPr id="9" name="Rectangle 8">
              <a:extLst>
                <a:ext uri="{FF2B5EF4-FFF2-40B4-BE49-F238E27FC236}">
                  <a16:creationId xmlns:a16="http://schemas.microsoft.com/office/drawing/2014/main" id="{E164B98B-ABCD-7514-4959-C738C1355A60}"/>
                </a:ext>
              </a:extLst>
            </p:cNvPr>
            <p:cNvSpPr/>
            <p:nvPr/>
          </p:nvSpPr>
          <p:spPr>
            <a:xfrm>
              <a:off x="5346700" y="1511300"/>
              <a:ext cx="2336800" cy="368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6E4454-2F47-8171-C7A8-C36B24D6FDB7}"/>
                </a:ext>
              </a:extLst>
            </p:cNvPr>
            <p:cNvSpPr/>
            <p:nvPr/>
          </p:nvSpPr>
          <p:spPr>
            <a:xfrm>
              <a:off x="419100" y="1854200"/>
              <a:ext cx="8432800" cy="368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DA07DC-8774-3A13-5568-439CCD763DD7}"/>
                </a:ext>
              </a:extLst>
            </p:cNvPr>
            <p:cNvSpPr/>
            <p:nvPr/>
          </p:nvSpPr>
          <p:spPr>
            <a:xfrm>
              <a:off x="419100" y="2171700"/>
              <a:ext cx="4191000" cy="368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DDC0A8B-B98B-9946-2B05-BE47BEF19E36}"/>
              </a:ext>
            </a:extLst>
          </p:cNvPr>
          <p:cNvSpPr>
            <a:spLocks noGrp="1"/>
          </p:cNvSpPr>
          <p:nvPr>
            <p:ph idx="1"/>
          </p:nvPr>
        </p:nvSpPr>
        <p:spPr>
          <a:xfrm>
            <a:off x="96253" y="847056"/>
            <a:ext cx="8935452" cy="1799891"/>
          </a:xfrm>
          <a:ln w="38100">
            <a:solidFill>
              <a:schemeClr val="tx1"/>
            </a:solidFill>
          </a:ln>
        </p:spPr>
        <p:txBody>
          <a:bodyPr>
            <a:normAutofit/>
          </a:bodyPr>
          <a:lstStyle/>
          <a:p>
            <a:pPr>
              <a:buFont typeface="Wingdings" panose="05000000000000000000" pitchFamily="2" charset="2"/>
              <a:buChar char="q"/>
            </a:pPr>
            <a:r>
              <a:rPr lang="en-US" sz="2400" b="1" dirty="0">
                <a:latin typeface="Rockwell" panose="02060603020205020403" pitchFamily="18" charset="0"/>
              </a:rPr>
              <a:t>Mic 1:8-9</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8</a:t>
            </a:r>
            <a:r>
              <a:rPr lang="en-US" sz="2400" b="0" i="0" dirty="0">
                <a:solidFill>
                  <a:srgbClr val="000000"/>
                </a:solidFill>
                <a:effectLst/>
                <a:latin typeface="Rockwell" panose="02060603020205020403" pitchFamily="18" charset="0"/>
              </a:rPr>
              <a:t>Because of this I must lament and wail, I must go barefoot and naked; I must make a lament like the jackals and a mourning like the ostriches. </a:t>
            </a:r>
            <a:r>
              <a:rPr lang="en-US" sz="2400" b="1" i="0" baseline="30000" dirty="0">
                <a:solidFill>
                  <a:srgbClr val="000000"/>
                </a:solidFill>
                <a:effectLst/>
                <a:latin typeface="Rockwell" panose="02060603020205020403" pitchFamily="18" charset="0"/>
              </a:rPr>
              <a:t>9</a:t>
            </a:r>
            <a:r>
              <a:rPr lang="en-US" sz="2400" b="0" i="0" dirty="0">
                <a:solidFill>
                  <a:srgbClr val="000000"/>
                </a:solidFill>
                <a:effectLst/>
                <a:latin typeface="Rockwell" panose="02060603020205020403" pitchFamily="18" charset="0"/>
              </a:rPr>
              <a:t>For her wound is incurable, for it has come to Judah; it has reached the gate of my people, even to Jerusalem.</a:t>
            </a:r>
            <a:r>
              <a:rPr lang="en-US" sz="2400" dirty="0">
                <a:latin typeface="Rockwell" panose="02060603020205020403" pitchFamily="18" charset="0"/>
              </a:rPr>
              <a:t>”</a:t>
            </a:r>
          </a:p>
        </p:txBody>
      </p:sp>
      <p:pic>
        <p:nvPicPr>
          <p:cNvPr id="6146" name="Picture 2" descr="No photo description available.">
            <a:extLst>
              <a:ext uri="{FF2B5EF4-FFF2-40B4-BE49-F238E27FC236}">
                <a16:creationId xmlns:a16="http://schemas.microsoft.com/office/drawing/2014/main" id="{B4D3FE77-65B9-12D1-8018-0A378AA82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2717800"/>
            <a:ext cx="4457700" cy="4140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umble Yourselves – Linda's Bible Study">
            <a:extLst>
              <a:ext uri="{FF2B5EF4-FFF2-40B4-BE49-F238E27FC236}">
                <a16:creationId xmlns:a16="http://schemas.microsoft.com/office/drawing/2014/main" id="{E2F912FA-E47E-A35B-90A3-8680728F92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24"/>
          <a:stretch/>
        </p:blipFill>
        <p:spPr bwMode="auto">
          <a:xfrm>
            <a:off x="4572000" y="2711116"/>
            <a:ext cx="4456363" cy="414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5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fade">
                                      <p:cBhvr>
                                        <p:cTn id="2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ng Sargon II of Assyria">
            <a:extLst>
              <a:ext uri="{FF2B5EF4-FFF2-40B4-BE49-F238E27FC236}">
                <a16:creationId xmlns:a16="http://schemas.microsoft.com/office/drawing/2014/main" id="{367B199B-C6F1-4775-B50D-809BFC4F3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2072"/>
            <a:ext cx="2438400" cy="3366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lmaneser V - Wikipedia">
            <a:extLst>
              <a:ext uri="{FF2B5EF4-FFF2-40B4-BE49-F238E27FC236}">
                <a16:creationId xmlns:a16="http://schemas.microsoft.com/office/drawing/2014/main" id="{BC219755-15E8-4E68-86E3-D57A3837B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99" y="96981"/>
            <a:ext cx="2438401" cy="3325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912E34-C428-464E-8B03-2962CAA663FC}"/>
              </a:ext>
            </a:extLst>
          </p:cNvPr>
          <p:cNvSpPr txBox="1"/>
          <p:nvPr/>
        </p:nvSpPr>
        <p:spPr>
          <a:xfrm>
            <a:off x="96982" y="110836"/>
            <a:ext cx="6567054" cy="4016484"/>
          </a:xfrm>
          <a:prstGeom prst="rect">
            <a:avLst/>
          </a:prstGeom>
          <a:noFill/>
          <a:ln w="28575">
            <a:solidFill>
              <a:schemeClr val="tx1"/>
            </a:solidFill>
          </a:ln>
        </p:spPr>
        <p:txBody>
          <a:bodyPr wrap="square">
            <a:spAutoFit/>
          </a:bodyPr>
          <a:lstStyle/>
          <a:p>
            <a:pPr algn="l"/>
            <a:r>
              <a:rPr lang="en-US" sz="1700" b="1" dirty="0">
                <a:solidFill>
                  <a:srgbClr val="000000"/>
                </a:solidFill>
                <a:effectLst/>
                <a:latin typeface="Rockwell" panose="02060603020205020403" pitchFamily="18" charset="0"/>
              </a:rPr>
              <a:t>2 Kings 17:1-6</a:t>
            </a:r>
            <a:r>
              <a:rPr lang="en-US" sz="1700" b="0" dirty="0">
                <a:solidFill>
                  <a:srgbClr val="000000"/>
                </a:solidFill>
                <a:effectLst/>
                <a:latin typeface="Rockwell" panose="02060603020205020403" pitchFamily="18" charset="0"/>
              </a:rPr>
              <a:t> – “</a:t>
            </a:r>
            <a:r>
              <a:rPr lang="en-US" sz="1700" b="1" baseline="30000" dirty="0">
                <a:solidFill>
                  <a:srgbClr val="000000"/>
                </a:solidFill>
                <a:latin typeface="Rockwell" panose="02060603020205020403" pitchFamily="18" charset="0"/>
              </a:rPr>
              <a:t>1</a:t>
            </a:r>
            <a:r>
              <a:rPr lang="en-US" sz="1700" b="0" dirty="0">
                <a:solidFill>
                  <a:srgbClr val="000000"/>
                </a:solidFill>
                <a:effectLst/>
                <a:latin typeface="Rockwell" panose="02060603020205020403" pitchFamily="18" charset="0"/>
              </a:rPr>
              <a:t>In the twelfth year of Ahaz king of Judah, Hoshea the son of </a:t>
            </a:r>
            <a:r>
              <a:rPr lang="en-US" sz="1700" b="0" dirty="0" err="1">
                <a:solidFill>
                  <a:srgbClr val="000000"/>
                </a:solidFill>
                <a:effectLst/>
                <a:latin typeface="Rockwell" panose="02060603020205020403" pitchFamily="18" charset="0"/>
              </a:rPr>
              <a:t>Elah</a:t>
            </a:r>
            <a:r>
              <a:rPr lang="en-US" sz="1700" b="0" dirty="0">
                <a:solidFill>
                  <a:srgbClr val="000000"/>
                </a:solidFill>
                <a:effectLst/>
                <a:latin typeface="Rockwell" panose="02060603020205020403" pitchFamily="18" charset="0"/>
              </a:rPr>
              <a:t> became king over Israel in Samaria, and reigned nine years. </a:t>
            </a:r>
            <a:r>
              <a:rPr lang="en-US" sz="1700" b="1" baseline="30000" dirty="0">
                <a:solidFill>
                  <a:srgbClr val="000000"/>
                </a:solidFill>
                <a:effectLst/>
                <a:latin typeface="Rockwell" panose="02060603020205020403" pitchFamily="18" charset="0"/>
              </a:rPr>
              <a:t>2</a:t>
            </a:r>
            <a:r>
              <a:rPr lang="en-US" sz="1700" b="0" dirty="0">
                <a:solidFill>
                  <a:srgbClr val="000000"/>
                </a:solidFill>
                <a:effectLst/>
                <a:latin typeface="Rockwell" panose="02060603020205020403" pitchFamily="18" charset="0"/>
              </a:rPr>
              <a:t>He did evil in the sight of the Lord, only not as the kings of Israel who were before him. </a:t>
            </a:r>
            <a:r>
              <a:rPr lang="en-US" sz="1700" b="1" baseline="30000" dirty="0">
                <a:solidFill>
                  <a:srgbClr val="000000"/>
                </a:solidFill>
                <a:effectLst/>
                <a:latin typeface="Rockwell" panose="02060603020205020403" pitchFamily="18" charset="0"/>
              </a:rPr>
              <a:t>3</a:t>
            </a:r>
            <a:r>
              <a:rPr lang="en-US" sz="1700" b="0" dirty="0">
                <a:solidFill>
                  <a:srgbClr val="000000"/>
                </a:solidFill>
                <a:effectLst/>
                <a:latin typeface="Rockwell" panose="02060603020205020403" pitchFamily="18" charset="0"/>
              </a:rPr>
              <a:t>Shalmaneser king of Assyria came up against him, and Hoshea became his servant and paid him tribute. </a:t>
            </a:r>
            <a:r>
              <a:rPr lang="en-US" sz="1700" b="1" baseline="30000" dirty="0">
                <a:solidFill>
                  <a:srgbClr val="000000"/>
                </a:solidFill>
                <a:effectLst/>
                <a:latin typeface="Rockwell" panose="02060603020205020403" pitchFamily="18" charset="0"/>
              </a:rPr>
              <a:t>4</a:t>
            </a:r>
            <a:r>
              <a:rPr lang="en-US" sz="1700" b="0" dirty="0">
                <a:solidFill>
                  <a:srgbClr val="000000"/>
                </a:solidFill>
                <a:effectLst/>
                <a:latin typeface="Rockwell" panose="02060603020205020403" pitchFamily="18" charset="0"/>
              </a:rPr>
              <a:t>But the king of Assyria found conspiracy in Hoshea, who had sent messengers to So king of Egypt and had offered no tribute to the king of Assyria, as he had done year by year; so the king of Assyria shut him up and bound him in prison. </a:t>
            </a:r>
            <a:r>
              <a:rPr lang="en-US" sz="1700" b="1" baseline="30000" dirty="0">
                <a:solidFill>
                  <a:srgbClr val="000000"/>
                </a:solidFill>
                <a:effectLst/>
                <a:latin typeface="Rockwell" panose="02060603020205020403" pitchFamily="18" charset="0"/>
              </a:rPr>
              <a:t>5</a:t>
            </a:r>
            <a:r>
              <a:rPr lang="en-US" sz="1700" b="0" dirty="0">
                <a:solidFill>
                  <a:srgbClr val="000000"/>
                </a:solidFill>
                <a:effectLst/>
                <a:latin typeface="Rockwell" panose="02060603020205020403" pitchFamily="18" charset="0"/>
              </a:rPr>
              <a:t>Then the king of Assyria invaded the whole land and went up to Samaria and besieged it three years. </a:t>
            </a:r>
            <a:r>
              <a:rPr lang="en-US" sz="1700" b="1" baseline="30000" dirty="0">
                <a:solidFill>
                  <a:srgbClr val="000000"/>
                </a:solidFill>
                <a:effectLst/>
                <a:latin typeface="Rockwell" panose="02060603020205020403" pitchFamily="18" charset="0"/>
              </a:rPr>
              <a:t>6</a:t>
            </a:r>
            <a:r>
              <a:rPr lang="en-US" sz="1700" b="0" dirty="0">
                <a:solidFill>
                  <a:srgbClr val="000000"/>
                </a:solidFill>
                <a:effectLst/>
                <a:latin typeface="Rockwell" panose="02060603020205020403" pitchFamily="18" charset="0"/>
              </a:rPr>
              <a:t>In the ninth year of Hoshea, the king of Assyria captured Samaria and carried Israel away into exile to Assyria, and settled them in </a:t>
            </a:r>
            <a:r>
              <a:rPr lang="en-US" sz="1700" b="0" dirty="0" err="1">
                <a:solidFill>
                  <a:srgbClr val="000000"/>
                </a:solidFill>
                <a:effectLst/>
                <a:latin typeface="Rockwell" panose="02060603020205020403" pitchFamily="18" charset="0"/>
              </a:rPr>
              <a:t>Halah</a:t>
            </a:r>
            <a:r>
              <a:rPr lang="en-US" sz="1700" b="0" dirty="0">
                <a:solidFill>
                  <a:srgbClr val="000000"/>
                </a:solidFill>
                <a:effectLst/>
                <a:latin typeface="Rockwell" panose="02060603020205020403" pitchFamily="18" charset="0"/>
              </a:rPr>
              <a:t> and </a:t>
            </a:r>
            <a:r>
              <a:rPr lang="en-US" sz="1700" b="0" dirty="0" err="1">
                <a:solidFill>
                  <a:srgbClr val="000000"/>
                </a:solidFill>
                <a:effectLst/>
                <a:latin typeface="Rockwell" panose="02060603020205020403" pitchFamily="18" charset="0"/>
              </a:rPr>
              <a:t>Habor</a:t>
            </a:r>
            <a:r>
              <a:rPr lang="en-US" sz="1700" b="0" dirty="0">
                <a:solidFill>
                  <a:srgbClr val="000000"/>
                </a:solidFill>
                <a:effectLst/>
                <a:latin typeface="Rockwell" panose="02060603020205020403" pitchFamily="18" charset="0"/>
              </a:rPr>
              <a:t>, on the river of </a:t>
            </a:r>
            <a:r>
              <a:rPr lang="en-US" sz="1700" b="0" dirty="0" err="1">
                <a:solidFill>
                  <a:srgbClr val="000000"/>
                </a:solidFill>
                <a:effectLst/>
                <a:latin typeface="Rockwell" panose="02060603020205020403" pitchFamily="18" charset="0"/>
              </a:rPr>
              <a:t>Gozan</a:t>
            </a:r>
            <a:r>
              <a:rPr lang="en-US" sz="1700" b="0" dirty="0">
                <a:solidFill>
                  <a:srgbClr val="000000"/>
                </a:solidFill>
                <a:effectLst/>
                <a:latin typeface="Rockwell" panose="02060603020205020403" pitchFamily="18" charset="0"/>
              </a:rPr>
              <a:t>, and in the cities of the Medes.”</a:t>
            </a:r>
          </a:p>
        </p:txBody>
      </p:sp>
      <p:sp>
        <p:nvSpPr>
          <p:cNvPr id="9" name="TextBox 8">
            <a:extLst>
              <a:ext uri="{FF2B5EF4-FFF2-40B4-BE49-F238E27FC236}">
                <a16:creationId xmlns:a16="http://schemas.microsoft.com/office/drawing/2014/main" id="{8CD3CC89-7EA0-44D8-A58A-A1C98478DC1D}"/>
              </a:ext>
            </a:extLst>
          </p:cNvPr>
          <p:cNvSpPr txBox="1"/>
          <p:nvPr/>
        </p:nvSpPr>
        <p:spPr>
          <a:xfrm>
            <a:off x="110836" y="4258914"/>
            <a:ext cx="6553200" cy="2446824"/>
          </a:xfrm>
          <a:prstGeom prst="rect">
            <a:avLst/>
          </a:prstGeom>
          <a:noFill/>
          <a:ln w="28575">
            <a:solidFill>
              <a:schemeClr val="tx1"/>
            </a:solidFill>
          </a:ln>
        </p:spPr>
        <p:txBody>
          <a:bodyPr wrap="square">
            <a:spAutoFit/>
          </a:bodyPr>
          <a:lstStyle/>
          <a:p>
            <a:r>
              <a:rPr lang="en-US" sz="1700" b="1" dirty="0">
                <a:latin typeface="Rockwell" panose="02060603020205020403" pitchFamily="18" charset="0"/>
              </a:rPr>
              <a:t>Annals of Sargon II</a:t>
            </a:r>
            <a:r>
              <a:rPr lang="en-US" sz="1700" dirty="0">
                <a:latin typeface="Rockwell" panose="02060603020205020403" pitchFamily="18" charset="0"/>
              </a:rPr>
              <a:t> – “</a:t>
            </a:r>
            <a:r>
              <a:rPr lang="en-US" sz="1700" b="0" i="0" dirty="0">
                <a:solidFill>
                  <a:srgbClr val="202122"/>
                </a:solidFill>
                <a:effectLst/>
                <a:latin typeface="Rockwell" panose="02060603020205020403" pitchFamily="18" charset="0"/>
              </a:rPr>
              <a:t>At the beginning of my royal rule, I…the town of the Samarians I besieged, conquered (2 Lines destroyed) [for the god…] who let me achieve this my triumph… I led away as prisoners [27,290 inhabitants of it (and) equipped from among them (soldiers to man)] 50 chariots for my royal corps… The town I rebuilt better than it was before and settled therein people from countries which I had conquered. I placed an officer of mine as governor over them and imposed upon them tribute as is customary for Assyrian citizens.</a:t>
            </a:r>
            <a:r>
              <a:rPr lang="en-US" sz="1700" dirty="0">
                <a:latin typeface="Rockwell" panose="02060603020205020403" pitchFamily="18" charset="0"/>
              </a:rPr>
              <a:t>”</a:t>
            </a:r>
          </a:p>
        </p:txBody>
      </p:sp>
    </p:spTree>
    <p:extLst>
      <p:ext uri="{BB962C8B-B14F-4D97-AF65-F5344CB8AC3E}">
        <p14:creationId xmlns:p14="http://schemas.microsoft.com/office/powerpoint/2010/main" val="172743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4ED185-A556-AFE3-0D26-0E836674E272}"/>
              </a:ext>
            </a:extLst>
          </p:cNvPr>
          <p:cNvSpPr>
            <a:spLocks noGrp="1"/>
          </p:cNvSpPr>
          <p:nvPr>
            <p:ph idx="1"/>
          </p:nvPr>
        </p:nvSpPr>
        <p:spPr>
          <a:xfrm>
            <a:off x="80211" y="809625"/>
            <a:ext cx="5261810" cy="5928059"/>
          </a:xfrm>
          <a:ln w="38100">
            <a:solidFill>
              <a:schemeClr val="tx1"/>
            </a:solidFill>
          </a:ln>
        </p:spPr>
        <p:txBody>
          <a:bodyPr>
            <a:normAutofit/>
          </a:bodyPr>
          <a:lstStyle/>
          <a:p>
            <a:pPr>
              <a:buFont typeface="Wingdings" panose="05000000000000000000" pitchFamily="2" charset="2"/>
              <a:buChar char="q"/>
            </a:pPr>
            <a:r>
              <a:rPr lang="en-US" sz="2000" b="0" dirty="0">
                <a:solidFill>
                  <a:srgbClr val="000000"/>
                </a:solidFill>
                <a:effectLst/>
                <a:latin typeface="Rockwell" panose="02060603020205020403" pitchFamily="18" charset="0"/>
              </a:rPr>
              <a:t>“</a:t>
            </a:r>
            <a:r>
              <a:rPr lang="en-US" sz="2000" b="1" baseline="30000" dirty="0">
                <a:solidFill>
                  <a:srgbClr val="000000"/>
                </a:solidFill>
                <a:effectLst/>
                <a:latin typeface="Rockwell" panose="02060603020205020403" pitchFamily="18" charset="0"/>
              </a:rPr>
              <a:t>10</a:t>
            </a:r>
            <a:r>
              <a:rPr lang="en-US" sz="2000" b="0" dirty="0">
                <a:solidFill>
                  <a:srgbClr val="000000"/>
                </a:solidFill>
                <a:effectLst/>
                <a:latin typeface="Rockwell" panose="02060603020205020403" pitchFamily="18" charset="0"/>
              </a:rPr>
              <a:t>Tell it not in Gath, weep not at all. At Beth-le-</a:t>
            </a:r>
            <a:r>
              <a:rPr lang="en-US" sz="2000" b="0" dirty="0" err="1">
                <a:solidFill>
                  <a:srgbClr val="000000"/>
                </a:solidFill>
                <a:effectLst/>
                <a:latin typeface="Rockwell" panose="02060603020205020403" pitchFamily="18" charset="0"/>
              </a:rPr>
              <a:t>aphrah</a:t>
            </a:r>
            <a:r>
              <a:rPr lang="en-US" sz="2000" b="0" dirty="0">
                <a:solidFill>
                  <a:srgbClr val="000000"/>
                </a:solidFill>
                <a:effectLst/>
                <a:latin typeface="Rockwell" panose="02060603020205020403" pitchFamily="18" charset="0"/>
              </a:rPr>
              <a:t> roll yourself in the dust. </a:t>
            </a:r>
            <a:r>
              <a:rPr lang="en-US" sz="2000" b="1" baseline="30000" dirty="0">
                <a:solidFill>
                  <a:srgbClr val="000000"/>
                </a:solidFill>
                <a:effectLst/>
                <a:latin typeface="Rockwell" panose="02060603020205020403" pitchFamily="18" charset="0"/>
              </a:rPr>
              <a:t>11</a:t>
            </a:r>
            <a:r>
              <a:rPr lang="en-US" sz="2000" b="0" dirty="0">
                <a:solidFill>
                  <a:srgbClr val="000000"/>
                </a:solidFill>
                <a:effectLst/>
                <a:latin typeface="Rockwell" panose="02060603020205020403" pitchFamily="18" charset="0"/>
              </a:rPr>
              <a:t>Go on your way, inhabitant of </a:t>
            </a:r>
            <a:r>
              <a:rPr lang="en-US" sz="2000" b="0" dirty="0" err="1">
                <a:solidFill>
                  <a:srgbClr val="000000"/>
                </a:solidFill>
                <a:effectLst/>
                <a:latin typeface="Rockwell" panose="02060603020205020403" pitchFamily="18" charset="0"/>
              </a:rPr>
              <a:t>Shaphir</a:t>
            </a:r>
            <a:r>
              <a:rPr lang="en-US" sz="2000" b="0" dirty="0">
                <a:solidFill>
                  <a:srgbClr val="000000"/>
                </a:solidFill>
                <a:effectLst/>
                <a:latin typeface="Rockwell" panose="02060603020205020403" pitchFamily="18" charset="0"/>
              </a:rPr>
              <a:t>, in shameful nakedness. The inhabitant of </a:t>
            </a:r>
            <a:r>
              <a:rPr lang="en-US" sz="2000" b="0" dirty="0" err="1">
                <a:solidFill>
                  <a:srgbClr val="000000"/>
                </a:solidFill>
                <a:effectLst/>
                <a:latin typeface="Rockwell" panose="02060603020205020403" pitchFamily="18" charset="0"/>
              </a:rPr>
              <a:t>Zaanan</a:t>
            </a:r>
            <a:r>
              <a:rPr lang="en-US" sz="2000" b="0" dirty="0">
                <a:solidFill>
                  <a:srgbClr val="000000"/>
                </a:solidFill>
                <a:effectLst/>
                <a:latin typeface="Rockwell" panose="02060603020205020403" pitchFamily="18" charset="0"/>
              </a:rPr>
              <a:t> does not escape. The lamentation of Beth-</a:t>
            </a:r>
            <a:r>
              <a:rPr lang="en-US" sz="2000" b="0" dirty="0" err="1">
                <a:solidFill>
                  <a:srgbClr val="000000"/>
                </a:solidFill>
                <a:effectLst/>
                <a:latin typeface="Rockwell" panose="02060603020205020403" pitchFamily="18" charset="0"/>
              </a:rPr>
              <a:t>ezel</a:t>
            </a:r>
            <a:r>
              <a:rPr lang="en-US" sz="2000" b="0" dirty="0">
                <a:solidFill>
                  <a:srgbClr val="000000"/>
                </a:solidFill>
                <a:effectLst/>
                <a:latin typeface="Rockwell" panose="02060603020205020403" pitchFamily="18" charset="0"/>
              </a:rPr>
              <a:t>: ‘He will take from you its support.’ </a:t>
            </a:r>
            <a:r>
              <a:rPr lang="en-US" sz="2000" b="1" baseline="30000" dirty="0">
                <a:solidFill>
                  <a:srgbClr val="000000"/>
                </a:solidFill>
                <a:effectLst/>
                <a:latin typeface="Rockwell" panose="02060603020205020403" pitchFamily="18" charset="0"/>
              </a:rPr>
              <a:t>12</a:t>
            </a:r>
            <a:r>
              <a:rPr lang="en-US" sz="2000" b="0" dirty="0">
                <a:solidFill>
                  <a:srgbClr val="000000"/>
                </a:solidFill>
                <a:effectLst/>
                <a:latin typeface="Rockwell" panose="02060603020205020403" pitchFamily="18" charset="0"/>
              </a:rPr>
              <a:t>For the inhabitant of </a:t>
            </a:r>
            <a:r>
              <a:rPr lang="en-US" sz="2000" b="0" dirty="0" err="1">
                <a:solidFill>
                  <a:srgbClr val="000000"/>
                </a:solidFill>
                <a:effectLst/>
                <a:latin typeface="Rockwell" panose="02060603020205020403" pitchFamily="18" charset="0"/>
              </a:rPr>
              <a:t>Maroth</a:t>
            </a:r>
            <a:r>
              <a:rPr lang="en-US" sz="2000" b="0" dirty="0">
                <a:solidFill>
                  <a:srgbClr val="000000"/>
                </a:solidFill>
                <a:effectLst/>
                <a:latin typeface="Rockwell" panose="02060603020205020403" pitchFamily="18" charset="0"/>
              </a:rPr>
              <a:t> becomes weak waiting for good, because a calamity has come down from the </a:t>
            </a:r>
            <a:r>
              <a:rPr lang="en-US" sz="2000" b="0" cap="small" dirty="0">
                <a:solidFill>
                  <a:srgbClr val="000000"/>
                </a:solidFill>
                <a:effectLst/>
                <a:latin typeface="Rockwell" panose="02060603020205020403" pitchFamily="18" charset="0"/>
              </a:rPr>
              <a:t>Lord </a:t>
            </a:r>
            <a:r>
              <a:rPr lang="en-US" sz="2000" dirty="0">
                <a:solidFill>
                  <a:srgbClr val="000000"/>
                </a:solidFill>
                <a:latin typeface="Rockwell" panose="02060603020205020403" pitchFamily="18" charset="0"/>
              </a:rPr>
              <a:t>to </a:t>
            </a:r>
            <a:r>
              <a:rPr lang="en-US" sz="2000" b="0" dirty="0">
                <a:solidFill>
                  <a:srgbClr val="000000"/>
                </a:solidFill>
                <a:effectLst/>
                <a:latin typeface="Rockwell" panose="02060603020205020403" pitchFamily="18" charset="0"/>
              </a:rPr>
              <a:t>the gate of Jerusalem. </a:t>
            </a:r>
            <a:r>
              <a:rPr lang="en-US" sz="2000" b="1" baseline="30000" dirty="0">
                <a:solidFill>
                  <a:srgbClr val="000000"/>
                </a:solidFill>
                <a:effectLst/>
                <a:latin typeface="Rockwell" panose="02060603020205020403" pitchFamily="18" charset="0"/>
              </a:rPr>
              <a:t>13</a:t>
            </a:r>
            <a:r>
              <a:rPr lang="en-US" sz="2000" b="0" dirty="0">
                <a:solidFill>
                  <a:srgbClr val="000000"/>
                </a:solidFill>
                <a:effectLst/>
                <a:latin typeface="Rockwell" panose="02060603020205020403" pitchFamily="18" charset="0"/>
              </a:rPr>
              <a:t>Harness the chariot to the team of horses, o inhabitant of Lachish—she was the beginning of sin to the daughter of Zion—because in you were found the rebellious acts of Israel. </a:t>
            </a:r>
            <a:r>
              <a:rPr lang="en-US" sz="2000" b="1" baseline="30000" dirty="0">
                <a:solidFill>
                  <a:srgbClr val="000000"/>
                </a:solidFill>
                <a:effectLst/>
                <a:latin typeface="Rockwell" panose="02060603020205020403" pitchFamily="18" charset="0"/>
              </a:rPr>
              <a:t>14</a:t>
            </a:r>
            <a:r>
              <a:rPr lang="en-US" sz="2000" b="0" dirty="0">
                <a:solidFill>
                  <a:srgbClr val="000000"/>
                </a:solidFill>
                <a:effectLst/>
                <a:latin typeface="Rockwell" panose="02060603020205020403" pitchFamily="18" charset="0"/>
              </a:rPr>
              <a:t>Therefore you will give parting gifts on behalf of Moresheth-</a:t>
            </a:r>
            <a:r>
              <a:rPr lang="en-US" sz="2000" b="0" dirty="0" err="1">
                <a:solidFill>
                  <a:srgbClr val="000000"/>
                </a:solidFill>
                <a:effectLst/>
                <a:latin typeface="Rockwell" panose="02060603020205020403" pitchFamily="18" charset="0"/>
              </a:rPr>
              <a:t>gath</a:t>
            </a:r>
            <a:r>
              <a:rPr lang="en-US" sz="2000" b="0" dirty="0">
                <a:solidFill>
                  <a:srgbClr val="000000"/>
                </a:solidFill>
                <a:effectLst/>
                <a:latin typeface="Rockwell" panose="02060603020205020403" pitchFamily="18" charset="0"/>
              </a:rPr>
              <a:t>; the houses of Achzib will become a deception to the kings of Israel. </a:t>
            </a:r>
            <a:r>
              <a:rPr lang="en-US" sz="2000" b="1" baseline="30000" dirty="0">
                <a:solidFill>
                  <a:srgbClr val="000000"/>
                </a:solidFill>
                <a:effectLst/>
                <a:latin typeface="Rockwell" panose="02060603020205020403" pitchFamily="18" charset="0"/>
              </a:rPr>
              <a:t>15</a:t>
            </a:r>
            <a:r>
              <a:rPr lang="en-US" sz="2000" b="0" dirty="0">
                <a:solidFill>
                  <a:srgbClr val="000000"/>
                </a:solidFill>
                <a:effectLst/>
                <a:latin typeface="Rockwell" panose="02060603020205020403" pitchFamily="18" charset="0"/>
              </a:rPr>
              <a:t>Moreover, I will bring on you the one who takes possession, o inhabitant of Mareshah. The glory of Israel will enter </a:t>
            </a:r>
            <a:r>
              <a:rPr lang="en-US" sz="2000" b="0" dirty="0" err="1">
                <a:solidFill>
                  <a:srgbClr val="000000"/>
                </a:solidFill>
                <a:effectLst/>
                <a:latin typeface="Rockwell" panose="02060603020205020403" pitchFamily="18" charset="0"/>
              </a:rPr>
              <a:t>Adullam</a:t>
            </a:r>
            <a:r>
              <a:rPr lang="en-US" sz="2000" b="0" dirty="0">
                <a:solidFill>
                  <a:srgbClr val="000000"/>
                </a:solidFill>
                <a:effectLst/>
                <a:latin typeface="Rockwell" panose="02060603020205020403" pitchFamily="18" charset="0"/>
              </a:rPr>
              <a:t>.”</a:t>
            </a:r>
            <a:endParaRPr lang="en-US" sz="2000" dirty="0">
              <a:latin typeface="Rockwell" panose="02060603020205020403" pitchFamily="18" charset="0"/>
            </a:endParaRPr>
          </a:p>
        </p:txBody>
      </p:sp>
      <p:sp>
        <p:nvSpPr>
          <p:cNvPr id="4" name="Title 1">
            <a:extLst>
              <a:ext uri="{FF2B5EF4-FFF2-40B4-BE49-F238E27FC236}">
                <a16:creationId xmlns:a16="http://schemas.microsoft.com/office/drawing/2014/main" id="{484BD11F-8E1B-9BD8-A065-8DDF07B07EC8}"/>
              </a:ext>
            </a:extLst>
          </p:cNvPr>
          <p:cNvSpPr>
            <a:spLocks noGrp="1"/>
          </p:cNvSpPr>
          <p:nvPr>
            <p:ph type="title"/>
          </p:nvPr>
        </p:nvSpPr>
        <p:spPr>
          <a:xfrm>
            <a:off x="0" y="0"/>
            <a:ext cx="9144000" cy="818147"/>
          </a:xfrm>
        </p:spPr>
        <p:txBody>
          <a:bodyPr>
            <a:noAutofit/>
          </a:bodyPr>
          <a:lstStyle/>
          <a:p>
            <a:pPr algn="ctr"/>
            <a:r>
              <a:rPr lang="en-US" sz="6200" b="1" dirty="0">
                <a:latin typeface="Rockwell" panose="02060603020205020403" pitchFamily="18" charset="0"/>
              </a:rPr>
              <a:t>Micah’s Lamentation</a:t>
            </a:r>
          </a:p>
        </p:txBody>
      </p:sp>
      <p:pic>
        <p:nvPicPr>
          <p:cNvPr id="7170" name="Picture 2" descr="Micah map | VISUAL UNIT">
            <a:extLst>
              <a:ext uri="{FF2B5EF4-FFF2-40B4-BE49-F238E27FC236}">
                <a16:creationId xmlns:a16="http://schemas.microsoft.com/office/drawing/2014/main" id="{E83CCE5A-C518-5D06-996F-A4050C34D0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4" t="3010"/>
          <a:stretch/>
        </p:blipFill>
        <p:spPr bwMode="auto">
          <a:xfrm>
            <a:off x="5390148" y="795867"/>
            <a:ext cx="3753852" cy="606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1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8423</TotalTime>
  <Words>5800</Words>
  <Application>Microsoft Office PowerPoint</Application>
  <PresentationFormat>On-screen Show (4:3)</PresentationFormat>
  <Paragraphs>151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Rockwell</vt:lpstr>
      <vt:lpstr>Wingdings</vt:lpstr>
      <vt:lpstr>Office Theme</vt:lpstr>
      <vt:lpstr>PowerPoint Presentation</vt:lpstr>
      <vt:lpstr>God Witnesses Against Them</vt:lpstr>
      <vt:lpstr>God To Visit Them</vt:lpstr>
      <vt:lpstr>The Reason</vt:lpstr>
      <vt:lpstr>The Cancer Spread</vt:lpstr>
      <vt:lpstr>Samaria Judged</vt:lpstr>
      <vt:lpstr>Micah’s Lamentation</vt:lpstr>
      <vt:lpstr>PowerPoint Presentation</vt:lpstr>
      <vt:lpstr>Micah’s Lamentation</vt:lpstr>
      <vt:lpstr>PowerPoint Presentation</vt:lpstr>
      <vt:lpstr>Micah’s Lamentation</vt:lpstr>
      <vt:lpstr>Micah’s Lamentation</vt:lpstr>
      <vt:lpstr>Micah’s Lamentation</vt:lpstr>
      <vt:lpstr>Micah’s Lamentation</vt:lpstr>
      <vt:lpstr>Micah’s Lamentation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2023-05-01T21:37:49Z</dcterms:created>
  <dcterms:modified xsi:type="dcterms:W3CDTF">2023-05-10T22:31:41Z</dcterms:modified>
</cp:coreProperties>
</file>