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86" r:id="rId3"/>
    <p:sldId id="257" r:id="rId4"/>
    <p:sldId id="295" r:id="rId5"/>
    <p:sldId id="287" r:id="rId6"/>
    <p:sldId id="289" r:id="rId7"/>
    <p:sldId id="290" r:id="rId8"/>
    <p:sldId id="291" r:id="rId9"/>
    <p:sldId id="292" r:id="rId10"/>
    <p:sldId id="288" r:id="rId11"/>
    <p:sldId id="293" r:id="rId12"/>
    <p:sldId id="29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6A584-945C-4A95-827C-B36B334488C8}" v="1842" dt="2023-06-07T22:41:08.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34" autoAdjust="0"/>
  </p:normalViewPr>
  <p:slideViewPr>
    <p:cSldViewPr snapToGrid="0">
      <p:cViewPr varScale="1">
        <p:scale>
          <a:sx n="78" d="100"/>
          <a:sy n="78" d="100"/>
        </p:scale>
        <p:origin x="2082" y="84"/>
      </p:cViewPr>
      <p:guideLst/>
    </p:cSldViewPr>
  </p:slideViewPr>
  <p:notesTextViewPr>
    <p:cViewPr>
      <p:scale>
        <a:sx n="100" d="100"/>
        <a:sy n="100" d="100"/>
      </p:scale>
      <p:origin x="0" y="0"/>
    </p:cViewPr>
  </p:notesTextViewPr>
  <p:notesViewPr>
    <p:cSldViewPr snapToGrid="0">
      <p:cViewPr varScale="1">
        <p:scale>
          <a:sx n="80" d="100"/>
          <a:sy n="80" d="100"/>
        </p:scale>
        <p:origin x="400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6FF6A584-945C-4A95-827C-B36B334488C8}"/>
    <pc:docChg chg="undo redo custSel addSld delSld modSld sldOrd">
      <pc:chgData name="R H" userId="7863155b6774aad0" providerId="LiveId" clId="{6FF6A584-945C-4A95-827C-B36B334488C8}" dt="2023-06-07T22:43:31.907" v="25288" actId="6549"/>
      <pc:docMkLst>
        <pc:docMk/>
      </pc:docMkLst>
      <pc:sldChg chg="modNotesTx">
        <pc:chgData name="R H" userId="7863155b6774aad0" providerId="LiveId" clId="{6FF6A584-945C-4A95-827C-B36B334488C8}" dt="2023-06-07T22:16:01.248" v="24378" actId="20577"/>
        <pc:sldMkLst>
          <pc:docMk/>
          <pc:sldMk cId="3936153759" sldId="256"/>
        </pc:sldMkLst>
      </pc:sldChg>
      <pc:sldChg chg="addSp delSp modSp mod delAnim modAnim modNotesTx">
        <pc:chgData name="R H" userId="7863155b6774aad0" providerId="LiveId" clId="{6FF6A584-945C-4A95-827C-B36B334488C8}" dt="2023-06-07T22:25:32.096" v="24528" actId="20577"/>
        <pc:sldMkLst>
          <pc:docMk/>
          <pc:sldMk cId="717995868" sldId="257"/>
        </pc:sldMkLst>
        <pc:spChg chg="mod">
          <ac:chgData name="R H" userId="7863155b6774aad0" providerId="LiveId" clId="{6FF6A584-945C-4A95-827C-B36B334488C8}" dt="2023-06-05T18:41:11.536" v="4653" actId="20577"/>
          <ac:spMkLst>
            <pc:docMk/>
            <pc:sldMk cId="717995868" sldId="257"/>
            <ac:spMk id="2" creationId="{960AB508-1656-CA87-F20D-BA3375FEB751}"/>
          </ac:spMkLst>
        </pc:spChg>
        <pc:spChg chg="add mod">
          <ac:chgData name="R H" userId="7863155b6774aad0" providerId="LiveId" clId="{6FF6A584-945C-4A95-827C-B36B334488C8}" dt="2023-06-02T04:57:17.513" v="668" actId="164"/>
          <ac:spMkLst>
            <pc:docMk/>
            <pc:sldMk cId="717995868" sldId="257"/>
            <ac:spMk id="3" creationId="{88D30741-12A2-6540-D895-0CD2AAF115AF}"/>
          </ac:spMkLst>
        </pc:spChg>
        <pc:spChg chg="mod ord">
          <ac:chgData name="R H" userId="7863155b6774aad0" providerId="LiveId" clId="{6FF6A584-945C-4A95-827C-B36B334488C8}" dt="2023-06-06T15:04:06.431" v="19789" actId="166"/>
          <ac:spMkLst>
            <pc:docMk/>
            <pc:sldMk cId="717995868" sldId="257"/>
            <ac:spMk id="4" creationId="{82A02A46-799C-7EF3-2340-78D68F9CC7ED}"/>
          </ac:spMkLst>
        </pc:spChg>
        <pc:spChg chg="mod ord topLvl">
          <ac:chgData name="R H" userId="7863155b6774aad0" providerId="LiveId" clId="{6FF6A584-945C-4A95-827C-B36B334488C8}" dt="2023-06-02T04:57:17.513" v="668" actId="164"/>
          <ac:spMkLst>
            <pc:docMk/>
            <pc:sldMk cId="717995868" sldId="257"/>
            <ac:spMk id="5" creationId="{2E099DB4-45A7-E590-7E1A-514EB0F36A58}"/>
          </ac:spMkLst>
        </pc:spChg>
        <pc:spChg chg="mod ord">
          <ac:chgData name="R H" userId="7863155b6774aad0" providerId="LiveId" clId="{6FF6A584-945C-4A95-827C-B36B334488C8}" dt="2023-06-02T04:57:17.513" v="668" actId="164"/>
          <ac:spMkLst>
            <pc:docMk/>
            <pc:sldMk cId="717995868" sldId="257"/>
            <ac:spMk id="6" creationId="{5CE8ADD8-EEB5-2134-8354-3BE91FBE0318}"/>
          </ac:spMkLst>
        </pc:spChg>
        <pc:spChg chg="del mod topLvl">
          <ac:chgData name="R H" userId="7863155b6774aad0" providerId="LiveId" clId="{6FF6A584-945C-4A95-827C-B36B334488C8}" dt="2023-06-02T04:55:28.103" v="654" actId="478"/>
          <ac:spMkLst>
            <pc:docMk/>
            <pc:sldMk cId="717995868" sldId="257"/>
            <ac:spMk id="7" creationId="{9FC6F165-61F5-7C62-5C59-F7B9B74932D7}"/>
          </ac:spMkLst>
        </pc:spChg>
        <pc:spChg chg="del mod">
          <ac:chgData name="R H" userId="7863155b6774aad0" providerId="LiveId" clId="{6FF6A584-945C-4A95-827C-B36B334488C8}" dt="2023-06-05T18:53:56.984" v="5939" actId="478"/>
          <ac:spMkLst>
            <pc:docMk/>
            <pc:sldMk cId="717995868" sldId="257"/>
            <ac:spMk id="12" creationId="{EA189939-4A07-FEA4-ED6B-5CB764AE401F}"/>
          </ac:spMkLst>
        </pc:spChg>
        <pc:spChg chg="del mod">
          <ac:chgData name="R H" userId="7863155b6774aad0" providerId="LiveId" clId="{6FF6A584-945C-4A95-827C-B36B334488C8}" dt="2023-06-05T18:47:07.690" v="5218" actId="478"/>
          <ac:spMkLst>
            <pc:docMk/>
            <pc:sldMk cId="717995868" sldId="257"/>
            <ac:spMk id="24" creationId="{95B69916-EB7E-CE0B-680D-D5038F0BD081}"/>
          </ac:spMkLst>
        </pc:spChg>
        <pc:spChg chg="del">
          <ac:chgData name="R H" userId="7863155b6774aad0" providerId="LiveId" clId="{6FF6A584-945C-4A95-827C-B36B334488C8}" dt="2023-05-31T20:02:35.885" v="10" actId="478"/>
          <ac:spMkLst>
            <pc:docMk/>
            <pc:sldMk cId="717995868" sldId="257"/>
            <ac:spMk id="26" creationId="{66A99D56-CCF5-43DD-3791-9D20AA7125C1}"/>
          </ac:spMkLst>
        </pc:spChg>
        <pc:spChg chg="del mod">
          <ac:chgData name="R H" userId="7863155b6774aad0" providerId="LiveId" clId="{6FF6A584-945C-4A95-827C-B36B334488C8}" dt="2023-06-05T18:47:07.690" v="5218" actId="478"/>
          <ac:spMkLst>
            <pc:docMk/>
            <pc:sldMk cId="717995868" sldId="257"/>
            <ac:spMk id="27" creationId="{819031DB-DB44-37E8-0692-40A92F27F9CD}"/>
          </ac:spMkLst>
        </pc:spChg>
        <pc:grpChg chg="add mod ord">
          <ac:chgData name="R H" userId="7863155b6774aad0" providerId="LiveId" clId="{6FF6A584-945C-4A95-827C-B36B334488C8}" dt="2023-06-02T04:57:20.105" v="669" actId="167"/>
          <ac:grpSpMkLst>
            <pc:docMk/>
            <pc:sldMk cId="717995868" sldId="257"/>
            <ac:grpSpMk id="8" creationId="{6D45D439-91D3-62B2-A2F5-A2063471C0A3}"/>
          </ac:grpSpMkLst>
        </pc:grpChg>
        <pc:grpChg chg="del">
          <ac:chgData name="R H" userId="7863155b6774aad0" providerId="LiveId" clId="{6FF6A584-945C-4A95-827C-B36B334488C8}" dt="2023-06-02T04:55:25.294" v="653" actId="165"/>
          <ac:grpSpMkLst>
            <pc:docMk/>
            <pc:sldMk cId="717995868" sldId="257"/>
            <ac:grpSpMk id="9" creationId="{78CEEFEA-110D-209D-031E-3A55402CA942}"/>
          </ac:grpSpMkLst>
        </pc:grpChg>
        <pc:picChg chg="del">
          <ac:chgData name="R H" userId="7863155b6774aad0" providerId="LiveId" clId="{6FF6A584-945C-4A95-827C-B36B334488C8}" dt="2023-05-31T20:03:13.918" v="34" actId="478"/>
          <ac:picMkLst>
            <pc:docMk/>
            <pc:sldMk cId="717995868" sldId="257"/>
            <ac:picMk id="10" creationId="{56229181-2AEB-8F14-03B9-E86AC141A540}"/>
          </ac:picMkLst>
        </pc:picChg>
        <pc:picChg chg="add del mod">
          <ac:chgData name="R H" userId="7863155b6774aad0" providerId="LiveId" clId="{6FF6A584-945C-4A95-827C-B36B334488C8}" dt="2023-06-06T15:03:28.878" v="19768" actId="478"/>
          <ac:picMkLst>
            <pc:docMk/>
            <pc:sldMk cId="717995868" sldId="257"/>
            <ac:picMk id="1026" creationId="{7D9FD7FF-06EF-DB0A-79C2-8C5680B52159}"/>
          </ac:picMkLst>
        </pc:picChg>
        <pc:picChg chg="add del mod">
          <ac:chgData name="R H" userId="7863155b6774aad0" providerId="LiveId" clId="{6FF6A584-945C-4A95-827C-B36B334488C8}" dt="2023-06-06T15:03:31.268" v="19769" actId="478"/>
          <ac:picMkLst>
            <pc:docMk/>
            <pc:sldMk cId="717995868" sldId="257"/>
            <ac:picMk id="1028" creationId="{287815F7-05FC-43BF-0AFB-21E2E91F4E6E}"/>
          </ac:picMkLst>
        </pc:picChg>
      </pc:sldChg>
      <pc:sldChg chg="del">
        <pc:chgData name="R H" userId="7863155b6774aad0" providerId="LiveId" clId="{6FF6A584-945C-4A95-827C-B36B334488C8}" dt="2023-05-31T20:02:21.927" v="1" actId="47"/>
        <pc:sldMkLst>
          <pc:docMk/>
          <pc:sldMk cId="4156066884" sldId="258"/>
        </pc:sldMkLst>
      </pc:sldChg>
      <pc:sldChg chg="delSp modSp add del mod delAnim modNotesTx">
        <pc:chgData name="R H" userId="7863155b6774aad0" providerId="LiveId" clId="{6FF6A584-945C-4A95-827C-B36B334488C8}" dt="2023-06-02T05:43:12.926" v="906" actId="47"/>
        <pc:sldMkLst>
          <pc:docMk/>
          <pc:sldMk cId="4215765759" sldId="258"/>
        </pc:sldMkLst>
        <pc:spChg chg="mod">
          <ac:chgData name="R H" userId="7863155b6774aad0" providerId="LiveId" clId="{6FF6A584-945C-4A95-827C-B36B334488C8}" dt="2023-06-02T05:41:50.542" v="883" actId="20577"/>
          <ac:spMkLst>
            <pc:docMk/>
            <pc:sldMk cId="4215765759" sldId="258"/>
            <ac:spMk id="4" creationId="{82A02A46-799C-7EF3-2340-78D68F9CC7ED}"/>
          </ac:spMkLst>
        </pc:spChg>
        <pc:spChg chg="mod">
          <ac:chgData name="R H" userId="7863155b6774aad0" providerId="LiveId" clId="{6FF6A584-945C-4A95-827C-B36B334488C8}" dt="2023-06-02T05:41:57.148" v="884" actId="1076"/>
          <ac:spMkLst>
            <pc:docMk/>
            <pc:sldMk cId="4215765759" sldId="258"/>
            <ac:spMk id="6" creationId="{5CE8ADD8-EEB5-2134-8354-3BE91FBE0318}"/>
          </ac:spMkLst>
        </pc:spChg>
        <pc:spChg chg="mod">
          <ac:chgData name="R H" userId="7863155b6774aad0" providerId="LiveId" clId="{6FF6A584-945C-4A95-827C-B36B334488C8}" dt="2023-06-02T05:38:59.149" v="735" actId="1076"/>
          <ac:spMkLst>
            <pc:docMk/>
            <pc:sldMk cId="4215765759" sldId="258"/>
            <ac:spMk id="12" creationId="{EA189939-4A07-FEA4-ED6B-5CB764AE401F}"/>
          </ac:spMkLst>
        </pc:spChg>
        <pc:spChg chg="del">
          <ac:chgData name="R H" userId="7863155b6774aad0" providerId="LiveId" clId="{6FF6A584-945C-4A95-827C-B36B334488C8}" dt="2023-06-02T05:39:02.184" v="736" actId="478"/>
          <ac:spMkLst>
            <pc:docMk/>
            <pc:sldMk cId="4215765759" sldId="258"/>
            <ac:spMk id="24" creationId="{95B69916-EB7E-CE0B-680D-D5038F0BD081}"/>
          </ac:spMkLst>
        </pc:spChg>
        <pc:spChg chg="del">
          <ac:chgData name="R H" userId="7863155b6774aad0" providerId="LiveId" clId="{6FF6A584-945C-4A95-827C-B36B334488C8}" dt="2023-06-02T05:39:02.184" v="736" actId="478"/>
          <ac:spMkLst>
            <pc:docMk/>
            <pc:sldMk cId="4215765759" sldId="258"/>
            <ac:spMk id="27" creationId="{819031DB-DB44-37E8-0692-40A92F27F9CD}"/>
          </ac:spMkLst>
        </pc:spChg>
        <pc:grpChg chg="del mod">
          <ac:chgData name="R H" userId="7863155b6774aad0" providerId="LiveId" clId="{6FF6A584-945C-4A95-827C-B36B334488C8}" dt="2023-06-02T05:39:56.541" v="770" actId="478"/>
          <ac:grpSpMkLst>
            <pc:docMk/>
            <pc:sldMk cId="4215765759" sldId="258"/>
            <ac:grpSpMk id="9" creationId="{78CEEFEA-110D-209D-031E-3A55402CA942}"/>
          </ac:grpSpMkLst>
        </pc:grpChg>
      </pc:sldChg>
      <pc:sldChg chg="del">
        <pc:chgData name="R H" userId="7863155b6774aad0" providerId="LiveId" clId="{6FF6A584-945C-4A95-827C-B36B334488C8}" dt="2023-05-31T20:02:22.530" v="2" actId="47"/>
        <pc:sldMkLst>
          <pc:docMk/>
          <pc:sldMk cId="2612449417" sldId="259"/>
        </pc:sldMkLst>
      </pc:sldChg>
      <pc:sldChg chg="del">
        <pc:chgData name="R H" userId="7863155b6774aad0" providerId="LiveId" clId="{6FF6A584-945C-4A95-827C-B36B334488C8}" dt="2023-05-31T20:02:23.113" v="3" actId="47"/>
        <pc:sldMkLst>
          <pc:docMk/>
          <pc:sldMk cId="2314621265" sldId="260"/>
        </pc:sldMkLst>
      </pc:sldChg>
      <pc:sldChg chg="del">
        <pc:chgData name="R H" userId="7863155b6774aad0" providerId="LiveId" clId="{6FF6A584-945C-4A95-827C-B36B334488C8}" dt="2023-05-31T20:02:23.664" v="4" actId="47"/>
        <pc:sldMkLst>
          <pc:docMk/>
          <pc:sldMk cId="3412301312" sldId="261"/>
        </pc:sldMkLst>
      </pc:sldChg>
      <pc:sldChg chg="del">
        <pc:chgData name="R H" userId="7863155b6774aad0" providerId="LiveId" clId="{6FF6A584-945C-4A95-827C-B36B334488C8}" dt="2023-05-31T20:02:24.119" v="5" actId="47"/>
        <pc:sldMkLst>
          <pc:docMk/>
          <pc:sldMk cId="3607689024" sldId="262"/>
        </pc:sldMkLst>
      </pc:sldChg>
      <pc:sldChg chg="del">
        <pc:chgData name="R H" userId="7863155b6774aad0" providerId="LiveId" clId="{6FF6A584-945C-4A95-827C-B36B334488C8}" dt="2023-05-31T20:02:24.592" v="6" actId="47"/>
        <pc:sldMkLst>
          <pc:docMk/>
          <pc:sldMk cId="3633396057" sldId="263"/>
        </pc:sldMkLst>
      </pc:sldChg>
      <pc:sldChg chg="del">
        <pc:chgData name="R H" userId="7863155b6774aad0" providerId="LiveId" clId="{6FF6A584-945C-4A95-827C-B36B334488C8}" dt="2023-05-31T20:02:25.161" v="7" actId="47"/>
        <pc:sldMkLst>
          <pc:docMk/>
          <pc:sldMk cId="2244850536" sldId="264"/>
        </pc:sldMkLst>
      </pc:sldChg>
      <pc:sldChg chg="del">
        <pc:chgData name="R H" userId="7863155b6774aad0" providerId="LiveId" clId="{6FF6A584-945C-4A95-827C-B36B334488C8}" dt="2023-05-31T20:02:26.296" v="8" actId="47"/>
        <pc:sldMkLst>
          <pc:docMk/>
          <pc:sldMk cId="4098365408" sldId="265"/>
        </pc:sldMkLst>
      </pc:sldChg>
      <pc:sldChg chg="modSp add mod modAnim modNotesTx">
        <pc:chgData name="R H" userId="7863155b6774aad0" providerId="LiveId" clId="{6FF6A584-945C-4A95-827C-B36B334488C8}" dt="2023-06-07T22:22:13.946" v="24484" actId="6549"/>
        <pc:sldMkLst>
          <pc:docMk/>
          <pc:sldMk cId="725218713" sldId="286"/>
        </pc:sldMkLst>
        <pc:spChg chg="mod">
          <ac:chgData name="R H" userId="7863155b6774aad0" providerId="LiveId" clId="{6FF6A584-945C-4A95-827C-B36B334488C8}" dt="2023-06-05T18:35:30.448" v="3919" actId="20577"/>
          <ac:spMkLst>
            <pc:docMk/>
            <pc:sldMk cId="725218713" sldId="286"/>
            <ac:spMk id="4" creationId="{A432931C-4D8A-808C-B775-633832143B23}"/>
          </ac:spMkLst>
        </pc:spChg>
      </pc:sldChg>
      <pc:sldChg chg="addSp modSp add mod ord modAnim modNotesTx">
        <pc:chgData name="R H" userId="7863155b6774aad0" providerId="LiveId" clId="{6FF6A584-945C-4A95-827C-B36B334488C8}" dt="2023-06-07T22:39:02.626" v="25135" actId="20577"/>
        <pc:sldMkLst>
          <pc:docMk/>
          <pc:sldMk cId="907510228" sldId="287"/>
        </pc:sldMkLst>
        <pc:spChg chg="mod">
          <ac:chgData name="R H" userId="7863155b6774aad0" providerId="LiveId" clId="{6FF6A584-945C-4A95-827C-B36B334488C8}" dt="2023-06-05T18:59:08.896" v="6413" actId="14100"/>
          <ac:spMkLst>
            <pc:docMk/>
            <pc:sldMk cId="907510228" sldId="287"/>
            <ac:spMk id="2" creationId="{960AB508-1656-CA87-F20D-BA3375FEB751}"/>
          </ac:spMkLst>
        </pc:spChg>
        <pc:spChg chg="add mod">
          <ac:chgData name="R H" userId="7863155b6774aad0" providerId="LiveId" clId="{6FF6A584-945C-4A95-827C-B36B334488C8}" dt="2023-06-05T18:58:37.936" v="6407" actId="164"/>
          <ac:spMkLst>
            <pc:docMk/>
            <pc:sldMk cId="907510228" sldId="287"/>
            <ac:spMk id="3" creationId="{F16BD3C1-DA70-FF5B-D76B-3F8DC80B6E5D}"/>
          </ac:spMkLst>
        </pc:spChg>
        <pc:spChg chg="mod ord">
          <ac:chgData name="R H" userId="7863155b6774aad0" providerId="LiveId" clId="{6FF6A584-945C-4A95-827C-B36B334488C8}" dt="2023-06-05T19:16:59.252" v="8330" actId="167"/>
          <ac:spMkLst>
            <pc:docMk/>
            <pc:sldMk cId="907510228" sldId="287"/>
            <ac:spMk id="4" creationId="{82A02A46-799C-7EF3-2340-78D68F9CC7ED}"/>
          </ac:spMkLst>
        </pc:spChg>
        <pc:spChg chg="add mod">
          <ac:chgData name="R H" userId="7863155b6774aad0" providerId="LiveId" clId="{6FF6A584-945C-4A95-827C-B36B334488C8}" dt="2023-06-05T18:58:37.936" v="6407" actId="164"/>
          <ac:spMkLst>
            <pc:docMk/>
            <pc:sldMk cId="907510228" sldId="287"/>
            <ac:spMk id="5" creationId="{9BC7422D-AD4E-BBD9-1DDE-2DC245328DF9}"/>
          </ac:spMkLst>
        </pc:spChg>
        <pc:spChg chg="mod ord">
          <ac:chgData name="R H" userId="7863155b6774aad0" providerId="LiveId" clId="{6FF6A584-945C-4A95-827C-B36B334488C8}" dt="2023-06-05T18:58:37.936" v="6407" actId="164"/>
          <ac:spMkLst>
            <pc:docMk/>
            <pc:sldMk cId="907510228" sldId="287"/>
            <ac:spMk id="6" creationId="{5CE8ADD8-EEB5-2134-8354-3BE91FBE0318}"/>
          </ac:spMkLst>
        </pc:spChg>
        <pc:spChg chg="add mod">
          <ac:chgData name="R H" userId="7863155b6774aad0" providerId="LiveId" clId="{6FF6A584-945C-4A95-827C-B36B334488C8}" dt="2023-06-05T18:58:37.936" v="6407" actId="164"/>
          <ac:spMkLst>
            <pc:docMk/>
            <pc:sldMk cId="907510228" sldId="287"/>
            <ac:spMk id="7" creationId="{8CE41A35-60F1-6ABD-0907-C5F5231C160E}"/>
          </ac:spMkLst>
        </pc:spChg>
        <pc:spChg chg="add mod">
          <ac:chgData name="R H" userId="7863155b6774aad0" providerId="LiveId" clId="{6FF6A584-945C-4A95-827C-B36B334488C8}" dt="2023-06-05T18:58:37.936" v="6407" actId="164"/>
          <ac:spMkLst>
            <pc:docMk/>
            <pc:sldMk cId="907510228" sldId="287"/>
            <ac:spMk id="8" creationId="{FF0D87BB-365E-F326-78A6-50D663F4D80D}"/>
          </ac:spMkLst>
        </pc:spChg>
        <pc:spChg chg="mod">
          <ac:chgData name="R H" userId="7863155b6774aad0" providerId="LiveId" clId="{6FF6A584-945C-4A95-827C-B36B334488C8}" dt="2023-06-05T19:49:29.814" v="8517"/>
          <ac:spMkLst>
            <pc:docMk/>
            <pc:sldMk cId="907510228" sldId="287"/>
            <ac:spMk id="12" creationId="{EA189939-4A07-FEA4-ED6B-5CB764AE401F}"/>
          </ac:spMkLst>
        </pc:spChg>
        <pc:grpChg chg="add mod ord">
          <ac:chgData name="R H" userId="7863155b6774aad0" providerId="LiveId" clId="{6FF6A584-945C-4A95-827C-B36B334488C8}" dt="2023-06-05T19:17:30.266" v="8333" actId="167"/>
          <ac:grpSpMkLst>
            <pc:docMk/>
            <pc:sldMk cId="907510228" sldId="287"/>
            <ac:grpSpMk id="9" creationId="{1F9494C3-2EDC-B3E1-202E-BB1A1C82B0BC}"/>
          </ac:grpSpMkLst>
        </pc:grpChg>
        <pc:picChg chg="add mod">
          <ac:chgData name="R H" userId="7863155b6774aad0" providerId="LiveId" clId="{6FF6A584-945C-4A95-827C-B36B334488C8}" dt="2023-06-05T19:45:35.061" v="8412" actId="14100"/>
          <ac:picMkLst>
            <pc:docMk/>
            <pc:sldMk cId="907510228" sldId="287"/>
            <ac:picMk id="2050" creationId="{2149F9D6-F4EF-4754-2309-53E20F3D2D4D}"/>
          </ac:picMkLst>
        </pc:picChg>
      </pc:sldChg>
      <pc:sldChg chg="addSp delSp modSp add mod modAnim modNotesTx">
        <pc:chgData name="R H" userId="7863155b6774aad0" providerId="LiveId" clId="{6FF6A584-945C-4A95-827C-B36B334488C8}" dt="2023-06-07T15:15:17.427" v="23173" actId="20577"/>
        <pc:sldMkLst>
          <pc:docMk/>
          <pc:sldMk cId="689238924" sldId="288"/>
        </pc:sldMkLst>
        <pc:spChg chg="mod">
          <ac:chgData name="R H" userId="7863155b6774aad0" providerId="LiveId" clId="{6FF6A584-945C-4A95-827C-B36B334488C8}" dt="2023-06-05T21:22:41.294" v="10795" actId="14100"/>
          <ac:spMkLst>
            <pc:docMk/>
            <pc:sldMk cId="689238924" sldId="288"/>
            <ac:spMk id="2" creationId="{960AB508-1656-CA87-F20D-BA3375FEB751}"/>
          </ac:spMkLst>
        </pc:spChg>
        <pc:spChg chg="add mod">
          <ac:chgData name="R H" userId="7863155b6774aad0" providerId="LiveId" clId="{6FF6A584-945C-4A95-827C-B36B334488C8}" dt="2023-06-06T19:49:57.228" v="22258" actId="20577"/>
          <ac:spMkLst>
            <pc:docMk/>
            <pc:sldMk cId="689238924" sldId="288"/>
            <ac:spMk id="3" creationId="{F5125F88-9299-D5D7-0DD5-9B07FB24485F}"/>
          </ac:spMkLst>
        </pc:spChg>
        <pc:spChg chg="mod ord">
          <ac:chgData name="R H" userId="7863155b6774aad0" providerId="LiveId" clId="{6FF6A584-945C-4A95-827C-B36B334488C8}" dt="2023-06-05T21:25:08.359" v="10822" actId="166"/>
          <ac:spMkLst>
            <pc:docMk/>
            <pc:sldMk cId="689238924" sldId="288"/>
            <ac:spMk id="4" creationId="{82A02A46-799C-7EF3-2340-78D68F9CC7ED}"/>
          </ac:spMkLst>
        </pc:spChg>
        <pc:spChg chg="add mod">
          <ac:chgData name="R H" userId="7863155b6774aad0" providerId="LiveId" clId="{6FF6A584-945C-4A95-827C-B36B334488C8}" dt="2023-06-05T21:24:48.393" v="10817" actId="164"/>
          <ac:spMkLst>
            <pc:docMk/>
            <pc:sldMk cId="689238924" sldId="288"/>
            <ac:spMk id="5" creationId="{8A8EFE8C-4607-C884-D2F0-FC66FD04E108}"/>
          </ac:spMkLst>
        </pc:spChg>
        <pc:spChg chg="mod ord">
          <ac:chgData name="R H" userId="7863155b6774aad0" providerId="LiveId" clId="{6FF6A584-945C-4A95-827C-B36B334488C8}" dt="2023-06-05T21:24:48.393" v="10817" actId="164"/>
          <ac:spMkLst>
            <pc:docMk/>
            <pc:sldMk cId="689238924" sldId="288"/>
            <ac:spMk id="6" creationId="{5CE8ADD8-EEB5-2134-8354-3BE91FBE0318}"/>
          </ac:spMkLst>
        </pc:spChg>
        <pc:spChg chg="mod ord topLvl">
          <ac:chgData name="R H" userId="7863155b6774aad0" providerId="LiveId" clId="{6FF6A584-945C-4A95-827C-B36B334488C8}" dt="2023-06-05T21:44:58.723" v="10944" actId="164"/>
          <ac:spMkLst>
            <pc:docMk/>
            <pc:sldMk cId="689238924" sldId="288"/>
            <ac:spMk id="9" creationId="{9E9C46E1-05C8-8FEC-FBE4-E04D58D1952E}"/>
          </ac:spMkLst>
        </pc:spChg>
        <pc:spChg chg="mod ord topLvl">
          <ac:chgData name="R H" userId="7863155b6774aad0" providerId="LiveId" clId="{6FF6A584-945C-4A95-827C-B36B334488C8}" dt="2023-06-05T21:44:58.723" v="10944" actId="164"/>
          <ac:spMkLst>
            <pc:docMk/>
            <pc:sldMk cId="689238924" sldId="288"/>
            <ac:spMk id="10" creationId="{10F104A9-301A-178F-5002-7286CCD2544B}"/>
          </ac:spMkLst>
        </pc:spChg>
        <pc:spChg chg="add mod">
          <ac:chgData name="R H" userId="7863155b6774aad0" providerId="LiveId" clId="{6FF6A584-945C-4A95-827C-B36B334488C8}" dt="2023-06-05T21:44:58.723" v="10944" actId="164"/>
          <ac:spMkLst>
            <pc:docMk/>
            <pc:sldMk cId="689238924" sldId="288"/>
            <ac:spMk id="11" creationId="{350F735E-DE1C-9721-391F-FE224577B971}"/>
          </ac:spMkLst>
        </pc:spChg>
        <pc:spChg chg="del">
          <ac:chgData name="R H" userId="7863155b6774aad0" providerId="LiveId" clId="{6FF6A584-945C-4A95-827C-B36B334488C8}" dt="2023-06-05T21:22:35.061" v="10794" actId="478"/>
          <ac:spMkLst>
            <pc:docMk/>
            <pc:sldMk cId="689238924" sldId="288"/>
            <ac:spMk id="12" creationId="{EA189939-4A07-FEA4-ED6B-5CB764AE401F}"/>
          </ac:spMkLst>
        </pc:spChg>
        <pc:spChg chg="add mod">
          <ac:chgData name="R H" userId="7863155b6774aad0" providerId="LiveId" clId="{6FF6A584-945C-4A95-827C-B36B334488C8}" dt="2023-06-05T21:44:58.723" v="10944" actId="164"/>
          <ac:spMkLst>
            <pc:docMk/>
            <pc:sldMk cId="689238924" sldId="288"/>
            <ac:spMk id="13" creationId="{3453F2E6-D7DF-C76C-2DE4-51ED8B6C9BE2}"/>
          </ac:spMkLst>
        </pc:spChg>
        <pc:spChg chg="add mod">
          <ac:chgData name="R H" userId="7863155b6774aad0" providerId="LiveId" clId="{6FF6A584-945C-4A95-827C-B36B334488C8}" dt="2023-06-05T21:44:58.723" v="10944" actId="164"/>
          <ac:spMkLst>
            <pc:docMk/>
            <pc:sldMk cId="689238924" sldId="288"/>
            <ac:spMk id="14" creationId="{133AFD86-11D0-F56F-B2B1-E0BE3998F1BA}"/>
          </ac:spMkLst>
        </pc:spChg>
        <pc:spChg chg="add mod">
          <ac:chgData name="R H" userId="7863155b6774aad0" providerId="LiveId" clId="{6FF6A584-945C-4A95-827C-B36B334488C8}" dt="2023-06-05T21:44:58.723" v="10944" actId="164"/>
          <ac:spMkLst>
            <pc:docMk/>
            <pc:sldMk cId="689238924" sldId="288"/>
            <ac:spMk id="15" creationId="{5D484BAA-F70F-378F-6899-C694F01784E3}"/>
          </ac:spMkLst>
        </pc:spChg>
        <pc:spChg chg="add mod">
          <ac:chgData name="R H" userId="7863155b6774aad0" providerId="LiveId" clId="{6FF6A584-945C-4A95-827C-B36B334488C8}" dt="2023-06-05T21:44:58.723" v="10944" actId="164"/>
          <ac:spMkLst>
            <pc:docMk/>
            <pc:sldMk cId="689238924" sldId="288"/>
            <ac:spMk id="16" creationId="{447FCF37-701B-4571-DE24-2140A2B536D5}"/>
          </ac:spMkLst>
        </pc:spChg>
        <pc:spChg chg="add mod">
          <ac:chgData name="R H" userId="7863155b6774aad0" providerId="LiveId" clId="{6FF6A584-945C-4A95-827C-B36B334488C8}" dt="2023-06-05T21:44:58.723" v="10944" actId="164"/>
          <ac:spMkLst>
            <pc:docMk/>
            <pc:sldMk cId="689238924" sldId="288"/>
            <ac:spMk id="17" creationId="{9C9A4157-F526-2EF7-07F6-C9D32F61D856}"/>
          </ac:spMkLst>
        </pc:spChg>
        <pc:spChg chg="add mod">
          <ac:chgData name="R H" userId="7863155b6774aad0" providerId="LiveId" clId="{6FF6A584-945C-4A95-827C-B36B334488C8}" dt="2023-06-05T21:44:58.723" v="10944" actId="164"/>
          <ac:spMkLst>
            <pc:docMk/>
            <pc:sldMk cId="689238924" sldId="288"/>
            <ac:spMk id="18" creationId="{7D7A2BA2-4154-207C-50BC-A898F5BA24C2}"/>
          </ac:spMkLst>
        </pc:spChg>
        <pc:spChg chg="add mod">
          <ac:chgData name="R H" userId="7863155b6774aad0" providerId="LiveId" clId="{6FF6A584-945C-4A95-827C-B36B334488C8}" dt="2023-06-05T21:44:58.723" v="10944" actId="164"/>
          <ac:spMkLst>
            <pc:docMk/>
            <pc:sldMk cId="689238924" sldId="288"/>
            <ac:spMk id="19" creationId="{D807323E-4E1B-97E2-98E8-E718962BB742}"/>
          </ac:spMkLst>
        </pc:spChg>
        <pc:spChg chg="add mod">
          <ac:chgData name="R H" userId="7863155b6774aad0" providerId="LiveId" clId="{6FF6A584-945C-4A95-827C-B36B334488C8}" dt="2023-06-05T21:44:58.723" v="10944" actId="164"/>
          <ac:spMkLst>
            <pc:docMk/>
            <pc:sldMk cId="689238924" sldId="288"/>
            <ac:spMk id="20" creationId="{F4827456-0523-03D9-2B58-2C39DDCEF1D1}"/>
          </ac:spMkLst>
        </pc:spChg>
        <pc:spChg chg="add mod">
          <ac:chgData name="R H" userId="7863155b6774aad0" providerId="LiveId" clId="{6FF6A584-945C-4A95-827C-B36B334488C8}" dt="2023-06-05T21:44:58.723" v="10944" actId="164"/>
          <ac:spMkLst>
            <pc:docMk/>
            <pc:sldMk cId="689238924" sldId="288"/>
            <ac:spMk id="21" creationId="{25DBBA4A-32E3-596C-7C93-896EACE9B964}"/>
          </ac:spMkLst>
        </pc:spChg>
        <pc:spChg chg="add mod">
          <ac:chgData name="R H" userId="7863155b6774aad0" providerId="LiveId" clId="{6FF6A584-945C-4A95-827C-B36B334488C8}" dt="2023-06-05T21:44:58.723" v="10944" actId="164"/>
          <ac:spMkLst>
            <pc:docMk/>
            <pc:sldMk cId="689238924" sldId="288"/>
            <ac:spMk id="22" creationId="{73135B18-FA32-70B0-BCEA-C8BA1D29B782}"/>
          </ac:spMkLst>
        </pc:spChg>
        <pc:spChg chg="add mod">
          <ac:chgData name="R H" userId="7863155b6774aad0" providerId="LiveId" clId="{6FF6A584-945C-4A95-827C-B36B334488C8}" dt="2023-06-05T21:44:58.723" v="10944" actId="164"/>
          <ac:spMkLst>
            <pc:docMk/>
            <pc:sldMk cId="689238924" sldId="288"/>
            <ac:spMk id="23" creationId="{DB15F8B4-26E7-B50B-1F02-AF6C28D36229}"/>
          </ac:spMkLst>
        </pc:spChg>
        <pc:grpChg chg="add mod">
          <ac:chgData name="R H" userId="7863155b6774aad0" providerId="LiveId" clId="{6FF6A584-945C-4A95-827C-B36B334488C8}" dt="2023-06-05T21:24:48.393" v="10817" actId="164"/>
          <ac:grpSpMkLst>
            <pc:docMk/>
            <pc:sldMk cId="689238924" sldId="288"/>
            <ac:grpSpMk id="7" creationId="{CEB04352-9558-F09D-08B3-D32763B0DDAA}"/>
          </ac:grpSpMkLst>
        </pc:grpChg>
        <pc:grpChg chg="add del mod">
          <ac:chgData name="R H" userId="7863155b6774aad0" providerId="LiveId" clId="{6FF6A584-945C-4A95-827C-B36B334488C8}" dt="2023-06-05T21:41:57.396" v="10894" actId="165"/>
          <ac:grpSpMkLst>
            <pc:docMk/>
            <pc:sldMk cId="689238924" sldId="288"/>
            <ac:grpSpMk id="8" creationId="{50509FFD-F02F-0364-E34D-1E8D42F32C70}"/>
          </ac:grpSpMkLst>
        </pc:grpChg>
        <pc:grpChg chg="add mod ord">
          <ac:chgData name="R H" userId="7863155b6774aad0" providerId="LiveId" clId="{6FF6A584-945C-4A95-827C-B36B334488C8}" dt="2023-06-05T21:45:17.456" v="10946" actId="167"/>
          <ac:grpSpMkLst>
            <pc:docMk/>
            <pc:sldMk cId="689238924" sldId="288"/>
            <ac:grpSpMk id="24" creationId="{526216A8-9A21-98B5-336D-C78B1DEDA38D}"/>
          </ac:grpSpMkLst>
        </pc:grpChg>
        <pc:picChg chg="add mod">
          <ac:chgData name="R H" userId="7863155b6774aad0" providerId="LiveId" clId="{6FF6A584-945C-4A95-827C-B36B334488C8}" dt="2023-06-06T20:27:33.358" v="22299" actId="14100"/>
          <ac:picMkLst>
            <pc:docMk/>
            <pc:sldMk cId="689238924" sldId="288"/>
            <ac:picMk id="6146" creationId="{C2DA96DD-BFEF-40C4-7E30-8CE178E38D1D}"/>
          </ac:picMkLst>
        </pc:picChg>
      </pc:sldChg>
      <pc:sldChg chg="addSp delSp modSp add mod delAnim modAnim modNotesTx">
        <pc:chgData name="R H" userId="7863155b6774aad0" providerId="LiveId" clId="{6FF6A584-945C-4A95-827C-B36B334488C8}" dt="2023-06-07T22:40:18.814" v="25232" actId="20577"/>
        <pc:sldMkLst>
          <pc:docMk/>
          <pc:sldMk cId="1902471284" sldId="289"/>
        </pc:sldMkLst>
        <pc:spChg chg="del">
          <ac:chgData name="R H" userId="7863155b6774aad0" providerId="LiveId" clId="{6FF6A584-945C-4A95-827C-B36B334488C8}" dt="2023-06-05T19:16:44.541" v="8325" actId="478"/>
          <ac:spMkLst>
            <pc:docMk/>
            <pc:sldMk cId="1902471284" sldId="289"/>
            <ac:spMk id="2" creationId="{960AB508-1656-CA87-F20D-BA3375FEB751}"/>
          </ac:spMkLst>
        </pc:spChg>
        <pc:spChg chg="add mod">
          <ac:chgData name="R H" userId="7863155b6774aad0" providerId="LiveId" clId="{6FF6A584-945C-4A95-827C-B36B334488C8}" dt="2023-06-05T19:16:05.805" v="8321" actId="164"/>
          <ac:spMkLst>
            <pc:docMk/>
            <pc:sldMk cId="1902471284" sldId="289"/>
            <ac:spMk id="3" creationId="{84B136B1-ED20-EAEB-2269-0C14848ED86C}"/>
          </ac:spMkLst>
        </pc:spChg>
        <pc:spChg chg="mod ord">
          <ac:chgData name="R H" userId="7863155b6774aad0" providerId="LiveId" clId="{6FF6A584-945C-4A95-827C-B36B334488C8}" dt="2023-06-05T19:17:54.702" v="8335" actId="166"/>
          <ac:spMkLst>
            <pc:docMk/>
            <pc:sldMk cId="1902471284" sldId="289"/>
            <ac:spMk id="4" creationId="{82A02A46-799C-7EF3-2340-78D68F9CC7ED}"/>
          </ac:spMkLst>
        </pc:spChg>
        <pc:spChg chg="add mod">
          <ac:chgData name="R H" userId="7863155b6774aad0" providerId="LiveId" clId="{6FF6A584-945C-4A95-827C-B36B334488C8}" dt="2023-06-05T19:16:05.805" v="8321" actId="164"/>
          <ac:spMkLst>
            <pc:docMk/>
            <pc:sldMk cId="1902471284" sldId="289"/>
            <ac:spMk id="5" creationId="{E9A88CD9-9593-76C1-3569-BD6AE958403F}"/>
          </ac:spMkLst>
        </pc:spChg>
        <pc:spChg chg="mod ord">
          <ac:chgData name="R H" userId="7863155b6774aad0" providerId="LiveId" clId="{6FF6A584-945C-4A95-827C-B36B334488C8}" dt="2023-06-05T19:16:05.805" v="8321" actId="164"/>
          <ac:spMkLst>
            <pc:docMk/>
            <pc:sldMk cId="1902471284" sldId="289"/>
            <ac:spMk id="6" creationId="{5CE8ADD8-EEB5-2134-8354-3BE91FBE0318}"/>
          </ac:spMkLst>
        </pc:spChg>
        <pc:spChg chg="add del mod">
          <ac:chgData name="R H" userId="7863155b6774aad0" providerId="LiveId" clId="{6FF6A584-945C-4A95-827C-B36B334488C8}" dt="2023-06-05T19:16:46.660" v="8326" actId="478"/>
          <ac:spMkLst>
            <pc:docMk/>
            <pc:sldMk cId="1902471284" sldId="289"/>
            <ac:spMk id="9" creationId="{710BC94A-D0CF-89CC-2B4A-15BF4B82FFD4}"/>
          </ac:spMkLst>
        </pc:spChg>
        <pc:spChg chg="add mod">
          <ac:chgData name="R H" userId="7863155b6774aad0" providerId="LiveId" clId="{6FF6A584-945C-4A95-827C-B36B334488C8}" dt="2023-06-05T19:16:47.589" v="8327"/>
          <ac:spMkLst>
            <pc:docMk/>
            <pc:sldMk cId="1902471284" sldId="289"/>
            <ac:spMk id="10" creationId="{F1F79C57-11A5-8BF0-1F45-0E59350AA1DE}"/>
          </ac:spMkLst>
        </pc:spChg>
        <pc:spChg chg="add mod">
          <ac:chgData name="R H" userId="7863155b6774aad0" providerId="LiveId" clId="{6FF6A584-945C-4A95-827C-B36B334488C8}" dt="2023-06-05T20:09:19.414" v="8571" actId="20577"/>
          <ac:spMkLst>
            <pc:docMk/>
            <pc:sldMk cId="1902471284" sldId="289"/>
            <ac:spMk id="11" creationId="{62489030-CA51-5A3E-A0E5-563DA6A50C1D}"/>
          </ac:spMkLst>
        </pc:spChg>
        <pc:spChg chg="del">
          <ac:chgData name="R H" userId="7863155b6774aad0" providerId="LiveId" clId="{6FF6A584-945C-4A95-827C-B36B334488C8}" dt="2023-06-05T19:15:15.180" v="8311" actId="478"/>
          <ac:spMkLst>
            <pc:docMk/>
            <pc:sldMk cId="1902471284" sldId="289"/>
            <ac:spMk id="12" creationId="{EA189939-4A07-FEA4-ED6B-5CB764AE401F}"/>
          </ac:spMkLst>
        </pc:spChg>
        <pc:grpChg chg="add mod">
          <ac:chgData name="R H" userId="7863155b6774aad0" providerId="LiveId" clId="{6FF6A584-945C-4A95-827C-B36B334488C8}" dt="2023-06-05T19:16:05.805" v="8321" actId="164"/>
          <ac:grpSpMkLst>
            <pc:docMk/>
            <pc:sldMk cId="1902471284" sldId="289"/>
            <ac:grpSpMk id="7" creationId="{14D2E91F-608F-BE85-BB02-E1C16BB1EE63}"/>
          </ac:grpSpMkLst>
        </pc:grpChg>
        <pc:picChg chg="add mod">
          <ac:chgData name="R H" userId="7863155b6774aad0" providerId="LiveId" clId="{6FF6A584-945C-4A95-827C-B36B334488C8}" dt="2023-06-05T20:08:32.480" v="8528" actId="14100"/>
          <ac:picMkLst>
            <pc:docMk/>
            <pc:sldMk cId="1902471284" sldId="289"/>
            <ac:picMk id="14" creationId="{3806CB48-F7F3-7788-805D-01258E0AC5C8}"/>
          </ac:picMkLst>
        </pc:picChg>
      </pc:sldChg>
      <pc:sldChg chg="add del">
        <pc:chgData name="R H" userId="7863155b6774aad0" providerId="LiveId" clId="{6FF6A584-945C-4A95-827C-B36B334488C8}" dt="2023-06-02T05:46:02.655" v="1126" actId="47"/>
        <pc:sldMkLst>
          <pc:docMk/>
          <pc:sldMk cId="3574424912" sldId="289"/>
        </pc:sldMkLst>
      </pc:sldChg>
      <pc:sldChg chg="addSp delSp modSp add mod delAnim modAnim modNotesTx">
        <pc:chgData name="R H" userId="7863155b6774aad0" providerId="LiveId" clId="{6FF6A584-945C-4A95-827C-B36B334488C8}" dt="2023-06-07T22:41:32.412" v="25239" actId="166"/>
        <pc:sldMkLst>
          <pc:docMk/>
          <pc:sldMk cId="3709717283" sldId="290"/>
        </pc:sldMkLst>
        <pc:spChg chg="mod">
          <ac:chgData name="R H" userId="7863155b6774aad0" providerId="LiveId" clId="{6FF6A584-945C-4A95-827C-B36B334488C8}" dt="2023-06-05T20:22:07.090" v="8969" actId="20577"/>
          <ac:spMkLst>
            <pc:docMk/>
            <pc:sldMk cId="3709717283" sldId="290"/>
            <ac:spMk id="2" creationId="{960AB508-1656-CA87-F20D-BA3375FEB751}"/>
          </ac:spMkLst>
        </pc:spChg>
        <pc:spChg chg="add mod">
          <ac:chgData name="R H" userId="7863155b6774aad0" providerId="LiveId" clId="{6FF6A584-945C-4A95-827C-B36B334488C8}" dt="2023-06-05T20:21:11.516" v="8934" actId="164"/>
          <ac:spMkLst>
            <pc:docMk/>
            <pc:sldMk cId="3709717283" sldId="290"/>
            <ac:spMk id="3" creationId="{819668FD-3B07-A113-DA17-8E179BEF2D48}"/>
          </ac:spMkLst>
        </pc:spChg>
        <pc:spChg chg="mod ord">
          <ac:chgData name="R H" userId="7863155b6774aad0" providerId="LiveId" clId="{6FF6A584-945C-4A95-827C-B36B334488C8}" dt="2023-06-07T22:41:32.412" v="25239" actId="166"/>
          <ac:spMkLst>
            <pc:docMk/>
            <pc:sldMk cId="3709717283" sldId="290"/>
            <ac:spMk id="4" creationId="{82A02A46-799C-7EF3-2340-78D68F9CC7ED}"/>
          </ac:spMkLst>
        </pc:spChg>
        <pc:spChg chg="add mod">
          <ac:chgData name="R H" userId="7863155b6774aad0" providerId="LiveId" clId="{6FF6A584-945C-4A95-827C-B36B334488C8}" dt="2023-06-07T22:41:27.052" v="25238" actId="14100"/>
          <ac:spMkLst>
            <pc:docMk/>
            <pc:sldMk cId="3709717283" sldId="290"/>
            <ac:spMk id="5" creationId="{71F6A3AB-7E90-4ED8-E68F-9691ADCADA1F}"/>
          </ac:spMkLst>
        </pc:spChg>
        <pc:spChg chg="mod ord">
          <ac:chgData name="R H" userId="7863155b6774aad0" providerId="LiveId" clId="{6FF6A584-945C-4A95-827C-B36B334488C8}" dt="2023-06-05T20:21:11.516" v="8934" actId="164"/>
          <ac:spMkLst>
            <pc:docMk/>
            <pc:sldMk cId="3709717283" sldId="290"/>
            <ac:spMk id="6" creationId="{5CE8ADD8-EEB5-2134-8354-3BE91FBE0318}"/>
          </ac:spMkLst>
        </pc:spChg>
        <pc:spChg chg="add mod">
          <ac:chgData name="R H" userId="7863155b6774aad0" providerId="LiveId" clId="{6FF6A584-945C-4A95-827C-B36B334488C8}" dt="2023-06-05T20:21:11.516" v="8934" actId="164"/>
          <ac:spMkLst>
            <pc:docMk/>
            <pc:sldMk cId="3709717283" sldId="290"/>
            <ac:spMk id="7" creationId="{2B19C002-AF35-C52E-E981-04C2D137594A}"/>
          </ac:spMkLst>
        </pc:spChg>
        <pc:spChg chg="add mod">
          <ac:chgData name="R H" userId="7863155b6774aad0" providerId="LiveId" clId="{6FF6A584-945C-4A95-827C-B36B334488C8}" dt="2023-06-05T20:45:05.300" v="9524" actId="20577"/>
          <ac:spMkLst>
            <pc:docMk/>
            <pc:sldMk cId="3709717283" sldId="290"/>
            <ac:spMk id="9" creationId="{A1D34D18-9F5A-AE19-13E6-84A37A08D744}"/>
          </ac:spMkLst>
        </pc:spChg>
        <pc:spChg chg="add mod">
          <ac:chgData name="R H" userId="7863155b6774aad0" providerId="LiveId" clId="{6FF6A584-945C-4A95-827C-B36B334488C8}" dt="2023-06-05T20:33:13.257" v="9186" actId="164"/>
          <ac:spMkLst>
            <pc:docMk/>
            <pc:sldMk cId="3709717283" sldId="290"/>
            <ac:spMk id="10" creationId="{C5989678-D062-208B-0D9A-A3790B3171FB}"/>
          </ac:spMkLst>
        </pc:spChg>
        <pc:spChg chg="add mod">
          <ac:chgData name="R H" userId="7863155b6774aad0" providerId="LiveId" clId="{6FF6A584-945C-4A95-827C-B36B334488C8}" dt="2023-06-05T20:33:13.257" v="9186" actId="164"/>
          <ac:spMkLst>
            <pc:docMk/>
            <pc:sldMk cId="3709717283" sldId="290"/>
            <ac:spMk id="11" creationId="{D2B06840-8714-B8D2-AC9B-1C73AADC1A47}"/>
          </ac:spMkLst>
        </pc:spChg>
        <pc:spChg chg="del">
          <ac:chgData name="R H" userId="7863155b6774aad0" providerId="LiveId" clId="{6FF6A584-945C-4A95-827C-B36B334488C8}" dt="2023-06-05T20:23:16.796" v="8988" actId="478"/>
          <ac:spMkLst>
            <pc:docMk/>
            <pc:sldMk cId="3709717283" sldId="290"/>
            <ac:spMk id="12" creationId="{EA189939-4A07-FEA4-ED6B-5CB764AE401F}"/>
          </ac:spMkLst>
        </pc:spChg>
        <pc:spChg chg="add mod">
          <ac:chgData name="R H" userId="7863155b6774aad0" providerId="LiveId" clId="{6FF6A584-945C-4A95-827C-B36B334488C8}" dt="2023-06-05T20:33:13.257" v="9186" actId="164"/>
          <ac:spMkLst>
            <pc:docMk/>
            <pc:sldMk cId="3709717283" sldId="290"/>
            <ac:spMk id="13" creationId="{7DA91B07-3C0E-5B25-867B-80F2966423D0}"/>
          </ac:spMkLst>
        </pc:spChg>
        <pc:grpChg chg="add mod">
          <ac:chgData name="R H" userId="7863155b6774aad0" providerId="LiveId" clId="{6FF6A584-945C-4A95-827C-B36B334488C8}" dt="2023-06-05T20:21:11.516" v="8934" actId="164"/>
          <ac:grpSpMkLst>
            <pc:docMk/>
            <pc:sldMk cId="3709717283" sldId="290"/>
            <ac:grpSpMk id="8" creationId="{C58043D3-C002-D53B-CA11-EF74973473B1}"/>
          </ac:grpSpMkLst>
        </pc:grpChg>
        <pc:grpChg chg="add del mod">
          <ac:chgData name="R H" userId="7863155b6774aad0" providerId="LiveId" clId="{6FF6A584-945C-4A95-827C-B36B334488C8}" dt="2023-06-05T20:41:41.931" v="9395" actId="478"/>
          <ac:grpSpMkLst>
            <pc:docMk/>
            <pc:sldMk cId="3709717283" sldId="290"/>
            <ac:grpSpMk id="14" creationId="{3E6D6C3F-DF40-5FFE-0DB7-B1CF365FB8F4}"/>
          </ac:grpSpMkLst>
        </pc:grpChg>
        <pc:picChg chg="add mod">
          <ac:chgData name="R H" userId="7863155b6774aad0" providerId="LiveId" clId="{6FF6A584-945C-4A95-827C-B36B334488C8}" dt="2023-06-05T20:41:26.889" v="9392" actId="14100"/>
          <ac:picMkLst>
            <pc:docMk/>
            <pc:sldMk cId="3709717283" sldId="290"/>
            <ac:picMk id="3074" creationId="{B9FA4AD0-484D-1774-6A27-AED553EE6F31}"/>
          </ac:picMkLst>
        </pc:picChg>
      </pc:sldChg>
      <pc:sldChg chg="addSp delSp modSp add mod delAnim modAnim modNotesTx">
        <pc:chgData name="R H" userId="7863155b6774aad0" providerId="LiveId" clId="{6FF6A584-945C-4A95-827C-B36B334488C8}" dt="2023-06-07T22:43:31.907" v="25288" actId="6549"/>
        <pc:sldMkLst>
          <pc:docMk/>
          <pc:sldMk cId="1829126320" sldId="291"/>
        </pc:sldMkLst>
        <pc:spChg chg="ord">
          <ac:chgData name="R H" userId="7863155b6774aad0" providerId="LiveId" clId="{6FF6A584-945C-4A95-827C-B36B334488C8}" dt="2023-06-05T20:42:29.800" v="9399" actId="166"/>
          <ac:spMkLst>
            <pc:docMk/>
            <pc:sldMk cId="1829126320" sldId="291"/>
            <ac:spMk id="4" creationId="{82A02A46-799C-7EF3-2340-78D68F9CC7ED}"/>
          </ac:spMkLst>
        </pc:spChg>
        <pc:spChg chg="mod">
          <ac:chgData name="R H" userId="7863155b6774aad0" providerId="LiveId" clId="{6FF6A584-945C-4A95-827C-B36B334488C8}" dt="2023-06-05T20:45:10.825" v="9535" actId="20577"/>
          <ac:spMkLst>
            <pc:docMk/>
            <pc:sldMk cId="1829126320" sldId="291"/>
            <ac:spMk id="9" creationId="{A1D34D18-9F5A-AE19-13E6-84A37A08D744}"/>
          </ac:spMkLst>
        </pc:spChg>
        <pc:grpChg chg="del">
          <ac:chgData name="R H" userId="7863155b6774aad0" providerId="LiveId" clId="{6FF6A584-945C-4A95-827C-B36B334488C8}" dt="2023-06-05T20:42:25.682" v="9398" actId="478"/>
          <ac:grpSpMkLst>
            <pc:docMk/>
            <pc:sldMk cId="1829126320" sldId="291"/>
            <ac:grpSpMk id="8" creationId="{C58043D3-C002-D53B-CA11-EF74973473B1}"/>
          </ac:grpSpMkLst>
        </pc:grpChg>
        <pc:picChg chg="del">
          <ac:chgData name="R H" userId="7863155b6774aad0" providerId="LiveId" clId="{6FF6A584-945C-4A95-827C-B36B334488C8}" dt="2023-06-05T20:42:31.446" v="9400" actId="478"/>
          <ac:picMkLst>
            <pc:docMk/>
            <pc:sldMk cId="1829126320" sldId="291"/>
            <ac:picMk id="3074" creationId="{B9FA4AD0-484D-1774-6A27-AED553EE6F31}"/>
          </ac:picMkLst>
        </pc:picChg>
        <pc:picChg chg="add mod">
          <ac:chgData name="R H" userId="7863155b6774aad0" providerId="LiveId" clId="{6FF6A584-945C-4A95-827C-B36B334488C8}" dt="2023-06-05T20:43:51.901" v="9411" actId="14100"/>
          <ac:picMkLst>
            <pc:docMk/>
            <pc:sldMk cId="1829126320" sldId="291"/>
            <ac:picMk id="4098" creationId="{7F0603CF-92E5-5411-0E6C-922C09EE397A}"/>
          </ac:picMkLst>
        </pc:picChg>
      </pc:sldChg>
      <pc:sldChg chg="addSp delSp modSp add mod modAnim modNotesTx">
        <pc:chgData name="R H" userId="7863155b6774aad0" providerId="LiveId" clId="{6FF6A584-945C-4A95-827C-B36B334488C8}" dt="2023-06-06T15:39:04.093" v="21902" actId="113"/>
        <pc:sldMkLst>
          <pc:docMk/>
          <pc:sldMk cId="1604655080" sldId="292"/>
        </pc:sldMkLst>
        <pc:spChg chg="add del mod topLvl">
          <ac:chgData name="R H" userId="7863155b6774aad0" providerId="LiveId" clId="{6FF6A584-945C-4A95-827C-B36B334488C8}" dt="2023-06-05T20:52:56.788" v="9848" actId="478"/>
          <ac:spMkLst>
            <pc:docMk/>
            <pc:sldMk cId="1604655080" sldId="292"/>
            <ac:spMk id="3" creationId="{5A3E3A52-A820-3A60-3DFA-4347B294F411}"/>
          </ac:spMkLst>
        </pc:spChg>
        <pc:spChg chg="ord">
          <ac:chgData name="R H" userId="7863155b6774aad0" providerId="LiveId" clId="{6FF6A584-945C-4A95-827C-B36B334488C8}" dt="2023-06-05T21:13:10.405" v="10110" actId="166"/>
          <ac:spMkLst>
            <pc:docMk/>
            <pc:sldMk cId="1604655080" sldId="292"/>
            <ac:spMk id="4" creationId="{82A02A46-799C-7EF3-2340-78D68F9CC7ED}"/>
          </ac:spMkLst>
        </pc:spChg>
        <pc:spChg chg="add mod">
          <ac:chgData name="R H" userId="7863155b6774aad0" providerId="LiveId" clId="{6FF6A584-945C-4A95-827C-B36B334488C8}" dt="2023-06-05T20:54:17.662" v="9868" actId="164"/>
          <ac:spMkLst>
            <pc:docMk/>
            <pc:sldMk cId="1604655080" sldId="292"/>
            <ac:spMk id="7" creationId="{241A67FD-A8CD-FDF6-F94A-A5CA6CA5C0FD}"/>
          </ac:spMkLst>
        </pc:spChg>
        <pc:spChg chg="add mod">
          <ac:chgData name="R H" userId="7863155b6774aad0" providerId="LiveId" clId="{6FF6A584-945C-4A95-827C-B36B334488C8}" dt="2023-06-05T20:54:17.662" v="9868" actId="164"/>
          <ac:spMkLst>
            <pc:docMk/>
            <pc:sldMk cId="1604655080" sldId="292"/>
            <ac:spMk id="8" creationId="{E2E867DA-9701-20BC-0EE8-7696D408B4DD}"/>
          </ac:spMkLst>
        </pc:spChg>
        <pc:spChg chg="mod">
          <ac:chgData name="R H" userId="7863155b6774aad0" providerId="LiveId" clId="{6FF6A584-945C-4A95-827C-B36B334488C8}" dt="2023-06-05T21:21:00.708" v="10714" actId="20577"/>
          <ac:spMkLst>
            <pc:docMk/>
            <pc:sldMk cId="1604655080" sldId="292"/>
            <ac:spMk id="9" creationId="{A1D34D18-9F5A-AE19-13E6-84A37A08D744}"/>
          </ac:spMkLst>
        </pc:spChg>
        <pc:spChg chg="mod topLvl">
          <ac:chgData name="R H" userId="7863155b6774aad0" providerId="LiveId" clId="{6FF6A584-945C-4A95-827C-B36B334488C8}" dt="2023-06-05T20:53:11.229" v="9852" actId="164"/>
          <ac:spMkLst>
            <pc:docMk/>
            <pc:sldMk cId="1604655080" sldId="292"/>
            <ac:spMk id="10" creationId="{C5989678-D062-208B-0D9A-A3790B3171FB}"/>
          </ac:spMkLst>
        </pc:spChg>
        <pc:spChg chg="mod topLvl">
          <ac:chgData name="R H" userId="7863155b6774aad0" providerId="LiveId" clId="{6FF6A584-945C-4A95-827C-B36B334488C8}" dt="2023-06-05T20:53:24.504" v="9855" actId="14100"/>
          <ac:spMkLst>
            <pc:docMk/>
            <pc:sldMk cId="1604655080" sldId="292"/>
            <ac:spMk id="11" creationId="{D2B06840-8714-B8D2-AC9B-1C73AADC1A47}"/>
          </ac:spMkLst>
        </pc:spChg>
        <pc:spChg chg="add mod">
          <ac:chgData name="R H" userId="7863155b6774aad0" providerId="LiveId" clId="{6FF6A584-945C-4A95-827C-B36B334488C8}" dt="2023-06-05T20:54:17.662" v="9868" actId="164"/>
          <ac:spMkLst>
            <pc:docMk/>
            <pc:sldMk cId="1604655080" sldId="292"/>
            <ac:spMk id="12" creationId="{7986FD77-9ACC-5284-3063-602D17137D87}"/>
          </ac:spMkLst>
        </pc:spChg>
        <pc:spChg chg="del mod topLvl">
          <ac:chgData name="R H" userId="7863155b6774aad0" providerId="LiveId" clId="{6FF6A584-945C-4A95-827C-B36B334488C8}" dt="2023-06-05T20:52:59.230" v="9849" actId="478"/>
          <ac:spMkLst>
            <pc:docMk/>
            <pc:sldMk cId="1604655080" sldId="292"/>
            <ac:spMk id="13" creationId="{7DA91B07-3C0E-5B25-867B-80F2966423D0}"/>
          </ac:spMkLst>
        </pc:spChg>
        <pc:spChg chg="add mod topLvl">
          <ac:chgData name="R H" userId="7863155b6774aad0" providerId="LiveId" clId="{6FF6A584-945C-4A95-827C-B36B334488C8}" dt="2023-06-05T21:11:58.345" v="10097" actId="164"/>
          <ac:spMkLst>
            <pc:docMk/>
            <pc:sldMk cId="1604655080" sldId="292"/>
            <ac:spMk id="16" creationId="{7B1A4782-09C0-B038-98E6-177D66144867}"/>
          </ac:spMkLst>
        </pc:spChg>
        <pc:spChg chg="add mod topLvl">
          <ac:chgData name="R H" userId="7863155b6774aad0" providerId="LiveId" clId="{6FF6A584-945C-4A95-827C-B36B334488C8}" dt="2023-06-05T21:11:58.345" v="10097" actId="164"/>
          <ac:spMkLst>
            <pc:docMk/>
            <pc:sldMk cId="1604655080" sldId="292"/>
            <ac:spMk id="17" creationId="{4B25F3C4-B7B8-70ED-1CC5-288B6E7AE21A}"/>
          </ac:spMkLst>
        </pc:spChg>
        <pc:spChg chg="add mod topLvl">
          <ac:chgData name="R H" userId="7863155b6774aad0" providerId="LiveId" clId="{6FF6A584-945C-4A95-827C-B36B334488C8}" dt="2023-06-05T21:12:46.079" v="10107" actId="164"/>
          <ac:spMkLst>
            <pc:docMk/>
            <pc:sldMk cId="1604655080" sldId="292"/>
            <ac:spMk id="18" creationId="{2B034A43-B0B2-AC81-C1E6-00926F016DFE}"/>
          </ac:spMkLst>
        </pc:spChg>
        <pc:spChg chg="add mod topLvl">
          <ac:chgData name="R H" userId="7863155b6774aad0" providerId="LiveId" clId="{6FF6A584-945C-4A95-827C-B36B334488C8}" dt="2023-06-05T21:12:46.079" v="10107" actId="164"/>
          <ac:spMkLst>
            <pc:docMk/>
            <pc:sldMk cId="1604655080" sldId="292"/>
            <ac:spMk id="19" creationId="{48D8D6FE-E1E2-26DC-D3BB-88576FA1DC23}"/>
          </ac:spMkLst>
        </pc:spChg>
        <pc:spChg chg="add mod">
          <ac:chgData name="R H" userId="7863155b6774aad0" providerId="LiveId" clId="{6FF6A584-945C-4A95-827C-B36B334488C8}" dt="2023-06-05T21:12:46.079" v="10107" actId="164"/>
          <ac:spMkLst>
            <pc:docMk/>
            <pc:sldMk cId="1604655080" sldId="292"/>
            <ac:spMk id="22" creationId="{37359F22-36AF-3CCC-20A7-748C68AFBE27}"/>
          </ac:spMkLst>
        </pc:spChg>
        <pc:grpChg chg="add del mod ord">
          <ac:chgData name="R H" userId="7863155b6774aad0" providerId="LiveId" clId="{6FF6A584-945C-4A95-827C-B36B334488C8}" dt="2023-06-05T20:52:54.503" v="9847" actId="165"/>
          <ac:grpSpMkLst>
            <pc:docMk/>
            <pc:sldMk cId="1604655080" sldId="292"/>
            <ac:grpSpMk id="5" creationId="{4B14F074-A520-EE02-A0EF-5A482A3098D3}"/>
          </ac:grpSpMkLst>
        </pc:grpChg>
        <pc:grpChg chg="add mod">
          <ac:chgData name="R H" userId="7863155b6774aad0" providerId="LiveId" clId="{6FF6A584-945C-4A95-827C-B36B334488C8}" dt="2023-06-05T20:53:11.229" v="9852" actId="164"/>
          <ac:grpSpMkLst>
            <pc:docMk/>
            <pc:sldMk cId="1604655080" sldId="292"/>
            <ac:grpSpMk id="6" creationId="{4244C885-4704-1D07-8E20-B35A54E7FA59}"/>
          </ac:grpSpMkLst>
        </pc:grpChg>
        <pc:grpChg chg="del mod">
          <ac:chgData name="R H" userId="7863155b6774aad0" providerId="LiveId" clId="{6FF6A584-945C-4A95-827C-B36B334488C8}" dt="2023-06-05T20:49:40.253" v="9795" actId="165"/>
          <ac:grpSpMkLst>
            <pc:docMk/>
            <pc:sldMk cId="1604655080" sldId="292"/>
            <ac:grpSpMk id="14" creationId="{3E6D6C3F-DF40-5FFE-0DB7-B1CF365FB8F4}"/>
          </ac:grpSpMkLst>
        </pc:grpChg>
        <pc:grpChg chg="add mod">
          <ac:chgData name="R H" userId="7863155b6774aad0" providerId="LiveId" clId="{6FF6A584-945C-4A95-827C-B36B334488C8}" dt="2023-06-05T20:54:17.662" v="9868" actId="164"/>
          <ac:grpSpMkLst>
            <pc:docMk/>
            <pc:sldMk cId="1604655080" sldId="292"/>
            <ac:grpSpMk id="15" creationId="{3363876A-CE86-6546-D4E5-5B0A502FF111}"/>
          </ac:grpSpMkLst>
        </pc:grpChg>
        <pc:grpChg chg="add del mod">
          <ac:chgData name="R H" userId="7863155b6774aad0" providerId="LiveId" clId="{6FF6A584-945C-4A95-827C-B36B334488C8}" dt="2023-06-05T21:11:41.100" v="10094" actId="165"/>
          <ac:grpSpMkLst>
            <pc:docMk/>
            <pc:sldMk cId="1604655080" sldId="292"/>
            <ac:grpSpMk id="20" creationId="{82D3DB88-84E2-B5A3-188D-298FA0764A5A}"/>
          </ac:grpSpMkLst>
        </pc:grpChg>
        <pc:grpChg chg="add mod">
          <ac:chgData name="R H" userId="7863155b6774aad0" providerId="LiveId" clId="{6FF6A584-945C-4A95-827C-B36B334488C8}" dt="2023-06-05T21:11:58.345" v="10097" actId="164"/>
          <ac:grpSpMkLst>
            <pc:docMk/>
            <pc:sldMk cId="1604655080" sldId="292"/>
            <ac:grpSpMk id="21" creationId="{8D2DFD5E-7D7D-C285-2B9D-50C8F935928A}"/>
          </ac:grpSpMkLst>
        </pc:grpChg>
        <pc:grpChg chg="add mod">
          <ac:chgData name="R H" userId="7863155b6774aad0" providerId="LiveId" clId="{6FF6A584-945C-4A95-827C-B36B334488C8}" dt="2023-06-05T21:12:46.079" v="10107" actId="164"/>
          <ac:grpSpMkLst>
            <pc:docMk/>
            <pc:sldMk cId="1604655080" sldId="292"/>
            <ac:grpSpMk id="23" creationId="{ADFE3444-9028-8401-A985-B2884DD7089D}"/>
          </ac:grpSpMkLst>
        </pc:grpChg>
        <pc:picChg chg="del">
          <ac:chgData name="R H" userId="7863155b6774aad0" providerId="LiveId" clId="{6FF6A584-945C-4A95-827C-B36B334488C8}" dt="2023-06-05T20:48:14.009" v="9792" actId="478"/>
          <ac:picMkLst>
            <pc:docMk/>
            <pc:sldMk cId="1604655080" sldId="292"/>
            <ac:picMk id="4098" creationId="{7F0603CF-92E5-5411-0E6C-922C09EE397A}"/>
          </ac:picMkLst>
        </pc:picChg>
        <pc:picChg chg="add mod">
          <ac:chgData name="R H" userId="7863155b6774aad0" providerId="LiveId" clId="{6FF6A584-945C-4A95-827C-B36B334488C8}" dt="2023-06-05T21:10:11.311" v="10091" actId="14100"/>
          <ac:picMkLst>
            <pc:docMk/>
            <pc:sldMk cId="1604655080" sldId="292"/>
            <ac:picMk id="5122" creationId="{5156C430-9450-2143-C116-34B4BE1DE434}"/>
          </ac:picMkLst>
        </pc:picChg>
      </pc:sldChg>
      <pc:sldChg chg="addSp delSp modSp add mod delAnim modAnim modNotesTx">
        <pc:chgData name="R H" userId="7863155b6774aad0" providerId="LiveId" clId="{6FF6A584-945C-4A95-827C-B36B334488C8}" dt="2023-06-07T15:29:09.947" v="23838" actId="20577"/>
        <pc:sldMkLst>
          <pc:docMk/>
          <pc:sldMk cId="3828235193" sldId="293"/>
        </pc:sldMkLst>
        <pc:spChg chg="mod">
          <ac:chgData name="R H" userId="7863155b6774aad0" providerId="LiveId" clId="{6FF6A584-945C-4A95-827C-B36B334488C8}" dt="2023-06-05T22:11:26.733" v="13279" actId="255"/>
          <ac:spMkLst>
            <pc:docMk/>
            <pc:sldMk cId="3828235193" sldId="293"/>
            <ac:spMk id="2" creationId="{960AB508-1656-CA87-F20D-BA3375FEB751}"/>
          </ac:spMkLst>
        </pc:spChg>
        <pc:spChg chg="del">
          <ac:chgData name="R H" userId="7863155b6774aad0" providerId="LiveId" clId="{6FF6A584-945C-4A95-827C-B36B334488C8}" dt="2023-06-05T22:11:00.490" v="13250" actId="478"/>
          <ac:spMkLst>
            <pc:docMk/>
            <pc:sldMk cId="3828235193" sldId="293"/>
            <ac:spMk id="3" creationId="{F5125F88-9299-D5D7-0DD5-9B07FB24485F}"/>
          </ac:spMkLst>
        </pc:spChg>
        <pc:spChg chg="mod ord">
          <ac:chgData name="R H" userId="7863155b6774aad0" providerId="LiveId" clId="{6FF6A584-945C-4A95-827C-B36B334488C8}" dt="2023-06-05T22:14:28.547" v="13483" actId="14100"/>
          <ac:spMkLst>
            <pc:docMk/>
            <pc:sldMk cId="3828235193" sldId="293"/>
            <ac:spMk id="4" creationId="{82A02A46-799C-7EF3-2340-78D68F9CC7ED}"/>
          </ac:spMkLst>
        </pc:spChg>
        <pc:spChg chg="mod topLvl">
          <ac:chgData name="R H" userId="7863155b6774aad0" providerId="LiveId" clId="{6FF6A584-945C-4A95-827C-B36B334488C8}" dt="2023-06-05T22:58:56.216" v="15127" actId="164"/>
          <ac:spMkLst>
            <pc:docMk/>
            <pc:sldMk cId="3828235193" sldId="293"/>
            <ac:spMk id="5" creationId="{8A8EFE8C-4607-C884-D2F0-FC66FD04E108}"/>
          </ac:spMkLst>
        </pc:spChg>
        <pc:spChg chg="mod topLvl">
          <ac:chgData name="R H" userId="7863155b6774aad0" providerId="LiveId" clId="{6FF6A584-945C-4A95-827C-B36B334488C8}" dt="2023-06-05T22:58:56.216" v="15127" actId="164"/>
          <ac:spMkLst>
            <pc:docMk/>
            <pc:sldMk cId="3828235193" sldId="293"/>
            <ac:spMk id="6" creationId="{5CE8ADD8-EEB5-2134-8354-3BE91FBE0318}"/>
          </ac:spMkLst>
        </pc:spChg>
        <pc:spChg chg="add mod ord">
          <ac:chgData name="R H" userId="7863155b6774aad0" providerId="LiveId" clId="{6FF6A584-945C-4A95-827C-B36B334488C8}" dt="2023-06-07T15:28:20.637" v="23812" actId="166"/>
          <ac:spMkLst>
            <pc:docMk/>
            <pc:sldMk cId="3828235193" sldId="293"/>
            <ac:spMk id="12" creationId="{5F05F357-7FA3-D58A-F48C-0590D7469AA9}"/>
          </ac:spMkLst>
        </pc:spChg>
        <pc:spChg chg="mod topLvl">
          <ac:chgData name="R H" userId="7863155b6774aad0" providerId="LiveId" clId="{6FF6A584-945C-4A95-827C-B36B334488C8}" dt="2023-06-05T22:57:57.610" v="15115" actId="164"/>
          <ac:spMkLst>
            <pc:docMk/>
            <pc:sldMk cId="3828235193" sldId="293"/>
            <ac:spMk id="26" creationId="{A5343205-F8F8-219C-B6BD-CC5AACCA28D4}"/>
          </ac:spMkLst>
        </pc:spChg>
        <pc:spChg chg="mod topLvl">
          <ac:chgData name="R H" userId="7863155b6774aad0" providerId="LiveId" clId="{6FF6A584-945C-4A95-827C-B36B334488C8}" dt="2023-06-05T23:00:14.748" v="15150" actId="164"/>
          <ac:spMkLst>
            <pc:docMk/>
            <pc:sldMk cId="3828235193" sldId="293"/>
            <ac:spMk id="27" creationId="{2DD37399-8BF2-6C03-A6CE-42F536B95B2F}"/>
          </ac:spMkLst>
        </pc:spChg>
        <pc:spChg chg="add mod">
          <ac:chgData name="R H" userId="7863155b6774aad0" providerId="LiveId" clId="{6FF6A584-945C-4A95-827C-B36B334488C8}" dt="2023-06-05T22:57:57.610" v="15115" actId="164"/>
          <ac:spMkLst>
            <pc:docMk/>
            <pc:sldMk cId="3828235193" sldId="293"/>
            <ac:spMk id="28" creationId="{EC2EF752-8992-8A6C-52CF-371374743177}"/>
          </ac:spMkLst>
        </pc:spChg>
        <pc:spChg chg="add mod">
          <ac:chgData name="R H" userId="7863155b6774aad0" providerId="LiveId" clId="{6FF6A584-945C-4A95-827C-B36B334488C8}" dt="2023-06-05T22:57:57.610" v="15115" actId="164"/>
          <ac:spMkLst>
            <pc:docMk/>
            <pc:sldMk cId="3828235193" sldId="293"/>
            <ac:spMk id="30" creationId="{AFD20E48-A9F6-E453-E60B-BC75B078572E}"/>
          </ac:spMkLst>
        </pc:spChg>
        <pc:spChg chg="add mod">
          <ac:chgData name="R H" userId="7863155b6774aad0" providerId="LiveId" clId="{6FF6A584-945C-4A95-827C-B36B334488C8}" dt="2023-06-05T22:58:56.216" v="15127" actId="164"/>
          <ac:spMkLst>
            <pc:docMk/>
            <pc:sldMk cId="3828235193" sldId="293"/>
            <ac:spMk id="32" creationId="{8133AA91-CDC9-A11D-FDE6-13AF6023A80D}"/>
          </ac:spMkLst>
        </pc:spChg>
        <pc:spChg chg="add mod">
          <ac:chgData name="R H" userId="7863155b6774aad0" providerId="LiveId" clId="{6FF6A584-945C-4A95-827C-B36B334488C8}" dt="2023-06-05T23:00:14.748" v="15150" actId="164"/>
          <ac:spMkLst>
            <pc:docMk/>
            <pc:sldMk cId="3828235193" sldId="293"/>
            <ac:spMk id="34" creationId="{A0F7F403-3C7F-FC7E-9010-7F32CB7BB833}"/>
          </ac:spMkLst>
        </pc:spChg>
        <pc:spChg chg="add del mod">
          <ac:chgData name="R H" userId="7863155b6774aad0" providerId="LiveId" clId="{6FF6A584-945C-4A95-827C-B36B334488C8}" dt="2023-06-05T22:59:41.719" v="15140"/>
          <ac:spMkLst>
            <pc:docMk/>
            <pc:sldMk cId="3828235193" sldId="293"/>
            <ac:spMk id="35" creationId="{C5D22DA5-3709-771F-2C93-AB3252282D09}"/>
          </ac:spMkLst>
        </pc:spChg>
        <pc:spChg chg="add mod">
          <ac:chgData name="R H" userId="7863155b6774aad0" providerId="LiveId" clId="{6FF6A584-945C-4A95-827C-B36B334488C8}" dt="2023-06-05T23:00:14.748" v="15150" actId="164"/>
          <ac:spMkLst>
            <pc:docMk/>
            <pc:sldMk cId="3828235193" sldId="293"/>
            <ac:spMk id="36" creationId="{AA2C5069-2B23-6659-A218-1D834E9D6179}"/>
          </ac:spMkLst>
        </pc:spChg>
        <pc:spChg chg="add mod">
          <ac:chgData name="R H" userId="7863155b6774aad0" providerId="LiveId" clId="{6FF6A584-945C-4A95-827C-B36B334488C8}" dt="2023-06-05T23:00:14.748" v="15150" actId="164"/>
          <ac:spMkLst>
            <pc:docMk/>
            <pc:sldMk cId="3828235193" sldId="293"/>
            <ac:spMk id="37" creationId="{49E91281-0B78-2372-A0BE-7DCA74367066}"/>
          </ac:spMkLst>
        </pc:spChg>
        <pc:spChg chg="add mod">
          <ac:chgData name="R H" userId="7863155b6774aad0" providerId="LiveId" clId="{6FF6A584-945C-4A95-827C-B36B334488C8}" dt="2023-06-05T23:00:14.748" v="15150" actId="164"/>
          <ac:spMkLst>
            <pc:docMk/>
            <pc:sldMk cId="3828235193" sldId="293"/>
            <ac:spMk id="38" creationId="{56E33FDC-18CD-0EDD-02FB-12A52E60B77E}"/>
          </ac:spMkLst>
        </pc:spChg>
        <pc:spChg chg="add mod">
          <ac:chgData name="R H" userId="7863155b6774aad0" providerId="LiveId" clId="{6FF6A584-945C-4A95-827C-B36B334488C8}" dt="2023-06-05T23:01:31.064" v="15170" actId="164"/>
          <ac:spMkLst>
            <pc:docMk/>
            <pc:sldMk cId="3828235193" sldId="293"/>
            <ac:spMk id="40" creationId="{3FDFDB78-4C27-0110-3A61-A22D7E55422E}"/>
          </ac:spMkLst>
        </pc:spChg>
        <pc:spChg chg="add mod">
          <ac:chgData name="R H" userId="7863155b6774aad0" providerId="LiveId" clId="{6FF6A584-945C-4A95-827C-B36B334488C8}" dt="2023-06-05T23:01:31.064" v="15170" actId="164"/>
          <ac:spMkLst>
            <pc:docMk/>
            <pc:sldMk cId="3828235193" sldId="293"/>
            <ac:spMk id="41" creationId="{3AE34AA8-F09C-24DC-372F-915299A74CC8}"/>
          </ac:spMkLst>
        </pc:spChg>
        <pc:spChg chg="add mod">
          <ac:chgData name="R H" userId="7863155b6774aad0" providerId="LiveId" clId="{6FF6A584-945C-4A95-827C-B36B334488C8}" dt="2023-06-05T23:01:31.064" v="15170" actId="164"/>
          <ac:spMkLst>
            <pc:docMk/>
            <pc:sldMk cId="3828235193" sldId="293"/>
            <ac:spMk id="42" creationId="{1B0F01E7-F546-8233-979D-5E473A204B90}"/>
          </ac:spMkLst>
        </pc:spChg>
        <pc:grpChg chg="del mod">
          <ac:chgData name="R H" userId="7863155b6774aad0" providerId="LiveId" clId="{6FF6A584-945C-4A95-827C-B36B334488C8}" dt="2023-06-05T22:58:17.436" v="15117" actId="165"/>
          <ac:grpSpMkLst>
            <pc:docMk/>
            <pc:sldMk cId="3828235193" sldId="293"/>
            <ac:grpSpMk id="7" creationId="{CEB04352-9558-F09D-08B3-D32763B0DDAA}"/>
          </ac:grpSpMkLst>
        </pc:grpChg>
        <pc:grpChg chg="del">
          <ac:chgData name="R H" userId="7863155b6774aad0" providerId="LiveId" clId="{6FF6A584-945C-4A95-827C-B36B334488C8}" dt="2023-06-05T22:11:39.222" v="13282" actId="478"/>
          <ac:grpSpMkLst>
            <pc:docMk/>
            <pc:sldMk cId="3828235193" sldId="293"/>
            <ac:grpSpMk id="24" creationId="{526216A8-9A21-98B5-336D-C78B1DEDA38D}"/>
          </ac:grpSpMkLst>
        </pc:grpChg>
        <pc:grpChg chg="add del mod">
          <ac:chgData name="R H" userId="7863155b6774aad0" providerId="LiveId" clId="{6FF6A584-945C-4A95-827C-B36B334488C8}" dt="2023-06-05T22:56:27.888" v="15094" actId="165"/>
          <ac:grpSpMkLst>
            <pc:docMk/>
            <pc:sldMk cId="3828235193" sldId="293"/>
            <ac:grpSpMk id="25" creationId="{73BFED41-2C33-4E41-6FDA-D0FF48DE6226}"/>
          </ac:grpSpMkLst>
        </pc:grpChg>
        <pc:grpChg chg="add mod">
          <ac:chgData name="R H" userId="7863155b6774aad0" providerId="LiveId" clId="{6FF6A584-945C-4A95-827C-B36B334488C8}" dt="2023-06-05T22:57:32.585" v="15109" actId="164"/>
          <ac:grpSpMkLst>
            <pc:docMk/>
            <pc:sldMk cId="3828235193" sldId="293"/>
            <ac:grpSpMk id="29" creationId="{09DD908B-D03B-F571-9081-D02C88F5B8AB}"/>
          </ac:grpSpMkLst>
        </pc:grpChg>
        <pc:grpChg chg="add mod ord">
          <ac:chgData name="R H" userId="7863155b6774aad0" providerId="LiveId" clId="{6FF6A584-945C-4A95-827C-B36B334488C8}" dt="2023-06-05T22:58:02.828" v="15116" actId="167"/>
          <ac:grpSpMkLst>
            <pc:docMk/>
            <pc:sldMk cId="3828235193" sldId="293"/>
            <ac:grpSpMk id="31" creationId="{06BD4BFA-217D-4135-7318-E1DA46397988}"/>
          </ac:grpSpMkLst>
        </pc:grpChg>
        <pc:grpChg chg="add mod ord">
          <ac:chgData name="R H" userId="7863155b6774aad0" providerId="LiveId" clId="{6FF6A584-945C-4A95-827C-B36B334488C8}" dt="2023-06-05T22:59:09.974" v="15130" actId="167"/>
          <ac:grpSpMkLst>
            <pc:docMk/>
            <pc:sldMk cId="3828235193" sldId="293"/>
            <ac:grpSpMk id="33" creationId="{C99B5B9A-6A82-D479-070E-484E0D537A21}"/>
          </ac:grpSpMkLst>
        </pc:grpChg>
        <pc:grpChg chg="add mod ord">
          <ac:chgData name="R H" userId="7863155b6774aad0" providerId="LiveId" clId="{6FF6A584-945C-4A95-827C-B36B334488C8}" dt="2023-06-05T23:00:32.103" v="15154" actId="167"/>
          <ac:grpSpMkLst>
            <pc:docMk/>
            <pc:sldMk cId="3828235193" sldId="293"/>
            <ac:grpSpMk id="39" creationId="{8ADF60B6-795F-BC33-5B32-AE229B0EA135}"/>
          </ac:grpSpMkLst>
        </pc:grpChg>
        <pc:grpChg chg="add mod ord">
          <ac:chgData name="R H" userId="7863155b6774aad0" providerId="LiveId" clId="{6FF6A584-945C-4A95-827C-B36B334488C8}" dt="2023-06-05T23:01:34.953" v="15171" actId="167"/>
          <ac:grpSpMkLst>
            <pc:docMk/>
            <pc:sldMk cId="3828235193" sldId="293"/>
            <ac:grpSpMk id="43" creationId="{B1F3DC19-92D3-14C6-3B31-CC6E6025668B}"/>
          </ac:grpSpMkLst>
        </pc:grpChg>
        <pc:picChg chg="del">
          <ac:chgData name="R H" userId="7863155b6774aad0" providerId="LiveId" clId="{6FF6A584-945C-4A95-827C-B36B334488C8}" dt="2023-06-05T22:10:58.779" v="13249" actId="478"/>
          <ac:picMkLst>
            <pc:docMk/>
            <pc:sldMk cId="3828235193" sldId="293"/>
            <ac:picMk id="6146" creationId="{C2DA96DD-BFEF-40C4-7E30-8CE178E38D1D}"/>
          </ac:picMkLst>
        </pc:picChg>
        <pc:picChg chg="add mod">
          <ac:chgData name="R H" userId="7863155b6774aad0" providerId="LiveId" clId="{6FF6A584-945C-4A95-827C-B36B334488C8}" dt="2023-06-05T22:56:00.119" v="15091" actId="14100"/>
          <ac:picMkLst>
            <pc:docMk/>
            <pc:sldMk cId="3828235193" sldId="293"/>
            <ac:picMk id="7170" creationId="{35569CE9-313C-6717-5225-F6D66CC71566}"/>
          </ac:picMkLst>
        </pc:picChg>
      </pc:sldChg>
      <pc:sldChg chg="addSp delSp modSp add mod delAnim modAnim modNotesTx">
        <pc:chgData name="R H" userId="7863155b6774aad0" providerId="LiveId" clId="{6FF6A584-945C-4A95-827C-B36B334488C8}" dt="2023-06-07T15:38:31.614" v="24376" actId="20577"/>
        <pc:sldMkLst>
          <pc:docMk/>
          <pc:sldMk cId="3853498568" sldId="294"/>
        </pc:sldMkLst>
        <pc:spChg chg="mod">
          <ac:chgData name="R H" userId="7863155b6774aad0" providerId="LiveId" clId="{6FF6A584-945C-4A95-827C-B36B334488C8}" dt="2023-06-05T23:47:25.751" v="18030" actId="14100"/>
          <ac:spMkLst>
            <pc:docMk/>
            <pc:sldMk cId="3853498568" sldId="294"/>
            <ac:spMk id="2" creationId="{960AB508-1656-CA87-F20D-BA3375FEB751}"/>
          </ac:spMkLst>
        </pc:spChg>
        <pc:spChg chg="add mod">
          <ac:chgData name="R H" userId="7863155b6774aad0" providerId="LiveId" clId="{6FF6A584-945C-4A95-827C-B36B334488C8}" dt="2023-06-05T23:18:31.162" v="16379" actId="164"/>
          <ac:spMkLst>
            <pc:docMk/>
            <pc:sldMk cId="3853498568" sldId="294"/>
            <ac:spMk id="3" creationId="{63C43710-0C83-E490-7FE8-975CB1315AC9}"/>
          </ac:spMkLst>
        </pc:spChg>
        <pc:spChg chg="mod ord">
          <ac:chgData name="R H" userId="7863155b6774aad0" providerId="LiveId" clId="{6FF6A584-945C-4A95-827C-B36B334488C8}" dt="2023-06-05T23:18:51.347" v="16384" actId="166"/>
          <ac:spMkLst>
            <pc:docMk/>
            <pc:sldMk cId="3853498568" sldId="294"/>
            <ac:spMk id="4" creationId="{82A02A46-799C-7EF3-2340-78D68F9CC7ED}"/>
          </ac:spMkLst>
        </pc:spChg>
        <pc:spChg chg="mod topLvl">
          <ac:chgData name="R H" userId="7863155b6774aad0" providerId="LiveId" clId="{6FF6A584-945C-4A95-827C-B36B334488C8}" dt="2023-06-05T23:18:31.162" v="16379" actId="164"/>
          <ac:spMkLst>
            <pc:docMk/>
            <pc:sldMk cId="3853498568" sldId="294"/>
            <ac:spMk id="5" creationId="{8A8EFE8C-4607-C884-D2F0-FC66FD04E108}"/>
          </ac:spMkLst>
        </pc:spChg>
        <pc:spChg chg="mod topLvl">
          <ac:chgData name="R H" userId="7863155b6774aad0" providerId="LiveId" clId="{6FF6A584-945C-4A95-827C-B36B334488C8}" dt="2023-06-05T23:18:31.162" v="16379" actId="164"/>
          <ac:spMkLst>
            <pc:docMk/>
            <pc:sldMk cId="3853498568" sldId="294"/>
            <ac:spMk id="6" creationId="{5CE8ADD8-EEB5-2134-8354-3BE91FBE0318}"/>
          </ac:spMkLst>
        </pc:spChg>
        <pc:spChg chg="add mod">
          <ac:chgData name="R H" userId="7863155b6774aad0" providerId="LiveId" clId="{6FF6A584-945C-4A95-827C-B36B334488C8}" dt="2023-06-05T23:18:31.162" v="16379" actId="164"/>
          <ac:spMkLst>
            <pc:docMk/>
            <pc:sldMk cId="3853498568" sldId="294"/>
            <ac:spMk id="7" creationId="{5946FEBB-3F19-38C3-381C-EA4B55C4532B}"/>
          </ac:spMkLst>
        </pc:spChg>
        <pc:spChg chg="add mod">
          <ac:chgData name="R H" userId="7863155b6774aad0" providerId="LiveId" clId="{6FF6A584-945C-4A95-827C-B36B334488C8}" dt="2023-06-05T23:18:31.162" v="16379" actId="164"/>
          <ac:spMkLst>
            <pc:docMk/>
            <pc:sldMk cId="3853498568" sldId="294"/>
            <ac:spMk id="8" creationId="{BFBD75B2-9F24-0BCC-F9DC-4E9B70863F74}"/>
          </ac:spMkLst>
        </pc:spChg>
        <pc:spChg chg="add mod">
          <ac:chgData name="R H" userId="7863155b6774aad0" providerId="LiveId" clId="{6FF6A584-945C-4A95-827C-B36B334488C8}" dt="2023-06-05T23:18:31.162" v="16379" actId="164"/>
          <ac:spMkLst>
            <pc:docMk/>
            <pc:sldMk cId="3853498568" sldId="294"/>
            <ac:spMk id="9" creationId="{2B6BD74A-F605-8BC4-3F1C-0A931AB92047}"/>
          </ac:spMkLst>
        </pc:spChg>
        <pc:spChg chg="add mod">
          <ac:chgData name="R H" userId="7863155b6774aad0" providerId="LiveId" clId="{6FF6A584-945C-4A95-827C-B36B334488C8}" dt="2023-06-05T23:18:31.162" v="16379" actId="164"/>
          <ac:spMkLst>
            <pc:docMk/>
            <pc:sldMk cId="3853498568" sldId="294"/>
            <ac:spMk id="10" creationId="{31F4DB56-1326-F3D1-049B-5F5293D79102}"/>
          </ac:spMkLst>
        </pc:spChg>
        <pc:spChg chg="add mod">
          <ac:chgData name="R H" userId="7863155b6774aad0" providerId="LiveId" clId="{6FF6A584-945C-4A95-827C-B36B334488C8}" dt="2023-06-05T23:18:31.162" v="16379" actId="164"/>
          <ac:spMkLst>
            <pc:docMk/>
            <pc:sldMk cId="3853498568" sldId="294"/>
            <ac:spMk id="11" creationId="{44C038BE-489F-C5D8-6B7B-E0120A140F77}"/>
          </ac:spMkLst>
        </pc:spChg>
        <pc:spChg chg="del">
          <ac:chgData name="R H" userId="7863155b6774aad0" providerId="LiveId" clId="{6FF6A584-945C-4A95-827C-B36B334488C8}" dt="2023-06-05T23:08:29.474" v="15469" actId="478"/>
          <ac:spMkLst>
            <pc:docMk/>
            <pc:sldMk cId="3853498568" sldId="294"/>
            <ac:spMk id="12" creationId="{5F05F357-7FA3-D58A-F48C-0590D7469AA9}"/>
          </ac:spMkLst>
        </pc:spChg>
        <pc:spChg chg="add mod">
          <ac:chgData name="R H" userId="7863155b6774aad0" providerId="LiveId" clId="{6FF6A584-945C-4A95-827C-B36B334488C8}" dt="2023-06-05T23:18:31.162" v="16379" actId="164"/>
          <ac:spMkLst>
            <pc:docMk/>
            <pc:sldMk cId="3853498568" sldId="294"/>
            <ac:spMk id="13" creationId="{AFDCD5AB-0A00-E850-1051-6646DC5A0ECE}"/>
          </ac:spMkLst>
        </pc:spChg>
        <pc:spChg chg="add mod">
          <ac:chgData name="R H" userId="7863155b6774aad0" providerId="LiveId" clId="{6FF6A584-945C-4A95-827C-B36B334488C8}" dt="2023-06-05T23:18:31.162" v="16379" actId="164"/>
          <ac:spMkLst>
            <pc:docMk/>
            <pc:sldMk cId="3853498568" sldId="294"/>
            <ac:spMk id="14" creationId="{98167337-F77B-B516-F3D1-0E2ED9D9E9F2}"/>
          </ac:spMkLst>
        </pc:spChg>
        <pc:spChg chg="add mod">
          <ac:chgData name="R H" userId="7863155b6774aad0" providerId="LiveId" clId="{6FF6A584-945C-4A95-827C-B36B334488C8}" dt="2023-06-05T23:18:31.162" v="16379" actId="164"/>
          <ac:spMkLst>
            <pc:docMk/>
            <pc:sldMk cId="3853498568" sldId="294"/>
            <ac:spMk id="15" creationId="{DC8C1B1A-EA73-E47A-71C4-2169A303A740}"/>
          </ac:spMkLst>
        </pc:spChg>
        <pc:spChg chg="add mod">
          <ac:chgData name="R H" userId="7863155b6774aad0" providerId="LiveId" clId="{6FF6A584-945C-4A95-827C-B36B334488C8}" dt="2023-06-05T23:18:31.162" v="16379" actId="164"/>
          <ac:spMkLst>
            <pc:docMk/>
            <pc:sldMk cId="3853498568" sldId="294"/>
            <ac:spMk id="16" creationId="{806FAFB7-33B2-FFF1-5235-826E7CC588B2}"/>
          </ac:spMkLst>
        </pc:spChg>
        <pc:spChg chg="add mod">
          <ac:chgData name="R H" userId="7863155b6774aad0" providerId="LiveId" clId="{6FF6A584-945C-4A95-827C-B36B334488C8}" dt="2023-06-05T23:18:31.162" v="16379" actId="164"/>
          <ac:spMkLst>
            <pc:docMk/>
            <pc:sldMk cId="3853498568" sldId="294"/>
            <ac:spMk id="17" creationId="{D153699D-B47C-D1DF-E903-BB236545FA55}"/>
          </ac:spMkLst>
        </pc:spChg>
        <pc:spChg chg="add mod">
          <ac:chgData name="R H" userId="7863155b6774aad0" providerId="LiveId" clId="{6FF6A584-945C-4A95-827C-B36B334488C8}" dt="2023-06-05T23:18:31.162" v="16379" actId="164"/>
          <ac:spMkLst>
            <pc:docMk/>
            <pc:sldMk cId="3853498568" sldId="294"/>
            <ac:spMk id="18" creationId="{4BBE45FD-ADEE-5F15-1C1F-23A92ECDC115}"/>
          </ac:spMkLst>
        </pc:spChg>
        <pc:spChg chg="add mod ord">
          <ac:chgData name="R H" userId="7863155b6774aad0" providerId="LiveId" clId="{6FF6A584-945C-4A95-827C-B36B334488C8}" dt="2023-06-05T23:19:49.102" v="16398" actId="164"/>
          <ac:spMkLst>
            <pc:docMk/>
            <pc:sldMk cId="3853498568" sldId="294"/>
            <ac:spMk id="20" creationId="{AEC1C4FB-F0A5-22B2-CB41-3EAD52EB4475}"/>
          </ac:spMkLst>
        </pc:spChg>
        <pc:spChg chg="add mod">
          <ac:chgData name="R H" userId="7863155b6774aad0" providerId="LiveId" clId="{6FF6A584-945C-4A95-827C-B36B334488C8}" dt="2023-06-05T23:19:49.102" v="16398" actId="164"/>
          <ac:spMkLst>
            <pc:docMk/>
            <pc:sldMk cId="3853498568" sldId="294"/>
            <ac:spMk id="21" creationId="{15FF634F-EBA9-AAE7-510C-8DD8ABDF702B}"/>
          </ac:spMkLst>
        </pc:spChg>
        <pc:spChg chg="add mod">
          <ac:chgData name="R H" userId="7863155b6774aad0" providerId="LiveId" clId="{6FF6A584-945C-4A95-827C-B36B334488C8}" dt="2023-06-05T23:19:49.102" v="16398" actId="164"/>
          <ac:spMkLst>
            <pc:docMk/>
            <pc:sldMk cId="3853498568" sldId="294"/>
            <ac:spMk id="22" creationId="{2D6799E3-8481-5D7B-A167-1E90D56C4538}"/>
          </ac:spMkLst>
        </pc:spChg>
        <pc:spChg chg="add mod">
          <ac:chgData name="R H" userId="7863155b6774aad0" providerId="LiveId" clId="{6FF6A584-945C-4A95-827C-B36B334488C8}" dt="2023-06-05T23:19:49.102" v="16398" actId="164"/>
          <ac:spMkLst>
            <pc:docMk/>
            <pc:sldMk cId="3853498568" sldId="294"/>
            <ac:spMk id="23" creationId="{C1CE314A-76C5-F3B5-8D86-E2413CBDEBAD}"/>
          </ac:spMkLst>
        </pc:spChg>
        <pc:spChg chg="mod topLvl">
          <ac:chgData name="R H" userId="7863155b6774aad0" providerId="LiveId" clId="{6FF6A584-945C-4A95-827C-B36B334488C8}" dt="2023-06-05T23:18:31.162" v="16379" actId="164"/>
          <ac:spMkLst>
            <pc:docMk/>
            <pc:sldMk cId="3853498568" sldId="294"/>
            <ac:spMk id="32" creationId="{8133AA91-CDC9-A11D-FDE6-13AF6023A80D}"/>
          </ac:spMkLst>
        </pc:spChg>
        <pc:grpChg chg="add mod">
          <ac:chgData name="R H" userId="7863155b6774aad0" providerId="LiveId" clId="{6FF6A584-945C-4A95-827C-B36B334488C8}" dt="2023-06-05T23:18:31.162" v="16379" actId="164"/>
          <ac:grpSpMkLst>
            <pc:docMk/>
            <pc:sldMk cId="3853498568" sldId="294"/>
            <ac:grpSpMk id="19" creationId="{3DB5EAC2-E1E4-7439-9EA4-04447E6D850B}"/>
          </ac:grpSpMkLst>
        </pc:grpChg>
        <pc:grpChg chg="add mod ord">
          <ac:chgData name="R H" userId="7863155b6774aad0" providerId="LiveId" clId="{6FF6A584-945C-4A95-827C-B36B334488C8}" dt="2023-06-05T23:20:00.594" v="16401" actId="167"/>
          <ac:grpSpMkLst>
            <pc:docMk/>
            <pc:sldMk cId="3853498568" sldId="294"/>
            <ac:grpSpMk id="24" creationId="{4361DA5A-E84C-D446-1C9C-4E25434072D5}"/>
          </ac:grpSpMkLst>
        </pc:grpChg>
        <pc:grpChg chg="del">
          <ac:chgData name="R H" userId="7863155b6774aad0" providerId="LiveId" clId="{6FF6A584-945C-4A95-827C-B36B334488C8}" dt="2023-06-05T23:08:31.794" v="15470" actId="478"/>
          <ac:grpSpMkLst>
            <pc:docMk/>
            <pc:sldMk cId="3853498568" sldId="294"/>
            <ac:grpSpMk id="31" creationId="{06BD4BFA-217D-4135-7318-E1DA46397988}"/>
          </ac:grpSpMkLst>
        </pc:grpChg>
        <pc:grpChg chg="del mod">
          <ac:chgData name="R H" userId="7863155b6774aad0" providerId="LiveId" clId="{6FF6A584-945C-4A95-827C-B36B334488C8}" dt="2023-06-05T23:15:56.164" v="16334" actId="165"/>
          <ac:grpSpMkLst>
            <pc:docMk/>
            <pc:sldMk cId="3853498568" sldId="294"/>
            <ac:grpSpMk id="33" creationId="{C99B5B9A-6A82-D479-070E-484E0D537A21}"/>
          </ac:grpSpMkLst>
        </pc:grpChg>
        <pc:grpChg chg="del">
          <ac:chgData name="R H" userId="7863155b6774aad0" providerId="LiveId" clId="{6FF6A584-945C-4A95-827C-B36B334488C8}" dt="2023-06-05T23:08:45.211" v="15473" actId="478"/>
          <ac:grpSpMkLst>
            <pc:docMk/>
            <pc:sldMk cId="3853498568" sldId="294"/>
            <ac:grpSpMk id="39" creationId="{8ADF60B6-795F-BC33-5B32-AE229B0EA135}"/>
          </ac:grpSpMkLst>
        </pc:grpChg>
        <pc:grpChg chg="del">
          <ac:chgData name="R H" userId="7863155b6774aad0" providerId="LiveId" clId="{6FF6A584-945C-4A95-827C-B36B334488C8}" dt="2023-06-05T23:08:46.816" v="15474" actId="478"/>
          <ac:grpSpMkLst>
            <pc:docMk/>
            <pc:sldMk cId="3853498568" sldId="294"/>
            <ac:grpSpMk id="43" creationId="{B1F3DC19-92D3-14C6-3B31-CC6E6025668B}"/>
          </ac:grpSpMkLst>
        </pc:grpChg>
        <pc:picChg chg="del">
          <ac:chgData name="R H" userId="7863155b6774aad0" providerId="LiveId" clId="{6FF6A584-945C-4A95-827C-B36B334488C8}" dt="2023-06-05T23:08:33.033" v="15471" actId="478"/>
          <ac:picMkLst>
            <pc:docMk/>
            <pc:sldMk cId="3853498568" sldId="294"/>
            <ac:picMk id="7170" creationId="{35569CE9-313C-6717-5225-F6D66CC71566}"/>
          </ac:picMkLst>
        </pc:picChg>
        <pc:picChg chg="add mod">
          <ac:chgData name="R H" userId="7863155b6774aad0" providerId="LiveId" clId="{6FF6A584-945C-4A95-827C-B36B334488C8}" dt="2023-06-05T23:49:04.278" v="18038" actId="14100"/>
          <ac:picMkLst>
            <pc:docMk/>
            <pc:sldMk cId="3853498568" sldId="294"/>
            <ac:picMk id="8194" creationId="{2CE8EA36-F039-B21D-E5BE-870DF6A6F38D}"/>
          </ac:picMkLst>
        </pc:picChg>
      </pc:sldChg>
      <pc:sldChg chg="add del">
        <pc:chgData name="R H" userId="7863155b6774aad0" providerId="LiveId" clId="{6FF6A584-945C-4A95-827C-B36B334488C8}" dt="2023-06-06T15:02:41.726" v="19654" actId="2890"/>
        <pc:sldMkLst>
          <pc:docMk/>
          <pc:sldMk cId="786284484" sldId="295"/>
        </pc:sldMkLst>
      </pc:sldChg>
      <pc:sldChg chg="add modAnim modNotesTx">
        <pc:chgData name="R H" userId="7863155b6774aad0" providerId="LiveId" clId="{6FF6A584-945C-4A95-827C-B36B334488C8}" dt="2023-06-07T22:30:44.457" v="24762" actId="20577"/>
        <pc:sldMkLst>
          <pc:docMk/>
          <pc:sldMk cId="3647430892" sldId="295"/>
        </pc:sldMkLst>
      </pc:sldChg>
    </pc:docChg>
  </pc:docChgLst>
  <pc:docChgLst>
    <pc:chgData name="R H" userId="7863155b6774aad0" providerId="LiveId" clId="{DC914818-F05E-4FE0-BC46-861DB5AD4281}"/>
    <pc:docChg chg="undo custSel addSld delSld modSld">
      <pc:chgData name="R H" userId="7863155b6774aad0" providerId="LiveId" clId="{DC914818-F05E-4FE0-BC46-861DB5AD4281}" dt="2023-05-24T22:26:40.604" v="28470" actId="20577"/>
      <pc:docMkLst>
        <pc:docMk/>
      </pc:docMkLst>
      <pc:sldChg chg="modNotesTx">
        <pc:chgData name="R H" userId="7863155b6774aad0" providerId="LiveId" clId="{DC914818-F05E-4FE0-BC46-861DB5AD4281}" dt="2023-05-24T21:58:15.450" v="27395" actId="20577"/>
        <pc:sldMkLst>
          <pc:docMk/>
          <pc:sldMk cId="3936153759" sldId="256"/>
        </pc:sldMkLst>
      </pc:sldChg>
      <pc:sldChg chg="addSp delSp modSp mod delAnim modAnim modNotesTx">
        <pc:chgData name="R H" userId="7863155b6774aad0" providerId="LiveId" clId="{DC914818-F05E-4FE0-BC46-861DB5AD4281}" dt="2023-05-24T21:59:37.805" v="27487" actId="20577"/>
        <pc:sldMkLst>
          <pc:docMk/>
          <pc:sldMk cId="717995868" sldId="257"/>
        </pc:sldMkLst>
        <pc:spChg chg="mod">
          <ac:chgData name="R H" userId="7863155b6774aad0" providerId="LiveId" clId="{DC914818-F05E-4FE0-BC46-861DB5AD4281}" dt="2023-05-21T13:40:19.218" v="5137" actId="20577"/>
          <ac:spMkLst>
            <pc:docMk/>
            <pc:sldMk cId="717995868" sldId="257"/>
            <ac:spMk id="2" creationId="{960AB508-1656-CA87-F20D-BA3375FEB751}"/>
          </ac:spMkLst>
        </pc:spChg>
        <pc:spChg chg="mod ord">
          <ac:chgData name="R H" userId="7863155b6774aad0" providerId="LiveId" clId="{DC914818-F05E-4FE0-BC46-861DB5AD4281}" dt="2023-05-23T15:51:13.050" v="15484" actId="166"/>
          <ac:spMkLst>
            <pc:docMk/>
            <pc:sldMk cId="717995868" sldId="257"/>
            <ac:spMk id="4" creationId="{82A02A46-799C-7EF3-2340-78D68F9CC7ED}"/>
          </ac:spMkLst>
        </pc:spChg>
        <pc:spChg chg="mod topLvl">
          <ac:chgData name="R H" userId="7863155b6774aad0" providerId="LiveId" clId="{DC914818-F05E-4FE0-BC46-861DB5AD4281}" dt="2023-05-23T15:32:06.112" v="15035" actId="14100"/>
          <ac:spMkLst>
            <pc:docMk/>
            <pc:sldMk cId="717995868" sldId="257"/>
            <ac:spMk id="5" creationId="{2E099DB4-45A7-E590-7E1A-514EB0F36A58}"/>
          </ac:spMkLst>
        </pc:spChg>
        <pc:spChg chg="mod topLvl">
          <ac:chgData name="R H" userId="7863155b6774aad0" providerId="LiveId" clId="{DC914818-F05E-4FE0-BC46-861DB5AD4281}" dt="2023-05-23T15:32:42.085" v="15042" actId="14100"/>
          <ac:spMkLst>
            <pc:docMk/>
            <pc:sldMk cId="717995868" sldId="257"/>
            <ac:spMk id="6" creationId="{5CE8ADD8-EEB5-2134-8354-3BE91FBE0318}"/>
          </ac:spMkLst>
        </pc:spChg>
        <pc:spChg chg="mod topLvl">
          <ac:chgData name="R H" userId="7863155b6774aad0" providerId="LiveId" clId="{DC914818-F05E-4FE0-BC46-861DB5AD4281}" dt="2023-05-23T15:32:17.577" v="15038" actId="14100"/>
          <ac:spMkLst>
            <pc:docMk/>
            <pc:sldMk cId="717995868" sldId="257"/>
            <ac:spMk id="7" creationId="{9FC6F165-61F5-7C62-5C59-F7B9B74932D7}"/>
          </ac:spMkLst>
        </pc:spChg>
        <pc:spChg chg="add mod ord">
          <ac:chgData name="R H" userId="7863155b6774aad0" providerId="LiveId" clId="{DC914818-F05E-4FE0-BC46-861DB5AD4281}" dt="2023-05-23T16:00:41.636" v="16272" actId="115"/>
          <ac:spMkLst>
            <pc:docMk/>
            <pc:sldMk cId="717995868" sldId="257"/>
            <ac:spMk id="12" creationId="{EA189939-4A07-FEA4-ED6B-5CB764AE401F}"/>
          </ac:spMkLst>
        </pc:spChg>
        <pc:spChg chg="add mod">
          <ac:chgData name="R H" userId="7863155b6774aad0" providerId="LiveId" clId="{DC914818-F05E-4FE0-BC46-861DB5AD4281}" dt="2023-05-23T15:58:52.256" v="16257" actId="14100"/>
          <ac:spMkLst>
            <pc:docMk/>
            <pc:sldMk cId="717995868" sldId="257"/>
            <ac:spMk id="17" creationId="{AB594084-3C7D-D99E-42B3-2DB6295CD141}"/>
          </ac:spMkLst>
        </pc:spChg>
        <pc:spChg chg="add mod">
          <ac:chgData name="R H" userId="7863155b6774aad0" providerId="LiveId" clId="{DC914818-F05E-4FE0-BC46-861DB5AD4281}" dt="2023-05-23T15:59:08.349" v="16260" actId="14100"/>
          <ac:spMkLst>
            <pc:docMk/>
            <pc:sldMk cId="717995868" sldId="257"/>
            <ac:spMk id="18" creationId="{18DADB55-A789-6FA6-9456-3F871E81A52D}"/>
          </ac:spMkLst>
        </pc:spChg>
        <pc:spChg chg="add del mod topLvl">
          <ac:chgData name="R H" userId="7863155b6774aad0" providerId="LiveId" clId="{DC914818-F05E-4FE0-BC46-861DB5AD4281}" dt="2023-05-23T15:59:46.396" v="16262" actId="478"/>
          <ac:spMkLst>
            <pc:docMk/>
            <pc:sldMk cId="717995868" sldId="257"/>
            <ac:spMk id="19" creationId="{0F849267-1F8D-82F5-D6A8-172D799C6999}"/>
          </ac:spMkLst>
        </pc:spChg>
        <pc:spChg chg="add del mod topLvl">
          <ac:chgData name="R H" userId="7863155b6774aad0" providerId="LiveId" clId="{DC914818-F05E-4FE0-BC46-861DB5AD4281}" dt="2023-05-23T16:00:07.487" v="16268" actId="478"/>
          <ac:spMkLst>
            <pc:docMk/>
            <pc:sldMk cId="717995868" sldId="257"/>
            <ac:spMk id="20" creationId="{BFC4011C-B1B0-3139-9093-BA47E43E2F33}"/>
          </ac:spMkLst>
        </pc:spChg>
        <pc:spChg chg="add del mod">
          <ac:chgData name="R H" userId="7863155b6774aad0" providerId="LiveId" clId="{DC914818-F05E-4FE0-BC46-861DB5AD4281}" dt="2023-05-23T16:00:43.498" v="16273" actId="478"/>
          <ac:spMkLst>
            <pc:docMk/>
            <pc:sldMk cId="717995868" sldId="257"/>
            <ac:spMk id="21" creationId="{139DC43A-0DA3-D22D-4782-9B8CA08C03A6}"/>
          </ac:spMkLst>
        </pc:spChg>
        <pc:spChg chg="add mod ord">
          <ac:chgData name="R H" userId="7863155b6774aad0" providerId="LiveId" clId="{DC914818-F05E-4FE0-BC46-861DB5AD4281}" dt="2023-05-24T13:39:36.583" v="19882" actId="14100"/>
          <ac:spMkLst>
            <pc:docMk/>
            <pc:sldMk cId="717995868" sldId="257"/>
            <ac:spMk id="24" creationId="{95B69916-EB7E-CE0B-680D-D5038F0BD081}"/>
          </ac:spMkLst>
        </pc:spChg>
        <pc:spChg chg="add mod">
          <ac:chgData name="R H" userId="7863155b6774aad0" providerId="LiveId" clId="{DC914818-F05E-4FE0-BC46-861DB5AD4281}" dt="2023-05-23T15:30:04.926" v="15017" actId="20577"/>
          <ac:spMkLst>
            <pc:docMk/>
            <pc:sldMk cId="717995868" sldId="257"/>
            <ac:spMk id="26" creationId="{66A99D56-CCF5-43DD-3791-9D20AA7125C1}"/>
          </ac:spMkLst>
        </pc:spChg>
        <pc:spChg chg="add mod">
          <ac:chgData name="R H" userId="7863155b6774aad0" providerId="LiveId" clId="{DC914818-F05E-4FE0-BC46-861DB5AD4281}" dt="2023-05-23T16:09:06.639" v="16512" actId="14100"/>
          <ac:spMkLst>
            <pc:docMk/>
            <pc:sldMk cId="717995868" sldId="257"/>
            <ac:spMk id="27" creationId="{819031DB-DB44-37E8-0692-40A92F27F9CD}"/>
          </ac:spMkLst>
        </pc:spChg>
        <pc:grpChg chg="add mod">
          <ac:chgData name="R H" userId="7863155b6774aad0" providerId="LiveId" clId="{DC914818-F05E-4FE0-BC46-861DB5AD4281}" dt="2023-05-23T15:30:27.507" v="15018" actId="1076"/>
          <ac:grpSpMkLst>
            <pc:docMk/>
            <pc:sldMk cId="717995868" sldId="257"/>
            <ac:grpSpMk id="9" creationId="{78CEEFEA-110D-209D-031E-3A55402CA942}"/>
          </ac:grpSpMkLst>
        </pc:grpChg>
        <pc:grpChg chg="del mod">
          <ac:chgData name="R H" userId="7863155b6774aad0" providerId="LiveId" clId="{DC914818-F05E-4FE0-BC46-861DB5AD4281}" dt="2023-05-19T00:58:11.271" v="3132" actId="165"/>
          <ac:grpSpMkLst>
            <pc:docMk/>
            <pc:sldMk cId="717995868" sldId="257"/>
            <ac:grpSpMk id="13" creationId="{F5AB3E3E-94C5-0C13-5985-4EB05499317A}"/>
          </ac:grpSpMkLst>
        </pc:grpChg>
        <pc:grpChg chg="del">
          <ac:chgData name="R H" userId="7863155b6774aad0" providerId="LiveId" clId="{DC914818-F05E-4FE0-BC46-861DB5AD4281}" dt="2023-05-18T14:35:43.609" v="369" actId="478"/>
          <ac:grpSpMkLst>
            <pc:docMk/>
            <pc:sldMk cId="717995868" sldId="257"/>
            <ac:grpSpMk id="16" creationId="{FB8FC367-47E0-DD49-C53B-4B8B7985E171}"/>
          </ac:grpSpMkLst>
        </pc:grpChg>
        <pc:grpChg chg="add del mod">
          <ac:chgData name="R H" userId="7863155b6774aad0" providerId="LiveId" clId="{DC914818-F05E-4FE0-BC46-861DB5AD4281}" dt="2023-05-23T15:59:43.989" v="16261" actId="165"/>
          <ac:grpSpMkLst>
            <pc:docMk/>
            <pc:sldMk cId="717995868" sldId="257"/>
            <ac:grpSpMk id="22" creationId="{99AC6290-EDE5-43DB-B376-D1D30C059ED4}"/>
          </ac:grpSpMkLst>
        </pc:grpChg>
        <pc:grpChg chg="add del mod">
          <ac:chgData name="R H" userId="7863155b6774aad0" providerId="LiveId" clId="{DC914818-F05E-4FE0-BC46-861DB5AD4281}" dt="2023-05-23T16:00:09.031" v="16269" actId="478"/>
          <ac:grpSpMkLst>
            <pc:docMk/>
            <pc:sldMk cId="717995868" sldId="257"/>
            <ac:grpSpMk id="23" creationId="{222AC993-43A2-5846-0EDB-358D8C8046E8}"/>
          </ac:grpSpMkLst>
        </pc:grpChg>
        <pc:picChg chg="del">
          <ac:chgData name="R H" userId="7863155b6774aad0" providerId="LiveId" clId="{DC914818-F05E-4FE0-BC46-861DB5AD4281}" dt="2023-05-18T14:35:36.874" v="367" actId="478"/>
          <ac:picMkLst>
            <pc:docMk/>
            <pc:sldMk cId="717995868" sldId="257"/>
            <ac:picMk id="8" creationId="{2B0B7342-EF7D-5358-58C8-CEE99B3EE7F9}"/>
          </ac:picMkLst>
        </pc:picChg>
        <pc:picChg chg="add mod">
          <ac:chgData name="R H" userId="7863155b6774aad0" providerId="LiveId" clId="{DC914818-F05E-4FE0-BC46-861DB5AD4281}" dt="2023-05-23T15:56:57.201" v="16238" actId="14100"/>
          <ac:picMkLst>
            <pc:docMk/>
            <pc:sldMk cId="717995868" sldId="257"/>
            <ac:picMk id="10" creationId="{56229181-2AEB-8F14-03B9-E86AC141A540}"/>
          </ac:picMkLst>
        </pc:picChg>
        <pc:picChg chg="del">
          <ac:chgData name="R H" userId="7863155b6774aad0" providerId="LiveId" clId="{DC914818-F05E-4FE0-BC46-861DB5AD4281}" dt="2023-05-18T14:35:36.874" v="367" actId="478"/>
          <ac:picMkLst>
            <pc:docMk/>
            <pc:sldMk cId="717995868" sldId="257"/>
            <ac:picMk id="1026" creationId="{007D6DDE-DB25-316F-C987-7FC90309DBCE}"/>
          </ac:picMkLst>
        </pc:picChg>
      </pc:sldChg>
      <pc:sldChg chg="add del">
        <pc:chgData name="R H" userId="7863155b6774aad0" providerId="LiveId" clId="{DC914818-F05E-4FE0-BC46-861DB5AD4281}" dt="2023-05-18T14:35:26.861" v="358" actId="47"/>
        <pc:sldMkLst>
          <pc:docMk/>
          <pc:sldMk cId="1087759167" sldId="258"/>
        </pc:sldMkLst>
      </pc:sldChg>
      <pc:sldChg chg="addSp delSp modSp add mod modAnim modNotesTx">
        <pc:chgData name="R H" userId="7863155b6774aad0" providerId="LiveId" clId="{DC914818-F05E-4FE0-BC46-861DB5AD4281}" dt="2023-05-24T22:00:44.833" v="27492" actId="20577"/>
        <pc:sldMkLst>
          <pc:docMk/>
          <pc:sldMk cId="4156066884" sldId="258"/>
        </pc:sldMkLst>
        <pc:spChg chg="mod">
          <ac:chgData name="R H" userId="7863155b6774aad0" providerId="LiveId" clId="{DC914818-F05E-4FE0-BC46-861DB5AD4281}" dt="2023-05-21T13:40:23.603" v="5143" actId="20577"/>
          <ac:spMkLst>
            <pc:docMk/>
            <pc:sldMk cId="4156066884" sldId="258"/>
            <ac:spMk id="2" creationId="{960AB508-1656-CA87-F20D-BA3375FEB751}"/>
          </ac:spMkLst>
        </pc:spChg>
        <pc:spChg chg="add mod">
          <ac:chgData name="R H" userId="7863155b6774aad0" providerId="LiveId" clId="{DC914818-F05E-4FE0-BC46-861DB5AD4281}" dt="2023-05-19T01:18:34.269" v="3467" actId="164"/>
          <ac:spMkLst>
            <pc:docMk/>
            <pc:sldMk cId="4156066884" sldId="258"/>
            <ac:spMk id="3" creationId="{92A3F89A-0633-4206-BCAA-4B01D0728A26}"/>
          </ac:spMkLst>
        </pc:spChg>
        <pc:spChg chg="mod ord">
          <ac:chgData name="R H" userId="7863155b6774aad0" providerId="LiveId" clId="{DC914818-F05E-4FE0-BC46-861DB5AD4281}" dt="2023-05-19T01:18:51.505" v="3470" actId="166"/>
          <ac:spMkLst>
            <pc:docMk/>
            <pc:sldMk cId="4156066884" sldId="258"/>
            <ac:spMk id="4" creationId="{82A02A46-799C-7EF3-2340-78D68F9CC7ED}"/>
          </ac:spMkLst>
        </pc:spChg>
        <pc:spChg chg="mod topLvl">
          <ac:chgData name="R H" userId="7863155b6774aad0" providerId="LiveId" clId="{DC914818-F05E-4FE0-BC46-861DB5AD4281}" dt="2023-05-19T01:17:05.668" v="3449" actId="14100"/>
          <ac:spMkLst>
            <pc:docMk/>
            <pc:sldMk cId="4156066884" sldId="258"/>
            <ac:spMk id="5" creationId="{2E099DB4-45A7-E590-7E1A-514EB0F36A58}"/>
          </ac:spMkLst>
        </pc:spChg>
        <pc:spChg chg="mod topLvl">
          <ac:chgData name="R H" userId="7863155b6774aad0" providerId="LiveId" clId="{DC914818-F05E-4FE0-BC46-861DB5AD4281}" dt="2023-05-19T01:18:34.269" v="3467" actId="164"/>
          <ac:spMkLst>
            <pc:docMk/>
            <pc:sldMk cId="4156066884" sldId="258"/>
            <ac:spMk id="6" creationId="{5CE8ADD8-EEB5-2134-8354-3BE91FBE0318}"/>
          </ac:spMkLst>
        </pc:spChg>
        <pc:spChg chg="mod topLvl">
          <ac:chgData name="R H" userId="7863155b6774aad0" providerId="LiveId" clId="{DC914818-F05E-4FE0-BC46-861DB5AD4281}" dt="2023-05-19T01:18:34.269" v="3467" actId="164"/>
          <ac:spMkLst>
            <pc:docMk/>
            <pc:sldMk cId="4156066884" sldId="258"/>
            <ac:spMk id="7" creationId="{9FC6F165-61F5-7C62-5C59-F7B9B74932D7}"/>
          </ac:spMkLst>
        </pc:spChg>
        <pc:spChg chg="add mod">
          <ac:chgData name="R H" userId="7863155b6774aad0" providerId="LiveId" clId="{DC914818-F05E-4FE0-BC46-861DB5AD4281}" dt="2023-05-19T01:18:34.269" v="3467" actId="164"/>
          <ac:spMkLst>
            <pc:docMk/>
            <pc:sldMk cId="4156066884" sldId="258"/>
            <ac:spMk id="8" creationId="{8154EE3D-94A0-A853-24F8-02391D8B0231}"/>
          </ac:spMkLst>
        </pc:spChg>
        <pc:spChg chg="add mod">
          <ac:chgData name="R H" userId="7863155b6774aad0" providerId="LiveId" clId="{DC914818-F05E-4FE0-BC46-861DB5AD4281}" dt="2023-05-19T01:18:34.269" v="3467" actId="164"/>
          <ac:spMkLst>
            <pc:docMk/>
            <pc:sldMk cId="4156066884" sldId="258"/>
            <ac:spMk id="9" creationId="{DCC61CA1-22B2-A815-ECDF-DADA628E24B7}"/>
          </ac:spMkLst>
        </pc:spChg>
        <pc:spChg chg="add mod">
          <ac:chgData name="R H" userId="7863155b6774aad0" providerId="LiveId" clId="{DC914818-F05E-4FE0-BC46-861DB5AD4281}" dt="2023-05-22T15:03:30.968" v="5842" actId="20577"/>
          <ac:spMkLst>
            <pc:docMk/>
            <pc:sldMk cId="4156066884" sldId="258"/>
            <ac:spMk id="12" creationId="{40AFE1A7-D003-E7E3-008A-33A6167F0042}"/>
          </ac:spMkLst>
        </pc:spChg>
        <pc:grpChg chg="add mod">
          <ac:chgData name="R H" userId="7863155b6774aad0" providerId="LiveId" clId="{DC914818-F05E-4FE0-BC46-861DB5AD4281}" dt="2023-05-19T01:18:34.269" v="3467" actId="164"/>
          <ac:grpSpMkLst>
            <pc:docMk/>
            <pc:sldMk cId="4156066884" sldId="258"/>
            <ac:grpSpMk id="10" creationId="{7BF87F13-35AE-79A2-5152-577E25A1FBE5}"/>
          </ac:grpSpMkLst>
        </pc:grpChg>
        <pc:grpChg chg="del mod">
          <ac:chgData name="R H" userId="7863155b6774aad0" providerId="LiveId" clId="{DC914818-F05E-4FE0-BC46-861DB5AD4281}" dt="2023-05-19T01:10:24.050" v="3357" actId="165"/>
          <ac:grpSpMkLst>
            <pc:docMk/>
            <pc:sldMk cId="4156066884" sldId="258"/>
            <ac:grpSpMk id="13" creationId="{F5AB3E3E-94C5-0C13-5985-4EB05499317A}"/>
          </ac:grpSpMkLst>
        </pc:grpChg>
        <pc:picChg chg="add del mod">
          <ac:chgData name="R H" userId="7863155b6774aad0" providerId="LiveId" clId="{DC914818-F05E-4FE0-BC46-861DB5AD4281}" dt="2023-05-23T16:18:51.478" v="16645" actId="478"/>
          <ac:picMkLst>
            <pc:docMk/>
            <pc:sldMk cId="4156066884" sldId="258"/>
            <ac:picMk id="2050" creationId="{DF8EF256-AA41-ED41-2D22-B7870354D309}"/>
          </ac:picMkLst>
        </pc:picChg>
        <pc:picChg chg="add mod">
          <ac:chgData name="R H" userId="7863155b6774aad0" providerId="LiveId" clId="{DC914818-F05E-4FE0-BC46-861DB5AD4281}" dt="2023-05-23T16:19:22.848" v="16657" actId="14100"/>
          <ac:picMkLst>
            <pc:docMk/>
            <pc:sldMk cId="4156066884" sldId="258"/>
            <ac:picMk id="2052" creationId="{1DC5E682-BFC5-28E0-FE49-1EBAC2062FE6}"/>
          </ac:picMkLst>
        </pc:picChg>
      </pc:sldChg>
      <pc:sldChg chg="addSp delSp modSp add mod modAnim modNotesTx">
        <pc:chgData name="R H" userId="7863155b6774aad0" providerId="LiveId" clId="{DC914818-F05E-4FE0-BC46-861DB5AD4281}" dt="2023-05-24T22:02:31.197" v="27505" actId="20577"/>
        <pc:sldMkLst>
          <pc:docMk/>
          <pc:sldMk cId="2612449417" sldId="259"/>
        </pc:sldMkLst>
        <pc:spChg chg="mod">
          <ac:chgData name="R H" userId="7863155b6774aad0" providerId="LiveId" clId="{DC914818-F05E-4FE0-BC46-861DB5AD4281}" dt="2023-05-21T13:40:28.184" v="5149" actId="20577"/>
          <ac:spMkLst>
            <pc:docMk/>
            <pc:sldMk cId="2612449417" sldId="259"/>
            <ac:spMk id="2" creationId="{960AB508-1656-CA87-F20D-BA3375FEB751}"/>
          </ac:spMkLst>
        </pc:spChg>
        <pc:spChg chg="mod ord">
          <ac:chgData name="R H" userId="7863155b6774aad0" providerId="LiveId" clId="{DC914818-F05E-4FE0-BC46-861DB5AD4281}" dt="2023-05-19T02:15:31.129" v="4950" actId="166"/>
          <ac:spMkLst>
            <pc:docMk/>
            <pc:sldMk cId="2612449417" sldId="259"/>
            <ac:spMk id="4" creationId="{82A02A46-799C-7EF3-2340-78D68F9CC7ED}"/>
          </ac:spMkLst>
        </pc:spChg>
        <pc:spChg chg="mod topLvl">
          <ac:chgData name="R H" userId="7863155b6774aad0" providerId="LiveId" clId="{DC914818-F05E-4FE0-BC46-861DB5AD4281}" dt="2023-05-19T02:14:38.279" v="4937" actId="164"/>
          <ac:spMkLst>
            <pc:docMk/>
            <pc:sldMk cId="2612449417" sldId="259"/>
            <ac:spMk id="5" creationId="{2E099DB4-45A7-E590-7E1A-514EB0F36A58}"/>
          </ac:spMkLst>
        </pc:spChg>
        <pc:spChg chg="mod topLvl">
          <ac:chgData name="R H" userId="7863155b6774aad0" providerId="LiveId" clId="{DC914818-F05E-4FE0-BC46-861DB5AD4281}" dt="2023-05-19T02:15:20.978" v="4947" actId="164"/>
          <ac:spMkLst>
            <pc:docMk/>
            <pc:sldMk cId="2612449417" sldId="259"/>
            <ac:spMk id="6" creationId="{5CE8ADD8-EEB5-2134-8354-3BE91FBE0318}"/>
          </ac:spMkLst>
        </pc:spChg>
        <pc:spChg chg="mod topLvl">
          <ac:chgData name="R H" userId="7863155b6774aad0" providerId="LiveId" clId="{DC914818-F05E-4FE0-BC46-861DB5AD4281}" dt="2023-05-19T02:14:38.279" v="4937" actId="164"/>
          <ac:spMkLst>
            <pc:docMk/>
            <pc:sldMk cId="2612449417" sldId="259"/>
            <ac:spMk id="7" creationId="{9FC6F165-61F5-7C62-5C59-F7B9B74932D7}"/>
          </ac:spMkLst>
        </pc:spChg>
        <pc:spChg chg="add mod">
          <ac:chgData name="R H" userId="7863155b6774aad0" providerId="LiveId" clId="{DC914818-F05E-4FE0-BC46-861DB5AD4281}" dt="2023-05-19T02:15:20.978" v="4947" actId="164"/>
          <ac:spMkLst>
            <pc:docMk/>
            <pc:sldMk cId="2612449417" sldId="259"/>
            <ac:spMk id="8" creationId="{33BD9053-5CDC-EDBE-C453-96247AEAA639}"/>
          </ac:spMkLst>
        </pc:spChg>
        <pc:grpChg chg="add mod">
          <ac:chgData name="R H" userId="7863155b6774aad0" providerId="LiveId" clId="{DC914818-F05E-4FE0-BC46-861DB5AD4281}" dt="2023-05-19T02:14:38.279" v="4937" actId="164"/>
          <ac:grpSpMkLst>
            <pc:docMk/>
            <pc:sldMk cId="2612449417" sldId="259"/>
            <ac:grpSpMk id="3" creationId="{3F08F566-AE72-2A8B-1432-3D34A9CC47A2}"/>
          </ac:grpSpMkLst>
        </pc:grpChg>
        <pc:grpChg chg="add mod">
          <ac:chgData name="R H" userId="7863155b6774aad0" providerId="LiveId" clId="{DC914818-F05E-4FE0-BC46-861DB5AD4281}" dt="2023-05-19T02:15:20.978" v="4947" actId="164"/>
          <ac:grpSpMkLst>
            <pc:docMk/>
            <pc:sldMk cId="2612449417" sldId="259"/>
            <ac:grpSpMk id="9" creationId="{FDB9F926-09A9-F856-EACA-210044001BD9}"/>
          </ac:grpSpMkLst>
        </pc:grpChg>
        <pc:grpChg chg="del mod">
          <ac:chgData name="R H" userId="7863155b6774aad0" providerId="LiveId" clId="{DC914818-F05E-4FE0-BC46-861DB5AD4281}" dt="2023-05-19T02:14:14.396" v="4931" actId="165"/>
          <ac:grpSpMkLst>
            <pc:docMk/>
            <pc:sldMk cId="2612449417" sldId="259"/>
            <ac:grpSpMk id="13" creationId="{F5AB3E3E-94C5-0C13-5985-4EB05499317A}"/>
          </ac:grpSpMkLst>
        </pc:grpChg>
        <pc:picChg chg="add del mod">
          <ac:chgData name="R H" userId="7863155b6774aad0" providerId="LiveId" clId="{DC914818-F05E-4FE0-BC46-861DB5AD4281}" dt="2023-05-19T02:19:12.815" v="5000" actId="478"/>
          <ac:picMkLst>
            <pc:docMk/>
            <pc:sldMk cId="2612449417" sldId="259"/>
            <ac:picMk id="3074" creationId="{AAE53F44-F91B-9774-262A-FF765574B78D}"/>
          </ac:picMkLst>
        </pc:picChg>
        <pc:picChg chg="add mod">
          <ac:chgData name="R H" userId="7863155b6774aad0" providerId="LiveId" clId="{DC914818-F05E-4FE0-BC46-861DB5AD4281}" dt="2023-05-19T02:20:48.450" v="5087" actId="14100"/>
          <ac:picMkLst>
            <pc:docMk/>
            <pc:sldMk cId="2612449417" sldId="259"/>
            <ac:picMk id="3076" creationId="{2E829BCD-6B9E-52E6-6339-79334A22C859}"/>
          </ac:picMkLst>
        </pc:picChg>
        <pc:picChg chg="add mod">
          <ac:chgData name="R H" userId="7863155b6774aad0" providerId="LiveId" clId="{DC914818-F05E-4FE0-BC46-861DB5AD4281}" dt="2023-05-19T02:20:42.682" v="5086" actId="14100"/>
          <ac:picMkLst>
            <pc:docMk/>
            <pc:sldMk cId="2612449417" sldId="259"/>
            <ac:picMk id="3078" creationId="{4AB858BE-31A3-5AF4-AAD8-775E8BE71A88}"/>
          </ac:picMkLst>
        </pc:picChg>
      </pc:sldChg>
      <pc:sldChg chg="add del">
        <pc:chgData name="R H" userId="7863155b6774aad0" providerId="LiveId" clId="{DC914818-F05E-4FE0-BC46-861DB5AD4281}" dt="2023-05-18T14:35:27.264" v="359" actId="47"/>
        <pc:sldMkLst>
          <pc:docMk/>
          <pc:sldMk cId="3567839293" sldId="259"/>
        </pc:sldMkLst>
      </pc:sldChg>
      <pc:sldChg chg="add del">
        <pc:chgData name="R H" userId="7863155b6774aad0" providerId="LiveId" clId="{DC914818-F05E-4FE0-BC46-861DB5AD4281}" dt="2023-05-18T14:35:27.607" v="360" actId="47"/>
        <pc:sldMkLst>
          <pc:docMk/>
          <pc:sldMk cId="1698594623" sldId="260"/>
        </pc:sldMkLst>
      </pc:sldChg>
      <pc:sldChg chg="addSp delSp modSp add mod delAnim modAnim modNotesTx">
        <pc:chgData name="R H" userId="7863155b6774aad0" providerId="LiveId" clId="{DC914818-F05E-4FE0-BC46-861DB5AD4281}" dt="2023-05-24T22:06:03.565" v="27728" actId="6549"/>
        <pc:sldMkLst>
          <pc:docMk/>
          <pc:sldMk cId="2314621265" sldId="260"/>
        </pc:sldMkLst>
        <pc:spChg chg="mod">
          <ac:chgData name="R H" userId="7863155b6774aad0" providerId="LiveId" clId="{DC914818-F05E-4FE0-BC46-861DB5AD4281}" dt="2023-05-22T15:35:34.897" v="8239" actId="20577"/>
          <ac:spMkLst>
            <pc:docMk/>
            <pc:sldMk cId="2314621265" sldId="260"/>
            <ac:spMk id="2" creationId="{960AB508-1656-CA87-F20D-BA3375FEB751}"/>
          </ac:spMkLst>
        </pc:spChg>
        <pc:spChg chg="mod ord">
          <ac:chgData name="R H" userId="7863155b6774aad0" providerId="LiveId" clId="{DC914818-F05E-4FE0-BC46-861DB5AD4281}" dt="2023-05-24T13:59:04.342" v="20761" actId="166"/>
          <ac:spMkLst>
            <pc:docMk/>
            <pc:sldMk cId="2314621265" sldId="260"/>
            <ac:spMk id="4" creationId="{82A02A46-799C-7EF3-2340-78D68F9CC7ED}"/>
          </ac:spMkLst>
        </pc:spChg>
        <pc:spChg chg="mod topLvl">
          <ac:chgData name="R H" userId="7863155b6774aad0" providerId="LiveId" clId="{DC914818-F05E-4FE0-BC46-861DB5AD4281}" dt="2023-05-22T15:39:10.395" v="8655" actId="164"/>
          <ac:spMkLst>
            <pc:docMk/>
            <pc:sldMk cId="2314621265" sldId="260"/>
            <ac:spMk id="5" creationId="{2E099DB4-45A7-E590-7E1A-514EB0F36A58}"/>
          </ac:spMkLst>
        </pc:spChg>
        <pc:spChg chg="mod topLvl">
          <ac:chgData name="R H" userId="7863155b6774aad0" providerId="LiveId" clId="{DC914818-F05E-4FE0-BC46-861DB5AD4281}" dt="2023-05-22T15:39:10.395" v="8655" actId="164"/>
          <ac:spMkLst>
            <pc:docMk/>
            <pc:sldMk cId="2314621265" sldId="260"/>
            <ac:spMk id="7" creationId="{9FC6F165-61F5-7C62-5C59-F7B9B74932D7}"/>
          </ac:spMkLst>
        </pc:spChg>
        <pc:spChg chg="mod">
          <ac:chgData name="R H" userId="7863155b6774aad0" providerId="LiveId" clId="{DC914818-F05E-4FE0-BC46-861DB5AD4281}" dt="2023-05-22T15:31:08.441" v="7926"/>
          <ac:spMkLst>
            <pc:docMk/>
            <pc:sldMk cId="2314621265" sldId="260"/>
            <ac:spMk id="11" creationId="{F0B9533B-FDAA-D41A-AC0F-E0A599CAB849}"/>
          </ac:spMkLst>
        </pc:spChg>
        <pc:spChg chg="mod">
          <ac:chgData name="R H" userId="7863155b6774aad0" providerId="LiveId" clId="{DC914818-F05E-4FE0-BC46-861DB5AD4281}" dt="2023-05-22T15:31:08.441" v="7926"/>
          <ac:spMkLst>
            <pc:docMk/>
            <pc:sldMk cId="2314621265" sldId="260"/>
            <ac:spMk id="12" creationId="{3F8F0962-A2E6-384D-7756-7E8E5652AD2B}"/>
          </ac:spMkLst>
        </pc:spChg>
        <pc:spChg chg="add mod">
          <ac:chgData name="R H" userId="7863155b6774aad0" providerId="LiveId" clId="{DC914818-F05E-4FE0-BC46-861DB5AD4281}" dt="2023-05-22T15:39:10.395" v="8655" actId="164"/>
          <ac:spMkLst>
            <pc:docMk/>
            <pc:sldMk cId="2314621265" sldId="260"/>
            <ac:spMk id="13" creationId="{83AB2D35-FE11-4320-FEE9-04BEB626066E}"/>
          </ac:spMkLst>
        </pc:spChg>
        <pc:spChg chg="add mod">
          <ac:chgData name="R H" userId="7863155b6774aad0" providerId="LiveId" clId="{DC914818-F05E-4FE0-BC46-861DB5AD4281}" dt="2023-05-22T15:39:10.395" v="8655" actId="164"/>
          <ac:spMkLst>
            <pc:docMk/>
            <pc:sldMk cId="2314621265" sldId="260"/>
            <ac:spMk id="14" creationId="{138F3879-7B67-2865-4776-5E2328E4A28A}"/>
          </ac:spMkLst>
        </pc:spChg>
        <pc:grpChg chg="del mod">
          <ac:chgData name="R H" userId="7863155b6774aad0" providerId="LiveId" clId="{DC914818-F05E-4FE0-BC46-861DB5AD4281}" dt="2023-05-22T15:38:24.980" v="8642" actId="165"/>
          <ac:grpSpMkLst>
            <pc:docMk/>
            <pc:sldMk cId="2314621265" sldId="260"/>
            <ac:grpSpMk id="3" creationId="{3F08F566-AE72-2A8B-1432-3D34A9CC47A2}"/>
          </ac:grpSpMkLst>
        </pc:grpChg>
        <pc:grpChg chg="del">
          <ac:chgData name="R H" userId="7863155b6774aad0" providerId="LiveId" clId="{DC914818-F05E-4FE0-BC46-861DB5AD4281}" dt="2023-05-22T15:31:04.512" v="7925" actId="478"/>
          <ac:grpSpMkLst>
            <pc:docMk/>
            <pc:sldMk cId="2314621265" sldId="260"/>
            <ac:grpSpMk id="9" creationId="{FDB9F926-09A9-F856-EACA-210044001BD9}"/>
          </ac:grpSpMkLst>
        </pc:grpChg>
        <pc:grpChg chg="add del mod">
          <ac:chgData name="R H" userId="7863155b6774aad0" providerId="LiveId" clId="{DC914818-F05E-4FE0-BC46-861DB5AD4281}" dt="2023-05-22T15:38:19.694" v="8641" actId="478"/>
          <ac:grpSpMkLst>
            <pc:docMk/>
            <pc:sldMk cId="2314621265" sldId="260"/>
            <ac:grpSpMk id="10" creationId="{A6F739F8-448F-9882-8BE8-9AA58A2A24B7}"/>
          </ac:grpSpMkLst>
        </pc:grpChg>
        <pc:grpChg chg="add mod ord">
          <ac:chgData name="R H" userId="7863155b6774aad0" providerId="LiveId" clId="{DC914818-F05E-4FE0-BC46-861DB5AD4281}" dt="2023-05-22T15:39:14.221" v="8656" actId="167"/>
          <ac:grpSpMkLst>
            <pc:docMk/>
            <pc:sldMk cId="2314621265" sldId="260"/>
            <ac:grpSpMk id="15" creationId="{35B163D3-8F93-AE63-0864-0E0026EDB035}"/>
          </ac:grpSpMkLst>
        </pc:grpChg>
        <pc:picChg chg="del">
          <ac:chgData name="R H" userId="7863155b6774aad0" providerId="LiveId" clId="{DC914818-F05E-4FE0-BC46-861DB5AD4281}" dt="2023-05-22T15:29:17.583" v="7923" actId="478"/>
          <ac:picMkLst>
            <pc:docMk/>
            <pc:sldMk cId="2314621265" sldId="260"/>
            <ac:picMk id="3076" creationId="{2E829BCD-6B9E-52E6-6339-79334A22C859}"/>
          </ac:picMkLst>
        </pc:picChg>
        <pc:picChg chg="del">
          <ac:chgData name="R H" userId="7863155b6774aad0" providerId="LiveId" clId="{DC914818-F05E-4FE0-BC46-861DB5AD4281}" dt="2023-05-22T15:29:17.583" v="7923" actId="478"/>
          <ac:picMkLst>
            <pc:docMk/>
            <pc:sldMk cId="2314621265" sldId="260"/>
            <ac:picMk id="3078" creationId="{4AB858BE-31A3-5AF4-AAD8-775E8BE71A88}"/>
          </ac:picMkLst>
        </pc:picChg>
        <pc:picChg chg="add mod">
          <ac:chgData name="R H" userId="7863155b6774aad0" providerId="LiveId" clId="{DC914818-F05E-4FE0-BC46-861DB5AD4281}" dt="2023-05-22T19:03:44.621" v="9017" actId="1076"/>
          <ac:picMkLst>
            <pc:docMk/>
            <pc:sldMk cId="2314621265" sldId="260"/>
            <ac:picMk id="4098" creationId="{40E42DB8-D264-CC3C-6457-6E28BC9D45B1}"/>
          </ac:picMkLst>
        </pc:picChg>
        <pc:picChg chg="add mod">
          <ac:chgData name="R H" userId="7863155b6774aad0" providerId="LiveId" clId="{DC914818-F05E-4FE0-BC46-861DB5AD4281}" dt="2023-05-22T19:19:35.288" v="9367" actId="14100"/>
          <ac:picMkLst>
            <pc:docMk/>
            <pc:sldMk cId="2314621265" sldId="260"/>
            <ac:picMk id="4100" creationId="{F96AC06C-5110-1C2C-E9B0-03C05922BBAC}"/>
          </ac:picMkLst>
        </pc:picChg>
      </pc:sldChg>
      <pc:sldChg chg="addSp delSp modSp add mod modAnim modNotesTx">
        <pc:chgData name="R H" userId="7863155b6774aad0" providerId="LiveId" clId="{DC914818-F05E-4FE0-BC46-861DB5AD4281}" dt="2023-05-24T22:09:05.420" v="27940" actId="20577"/>
        <pc:sldMkLst>
          <pc:docMk/>
          <pc:sldMk cId="3412301312" sldId="261"/>
        </pc:sldMkLst>
        <pc:spChg chg="mod">
          <ac:chgData name="R H" userId="7863155b6774aad0" providerId="LiveId" clId="{DC914818-F05E-4FE0-BC46-861DB5AD4281}" dt="2023-05-24T14:13:32.360" v="21542" actId="14100"/>
          <ac:spMkLst>
            <pc:docMk/>
            <pc:sldMk cId="3412301312" sldId="261"/>
            <ac:spMk id="2" creationId="{960AB508-1656-CA87-F20D-BA3375FEB751}"/>
          </ac:spMkLst>
        </pc:spChg>
        <pc:spChg chg="mod">
          <ac:chgData name="R H" userId="7863155b6774aad0" providerId="LiveId" clId="{DC914818-F05E-4FE0-BC46-861DB5AD4281}" dt="2023-05-24T14:10:07.903" v="21477" actId="14100"/>
          <ac:spMkLst>
            <pc:docMk/>
            <pc:sldMk cId="3412301312" sldId="261"/>
            <ac:spMk id="4" creationId="{82A02A46-799C-7EF3-2340-78D68F9CC7ED}"/>
          </ac:spMkLst>
        </pc:spChg>
        <pc:spChg chg="mod topLvl">
          <ac:chgData name="R H" userId="7863155b6774aad0" providerId="LiveId" clId="{DC914818-F05E-4FE0-BC46-861DB5AD4281}" dt="2023-05-22T19:44:25.773" v="10780" actId="164"/>
          <ac:spMkLst>
            <pc:docMk/>
            <pc:sldMk cId="3412301312" sldId="261"/>
            <ac:spMk id="5" creationId="{2E099DB4-45A7-E590-7E1A-514EB0F36A58}"/>
          </ac:spMkLst>
        </pc:spChg>
        <pc:spChg chg="add mod">
          <ac:chgData name="R H" userId="7863155b6774aad0" providerId="LiveId" clId="{DC914818-F05E-4FE0-BC46-861DB5AD4281}" dt="2023-05-22T19:44:25.773" v="10780" actId="164"/>
          <ac:spMkLst>
            <pc:docMk/>
            <pc:sldMk cId="3412301312" sldId="261"/>
            <ac:spMk id="6" creationId="{4034F142-15EA-7C53-2833-FD5952A62648}"/>
          </ac:spMkLst>
        </pc:spChg>
        <pc:spChg chg="mod topLvl">
          <ac:chgData name="R H" userId="7863155b6774aad0" providerId="LiveId" clId="{DC914818-F05E-4FE0-BC46-861DB5AD4281}" dt="2023-05-22T19:44:25.773" v="10780" actId="164"/>
          <ac:spMkLst>
            <pc:docMk/>
            <pc:sldMk cId="3412301312" sldId="261"/>
            <ac:spMk id="7" creationId="{9FC6F165-61F5-7C62-5C59-F7B9B74932D7}"/>
          </ac:spMkLst>
        </pc:spChg>
        <pc:spChg chg="add mod">
          <ac:chgData name="R H" userId="7863155b6774aad0" providerId="LiveId" clId="{DC914818-F05E-4FE0-BC46-861DB5AD4281}" dt="2023-05-22T19:46:26.745" v="10809" actId="14100"/>
          <ac:spMkLst>
            <pc:docMk/>
            <pc:sldMk cId="3412301312" sldId="261"/>
            <ac:spMk id="9" creationId="{F56BD3DE-0931-5322-E77A-F739C8830979}"/>
          </ac:spMkLst>
        </pc:spChg>
        <pc:spChg chg="mod topLvl">
          <ac:chgData name="R H" userId="7863155b6774aad0" providerId="LiveId" clId="{DC914818-F05E-4FE0-BC46-861DB5AD4281}" dt="2023-05-22T19:44:25.773" v="10780" actId="164"/>
          <ac:spMkLst>
            <pc:docMk/>
            <pc:sldMk cId="3412301312" sldId="261"/>
            <ac:spMk id="11" creationId="{F0B9533B-FDAA-D41A-AC0F-E0A599CAB849}"/>
          </ac:spMkLst>
        </pc:spChg>
        <pc:spChg chg="mod topLvl">
          <ac:chgData name="R H" userId="7863155b6774aad0" providerId="LiveId" clId="{DC914818-F05E-4FE0-BC46-861DB5AD4281}" dt="2023-05-22T19:45:31.957" v="10796" actId="164"/>
          <ac:spMkLst>
            <pc:docMk/>
            <pc:sldMk cId="3412301312" sldId="261"/>
            <ac:spMk id="12" creationId="{3F8F0962-A2E6-384D-7756-7E8E5652AD2B}"/>
          </ac:spMkLst>
        </pc:spChg>
        <pc:spChg chg="add mod">
          <ac:chgData name="R H" userId="7863155b6774aad0" providerId="LiveId" clId="{DC914818-F05E-4FE0-BC46-861DB5AD4281}" dt="2023-05-22T19:45:31.957" v="10796" actId="164"/>
          <ac:spMkLst>
            <pc:docMk/>
            <pc:sldMk cId="3412301312" sldId="261"/>
            <ac:spMk id="13" creationId="{CAD845FE-23AC-329C-99F5-5B5906DD265F}"/>
          </ac:spMkLst>
        </pc:spChg>
        <pc:spChg chg="add mod">
          <ac:chgData name="R H" userId="7863155b6774aad0" providerId="LiveId" clId="{DC914818-F05E-4FE0-BC46-861DB5AD4281}" dt="2023-05-24T14:16:05.500" v="21567" actId="14100"/>
          <ac:spMkLst>
            <pc:docMk/>
            <pc:sldMk cId="3412301312" sldId="261"/>
            <ac:spMk id="16" creationId="{089422EC-1C9F-6589-241B-3884053B4438}"/>
          </ac:spMkLst>
        </pc:spChg>
        <pc:spChg chg="add mod">
          <ac:chgData name="R H" userId="7863155b6774aad0" providerId="LiveId" clId="{DC914818-F05E-4FE0-BC46-861DB5AD4281}" dt="2023-05-24T14:15:20.913" v="21561" actId="14100"/>
          <ac:spMkLst>
            <pc:docMk/>
            <pc:sldMk cId="3412301312" sldId="261"/>
            <ac:spMk id="18" creationId="{A8668461-EFFF-7854-DCC6-B7872955AF81}"/>
          </ac:spMkLst>
        </pc:spChg>
        <pc:grpChg chg="del">
          <ac:chgData name="R H" userId="7863155b6774aad0" providerId="LiveId" clId="{DC914818-F05E-4FE0-BC46-861DB5AD4281}" dt="2023-05-22T19:42:47.608" v="10764" actId="165"/>
          <ac:grpSpMkLst>
            <pc:docMk/>
            <pc:sldMk cId="3412301312" sldId="261"/>
            <ac:grpSpMk id="3" creationId="{3F08F566-AE72-2A8B-1432-3D34A9CC47A2}"/>
          </ac:grpSpMkLst>
        </pc:grpChg>
        <pc:grpChg chg="add mod ord">
          <ac:chgData name="R H" userId="7863155b6774aad0" providerId="LiveId" clId="{DC914818-F05E-4FE0-BC46-861DB5AD4281}" dt="2023-05-22T19:44:37.728" v="10783" actId="167"/>
          <ac:grpSpMkLst>
            <pc:docMk/>
            <pc:sldMk cId="3412301312" sldId="261"/>
            <ac:grpSpMk id="8" creationId="{F8A2AA5C-FF60-12D1-9BB7-B092130E5EF6}"/>
          </ac:grpSpMkLst>
        </pc:grpChg>
        <pc:grpChg chg="del">
          <ac:chgData name="R H" userId="7863155b6774aad0" providerId="LiveId" clId="{DC914818-F05E-4FE0-BC46-861DB5AD4281}" dt="2023-05-22T19:42:50.708" v="10765" actId="165"/>
          <ac:grpSpMkLst>
            <pc:docMk/>
            <pc:sldMk cId="3412301312" sldId="261"/>
            <ac:grpSpMk id="10" creationId="{A6F739F8-448F-9882-8BE8-9AA58A2A24B7}"/>
          </ac:grpSpMkLst>
        </pc:grpChg>
        <pc:grpChg chg="add mod ord">
          <ac:chgData name="R H" userId="7863155b6774aad0" providerId="LiveId" clId="{DC914818-F05E-4FE0-BC46-861DB5AD4281}" dt="2023-05-22T19:46:33.339" v="10810" actId="167"/>
          <ac:grpSpMkLst>
            <pc:docMk/>
            <pc:sldMk cId="3412301312" sldId="261"/>
            <ac:grpSpMk id="14" creationId="{C5A410A9-53A1-1A28-B49A-CBF822BB685B}"/>
          </ac:grpSpMkLst>
        </pc:grpChg>
        <pc:picChg chg="add mod">
          <ac:chgData name="R H" userId="7863155b6774aad0" providerId="LiveId" clId="{DC914818-F05E-4FE0-BC46-861DB5AD4281}" dt="2023-05-24T14:16:12.568" v="21568" actId="14100"/>
          <ac:picMkLst>
            <pc:docMk/>
            <pc:sldMk cId="3412301312" sldId="261"/>
            <ac:picMk id="5122" creationId="{C6AD5CDD-41BC-5F36-0FD6-C1C39D1472DE}"/>
          </ac:picMkLst>
        </pc:picChg>
      </pc:sldChg>
      <pc:sldChg chg="add del">
        <pc:chgData name="R H" userId="7863155b6774aad0" providerId="LiveId" clId="{DC914818-F05E-4FE0-BC46-861DB5AD4281}" dt="2023-05-18T14:35:28.018" v="361" actId="47"/>
        <pc:sldMkLst>
          <pc:docMk/>
          <pc:sldMk cId="3779784152" sldId="261"/>
        </pc:sldMkLst>
      </pc:sldChg>
      <pc:sldChg chg="add del">
        <pc:chgData name="R H" userId="7863155b6774aad0" providerId="LiveId" clId="{DC914818-F05E-4FE0-BC46-861DB5AD4281}" dt="2023-05-18T14:35:28.352" v="362" actId="47"/>
        <pc:sldMkLst>
          <pc:docMk/>
          <pc:sldMk cId="2680246195" sldId="262"/>
        </pc:sldMkLst>
      </pc:sldChg>
      <pc:sldChg chg="addSp delSp modSp add mod delAnim modAnim modNotesTx">
        <pc:chgData name="R H" userId="7863155b6774aad0" providerId="LiveId" clId="{DC914818-F05E-4FE0-BC46-861DB5AD4281}" dt="2023-05-24T22:11:39.736" v="28105" actId="20577"/>
        <pc:sldMkLst>
          <pc:docMk/>
          <pc:sldMk cId="3607689024" sldId="262"/>
        </pc:sldMkLst>
        <pc:spChg chg="mod">
          <ac:chgData name="R H" userId="7863155b6774aad0" providerId="LiveId" clId="{DC914818-F05E-4FE0-BC46-861DB5AD4281}" dt="2023-05-22T20:50:26.969" v="11711" actId="14100"/>
          <ac:spMkLst>
            <pc:docMk/>
            <pc:sldMk cId="3607689024" sldId="262"/>
            <ac:spMk id="2" creationId="{960AB508-1656-CA87-F20D-BA3375FEB751}"/>
          </ac:spMkLst>
        </pc:spChg>
        <pc:spChg chg="mod ord">
          <ac:chgData name="R H" userId="7863155b6774aad0" providerId="LiveId" clId="{DC914818-F05E-4FE0-BC46-861DB5AD4281}" dt="2023-05-24T14:19:20.451" v="21825" actId="166"/>
          <ac:spMkLst>
            <pc:docMk/>
            <pc:sldMk cId="3607689024" sldId="262"/>
            <ac:spMk id="4" creationId="{82A02A46-799C-7EF3-2340-78D68F9CC7ED}"/>
          </ac:spMkLst>
        </pc:spChg>
        <pc:spChg chg="add mod">
          <ac:chgData name="R H" userId="7863155b6774aad0" providerId="LiveId" clId="{DC914818-F05E-4FE0-BC46-861DB5AD4281}" dt="2023-05-22T20:49:07.450" v="11680" actId="164"/>
          <ac:spMkLst>
            <pc:docMk/>
            <pc:sldMk cId="3607689024" sldId="262"/>
            <ac:spMk id="6" creationId="{D7A5F6FB-9CB9-5D8F-7340-F1C25BA244EF}"/>
          </ac:spMkLst>
        </pc:spChg>
        <pc:spChg chg="mod topLvl">
          <ac:chgData name="R H" userId="7863155b6774aad0" providerId="LiveId" clId="{DC914818-F05E-4FE0-BC46-861DB5AD4281}" dt="2023-05-22T20:49:07.450" v="11680" actId="164"/>
          <ac:spMkLst>
            <pc:docMk/>
            <pc:sldMk cId="3607689024" sldId="262"/>
            <ac:spMk id="11" creationId="{F0B9533B-FDAA-D41A-AC0F-E0A599CAB849}"/>
          </ac:spMkLst>
        </pc:spChg>
        <pc:spChg chg="mod topLvl">
          <ac:chgData name="R H" userId="7863155b6774aad0" providerId="LiveId" clId="{DC914818-F05E-4FE0-BC46-861DB5AD4281}" dt="2023-05-22T20:49:07.450" v="11680" actId="164"/>
          <ac:spMkLst>
            <pc:docMk/>
            <pc:sldMk cId="3607689024" sldId="262"/>
            <ac:spMk id="12" creationId="{3F8F0962-A2E6-384D-7756-7E8E5652AD2B}"/>
          </ac:spMkLst>
        </pc:spChg>
        <pc:spChg chg="add mod">
          <ac:chgData name="R H" userId="7863155b6774aad0" providerId="LiveId" clId="{DC914818-F05E-4FE0-BC46-861DB5AD4281}" dt="2023-05-24T14:25:20.798" v="22065" actId="1076"/>
          <ac:spMkLst>
            <pc:docMk/>
            <pc:sldMk cId="3607689024" sldId="262"/>
            <ac:spMk id="13" creationId="{A60B9F49-5FBD-9C0E-1279-25C85D83382F}"/>
          </ac:spMkLst>
        </pc:spChg>
        <pc:spChg chg="add mod">
          <ac:chgData name="R H" userId="7863155b6774aad0" providerId="LiveId" clId="{DC914818-F05E-4FE0-BC46-861DB5AD4281}" dt="2023-05-24T14:22:55.791" v="21995" actId="113"/>
          <ac:spMkLst>
            <pc:docMk/>
            <pc:sldMk cId="3607689024" sldId="262"/>
            <ac:spMk id="15" creationId="{C747BC62-FBF9-11C3-0EEB-E41D821B342A}"/>
          </ac:spMkLst>
        </pc:spChg>
        <pc:grpChg chg="del">
          <ac:chgData name="R H" userId="7863155b6774aad0" providerId="LiveId" clId="{DC914818-F05E-4FE0-BC46-861DB5AD4281}" dt="2023-05-22T20:43:35.314" v="11451" actId="478"/>
          <ac:grpSpMkLst>
            <pc:docMk/>
            <pc:sldMk cId="3607689024" sldId="262"/>
            <ac:grpSpMk id="3" creationId="{3F08F566-AE72-2A8B-1432-3D34A9CC47A2}"/>
          </ac:grpSpMkLst>
        </pc:grpChg>
        <pc:grpChg chg="add mod ord">
          <ac:chgData name="R H" userId="7863155b6774aad0" providerId="LiveId" clId="{DC914818-F05E-4FE0-BC46-861DB5AD4281}" dt="2023-05-22T20:49:10.872" v="11681" actId="167"/>
          <ac:grpSpMkLst>
            <pc:docMk/>
            <pc:sldMk cId="3607689024" sldId="262"/>
            <ac:grpSpMk id="8" creationId="{0528049B-5C82-C4F4-03E1-9FA0575A2C82}"/>
          </ac:grpSpMkLst>
        </pc:grpChg>
        <pc:grpChg chg="del mod">
          <ac:chgData name="R H" userId="7863155b6774aad0" providerId="LiveId" clId="{DC914818-F05E-4FE0-BC46-861DB5AD4281}" dt="2023-05-22T20:48:22.793" v="11669" actId="165"/>
          <ac:grpSpMkLst>
            <pc:docMk/>
            <pc:sldMk cId="3607689024" sldId="262"/>
            <ac:grpSpMk id="10" creationId="{A6F739F8-448F-9882-8BE8-9AA58A2A24B7}"/>
          </ac:grpSpMkLst>
        </pc:grpChg>
        <pc:picChg chg="add mod">
          <ac:chgData name="R H" userId="7863155b6774aad0" providerId="LiveId" clId="{DC914818-F05E-4FE0-BC46-861DB5AD4281}" dt="2023-05-24T14:26:28.142" v="22075" actId="14100"/>
          <ac:picMkLst>
            <pc:docMk/>
            <pc:sldMk cId="3607689024" sldId="262"/>
            <ac:picMk id="6146" creationId="{8B269E0B-D649-F0CB-2D84-FC8D606E99B1}"/>
          </ac:picMkLst>
        </pc:picChg>
      </pc:sldChg>
      <pc:sldChg chg="addSp delSp modSp add mod modAnim modNotesTx">
        <pc:chgData name="R H" userId="7863155b6774aad0" providerId="LiveId" clId="{DC914818-F05E-4FE0-BC46-861DB5AD4281}" dt="2023-05-24T22:20:48.559" v="28194" actId="6549"/>
        <pc:sldMkLst>
          <pc:docMk/>
          <pc:sldMk cId="3633396057" sldId="263"/>
        </pc:sldMkLst>
        <pc:spChg chg="mod">
          <ac:chgData name="R H" userId="7863155b6774aad0" providerId="LiveId" clId="{DC914818-F05E-4FE0-BC46-861DB5AD4281}" dt="2023-05-23T19:37:51.916" v="18354" actId="20577"/>
          <ac:spMkLst>
            <pc:docMk/>
            <pc:sldMk cId="3633396057" sldId="263"/>
            <ac:spMk id="2" creationId="{960AB508-1656-CA87-F20D-BA3375FEB751}"/>
          </ac:spMkLst>
        </pc:spChg>
        <pc:spChg chg="mod ord">
          <ac:chgData name="R H" userId="7863155b6774aad0" providerId="LiveId" clId="{DC914818-F05E-4FE0-BC46-861DB5AD4281}" dt="2023-05-23T19:37:36.077" v="18337" actId="166"/>
          <ac:spMkLst>
            <pc:docMk/>
            <pc:sldMk cId="3633396057" sldId="263"/>
            <ac:spMk id="4" creationId="{82A02A46-799C-7EF3-2340-78D68F9CC7ED}"/>
          </ac:spMkLst>
        </pc:spChg>
        <pc:spChg chg="add mod">
          <ac:chgData name="R H" userId="7863155b6774aad0" providerId="LiveId" clId="{DC914818-F05E-4FE0-BC46-861DB5AD4281}" dt="2023-05-23T19:31:30.535" v="17909" actId="164"/>
          <ac:spMkLst>
            <pc:docMk/>
            <pc:sldMk cId="3633396057" sldId="263"/>
            <ac:spMk id="5" creationId="{040B4541-AA59-6FE9-D07B-0DB699B9A8DC}"/>
          </ac:spMkLst>
        </pc:spChg>
        <pc:spChg chg="mod topLvl">
          <ac:chgData name="R H" userId="7863155b6774aad0" providerId="LiveId" clId="{DC914818-F05E-4FE0-BC46-861DB5AD4281}" dt="2023-05-23T19:31:30.535" v="17909" actId="164"/>
          <ac:spMkLst>
            <pc:docMk/>
            <pc:sldMk cId="3633396057" sldId="263"/>
            <ac:spMk id="6" creationId="{D7A5F6FB-9CB9-5D8F-7340-F1C25BA244EF}"/>
          </ac:spMkLst>
        </pc:spChg>
        <pc:spChg chg="mod topLvl">
          <ac:chgData name="R H" userId="7863155b6774aad0" providerId="LiveId" clId="{DC914818-F05E-4FE0-BC46-861DB5AD4281}" dt="2023-05-23T19:36:55.383" v="18334" actId="164"/>
          <ac:spMkLst>
            <pc:docMk/>
            <pc:sldMk cId="3633396057" sldId="263"/>
            <ac:spMk id="10" creationId="{A1394F3E-07AA-61A5-9AB4-19CDBDDEEBCE}"/>
          </ac:spMkLst>
        </pc:spChg>
        <pc:spChg chg="mod topLvl">
          <ac:chgData name="R H" userId="7863155b6774aad0" providerId="LiveId" clId="{DC914818-F05E-4FE0-BC46-861DB5AD4281}" dt="2023-05-23T19:21:53.588" v="17427" actId="164"/>
          <ac:spMkLst>
            <pc:docMk/>
            <pc:sldMk cId="3633396057" sldId="263"/>
            <ac:spMk id="11" creationId="{F0B9533B-FDAA-D41A-AC0F-E0A599CAB849}"/>
          </ac:spMkLst>
        </pc:spChg>
        <pc:spChg chg="mod topLvl">
          <ac:chgData name="R H" userId="7863155b6774aad0" providerId="LiveId" clId="{DC914818-F05E-4FE0-BC46-861DB5AD4281}" dt="2023-05-23T19:21:53.588" v="17427" actId="164"/>
          <ac:spMkLst>
            <pc:docMk/>
            <pc:sldMk cId="3633396057" sldId="263"/>
            <ac:spMk id="12" creationId="{3F8F0962-A2E6-384D-7756-7E8E5652AD2B}"/>
          </ac:spMkLst>
        </pc:spChg>
        <pc:spChg chg="del">
          <ac:chgData name="R H" userId="7863155b6774aad0" providerId="LiveId" clId="{DC914818-F05E-4FE0-BC46-861DB5AD4281}" dt="2023-05-23T14:57:03.261" v="14328" actId="478"/>
          <ac:spMkLst>
            <pc:docMk/>
            <pc:sldMk cId="3633396057" sldId="263"/>
            <ac:spMk id="13" creationId="{A60B9F49-5FBD-9C0E-1279-25C85D83382F}"/>
          </ac:spMkLst>
        </pc:spChg>
        <pc:spChg chg="mod topLvl">
          <ac:chgData name="R H" userId="7863155b6774aad0" providerId="LiveId" clId="{DC914818-F05E-4FE0-BC46-861DB5AD4281}" dt="2023-05-23T19:36:55.383" v="18334" actId="164"/>
          <ac:spMkLst>
            <pc:docMk/>
            <pc:sldMk cId="3633396057" sldId="263"/>
            <ac:spMk id="14" creationId="{41D8519C-C890-B607-90A4-C69312C0A742}"/>
          </ac:spMkLst>
        </pc:spChg>
        <pc:spChg chg="del">
          <ac:chgData name="R H" userId="7863155b6774aad0" providerId="LiveId" clId="{DC914818-F05E-4FE0-BC46-861DB5AD4281}" dt="2023-05-23T14:57:01.194" v="14327" actId="478"/>
          <ac:spMkLst>
            <pc:docMk/>
            <pc:sldMk cId="3633396057" sldId="263"/>
            <ac:spMk id="15" creationId="{C747BC62-FBF9-11C3-0EEB-E41D821B342A}"/>
          </ac:spMkLst>
        </pc:spChg>
        <pc:grpChg chg="add mod">
          <ac:chgData name="R H" userId="7863155b6774aad0" providerId="LiveId" clId="{DC914818-F05E-4FE0-BC46-861DB5AD4281}" dt="2023-05-23T19:21:53.588" v="17427" actId="164"/>
          <ac:grpSpMkLst>
            <pc:docMk/>
            <pc:sldMk cId="3633396057" sldId="263"/>
            <ac:grpSpMk id="3" creationId="{3F04694B-87FA-9073-18A0-9C29792DFDEA}"/>
          </ac:grpSpMkLst>
        </pc:grpChg>
        <pc:grpChg chg="add mod">
          <ac:chgData name="R H" userId="7863155b6774aad0" providerId="LiveId" clId="{DC914818-F05E-4FE0-BC46-861DB5AD4281}" dt="2023-05-23T19:36:16.897" v="18326" actId="1076"/>
          <ac:grpSpMkLst>
            <pc:docMk/>
            <pc:sldMk cId="3633396057" sldId="263"/>
            <ac:grpSpMk id="7" creationId="{7BAA2319-294F-BC64-2ABA-0218844599FB}"/>
          </ac:grpSpMkLst>
        </pc:grpChg>
        <pc:grpChg chg="del mod">
          <ac:chgData name="R H" userId="7863155b6774aad0" providerId="LiveId" clId="{DC914818-F05E-4FE0-BC46-861DB5AD4281}" dt="2023-05-23T15:05:46.484" v="14489" actId="165"/>
          <ac:grpSpMkLst>
            <pc:docMk/>
            <pc:sldMk cId="3633396057" sldId="263"/>
            <ac:grpSpMk id="8" creationId="{0528049B-5C82-C4F4-03E1-9FA0575A2C82}"/>
          </ac:grpSpMkLst>
        </pc:grpChg>
        <pc:grpChg chg="add del mod">
          <ac:chgData name="R H" userId="7863155b6774aad0" providerId="LiveId" clId="{DC914818-F05E-4FE0-BC46-861DB5AD4281}" dt="2023-05-23T19:36:26.835" v="18328" actId="165"/>
          <ac:grpSpMkLst>
            <pc:docMk/>
            <pc:sldMk cId="3633396057" sldId="263"/>
            <ac:grpSpMk id="9" creationId="{A8B4E8A6-8A06-1814-2290-590F9027CA00}"/>
          </ac:grpSpMkLst>
        </pc:grpChg>
        <pc:grpChg chg="add mod">
          <ac:chgData name="R H" userId="7863155b6774aad0" providerId="LiveId" clId="{DC914818-F05E-4FE0-BC46-861DB5AD4281}" dt="2023-05-23T19:36:55.383" v="18334" actId="164"/>
          <ac:grpSpMkLst>
            <pc:docMk/>
            <pc:sldMk cId="3633396057" sldId="263"/>
            <ac:grpSpMk id="16" creationId="{2FC59F8E-43D1-DAF8-D8F2-026967FBD01C}"/>
          </ac:grpSpMkLst>
        </pc:grpChg>
        <pc:picChg chg="del">
          <ac:chgData name="R H" userId="7863155b6774aad0" providerId="LiveId" clId="{DC914818-F05E-4FE0-BC46-861DB5AD4281}" dt="2023-05-23T14:57:04.494" v="14329" actId="478"/>
          <ac:picMkLst>
            <pc:docMk/>
            <pc:sldMk cId="3633396057" sldId="263"/>
            <ac:picMk id="6146" creationId="{8B269E0B-D649-F0CB-2D84-FC8D606E99B1}"/>
          </ac:picMkLst>
        </pc:picChg>
        <pc:picChg chg="add del mod">
          <ac:chgData name="R H" userId="7863155b6774aad0" providerId="LiveId" clId="{DC914818-F05E-4FE0-BC46-861DB5AD4281}" dt="2023-05-24T14:41:51.332" v="22681" actId="478"/>
          <ac:picMkLst>
            <pc:docMk/>
            <pc:sldMk cId="3633396057" sldId="263"/>
            <ac:picMk id="7170" creationId="{C02B3537-6E64-CA42-0889-B14F1FC2B942}"/>
          </ac:picMkLst>
        </pc:picChg>
        <pc:picChg chg="add mod">
          <ac:chgData name="R H" userId="7863155b6774aad0" providerId="LiveId" clId="{DC914818-F05E-4FE0-BC46-861DB5AD4281}" dt="2023-05-23T19:52:04.065" v="18992" actId="14100"/>
          <ac:picMkLst>
            <pc:docMk/>
            <pc:sldMk cId="3633396057" sldId="263"/>
            <ac:picMk id="7172" creationId="{8BFEEF7F-3150-2371-67A0-3F137D8C7D29}"/>
          </ac:picMkLst>
        </pc:picChg>
        <pc:picChg chg="add mod">
          <ac:chgData name="R H" userId="7863155b6774aad0" providerId="LiveId" clId="{DC914818-F05E-4FE0-BC46-861DB5AD4281}" dt="2023-05-24T14:42:18.723" v="22691" actId="14100"/>
          <ac:picMkLst>
            <pc:docMk/>
            <pc:sldMk cId="3633396057" sldId="263"/>
            <ac:picMk id="7174" creationId="{C19BEBAF-F57D-18AF-EEC9-58F442E6C3E4}"/>
          </ac:picMkLst>
        </pc:picChg>
      </pc:sldChg>
      <pc:sldChg chg="add del">
        <pc:chgData name="R H" userId="7863155b6774aad0" providerId="LiveId" clId="{DC914818-F05E-4FE0-BC46-861DB5AD4281}" dt="2023-05-18T14:35:28.773" v="363" actId="47"/>
        <pc:sldMkLst>
          <pc:docMk/>
          <pc:sldMk cId="3984074281" sldId="263"/>
        </pc:sldMkLst>
      </pc:sldChg>
      <pc:sldChg chg="add del">
        <pc:chgData name="R H" userId="7863155b6774aad0" providerId="LiveId" clId="{DC914818-F05E-4FE0-BC46-861DB5AD4281}" dt="2023-05-18T14:35:29.133" v="364" actId="47"/>
        <pc:sldMkLst>
          <pc:docMk/>
          <pc:sldMk cId="742279810" sldId="264"/>
        </pc:sldMkLst>
      </pc:sldChg>
      <pc:sldChg chg="addSp delSp modSp add mod modAnim modNotesTx">
        <pc:chgData name="R H" userId="7863155b6774aad0" providerId="LiveId" clId="{DC914818-F05E-4FE0-BC46-861DB5AD4281}" dt="2023-05-24T22:23:45.811" v="28421" actId="20577"/>
        <pc:sldMkLst>
          <pc:docMk/>
          <pc:sldMk cId="2244850536" sldId="264"/>
        </pc:sldMkLst>
        <pc:spChg chg="mod">
          <ac:chgData name="R H" userId="7863155b6774aad0" providerId="LiveId" clId="{DC914818-F05E-4FE0-BC46-861DB5AD4281}" dt="2023-05-23T19:38:03.802" v="18355"/>
          <ac:spMkLst>
            <pc:docMk/>
            <pc:sldMk cId="2244850536" sldId="264"/>
            <ac:spMk id="2" creationId="{960AB508-1656-CA87-F20D-BA3375FEB751}"/>
          </ac:spMkLst>
        </pc:spChg>
        <pc:spChg chg="add mod">
          <ac:chgData name="R H" userId="7863155b6774aad0" providerId="LiveId" clId="{DC914818-F05E-4FE0-BC46-861DB5AD4281}" dt="2023-05-23T19:44:48.354" v="18967" actId="164"/>
          <ac:spMkLst>
            <pc:docMk/>
            <pc:sldMk cId="2244850536" sldId="264"/>
            <ac:spMk id="3" creationId="{D0933768-4963-BA2E-299F-C266EF3BAEF1}"/>
          </ac:spMkLst>
        </pc:spChg>
        <pc:spChg chg="mod ord">
          <ac:chgData name="R H" userId="7863155b6774aad0" providerId="LiveId" clId="{DC914818-F05E-4FE0-BC46-861DB5AD4281}" dt="2023-05-24T14:58:07.651" v="23842" actId="14100"/>
          <ac:spMkLst>
            <pc:docMk/>
            <pc:sldMk cId="2244850536" sldId="264"/>
            <ac:spMk id="4" creationId="{82A02A46-799C-7EF3-2340-78D68F9CC7ED}"/>
          </ac:spMkLst>
        </pc:spChg>
        <pc:spChg chg="add mod">
          <ac:chgData name="R H" userId="7863155b6774aad0" providerId="LiveId" clId="{DC914818-F05E-4FE0-BC46-861DB5AD4281}" dt="2023-05-23T19:44:48.354" v="18967" actId="164"/>
          <ac:spMkLst>
            <pc:docMk/>
            <pc:sldMk cId="2244850536" sldId="264"/>
            <ac:spMk id="5" creationId="{64F4FC0B-BC58-4316-9B0E-CF2055D3A1C2}"/>
          </ac:spMkLst>
        </pc:spChg>
        <pc:spChg chg="mod topLvl">
          <ac:chgData name="R H" userId="7863155b6774aad0" providerId="LiveId" clId="{DC914818-F05E-4FE0-BC46-861DB5AD4281}" dt="2023-05-23T19:45:53.425" v="18975" actId="164"/>
          <ac:spMkLst>
            <pc:docMk/>
            <pc:sldMk cId="2244850536" sldId="264"/>
            <ac:spMk id="6" creationId="{D7A5F6FB-9CB9-5D8F-7340-F1C25BA244EF}"/>
          </ac:spMkLst>
        </pc:spChg>
        <pc:spChg chg="mod topLvl">
          <ac:chgData name="R H" userId="7863155b6774aad0" providerId="LiveId" clId="{DC914818-F05E-4FE0-BC46-861DB5AD4281}" dt="2023-05-23T19:44:48.354" v="18967" actId="164"/>
          <ac:spMkLst>
            <pc:docMk/>
            <pc:sldMk cId="2244850536" sldId="264"/>
            <ac:spMk id="11" creationId="{F0B9533B-FDAA-D41A-AC0F-E0A599CAB849}"/>
          </ac:spMkLst>
        </pc:spChg>
        <pc:spChg chg="mod topLvl">
          <ac:chgData name="R H" userId="7863155b6774aad0" providerId="LiveId" clId="{DC914818-F05E-4FE0-BC46-861DB5AD4281}" dt="2023-05-23T19:45:53.425" v="18975" actId="164"/>
          <ac:spMkLst>
            <pc:docMk/>
            <pc:sldMk cId="2244850536" sldId="264"/>
            <ac:spMk id="12" creationId="{3F8F0962-A2E6-384D-7756-7E8E5652AD2B}"/>
          </ac:spMkLst>
        </pc:spChg>
        <pc:spChg chg="add mod">
          <ac:chgData name="R H" userId="7863155b6774aad0" providerId="LiveId" clId="{DC914818-F05E-4FE0-BC46-861DB5AD4281}" dt="2023-05-24T14:58:40.154" v="23847" actId="14100"/>
          <ac:spMkLst>
            <pc:docMk/>
            <pc:sldMk cId="2244850536" sldId="264"/>
            <ac:spMk id="13" creationId="{820AFF64-2833-BA79-F11D-CCE67393AF46}"/>
          </ac:spMkLst>
        </pc:spChg>
        <pc:grpChg chg="add mod">
          <ac:chgData name="R H" userId="7863155b6774aad0" providerId="LiveId" clId="{DC914818-F05E-4FE0-BC46-861DB5AD4281}" dt="2023-05-23T19:44:48.354" v="18967" actId="164"/>
          <ac:grpSpMkLst>
            <pc:docMk/>
            <pc:sldMk cId="2244850536" sldId="264"/>
            <ac:grpSpMk id="7" creationId="{DDD2C0D3-904B-9469-C373-D86382C7D9F7}"/>
          </ac:grpSpMkLst>
        </pc:grpChg>
        <pc:grpChg chg="del">
          <ac:chgData name="R H" userId="7863155b6774aad0" providerId="LiveId" clId="{DC914818-F05E-4FE0-BC46-861DB5AD4281}" dt="2023-05-23T15:05:42.955" v="14488" actId="165"/>
          <ac:grpSpMkLst>
            <pc:docMk/>
            <pc:sldMk cId="2244850536" sldId="264"/>
            <ac:grpSpMk id="8" creationId="{0528049B-5C82-C4F4-03E1-9FA0575A2C82}"/>
          </ac:grpSpMkLst>
        </pc:grpChg>
        <pc:grpChg chg="add mod">
          <ac:chgData name="R H" userId="7863155b6774aad0" providerId="LiveId" clId="{DC914818-F05E-4FE0-BC46-861DB5AD4281}" dt="2023-05-23T19:45:53.425" v="18975" actId="164"/>
          <ac:grpSpMkLst>
            <pc:docMk/>
            <pc:sldMk cId="2244850536" sldId="264"/>
            <ac:grpSpMk id="9" creationId="{43BBC3D5-E97E-A9AE-FE6D-93C09FFA0497}"/>
          </ac:grpSpMkLst>
        </pc:grpChg>
        <pc:picChg chg="add mod">
          <ac:chgData name="R H" userId="7863155b6774aad0" providerId="LiveId" clId="{DC914818-F05E-4FE0-BC46-861DB5AD4281}" dt="2023-05-24T14:59:14.407" v="23850" actId="14100"/>
          <ac:picMkLst>
            <pc:docMk/>
            <pc:sldMk cId="2244850536" sldId="264"/>
            <ac:picMk id="8194" creationId="{FEB6D564-DEDC-1BC0-8C66-C8BE5ABCB7F7}"/>
          </ac:picMkLst>
        </pc:picChg>
      </pc:sldChg>
      <pc:sldChg chg="add del">
        <pc:chgData name="R H" userId="7863155b6774aad0" providerId="LiveId" clId="{DC914818-F05E-4FE0-BC46-861DB5AD4281}" dt="2023-05-18T14:35:29.904" v="365" actId="47"/>
        <pc:sldMkLst>
          <pc:docMk/>
          <pc:sldMk cId="2005274999" sldId="265"/>
        </pc:sldMkLst>
      </pc:sldChg>
      <pc:sldChg chg="addSp delSp modSp add mod modAnim modNotesTx">
        <pc:chgData name="R H" userId="7863155b6774aad0" providerId="LiveId" clId="{DC914818-F05E-4FE0-BC46-861DB5AD4281}" dt="2023-05-24T22:26:40.604" v="28470" actId="20577"/>
        <pc:sldMkLst>
          <pc:docMk/>
          <pc:sldMk cId="4098365408" sldId="265"/>
        </pc:sldMkLst>
        <pc:spChg chg="mod">
          <ac:chgData name="R H" userId="7863155b6774aad0" providerId="LiveId" clId="{DC914818-F05E-4FE0-BC46-861DB5AD4281}" dt="2023-05-23T19:38:08.549" v="18356"/>
          <ac:spMkLst>
            <pc:docMk/>
            <pc:sldMk cId="4098365408" sldId="265"/>
            <ac:spMk id="2" creationId="{960AB508-1656-CA87-F20D-BA3375FEB751}"/>
          </ac:spMkLst>
        </pc:spChg>
        <pc:spChg chg="mod ord">
          <ac:chgData name="R H" userId="7863155b6774aad0" providerId="LiveId" clId="{DC914818-F05E-4FE0-BC46-861DB5AD4281}" dt="2023-05-24T15:10:27.787" v="24913" actId="166"/>
          <ac:spMkLst>
            <pc:docMk/>
            <pc:sldMk cId="4098365408" sldId="265"/>
            <ac:spMk id="4" creationId="{82A02A46-799C-7EF3-2340-78D68F9CC7ED}"/>
          </ac:spMkLst>
        </pc:spChg>
        <pc:spChg chg="add mod">
          <ac:chgData name="R H" userId="7863155b6774aad0" providerId="LiveId" clId="{DC914818-F05E-4FE0-BC46-861DB5AD4281}" dt="2023-05-24T15:10:14.117" v="24910" actId="164"/>
          <ac:spMkLst>
            <pc:docMk/>
            <pc:sldMk cId="4098365408" sldId="265"/>
            <ac:spMk id="5" creationId="{15B81D49-D0C9-1D2C-0185-148CCFF23EC8}"/>
          </ac:spMkLst>
        </pc:spChg>
        <pc:spChg chg="mod topLvl">
          <ac:chgData name="R H" userId="7863155b6774aad0" providerId="LiveId" clId="{DC914818-F05E-4FE0-BC46-861DB5AD4281}" dt="2023-05-24T15:10:14.117" v="24910" actId="164"/>
          <ac:spMkLst>
            <pc:docMk/>
            <pc:sldMk cId="4098365408" sldId="265"/>
            <ac:spMk id="6" creationId="{D7A5F6FB-9CB9-5D8F-7340-F1C25BA244EF}"/>
          </ac:spMkLst>
        </pc:spChg>
        <pc:spChg chg="add mod">
          <ac:chgData name="R H" userId="7863155b6774aad0" providerId="LiveId" clId="{DC914818-F05E-4FE0-BC46-861DB5AD4281}" dt="2023-05-24T15:10:14.117" v="24910" actId="164"/>
          <ac:spMkLst>
            <pc:docMk/>
            <pc:sldMk cId="4098365408" sldId="265"/>
            <ac:spMk id="7" creationId="{D207CAF8-093C-5790-BFC2-D40E6E55BB86}"/>
          </ac:spMkLst>
        </pc:spChg>
        <pc:spChg chg="add mod">
          <ac:chgData name="R H" userId="7863155b6774aad0" providerId="LiveId" clId="{DC914818-F05E-4FE0-BC46-861DB5AD4281}" dt="2023-05-24T15:30:19.769" v="27377" actId="20577"/>
          <ac:spMkLst>
            <pc:docMk/>
            <pc:sldMk cId="4098365408" sldId="265"/>
            <ac:spMk id="10" creationId="{9CD75EA2-2F00-39C5-4FF0-3196C949C943}"/>
          </ac:spMkLst>
        </pc:spChg>
        <pc:spChg chg="mod topLvl">
          <ac:chgData name="R H" userId="7863155b6774aad0" providerId="LiveId" clId="{DC914818-F05E-4FE0-BC46-861DB5AD4281}" dt="2023-05-24T15:09:26.113" v="24897" actId="164"/>
          <ac:spMkLst>
            <pc:docMk/>
            <pc:sldMk cId="4098365408" sldId="265"/>
            <ac:spMk id="11" creationId="{F0B9533B-FDAA-D41A-AC0F-E0A599CAB849}"/>
          </ac:spMkLst>
        </pc:spChg>
        <pc:spChg chg="mod topLvl">
          <ac:chgData name="R H" userId="7863155b6774aad0" providerId="LiveId" clId="{DC914818-F05E-4FE0-BC46-861DB5AD4281}" dt="2023-05-24T15:09:26.113" v="24897" actId="164"/>
          <ac:spMkLst>
            <pc:docMk/>
            <pc:sldMk cId="4098365408" sldId="265"/>
            <ac:spMk id="12" creationId="{3F8F0962-A2E6-384D-7756-7E8E5652AD2B}"/>
          </ac:spMkLst>
        </pc:spChg>
        <pc:grpChg chg="add mod">
          <ac:chgData name="R H" userId="7863155b6774aad0" providerId="LiveId" clId="{DC914818-F05E-4FE0-BC46-861DB5AD4281}" dt="2023-05-24T15:09:26.113" v="24897" actId="164"/>
          <ac:grpSpMkLst>
            <pc:docMk/>
            <pc:sldMk cId="4098365408" sldId="265"/>
            <ac:grpSpMk id="3" creationId="{E1FDCA5A-80DE-AF2E-F396-013B9B68BD55}"/>
          </ac:grpSpMkLst>
        </pc:grpChg>
        <pc:grpChg chg="del">
          <ac:chgData name="R H" userId="7863155b6774aad0" providerId="LiveId" clId="{DC914818-F05E-4FE0-BC46-861DB5AD4281}" dt="2023-05-23T15:05:38.300" v="14487" actId="165"/>
          <ac:grpSpMkLst>
            <pc:docMk/>
            <pc:sldMk cId="4098365408" sldId="265"/>
            <ac:grpSpMk id="8" creationId="{0528049B-5C82-C4F4-03E1-9FA0575A2C82}"/>
          </ac:grpSpMkLst>
        </pc:grpChg>
        <pc:grpChg chg="add mod">
          <ac:chgData name="R H" userId="7863155b6774aad0" providerId="LiveId" clId="{DC914818-F05E-4FE0-BC46-861DB5AD4281}" dt="2023-05-24T15:10:14.117" v="24910" actId="164"/>
          <ac:grpSpMkLst>
            <pc:docMk/>
            <pc:sldMk cId="4098365408" sldId="265"/>
            <ac:grpSpMk id="9" creationId="{5A125E17-538B-C63A-1C55-585D6EACF4FE}"/>
          </ac:grpSpMkLst>
        </pc:grpChg>
        <pc:picChg chg="add mod">
          <ac:chgData name="R H" userId="7863155b6774aad0" providerId="LiveId" clId="{DC914818-F05E-4FE0-BC46-861DB5AD4281}" dt="2023-05-24T15:14:38.191" v="25499" actId="14100"/>
          <ac:picMkLst>
            <pc:docMk/>
            <pc:sldMk cId="4098365408" sldId="265"/>
            <ac:picMk id="9218" creationId="{B1975C17-6A75-84C7-25C5-F5333D7C598D}"/>
          </ac:picMkLst>
        </pc:picChg>
        <pc:picChg chg="add mod">
          <ac:chgData name="R H" userId="7863155b6774aad0" providerId="LiveId" clId="{DC914818-F05E-4FE0-BC46-861DB5AD4281}" dt="2023-05-24T15:29:26.281" v="27357" actId="14100"/>
          <ac:picMkLst>
            <pc:docMk/>
            <pc:sldMk cId="4098365408" sldId="265"/>
            <ac:picMk id="9220" creationId="{204582CD-7921-14E3-64E5-785E29DDA653}"/>
          </ac:picMkLst>
        </pc:picChg>
      </pc:sldChg>
    </pc:docChg>
  </pc:docChgLst>
  <pc:docChgLst>
    <pc:chgData name="R H" userId="7863155b6774aad0" providerId="LiveId" clId="{6ED6BE75-2E95-4D5A-930C-B8BF31990486}"/>
    <pc:docChg chg="undo redo custSel addSld delSld modSld sldOrd modMainMaster">
      <pc:chgData name="R H" userId="7863155b6774aad0" providerId="LiveId" clId="{6ED6BE75-2E95-4D5A-930C-B8BF31990486}" dt="2023-05-10T22:31:32.530" v="30063" actId="20577"/>
      <pc:docMkLst>
        <pc:docMk/>
      </pc:docMkLst>
      <pc:sldChg chg="addSp delSp modSp new mod modTransition modNotesTx">
        <pc:chgData name="R H" userId="7863155b6774aad0" providerId="LiveId" clId="{6ED6BE75-2E95-4D5A-930C-B8BF31990486}" dt="2023-05-10T14:06:48.620" v="28449" actId="6549"/>
        <pc:sldMkLst>
          <pc:docMk/>
          <pc:sldMk cId="3936153759" sldId="256"/>
        </pc:sldMkLst>
        <pc:spChg chg="del mod">
          <ac:chgData name="R H" userId="7863155b6774aad0" providerId="LiveId" clId="{6ED6BE75-2E95-4D5A-930C-B8BF31990486}" dt="2023-05-01T21:38:01.516" v="2" actId="478"/>
          <ac:spMkLst>
            <pc:docMk/>
            <pc:sldMk cId="3936153759" sldId="256"/>
            <ac:spMk id="2" creationId="{F7567E72-1D95-02F8-F8AB-40BBB574AFBC}"/>
          </ac:spMkLst>
        </pc:spChg>
        <pc:spChg chg="del mod">
          <ac:chgData name="R H" userId="7863155b6774aad0" providerId="LiveId" clId="{6ED6BE75-2E95-4D5A-930C-B8BF31990486}" dt="2023-05-01T21:38:01.516" v="2" actId="478"/>
          <ac:spMkLst>
            <pc:docMk/>
            <pc:sldMk cId="3936153759" sldId="256"/>
            <ac:spMk id="3" creationId="{81B42FC9-4B28-37AC-C017-A52F04E11960}"/>
          </ac:spMkLst>
        </pc:spChg>
        <pc:picChg chg="add mod">
          <ac:chgData name="R H" userId="7863155b6774aad0" providerId="LiveId" clId="{6ED6BE75-2E95-4D5A-930C-B8BF31990486}" dt="2023-05-04T15:42:41.219" v="10"/>
          <ac:picMkLst>
            <pc:docMk/>
            <pc:sldMk cId="3936153759" sldId="256"/>
            <ac:picMk id="2" creationId="{F85DE5A7-6E3B-6F3D-7E4A-91D52EC007A2}"/>
          </ac:picMkLst>
        </pc:picChg>
      </pc:sldChg>
      <pc:sldChg chg="addSp delSp modSp new mod modTransition modAnim modNotesTx">
        <pc:chgData name="R H" userId="7863155b6774aad0" providerId="LiveId" clId="{6ED6BE75-2E95-4D5A-930C-B8BF31990486}" dt="2023-05-10T14:10:01.645" v="28466" actId="20577"/>
        <pc:sldMkLst>
          <pc:docMk/>
          <pc:sldMk cId="717995868" sldId="257"/>
        </pc:sldMkLst>
        <pc:spChg chg="mod">
          <ac:chgData name="R H" userId="7863155b6774aad0" providerId="LiveId" clId="{6ED6BE75-2E95-4D5A-930C-B8BF31990486}" dt="2023-05-06T19:13:03.999" v="9859" actId="122"/>
          <ac:spMkLst>
            <pc:docMk/>
            <pc:sldMk cId="717995868" sldId="257"/>
            <ac:spMk id="2" creationId="{960AB508-1656-CA87-F20D-BA3375FEB751}"/>
          </ac:spMkLst>
        </pc:spChg>
        <pc:spChg chg="del">
          <ac:chgData name="R H" userId="7863155b6774aad0" providerId="LiveId" clId="{6ED6BE75-2E95-4D5A-930C-B8BF31990486}" dt="2023-05-04T15:44:57.575" v="11" actId="478"/>
          <ac:spMkLst>
            <pc:docMk/>
            <pc:sldMk cId="717995868" sldId="257"/>
            <ac:spMk id="3" creationId="{E8F504B4-0905-D97A-121D-97CAE5E1418E}"/>
          </ac:spMkLst>
        </pc:spChg>
        <pc:spChg chg="add mod ord">
          <ac:chgData name="R H" userId="7863155b6774aad0" providerId="LiveId" clId="{6ED6BE75-2E95-4D5A-930C-B8BF31990486}" dt="2023-05-10T00:50:27.152" v="22585" actId="166"/>
          <ac:spMkLst>
            <pc:docMk/>
            <pc:sldMk cId="717995868" sldId="257"/>
            <ac:spMk id="4" creationId="{82A02A46-799C-7EF3-2340-78D68F9CC7ED}"/>
          </ac:spMkLst>
        </pc:spChg>
        <pc:spChg chg="add mod">
          <ac:chgData name="R H" userId="7863155b6774aad0" providerId="LiveId" clId="{6ED6BE75-2E95-4D5A-930C-B8BF31990486}" dt="2023-05-08T14:57:25.256" v="11351" actId="164"/>
          <ac:spMkLst>
            <pc:docMk/>
            <pc:sldMk cId="717995868" sldId="257"/>
            <ac:spMk id="5" creationId="{2E099DB4-45A7-E590-7E1A-514EB0F36A58}"/>
          </ac:spMkLst>
        </pc:spChg>
        <pc:spChg chg="add mod">
          <ac:chgData name="R H" userId="7863155b6774aad0" providerId="LiveId" clId="{6ED6BE75-2E95-4D5A-930C-B8BF31990486}" dt="2023-05-08T14:57:25.256" v="11351" actId="164"/>
          <ac:spMkLst>
            <pc:docMk/>
            <pc:sldMk cId="717995868" sldId="257"/>
            <ac:spMk id="6" creationId="{5CE8ADD8-EEB5-2134-8354-3BE91FBE0318}"/>
          </ac:spMkLst>
        </pc:spChg>
        <pc:spChg chg="add mod">
          <ac:chgData name="R H" userId="7863155b6774aad0" providerId="LiveId" clId="{6ED6BE75-2E95-4D5A-930C-B8BF31990486}" dt="2023-05-08T14:57:25.256" v="11351" actId="164"/>
          <ac:spMkLst>
            <pc:docMk/>
            <pc:sldMk cId="717995868" sldId="257"/>
            <ac:spMk id="7" creationId="{9FC6F165-61F5-7C62-5C59-F7B9B74932D7}"/>
          </ac:spMkLst>
        </pc:spChg>
        <pc:spChg chg="add mod">
          <ac:chgData name="R H" userId="7863155b6774aad0" providerId="LiveId" clId="{6ED6BE75-2E95-4D5A-930C-B8BF31990486}" dt="2023-05-08T14:58:08.145" v="11362" actId="164"/>
          <ac:spMkLst>
            <pc:docMk/>
            <pc:sldMk cId="717995868" sldId="257"/>
            <ac:spMk id="9" creationId="{E04B28DA-ED92-35C5-E182-82AC3D6C6550}"/>
          </ac:spMkLst>
        </pc:spChg>
        <pc:spChg chg="add mod">
          <ac:chgData name="R H" userId="7863155b6774aad0" providerId="LiveId" clId="{6ED6BE75-2E95-4D5A-930C-B8BF31990486}" dt="2023-05-08T14:58:08.145" v="11362" actId="164"/>
          <ac:spMkLst>
            <pc:docMk/>
            <pc:sldMk cId="717995868" sldId="257"/>
            <ac:spMk id="10" creationId="{CC0D7448-7ADB-7D4A-7ACA-0691DEBA609E}"/>
          </ac:spMkLst>
        </pc:spChg>
        <pc:spChg chg="add mod">
          <ac:chgData name="R H" userId="7863155b6774aad0" providerId="LiveId" clId="{6ED6BE75-2E95-4D5A-930C-B8BF31990486}" dt="2023-05-08T14:58:08.145" v="11362" actId="164"/>
          <ac:spMkLst>
            <pc:docMk/>
            <pc:sldMk cId="717995868" sldId="257"/>
            <ac:spMk id="11" creationId="{DBFA2763-94C9-BAFE-A4EB-A2ECF30D451D}"/>
          </ac:spMkLst>
        </pc:spChg>
        <pc:grpChg chg="add mod">
          <ac:chgData name="R H" userId="7863155b6774aad0" providerId="LiveId" clId="{6ED6BE75-2E95-4D5A-930C-B8BF31990486}" dt="2023-05-08T14:57:25.256" v="11351" actId="164"/>
          <ac:grpSpMkLst>
            <pc:docMk/>
            <pc:sldMk cId="717995868" sldId="257"/>
            <ac:grpSpMk id="8" creationId="{25240E18-3E3B-4D67-C787-1D66A01A65D0}"/>
          </ac:grpSpMkLst>
        </pc:grpChg>
        <pc:grpChg chg="add mod">
          <ac:chgData name="R H" userId="7863155b6774aad0" providerId="LiveId" clId="{6ED6BE75-2E95-4D5A-930C-B8BF31990486}" dt="2023-05-08T14:58:08.145" v="11362" actId="164"/>
          <ac:grpSpMkLst>
            <pc:docMk/>
            <pc:sldMk cId="717995868" sldId="257"/>
            <ac:grpSpMk id="12" creationId="{627FAEEE-BE9E-072C-ED64-6745D52A5D58}"/>
          </ac:grpSpMkLst>
        </pc:grpChg>
        <pc:picChg chg="add mod">
          <ac:chgData name="R H" userId="7863155b6774aad0" providerId="LiveId" clId="{6ED6BE75-2E95-4D5A-930C-B8BF31990486}" dt="2023-05-08T14:40:22.291" v="11296" actId="14100"/>
          <ac:picMkLst>
            <pc:docMk/>
            <pc:sldMk cId="717995868" sldId="257"/>
            <ac:picMk id="2050" creationId="{598B040E-A0DA-B5BA-8046-4523BF629C57}"/>
          </ac:picMkLst>
        </pc:picChg>
        <pc:picChg chg="add mod">
          <ac:chgData name="R H" userId="7863155b6774aad0" providerId="LiveId" clId="{6ED6BE75-2E95-4D5A-930C-B8BF31990486}" dt="2023-05-08T14:43:00.119" v="11302" actId="14100"/>
          <ac:picMkLst>
            <pc:docMk/>
            <pc:sldMk cId="717995868" sldId="257"/>
            <ac:picMk id="2052" creationId="{1C1ED26A-400A-27BA-C62A-708A2EA663C7}"/>
          </ac:picMkLst>
        </pc:picChg>
      </pc:sldChg>
      <pc:sldChg chg="add del">
        <pc:chgData name="R H" userId="7863155b6774aad0" providerId="LiveId" clId="{6ED6BE75-2E95-4D5A-930C-B8BF31990486}" dt="2023-05-08T15:13:49.340" v="11438"/>
        <pc:sldMkLst>
          <pc:docMk/>
          <pc:sldMk cId="297473905" sldId="258"/>
        </pc:sldMkLst>
      </pc:sldChg>
      <pc:sldChg chg="addSp delSp modSp new del mod ord modNotesTx">
        <pc:chgData name="R H" userId="7863155b6774aad0" providerId="LiveId" clId="{6ED6BE75-2E95-4D5A-930C-B8BF31990486}" dt="2023-05-08T15:13:13.086" v="11436" actId="2696"/>
        <pc:sldMkLst>
          <pc:docMk/>
          <pc:sldMk cId="2283861776" sldId="258"/>
        </pc:sldMkLst>
        <pc:spChg chg="del">
          <ac:chgData name="R H" userId="7863155b6774aad0" providerId="LiveId" clId="{6ED6BE75-2E95-4D5A-930C-B8BF31990486}" dt="2023-05-01T21:38:49.865" v="5" actId="478"/>
          <ac:spMkLst>
            <pc:docMk/>
            <pc:sldMk cId="2283861776" sldId="258"/>
            <ac:spMk id="2" creationId="{844E1BF9-4EE3-52DA-E60D-E06D2125F7FC}"/>
          </ac:spMkLst>
        </pc:spChg>
        <pc:spChg chg="add mod">
          <ac:chgData name="R H" userId="7863155b6774aad0" providerId="LiveId" clId="{6ED6BE75-2E95-4D5A-930C-B8BF31990486}" dt="2023-05-06T19:42:00.554" v="10476" actId="14100"/>
          <ac:spMkLst>
            <pc:docMk/>
            <pc:sldMk cId="2283861776" sldId="258"/>
            <ac:spMk id="3" creationId="{27F2BEF2-796E-401A-16F7-324EDFD1E65A}"/>
          </ac:spMkLst>
        </pc:spChg>
        <pc:spChg chg="del">
          <ac:chgData name="R H" userId="7863155b6774aad0" providerId="LiveId" clId="{6ED6BE75-2E95-4D5A-930C-B8BF31990486}" dt="2023-05-01T21:38:49.865" v="5" actId="478"/>
          <ac:spMkLst>
            <pc:docMk/>
            <pc:sldMk cId="2283861776" sldId="258"/>
            <ac:spMk id="3" creationId="{7241003B-E735-58E5-EE69-FD45333B3FC4}"/>
          </ac:spMkLst>
        </pc:spChg>
        <pc:spChg chg="add mod">
          <ac:chgData name="R H" userId="7863155b6774aad0" providerId="LiveId" clId="{6ED6BE75-2E95-4D5A-930C-B8BF31990486}" dt="2023-05-06T19:44:18.574" v="10550" actId="20577"/>
          <ac:spMkLst>
            <pc:docMk/>
            <pc:sldMk cId="2283861776" sldId="258"/>
            <ac:spMk id="5" creationId="{7AE8F33D-AD6D-D2EF-4249-A0688F3561B9}"/>
          </ac:spMkLst>
        </pc:spChg>
        <pc:picChg chg="add del">
          <ac:chgData name="R H" userId="7863155b6774aad0" providerId="LiveId" clId="{6ED6BE75-2E95-4D5A-930C-B8BF31990486}" dt="2023-05-06T19:29:45.718" v="10199" actId="478"/>
          <ac:picMkLst>
            <pc:docMk/>
            <pc:sldMk cId="2283861776" sldId="258"/>
            <ac:picMk id="1026" creationId="{5BF97906-0DCF-E307-ACAE-1B153DC56116}"/>
          </ac:picMkLst>
        </pc:picChg>
      </pc:sldChg>
      <pc:sldChg chg="addSp delSp modSp new mod modTransition modAnim modNotesTx">
        <pc:chgData name="R H" userId="7863155b6774aad0" providerId="LiveId" clId="{6ED6BE75-2E95-4D5A-930C-B8BF31990486}" dt="2023-05-10T14:10:30.541" v="28476" actId="20577"/>
        <pc:sldMkLst>
          <pc:docMk/>
          <pc:sldMk cId="643092969" sldId="259"/>
        </pc:sldMkLst>
        <pc:spChg chg="del mod">
          <ac:chgData name="R H" userId="7863155b6774aad0" providerId="LiveId" clId="{6ED6BE75-2E95-4D5A-930C-B8BF31990486}" dt="2023-05-04T16:21:50.990" v="721" actId="478"/>
          <ac:spMkLst>
            <pc:docMk/>
            <pc:sldMk cId="643092969" sldId="259"/>
            <ac:spMk id="2" creationId="{181F9A2F-7BC4-7C72-1099-407E1BDBEBCB}"/>
          </ac:spMkLst>
        </pc:spChg>
        <pc:spChg chg="del">
          <ac:chgData name="R H" userId="7863155b6774aad0" providerId="LiveId" clId="{6ED6BE75-2E95-4D5A-930C-B8BF31990486}" dt="2023-05-04T16:20:20.603" v="656" actId="478"/>
          <ac:spMkLst>
            <pc:docMk/>
            <pc:sldMk cId="643092969" sldId="259"/>
            <ac:spMk id="3" creationId="{28FE7831-055B-827D-879D-0DC19F7B4973}"/>
          </ac:spMkLst>
        </pc:spChg>
        <pc:spChg chg="add mod ord">
          <ac:chgData name="R H" userId="7863155b6774aad0" providerId="LiveId" clId="{6ED6BE75-2E95-4D5A-930C-B8BF31990486}" dt="2023-05-08T15:00:06.011" v="11390" actId="166"/>
          <ac:spMkLst>
            <pc:docMk/>
            <pc:sldMk cId="643092969" sldId="259"/>
            <ac:spMk id="4" creationId="{637C341C-8C70-C8FB-29D7-2A4C43B8B1AB}"/>
          </ac:spMkLst>
        </pc:spChg>
        <pc:spChg chg="add mod">
          <ac:chgData name="R H" userId="7863155b6774aad0" providerId="LiveId" clId="{6ED6BE75-2E95-4D5A-930C-B8BF31990486}" dt="2023-05-08T15:10:49.930" v="11429" actId="255"/>
          <ac:spMkLst>
            <pc:docMk/>
            <pc:sldMk cId="643092969" sldId="259"/>
            <ac:spMk id="5" creationId="{A9420B76-3D25-A5D5-5C23-DD14C3A55CAD}"/>
          </ac:spMkLst>
        </pc:spChg>
        <pc:spChg chg="add mod">
          <ac:chgData name="R H" userId="7863155b6774aad0" providerId="LiveId" clId="{6ED6BE75-2E95-4D5A-930C-B8BF31990486}" dt="2023-05-08T14:51:00.310" v="11340" actId="164"/>
          <ac:spMkLst>
            <pc:docMk/>
            <pc:sldMk cId="643092969" sldId="259"/>
            <ac:spMk id="9" creationId="{61332FEF-CEE4-0DB1-2371-1D0E991CE841}"/>
          </ac:spMkLst>
        </pc:spChg>
        <pc:spChg chg="add mod">
          <ac:chgData name="R H" userId="7863155b6774aad0" providerId="LiveId" clId="{6ED6BE75-2E95-4D5A-930C-B8BF31990486}" dt="2023-05-08T14:59:12.512" v="11377" actId="164"/>
          <ac:spMkLst>
            <pc:docMk/>
            <pc:sldMk cId="643092969" sldId="259"/>
            <ac:spMk id="11" creationId="{C083857A-0D03-1F76-C833-E2BA11394B43}"/>
          </ac:spMkLst>
        </pc:spChg>
        <pc:spChg chg="add mod">
          <ac:chgData name="R H" userId="7863155b6774aad0" providerId="LiveId" clId="{6ED6BE75-2E95-4D5A-930C-B8BF31990486}" dt="2023-05-08T14:59:12.512" v="11377" actId="164"/>
          <ac:spMkLst>
            <pc:docMk/>
            <pc:sldMk cId="643092969" sldId="259"/>
            <ac:spMk id="12" creationId="{651898CF-237D-B60E-0541-5B4EFA62F7F8}"/>
          </ac:spMkLst>
        </pc:spChg>
        <pc:spChg chg="add mod">
          <ac:chgData name="R H" userId="7863155b6774aad0" providerId="LiveId" clId="{6ED6BE75-2E95-4D5A-930C-B8BF31990486}" dt="2023-05-08T14:59:12.512" v="11377" actId="164"/>
          <ac:spMkLst>
            <pc:docMk/>
            <pc:sldMk cId="643092969" sldId="259"/>
            <ac:spMk id="13" creationId="{C2744B32-FCDA-A383-A68F-F22582571A33}"/>
          </ac:spMkLst>
        </pc:spChg>
        <pc:spChg chg="add mod">
          <ac:chgData name="R H" userId="7863155b6774aad0" providerId="LiveId" clId="{6ED6BE75-2E95-4D5A-930C-B8BF31990486}" dt="2023-05-08T14:59:57.326" v="11388" actId="164"/>
          <ac:spMkLst>
            <pc:docMk/>
            <pc:sldMk cId="643092969" sldId="259"/>
            <ac:spMk id="15" creationId="{682AA6E1-1CA5-0358-7FF6-ABDDB41745A4}"/>
          </ac:spMkLst>
        </pc:spChg>
        <pc:spChg chg="add mod">
          <ac:chgData name="R H" userId="7863155b6774aad0" providerId="LiveId" clId="{6ED6BE75-2E95-4D5A-930C-B8BF31990486}" dt="2023-05-08T14:59:57.326" v="11388" actId="164"/>
          <ac:spMkLst>
            <pc:docMk/>
            <pc:sldMk cId="643092969" sldId="259"/>
            <ac:spMk id="16" creationId="{C22B2E26-2E4C-4ED8-3B79-32901B64F7C4}"/>
          </ac:spMkLst>
        </pc:spChg>
        <pc:spChg chg="add mod">
          <ac:chgData name="R H" userId="7863155b6774aad0" providerId="LiveId" clId="{6ED6BE75-2E95-4D5A-930C-B8BF31990486}" dt="2023-05-08T14:59:57.326" v="11388" actId="164"/>
          <ac:spMkLst>
            <pc:docMk/>
            <pc:sldMk cId="643092969" sldId="259"/>
            <ac:spMk id="17" creationId="{D09C862E-A272-E784-1CD2-AF204D0E04DC}"/>
          </ac:spMkLst>
        </pc:spChg>
        <pc:grpChg chg="add mod">
          <ac:chgData name="R H" userId="7863155b6774aad0" providerId="LiveId" clId="{6ED6BE75-2E95-4D5A-930C-B8BF31990486}" dt="2023-05-08T14:51:04.811" v="11341" actId="14100"/>
          <ac:grpSpMkLst>
            <pc:docMk/>
            <pc:sldMk cId="643092969" sldId="259"/>
            <ac:grpSpMk id="10" creationId="{315DFAD1-24B5-A255-D43E-25C413E8D63D}"/>
          </ac:grpSpMkLst>
        </pc:grpChg>
        <pc:grpChg chg="add mod">
          <ac:chgData name="R H" userId="7863155b6774aad0" providerId="LiveId" clId="{6ED6BE75-2E95-4D5A-930C-B8BF31990486}" dt="2023-05-08T14:59:12.512" v="11377" actId="164"/>
          <ac:grpSpMkLst>
            <pc:docMk/>
            <pc:sldMk cId="643092969" sldId="259"/>
            <ac:grpSpMk id="14" creationId="{DF2134C7-E86D-7780-D3C8-4E712DEB72E6}"/>
          </ac:grpSpMkLst>
        </pc:grpChg>
        <pc:grpChg chg="add mod">
          <ac:chgData name="R H" userId="7863155b6774aad0" providerId="LiveId" clId="{6ED6BE75-2E95-4D5A-930C-B8BF31990486}" dt="2023-05-08T14:59:57.326" v="11388" actId="164"/>
          <ac:grpSpMkLst>
            <pc:docMk/>
            <pc:sldMk cId="643092969" sldId="259"/>
            <ac:grpSpMk id="18" creationId="{B8A0E075-F1EE-7E9A-2D8D-6CF1F39278EF}"/>
          </ac:grpSpMkLst>
        </pc:grpChg>
        <pc:picChg chg="add mod">
          <ac:chgData name="R H" userId="7863155b6774aad0" providerId="LiveId" clId="{6ED6BE75-2E95-4D5A-930C-B8BF31990486}" dt="2023-05-08T14:51:00.310" v="11340" actId="164"/>
          <ac:picMkLst>
            <pc:docMk/>
            <pc:sldMk cId="643092969" sldId="259"/>
            <ac:picMk id="7" creationId="{56EC31E8-42D9-3268-443D-EDF839A9F75E}"/>
          </ac:picMkLst>
        </pc:picChg>
        <pc:picChg chg="add mod">
          <ac:chgData name="R H" userId="7863155b6774aad0" providerId="LiveId" clId="{6ED6BE75-2E95-4D5A-930C-B8BF31990486}" dt="2023-05-08T14:46:56.948" v="11307" actId="14100"/>
          <ac:picMkLst>
            <pc:docMk/>
            <pc:sldMk cId="643092969" sldId="259"/>
            <ac:picMk id="3074" creationId="{A8B5E330-5BF8-A0E1-40D3-E884CDB8EF6A}"/>
          </ac:picMkLst>
        </pc:picChg>
      </pc:sldChg>
      <pc:sldChg chg="addSp delSp modSp new mod modTransition modAnim modNotesTx">
        <pc:chgData name="R H" userId="7863155b6774aad0" providerId="LiveId" clId="{6ED6BE75-2E95-4D5A-930C-B8BF31990486}" dt="2023-05-10T22:08:21.047" v="28562" actId="20577"/>
        <pc:sldMkLst>
          <pc:docMk/>
          <pc:sldMk cId="1792089876" sldId="260"/>
        </pc:sldMkLst>
        <pc:spChg chg="mod">
          <ac:chgData name="R H" userId="7863155b6774aad0" providerId="LiveId" clId="{6ED6BE75-2E95-4D5A-930C-B8BF31990486}" dt="2023-05-08T14:36:59.266" v="11287" actId="255"/>
          <ac:spMkLst>
            <pc:docMk/>
            <pc:sldMk cId="1792089876" sldId="260"/>
            <ac:spMk id="2" creationId="{E4377DB8-660A-6D5B-7EE0-E771FCC7A9FD}"/>
          </ac:spMkLst>
        </pc:spChg>
        <pc:spChg chg="del">
          <ac:chgData name="R H" userId="7863155b6774aad0" providerId="LiveId" clId="{6ED6BE75-2E95-4D5A-930C-B8BF31990486}" dt="2023-05-05T15:14:23.310" v="2375" actId="478"/>
          <ac:spMkLst>
            <pc:docMk/>
            <pc:sldMk cId="1792089876" sldId="260"/>
            <ac:spMk id="3" creationId="{1763C22C-B7BE-EA7C-22BA-FBAEF600EA8C}"/>
          </ac:spMkLst>
        </pc:spChg>
        <pc:spChg chg="add mod ord">
          <ac:chgData name="R H" userId="7863155b6774aad0" providerId="LiveId" clId="{6ED6BE75-2E95-4D5A-930C-B8BF31990486}" dt="2023-05-10T01:07:01.519" v="23927" actId="166"/>
          <ac:spMkLst>
            <pc:docMk/>
            <pc:sldMk cId="1792089876" sldId="260"/>
            <ac:spMk id="4" creationId="{9F546628-66C0-1899-76BA-0EDC0DF3ED11}"/>
          </ac:spMkLst>
        </pc:spChg>
        <pc:spChg chg="add mod">
          <ac:chgData name="R H" userId="7863155b6774aad0" providerId="LiveId" clId="{6ED6BE75-2E95-4D5A-930C-B8BF31990486}" dt="2023-05-10T01:03:02.189" v="23613" actId="1076"/>
          <ac:spMkLst>
            <pc:docMk/>
            <pc:sldMk cId="1792089876" sldId="260"/>
            <ac:spMk id="6" creationId="{0351C0E8-D922-0110-8F84-0C09DE6ACE24}"/>
          </ac:spMkLst>
        </pc:spChg>
        <pc:spChg chg="add mod">
          <ac:chgData name="R H" userId="7863155b6774aad0" providerId="LiveId" clId="{6ED6BE75-2E95-4D5A-930C-B8BF31990486}" dt="2023-05-08T14:32:20.293" v="11262" actId="2085"/>
          <ac:spMkLst>
            <pc:docMk/>
            <pc:sldMk cId="1792089876" sldId="260"/>
            <ac:spMk id="7" creationId="{D5DF87EF-CCE7-7695-4511-4090F1823E60}"/>
          </ac:spMkLst>
        </pc:spChg>
        <pc:spChg chg="add mod">
          <ac:chgData name="R H" userId="7863155b6774aad0" providerId="LiveId" clId="{6ED6BE75-2E95-4D5A-930C-B8BF31990486}" dt="2023-05-08T14:32:43.327" v="11268" actId="14100"/>
          <ac:spMkLst>
            <pc:docMk/>
            <pc:sldMk cId="1792089876" sldId="260"/>
            <ac:spMk id="8" creationId="{40704FEA-6CC6-D0D0-90A1-6718E0E93F43}"/>
          </ac:spMkLst>
        </pc:spChg>
        <pc:spChg chg="add mod">
          <ac:chgData name="R H" userId="7863155b6774aad0" providerId="LiveId" clId="{6ED6BE75-2E95-4D5A-930C-B8BF31990486}" dt="2023-05-08T14:33:04.340" v="11271" actId="14100"/>
          <ac:spMkLst>
            <pc:docMk/>
            <pc:sldMk cId="1792089876" sldId="260"/>
            <ac:spMk id="9" creationId="{882C46A4-93D7-0F50-B4FA-610BB0C33F93}"/>
          </ac:spMkLst>
        </pc:spChg>
        <pc:spChg chg="add mod">
          <ac:chgData name="R H" userId="7863155b6774aad0" providerId="LiveId" clId="{6ED6BE75-2E95-4D5A-930C-B8BF31990486}" dt="2023-05-08T15:00:54.982" v="11400" actId="164"/>
          <ac:spMkLst>
            <pc:docMk/>
            <pc:sldMk cId="1792089876" sldId="260"/>
            <ac:spMk id="16" creationId="{3B764C14-D080-CB60-64EC-2B1877BEEB62}"/>
          </ac:spMkLst>
        </pc:spChg>
        <pc:spChg chg="add mod">
          <ac:chgData name="R H" userId="7863155b6774aad0" providerId="LiveId" clId="{6ED6BE75-2E95-4D5A-930C-B8BF31990486}" dt="2023-05-08T15:00:54.982" v="11400" actId="164"/>
          <ac:spMkLst>
            <pc:docMk/>
            <pc:sldMk cId="1792089876" sldId="260"/>
            <ac:spMk id="17" creationId="{D8E81F3B-8ECB-B44F-4FAB-3EDE4F3A4BE5}"/>
          </ac:spMkLst>
        </pc:spChg>
        <pc:spChg chg="add mod">
          <ac:chgData name="R H" userId="7863155b6774aad0" providerId="LiveId" clId="{6ED6BE75-2E95-4D5A-930C-B8BF31990486}" dt="2023-05-08T15:00:54.982" v="11400" actId="164"/>
          <ac:spMkLst>
            <pc:docMk/>
            <pc:sldMk cId="1792089876" sldId="260"/>
            <ac:spMk id="18" creationId="{8B53A843-FD67-9030-EB32-A341E20D6FC9}"/>
          </ac:spMkLst>
        </pc:spChg>
        <pc:grpChg chg="add mod ord">
          <ac:chgData name="R H" userId="7863155b6774aad0" providerId="LiveId" clId="{6ED6BE75-2E95-4D5A-930C-B8BF31990486}" dt="2023-05-08T15:01:06.856" v="11402" actId="167"/>
          <ac:grpSpMkLst>
            <pc:docMk/>
            <pc:sldMk cId="1792089876" sldId="260"/>
            <ac:grpSpMk id="19" creationId="{60B6D0B6-07AC-2EFB-A3E4-421FF7679330}"/>
          </ac:grpSpMkLst>
        </pc:grpChg>
        <pc:picChg chg="add mod">
          <ac:chgData name="R H" userId="7863155b6774aad0" providerId="LiveId" clId="{6ED6BE75-2E95-4D5A-930C-B8BF31990486}" dt="2023-05-10T01:03:16.245" v="23615" actId="14100"/>
          <ac:picMkLst>
            <pc:docMk/>
            <pc:sldMk cId="1792089876" sldId="260"/>
            <ac:picMk id="1026" creationId="{77425C61-1949-E436-D096-9CD4BC2CE9C3}"/>
          </ac:picMkLst>
        </pc:picChg>
        <pc:cxnChg chg="add mod">
          <ac:chgData name="R H" userId="7863155b6774aad0" providerId="LiveId" clId="{6ED6BE75-2E95-4D5A-930C-B8BF31990486}" dt="2023-05-08T14:35:31.627" v="11274" actId="1582"/>
          <ac:cxnSpMkLst>
            <pc:docMk/>
            <pc:sldMk cId="1792089876" sldId="260"/>
            <ac:cxnSpMk id="11" creationId="{DE8144BF-C53F-1EA6-57B7-A32B3807D8A5}"/>
          </ac:cxnSpMkLst>
        </pc:cxnChg>
        <pc:cxnChg chg="add mod">
          <ac:chgData name="R H" userId="7863155b6774aad0" providerId="LiveId" clId="{6ED6BE75-2E95-4D5A-930C-B8BF31990486}" dt="2023-05-10T01:03:02.189" v="23613" actId="1076"/>
          <ac:cxnSpMkLst>
            <pc:docMk/>
            <pc:sldMk cId="1792089876" sldId="260"/>
            <ac:cxnSpMk id="12" creationId="{6C5C3D0E-8B08-4FCF-14F9-3AAC479EBFCD}"/>
          </ac:cxnSpMkLst>
        </pc:cxnChg>
        <pc:cxnChg chg="add mod">
          <ac:chgData name="R H" userId="7863155b6774aad0" providerId="LiveId" clId="{6ED6BE75-2E95-4D5A-930C-B8BF31990486}" dt="2023-05-08T14:35:58.585" v="11280" actId="14100"/>
          <ac:cxnSpMkLst>
            <pc:docMk/>
            <pc:sldMk cId="1792089876" sldId="260"/>
            <ac:cxnSpMk id="14" creationId="{F3D8F78E-AFE7-9852-32CC-EFDFD569CA94}"/>
          </ac:cxnSpMkLst>
        </pc:cxnChg>
      </pc:sldChg>
      <pc:sldChg chg="addSp delSp modSp new mod modTransition modAnim modNotesTx">
        <pc:chgData name="R H" userId="7863155b6774aad0" providerId="LiveId" clId="{6ED6BE75-2E95-4D5A-930C-B8BF31990486}" dt="2023-05-10T22:11:00.170" v="28759" actId="20577"/>
        <pc:sldMkLst>
          <pc:docMk/>
          <pc:sldMk cId="822062660" sldId="261"/>
        </pc:sldMkLst>
        <pc:spChg chg="mod">
          <ac:chgData name="R H" userId="7863155b6774aad0" providerId="LiveId" clId="{6ED6BE75-2E95-4D5A-930C-B8BF31990486}" dt="2023-05-08T15:11:08.988" v="11431" actId="255"/>
          <ac:spMkLst>
            <pc:docMk/>
            <pc:sldMk cId="822062660" sldId="261"/>
            <ac:spMk id="2" creationId="{189C79F9-BA39-319D-E5AC-A668C7F4392B}"/>
          </ac:spMkLst>
        </pc:spChg>
        <pc:spChg chg="del">
          <ac:chgData name="R H" userId="7863155b6774aad0" providerId="LiveId" clId="{6ED6BE75-2E95-4D5A-930C-B8BF31990486}" dt="2023-05-05T15:15:49.823" v="2427" actId="478"/>
          <ac:spMkLst>
            <pc:docMk/>
            <pc:sldMk cId="822062660" sldId="261"/>
            <ac:spMk id="3" creationId="{CF9B41FD-19BA-63BA-ADA2-BCB5003A27E5}"/>
          </ac:spMkLst>
        </pc:spChg>
        <pc:spChg chg="add mod">
          <ac:chgData name="R H" userId="7863155b6774aad0" providerId="LiveId" clId="{6ED6BE75-2E95-4D5A-930C-B8BF31990486}" dt="2023-05-08T15:02:04.650" v="11403" actId="14100"/>
          <ac:spMkLst>
            <pc:docMk/>
            <pc:sldMk cId="822062660" sldId="261"/>
            <ac:spMk id="4" creationId="{11661A29-7180-FAEA-9C77-1178E20E222D}"/>
          </ac:spMkLst>
        </pc:spChg>
        <pc:spChg chg="add mod">
          <ac:chgData name="R H" userId="7863155b6774aad0" providerId="LiveId" clId="{6ED6BE75-2E95-4D5A-930C-B8BF31990486}" dt="2023-05-08T15:03:12.467" v="11416" actId="164"/>
          <ac:spMkLst>
            <pc:docMk/>
            <pc:sldMk cId="822062660" sldId="261"/>
            <ac:spMk id="5" creationId="{9C15A39A-24FB-6B14-7375-B482E8806AFA}"/>
          </ac:spMkLst>
        </pc:spChg>
        <pc:spChg chg="add mod">
          <ac:chgData name="R H" userId="7863155b6774aad0" providerId="LiveId" clId="{6ED6BE75-2E95-4D5A-930C-B8BF31990486}" dt="2023-05-08T15:03:12.467" v="11416" actId="164"/>
          <ac:spMkLst>
            <pc:docMk/>
            <pc:sldMk cId="822062660" sldId="261"/>
            <ac:spMk id="6" creationId="{4AAFCB40-DB79-E4D8-1FC7-30A12640997C}"/>
          </ac:spMkLst>
        </pc:spChg>
        <pc:spChg chg="add mod">
          <ac:chgData name="R H" userId="7863155b6774aad0" providerId="LiveId" clId="{6ED6BE75-2E95-4D5A-930C-B8BF31990486}" dt="2023-05-08T15:03:12.467" v="11416" actId="164"/>
          <ac:spMkLst>
            <pc:docMk/>
            <pc:sldMk cId="822062660" sldId="261"/>
            <ac:spMk id="7" creationId="{730FA506-4AC5-857D-8D77-DD5F3BB525D8}"/>
          </ac:spMkLst>
        </pc:spChg>
        <pc:spChg chg="add mod">
          <ac:chgData name="R H" userId="7863155b6774aad0" providerId="LiveId" clId="{6ED6BE75-2E95-4D5A-930C-B8BF31990486}" dt="2023-05-08T15:03:12.467" v="11416" actId="164"/>
          <ac:spMkLst>
            <pc:docMk/>
            <pc:sldMk cId="822062660" sldId="261"/>
            <ac:spMk id="8" creationId="{F9B0A602-D0C4-0C02-BD2A-751998469857}"/>
          </ac:spMkLst>
        </pc:spChg>
        <pc:grpChg chg="add mod ord">
          <ac:chgData name="R H" userId="7863155b6774aad0" providerId="LiveId" clId="{6ED6BE75-2E95-4D5A-930C-B8BF31990486}" dt="2023-05-08T15:03:20.249" v="11418" actId="167"/>
          <ac:grpSpMkLst>
            <pc:docMk/>
            <pc:sldMk cId="822062660" sldId="261"/>
            <ac:grpSpMk id="9" creationId="{AA0FAF2B-D992-6C92-D228-29B84677AE5D}"/>
          </ac:grpSpMkLst>
        </pc:grpChg>
        <pc:picChg chg="add mod">
          <ac:chgData name="R H" userId="7863155b6774aad0" providerId="LiveId" clId="{6ED6BE75-2E95-4D5A-930C-B8BF31990486}" dt="2023-05-08T15:04:22.009" v="11424" actId="14100"/>
          <ac:picMkLst>
            <pc:docMk/>
            <pc:sldMk cId="822062660" sldId="261"/>
            <ac:picMk id="4098" creationId="{A4F0D001-66B5-AB44-DCB8-6A1320C004C4}"/>
          </ac:picMkLst>
        </pc:picChg>
        <pc:picChg chg="add mod">
          <ac:chgData name="R H" userId="7863155b6774aad0" providerId="LiveId" clId="{6ED6BE75-2E95-4D5A-930C-B8BF31990486}" dt="2023-05-08T15:10:40.141" v="11428" actId="14100"/>
          <ac:picMkLst>
            <pc:docMk/>
            <pc:sldMk cId="822062660" sldId="261"/>
            <ac:picMk id="4100" creationId="{7DC9AD8F-4E2A-6009-3808-B96F3B7B627E}"/>
          </ac:picMkLst>
        </pc:picChg>
      </pc:sldChg>
      <pc:sldChg chg="addSp delSp modSp new mod modTransition modAnim modNotesTx">
        <pc:chgData name="R H" userId="7863155b6774aad0" providerId="LiveId" clId="{6ED6BE75-2E95-4D5A-930C-B8BF31990486}" dt="2023-05-10T22:17:51.555" v="29380" actId="20577"/>
        <pc:sldMkLst>
          <pc:docMk/>
          <pc:sldMk cId="3817451303" sldId="262"/>
        </pc:sldMkLst>
        <pc:spChg chg="mod">
          <ac:chgData name="R H" userId="7863155b6774aad0" providerId="LiveId" clId="{6ED6BE75-2E95-4D5A-930C-B8BF31990486}" dt="2023-05-08T15:30:07.409" v="11954" actId="255"/>
          <ac:spMkLst>
            <pc:docMk/>
            <pc:sldMk cId="3817451303" sldId="262"/>
            <ac:spMk id="2" creationId="{469C9462-DC1D-B48C-2CD6-590EC53181BA}"/>
          </ac:spMkLst>
        </pc:spChg>
        <pc:spChg chg="mod ord">
          <ac:chgData name="R H" userId="7863155b6774aad0" providerId="LiveId" clId="{6ED6BE75-2E95-4D5A-930C-B8BF31990486}" dt="2023-05-08T15:21:41.984" v="11509" actId="166"/>
          <ac:spMkLst>
            <pc:docMk/>
            <pc:sldMk cId="3817451303" sldId="262"/>
            <ac:spMk id="3" creationId="{2DDC0A8B-B98B-9946-2B05-BE47BEF19E36}"/>
          </ac:spMkLst>
        </pc:spChg>
        <pc:spChg chg="add mod">
          <ac:chgData name="R H" userId="7863155b6774aad0" providerId="LiveId" clId="{6ED6BE75-2E95-4D5A-930C-B8BF31990486}" dt="2023-05-08T15:20:47.367" v="11494" actId="164"/>
          <ac:spMkLst>
            <pc:docMk/>
            <pc:sldMk cId="3817451303" sldId="262"/>
            <ac:spMk id="4" creationId="{B827370A-EBFA-01DF-E066-E4059DD7903B}"/>
          </ac:spMkLst>
        </pc:spChg>
        <pc:spChg chg="add mod">
          <ac:chgData name="R H" userId="7863155b6774aad0" providerId="LiveId" clId="{6ED6BE75-2E95-4D5A-930C-B8BF31990486}" dt="2023-05-08T15:20:47.367" v="11494" actId="164"/>
          <ac:spMkLst>
            <pc:docMk/>
            <pc:sldMk cId="3817451303" sldId="262"/>
            <ac:spMk id="5" creationId="{A5D2FBCD-B46B-F3CC-C177-AE2D6836749F}"/>
          </ac:spMkLst>
        </pc:spChg>
        <pc:spChg chg="add mod">
          <ac:chgData name="R H" userId="7863155b6774aad0" providerId="LiveId" clId="{6ED6BE75-2E95-4D5A-930C-B8BF31990486}" dt="2023-05-08T15:20:47.367" v="11494" actId="164"/>
          <ac:spMkLst>
            <pc:docMk/>
            <pc:sldMk cId="3817451303" sldId="262"/>
            <ac:spMk id="6" creationId="{069A4A29-D3BC-663F-1914-9B3B34F9DACC}"/>
          </ac:spMkLst>
        </pc:spChg>
        <pc:spChg chg="add mod">
          <ac:chgData name="R H" userId="7863155b6774aad0" providerId="LiveId" clId="{6ED6BE75-2E95-4D5A-930C-B8BF31990486}" dt="2023-05-08T15:21:29.285" v="11506" actId="164"/>
          <ac:spMkLst>
            <pc:docMk/>
            <pc:sldMk cId="3817451303" sldId="262"/>
            <ac:spMk id="9" creationId="{E164B98B-ABCD-7514-4959-C738C1355A60}"/>
          </ac:spMkLst>
        </pc:spChg>
        <pc:spChg chg="add mod">
          <ac:chgData name="R H" userId="7863155b6774aad0" providerId="LiveId" clId="{6ED6BE75-2E95-4D5A-930C-B8BF31990486}" dt="2023-05-08T15:21:29.285" v="11506" actId="164"/>
          <ac:spMkLst>
            <pc:docMk/>
            <pc:sldMk cId="3817451303" sldId="262"/>
            <ac:spMk id="10" creationId="{356E4454-2F47-8171-C7A8-C36B24D6FDB7}"/>
          </ac:spMkLst>
        </pc:spChg>
        <pc:spChg chg="add mod">
          <ac:chgData name="R H" userId="7863155b6774aad0" providerId="LiveId" clId="{6ED6BE75-2E95-4D5A-930C-B8BF31990486}" dt="2023-05-08T15:21:29.285" v="11506" actId="164"/>
          <ac:spMkLst>
            <pc:docMk/>
            <pc:sldMk cId="3817451303" sldId="262"/>
            <ac:spMk id="11" creationId="{FDDA07DC-8774-3A13-5568-439CCD763DD7}"/>
          </ac:spMkLst>
        </pc:spChg>
        <pc:grpChg chg="add mod">
          <ac:chgData name="R H" userId="7863155b6774aad0" providerId="LiveId" clId="{6ED6BE75-2E95-4D5A-930C-B8BF31990486}" dt="2023-05-08T15:20:31.985" v="11491" actId="164"/>
          <ac:grpSpMkLst>
            <pc:docMk/>
            <pc:sldMk cId="3817451303" sldId="262"/>
            <ac:grpSpMk id="7" creationId="{147EC27A-F959-3C03-B437-CB6449FA18D5}"/>
          </ac:grpSpMkLst>
        </pc:grpChg>
        <pc:grpChg chg="add mod">
          <ac:chgData name="R H" userId="7863155b6774aad0" providerId="LiveId" clId="{6ED6BE75-2E95-4D5A-930C-B8BF31990486}" dt="2023-05-08T15:20:47.367" v="11494" actId="164"/>
          <ac:grpSpMkLst>
            <pc:docMk/>
            <pc:sldMk cId="3817451303" sldId="262"/>
            <ac:grpSpMk id="8" creationId="{F782F962-A960-EC13-4C5A-D7EDCE23F9A9}"/>
          </ac:grpSpMkLst>
        </pc:grpChg>
        <pc:grpChg chg="add mod">
          <ac:chgData name="R H" userId="7863155b6774aad0" providerId="LiveId" clId="{6ED6BE75-2E95-4D5A-930C-B8BF31990486}" dt="2023-05-08T15:21:29.285" v="11506" actId="164"/>
          <ac:grpSpMkLst>
            <pc:docMk/>
            <pc:sldMk cId="3817451303" sldId="262"/>
            <ac:grpSpMk id="12" creationId="{6C4EA50C-CAAE-41D5-6316-FAA7E346E21C}"/>
          </ac:grpSpMkLst>
        </pc:grpChg>
        <pc:picChg chg="add del mod">
          <ac:chgData name="R H" userId="7863155b6774aad0" providerId="LiveId" clId="{6ED6BE75-2E95-4D5A-930C-B8BF31990486}" dt="2023-05-08T15:33:00.824" v="12085" actId="478"/>
          <ac:picMkLst>
            <pc:docMk/>
            <pc:sldMk cId="3817451303" sldId="262"/>
            <ac:picMk id="13" creationId="{B3C6E5CC-37C4-9F48-1F7C-8ED236247CCB}"/>
          </ac:picMkLst>
        </pc:picChg>
        <pc:picChg chg="add mod">
          <ac:chgData name="R H" userId="7863155b6774aad0" providerId="LiveId" clId="{6ED6BE75-2E95-4D5A-930C-B8BF31990486}" dt="2023-05-08T15:33:16.849" v="12091" actId="14100"/>
          <ac:picMkLst>
            <pc:docMk/>
            <pc:sldMk cId="3817451303" sldId="262"/>
            <ac:picMk id="6146" creationId="{B4D3FE77-65B9-12D1-8018-0A378AA8295D}"/>
          </ac:picMkLst>
        </pc:picChg>
        <pc:picChg chg="add mod">
          <ac:chgData name="R H" userId="7863155b6774aad0" providerId="LiveId" clId="{6ED6BE75-2E95-4D5A-930C-B8BF31990486}" dt="2023-05-10T01:38:56.702" v="26882" actId="14100"/>
          <ac:picMkLst>
            <pc:docMk/>
            <pc:sldMk cId="3817451303" sldId="262"/>
            <ac:picMk id="6148" creationId="{E2F912FA-E47E-A35B-90A3-8680728F9258}"/>
          </ac:picMkLst>
        </pc:picChg>
      </pc:sldChg>
      <pc:sldChg chg="addSp modSp add mod modTransition modAnim modNotesTx">
        <pc:chgData name="R H" userId="7863155b6774aad0" providerId="LiveId" clId="{6ED6BE75-2E95-4D5A-930C-B8BF31990486}" dt="2023-05-10T22:14:16.865" v="28970" actId="20577"/>
        <pc:sldMkLst>
          <pc:docMk/>
          <pc:sldMk cId="2408743015" sldId="263"/>
        </pc:sldMkLst>
        <pc:spChg chg="mod">
          <ac:chgData name="R H" userId="7863155b6774aad0" providerId="LiveId" clId="{6ED6BE75-2E95-4D5A-930C-B8BF31990486}" dt="2023-05-08T15:11:31.850" v="11435" actId="255"/>
          <ac:spMkLst>
            <pc:docMk/>
            <pc:sldMk cId="2408743015" sldId="263"/>
            <ac:spMk id="2" creationId="{189C79F9-BA39-319D-E5AC-A668C7F4392B}"/>
          </ac:spMkLst>
        </pc:spChg>
        <pc:spChg chg="add mod">
          <ac:chgData name="R H" userId="7863155b6774aad0" providerId="LiveId" clId="{6ED6BE75-2E95-4D5A-930C-B8BF31990486}" dt="2023-05-08T15:14:41.804" v="11451" actId="164"/>
          <ac:spMkLst>
            <pc:docMk/>
            <pc:sldMk cId="2408743015" sldId="263"/>
            <ac:spMk id="3" creationId="{9223E765-CF4A-C309-A598-AEB24570F9B6}"/>
          </ac:spMkLst>
        </pc:spChg>
        <pc:spChg chg="mod">
          <ac:chgData name="R H" userId="7863155b6774aad0" providerId="LiveId" clId="{6ED6BE75-2E95-4D5A-930C-B8BF31990486}" dt="2023-05-06T19:24:23.427" v="10009" actId="14100"/>
          <ac:spMkLst>
            <pc:docMk/>
            <pc:sldMk cId="2408743015" sldId="263"/>
            <ac:spMk id="4" creationId="{11661A29-7180-FAEA-9C77-1178E20E222D}"/>
          </ac:spMkLst>
        </pc:spChg>
        <pc:spChg chg="add mod">
          <ac:chgData name="R H" userId="7863155b6774aad0" providerId="LiveId" clId="{6ED6BE75-2E95-4D5A-930C-B8BF31990486}" dt="2023-05-08T15:14:41.804" v="11451" actId="164"/>
          <ac:spMkLst>
            <pc:docMk/>
            <pc:sldMk cId="2408743015" sldId="263"/>
            <ac:spMk id="5" creationId="{2E7746F2-525C-0A8C-7E36-02F5BE1E5229}"/>
          </ac:spMkLst>
        </pc:spChg>
        <pc:spChg chg="add mod">
          <ac:chgData name="R H" userId="7863155b6774aad0" providerId="LiveId" clId="{6ED6BE75-2E95-4D5A-930C-B8BF31990486}" dt="2023-05-08T15:14:41.804" v="11451" actId="164"/>
          <ac:spMkLst>
            <pc:docMk/>
            <pc:sldMk cId="2408743015" sldId="263"/>
            <ac:spMk id="6" creationId="{720A5142-D0B7-6D61-53D6-D5E6E0562B91}"/>
          </ac:spMkLst>
        </pc:spChg>
        <pc:spChg chg="add mod">
          <ac:chgData name="R H" userId="7863155b6774aad0" providerId="LiveId" clId="{6ED6BE75-2E95-4D5A-930C-B8BF31990486}" dt="2023-05-08T15:15:43.635" v="11467" actId="164"/>
          <ac:spMkLst>
            <pc:docMk/>
            <pc:sldMk cId="2408743015" sldId="263"/>
            <ac:spMk id="8" creationId="{D904DC8F-1C0E-5DCD-159C-2E76EE8FE5EE}"/>
          </ac:spMkLst>
        </pc:spChg>
        <pc:spChg chg="add mod">
          <ac:chgData name="R H" userId="7863155b6774aad0" providerId="LiveId" clId="{6ED6BE75-2E95-4D5A-930C-B8BF31990486}" dt="2023-05-08T15:15:43.635" v="11467" actId="164"/>
          <ac:spMkLst>
            <pc:docMk/>
            <pc:sldMk cId="2408743015" sldId="263"/>
            <ac:spMk id="9" creationId="{1B9C00CC-B385-1F32-5626-F334D1DD4EF2}"/>
          </ac:spMkLst>
        </pc:spChg>
        <pc:spChg chg="add mod">
          <ac:chgData name="R H" userId="7863155b6774aad0" providerId="LiveId" clId="{6ED6BE75-2E95-4D5A-930C-B8BF31990486}" dt="2023-05-08T15:15:43.635" v="11467" actId="164"/>
          <ac:spMkLst>
            <pc:docMk/>
            <pc:sldMk cId="2408743015" sldId="263"/>
            <ac:spMk id="10" creationId="{C5C39413-094A-1D99-AE51-6246F6119ABA}"/>
          </ac:spMkLst>
        </pc:spChg>
        <pc:spChg chg="add mod">
          <ac:chgData name="R H" userId="7863155b6774aad0" providerId="LiveId" clId="{6ED6BE75-2E95-4D5A-930C-B8BF31990486}" dt="2023-05-08T15:15:43.635" v="11467" actId="164"/>
          <ac:spMkLst>
            <pc:docMk/>
            <pc:sldMk cId="2408743015" sldId="263"/>
            <ac:spMk id="11" creationId="{8732A970-B503-ACB7-9C00-26434E8092C6}"/>
          </ac:spMkLst>
        </pc:spChg>
        <pc:grpChg chg="add mod ord">
          <ac:chgData name="R H" userId="7863155b6774aad0" providerId="LiveId" clId="{6ED6BE75-2E95-4D5A-930C-B8BF31990486}" dt="2023-05-08T15:14:51.634" v="11453" actId="167"/>
          <ac:grpSpMkLst>
            <pc:docMk/>
            <pc:sldMk cId="2408743015" sldId="263"/>
            <ac:grpSpMk id="7" creationId="{BA4C8186-2A80-4041-71B1-35CC34317D5B}"/>
          </ac:grpSpMkLst>
        </pc:grpChg>
        <pc:grpChg chg="add mod ord">
          <ac:chgData name="R H" userId="7863155b6774aad0" providerId="LiveId" clId="{6ED6BE75-2E95-4D5A-930C-B8BF31990486}" dt="2023-05-08T15:15:54.395" v="11469" actId="167"/>
          <ac:grpSpMkLst>
            <pc:docMk/>
            <pc:sldMk cId="2408743015" sldId="263"/>
            <ac:grpSpMk id="12" creationId="{FA7C9057-3B41-F90F-EE92-8CBE0EA8A0A1}"/>
          </ac:grpSpMkLst>
        </pc:grpChg>
        <pc:picChg chg="add mod">
          <ac:chgData name="R H" userId="7863155b6774aad0" providerId="LiveId" clId="{6ED6BE75-2E95-4D5A-930C-B8BF31990486}" dt="2023-05-08T15:19:11.478" v="11476" actId="14100"/>
          <ac:picMkLst>
            <pc:docMk/>
            <pc:sldMk cId="2408743015" sldId="263"/>
            <ac:picMk id="5122" creationId="{D0D1E2F6-7FB4-F98E-A8EB-D4C76AB676AC}"/>
          </ac:picMkLst>
        </pc:picChg>
      </pc:sldChg>
      <pc:sldChg chg="addSp delSp modSp new mod modTransition modNotesTx">
        <pc:chgData name="R H" userId="7863155b6774aad0" providerId="LiveId" clId="{6ED6BE75-2E95-4D5A-930C-B8BF31990486}" dt="2023-05-10T22:23:56.610" v="29839" actId="20577"/>
        <pc:sldMkLst>
          <pc:docMk/>
          <pc:sldMk cId="3157911886" sldId="264"/>
        </pc:sldMkLst>
        <pc:spChg chg="del">
          <ac:chgData name="R H" userId="7863155b6774aad0" providerId="LiveId" clId="{6ED6BE75-2E95-4D5A-930C-B8BF31990486}" dt="2023-05-08T15:26:51.187" v="11561" actId="478"/>
          <ac:spMkLst>
            <pc:docMk/>
            <pc:sldMk cId="3157911886" sldId="264"/>
            <ac:spMk id="2" creationId="{9919457F-4E95-F14D-9399-52A1A962B923}"/>
          </ac:spMkLst>
        </pc:spChg>
        <pc:spChg chg="mod">
          <ac:chgData name="R H" userId="7863155b6774aad0" providerId="LiveId" clId="{6ED6BE75-2E95-4D5A-930C-B8BF31990486}" dt="2023-05-08T21:44:33.162" v="12623" actId="14100"/>
          <ac:spMkLst>
            <pc:docMk/>
            <pc:sldMk cId="3157911886" sldId="264"/>
            <ac:spMk id="3" creationId="{E44ED185-A556-AFE3-0D26-0E836674E272}"/>
          </ac:spMkLst>
        </pc:spChg>
        <pc:spChg chg="add mod">
          <ac:chgData name="R H" userId="7863155b6774aad0" providerId="LiveId" clId="{6ED6BE75-2E95-4D5A-930C-B8BF31990486}" dt="2023-05-08T15:30:14.802" v="11955" actId="255"/>
          <ac:spMkLst>
            <pc:docMk/>
            <pc:sldMk cId="3157911886" sldId="264"/>
            <ac:spMk id="4" creationId="{484BD11F-8E1B-9BD8-A065-8DDF07B07EC8}"/>
          </ac:spMkLst>
        </pc:spChg>
        <pc:picChg chg="add mod">
          <ac:chgData name="R H" userId="7863155b6774aad0" providerId="LiveId" clId="{6ED6BE75-2E95-4D5A-930C-B8BF31990486}" dt="2023-05-10T01:54:44.336" v="28006" actId="14100"/>
          <ac:picMkLst>
            <pc:docMk/>
            <pc:sldMk cId="3157911886" sldId="264"/>
            <ac:picMk id="7170" creationId="{E83CCE5A-C518-5D06-996F-A4050C34D0C3}"/>
          </ac:picMkLst>
        </pc:picChg>
      </pc:sldChg>
      <pc:sldChg chg="modSp add mod modTransition modAnim modNotesTx">
        <pc:chgData name="R H" userId="7863155b6774aad0" providerId="LiveId" clId="{6ED6BE75-2E95-4D5A-930C-B8BF31990486}" dt="2023-05-10T01:54:10.014" v="28003"/>
        <pc:sldMkLst>
          <pc:docMk/>
          <pc:sldMk cId="3776932199" sldId="265"/>
        </pc:sldMkLst>
        <pc:spChg chg="mod">
          <ac:chgData name="R H" userId="7863155b6774aad0" providerId="LiveId" clId="{6ED6BE75-2E95-4D5A-930C-B8BF31990486}" dt="2023-05-08T15:31:34.297" v="12010" actId="313"/>
          <ac:spMkLst>
            <pc:docMk/>
            <pc:sldMk cId="3776932199" sldId="265"/>
            <ac:spMk id="3" creationId="{E44ED185-A556-AFE3-0D26-0E836674E272}"/>
          </ac:spMkLst>
        </pc:spChg>
        <pc:spChg chg="mod">
          <ac:chgData name="R H" userId="7863155b6774aad0" providerId="LiveId" clId="{6ED6BE75-2E95-4D5A-930C-B8BF31990486}" dt="2023-05-08T15:30:19.141" v="11956" actId="255"/>
          <ac:spMkLst>
            <pc:docMk/>
            <pc:sldMk cId="3776932199" sldId="265"/>
            <ac:spMk id="4" creationId="{484BD11F-8E1B-9BD8-A065-8DDF07B07EC8}"/>
          </ac:spMkLst>
        </pc:spChg>
      </pc:sldChg>
      <pc:sldChg chg="addSp delSp modSp new mod ord modTransition modAnim modNotesTx">
        <pc:chgData name="R H" userId="7863155b6774aad0" providerId="LiveId" clId="{6ED6BE75-2E95-4D5A-930C-B8BF31990486}" dt="2023-05-10T22:25:11.904" v="29892" actId="20577"/>
        <pc:sldMkLst>
          <pc:docMk/>
          <pc:sldMk cId="2249793643" sldId="266"/>
        </pc:sldMkLst>
        <pc:spChg chg="del">
          <ac:chgData name="R H" userId="7863155b6774aad0" providerId="LiveId" clId="{6ED6BE75-2E95-4D5A-930C-B8BF31990486}" dt="2023-05-08T22:01:31.341" v="13793" actId="478"/>
          <ac:spMkLst>
            <pc:docMk/>
            <pc:sldMk cId="2249793643" sldId="266"/>
            <ac:spMk id="2" creationId="{493A4639-90CD-3600-35E0-25F42E2E502D}"/>
          </ac:spMkLst>
        </pc:spChg>
        <pc:spChg chg="del">
          <ac:chgData name="R H" userId="7863155b6774aad0" providerId="LiveId" clId="{6ED6BE75-2E95-4D5A-930C-B8BF31990486}" dt="2023-05-08T22:01:31.341" v="13793" actId="478"/>
          <ac:spMkLst>
            <pc:docMk/>
            <pc:sldMk cId="2249793643" sldId="266"/>
            <ac:spMk id="3" creationId="{6F1E0542-C01F-8D6E-B2B9-876E71D0D156}"/>
          </ac:spMkLst>
        </pc:spChg>
        <pc:spChg chg="add del mod">
          <ac:chgData name="R H" userId="7863155b6774aad0" providerId="LiveId" clId="{6ED6BE75-2E95-4D5A-930C-B8BF31990486}" dt="2023-05-08T22:04:09.564" v="13819"/>
          <ac:spMkLst>
            <pc:docMk/>
            <pc:sldMk cId="2249793643" sldId="266"/>
            <ac:spMk id="4" creationId="{D0D91F98-C0CA-2446-F386-A5567086F26A}"/>
          </ac:spMkLst>
        </pc:spChg>
        <pc:spChg chg="add del">
          <ac:chgData name="R H" userId="7863155b6774aad0" providerId="LiveId" clId="{6ED6BE75-2E95-4D5A-930C-B8BF31990486}" dt="2023-05-08T22:04:18.961" v="13821"/>
          <ac:spMkLst>
            <pc:docMk/>
            <pc:sldMk cId="2249793643" sldId="266"/>
            <ac:spMk id="5" creationId="{8D395028-28C7-DF63-0C4A-B016BF7EE0FA}"/>
          </ac:spMkLst>
        </pc:spChg>
        <pc:picChg chg="add mod">
          <ac:chgData name="R H" userId="7863155b6774aad0" providerId="LiveId" clId="{6ED6BE75-2E95-4D5A-930C-B8BF31990486}" dt="2023-05-08T22:05:11.206" v="13829" actId="14100"/>
          <ac:picMkLst>
            <pc:docMk/>
            <pc:sldMk cId="2249793643" sldId="266"/>
            <ac:picMk id="7" creationId="{4D97E1D0-AA16-54F3-D072-24F0EA2BE6AD}"/>
          </ac:picMkLst>
        </pc:picChg>
        <pc:picChg chg="add mod">
          <ac:chgData name="R H" userId="7863155b6774aad0" providerId="LiveId" clId="{6ED6BE75-2E95-4D5A-930C-B8BF31990486}" dt="2023-05-08T22:03:09.022" v="13812" actId="14100"/>
          <ac:picMkLst>
            <pc:docMk/>
            <pc:sldMk cId="2249793643" sldId="266"/>
            <ac:picMk id="8194" creationId="{B63836FC-000B-72DE-8912-CA101515EF96}"/>
          </ac:picMkLst>
        </pc:picChg>
        <pc:picChg chg="add mod">
          <ac:chgData name="R H" userId="7863155b6774aad0" providerId="LiveId" clId="{6ED6BE75-2E95-4D5A-930C-B8BF31990486}" dt="2023-05-08T22:05:18.184" v="13830" actId="14100"/>
          <ac:picMkLst>
            <pc:docMk/>
            <pc:sldMk cId="2249793643" sldId="266"/>
            <ac:picMk id="8196" creationId="{CFB7876A-20EF-9265-94D3-A65E316DA541}"/>
          </ac:picMkLst>
        </pc:picChg>
        <pc:picChg chg="add mod">
          <ac:chgData name="R H" userId="7863155b6774aad0" providerId="LiveId" clId="{6ED6BE75-2E95-4D5A-930C-B8BF31990486}" dt="2023-05-08T22:03:27.585" v="13815" actId="14100"/>
          <ac:picMkLst>
            <pc:docMk/>
            <pc:sldMk cId="2249793643" sldId="266"/>
            <ac:picMk id="8198" creationId="{9F4AB73D-FAB8-9CD5-98CE-B774FC8514D6}"/>
          </ac:picMkLst>
        </pc:picChg>
      </pc:sldChg>
      <pc:sldChg chg="addSp delSp modSp add mod modTransition modAnim modNotesTx">
        <pc:chgData name="R H" userId="7863155b6774aad0" providerId="LiveId" clId="{6ED6BE75-2E95-4D5A-930C-B8BF31990486}" dt="2023-05-10T22:27:53.489" v="29949" actId="20577"/>
        <pc:sldMkLst>
          <pc:docMk/>
          <pc:sldMk cId="1585394362" sldId="267"/>
        </pc:sldMkLst>
        <pc:spChg chg="add mod ord">
          <ac:chgData name="R H" userId="7863155b6774aad0" providerId="LiveId" clId="{6ED6BE75-2E95-4D5A-930C-B8BF31990486}" dt="2023-05-08T22:23:24.305" v="15884" actId="167"/>
          <ac:spMkLst>
            <pc:docMk/>
            <pc:sldMk cId="1585394362" sldId="267"/>
            <ac:spMk id="2" creationId="{FC39524D-5316-B8D7-D00F-878E45E9073A}"/>
          </ac:spMkLst>
        </pc:spChg>
        <pc:spChg chg="add mod">
          <ac:chgData name="R H" userId="7863155b6774aad0" providerId="LiveId" clId="{6ED6BE75-2E95-4D5A-930C-B8BF31990486}" dt="2023-05-08T22:24:19.655" v="15894" actId="164"/>
          <ac:spMkLst>
            <pc:docMk/>
            <pc:sldMk cId="1585394362" sldId="267"/>
            <ac:spMk id="5" creationId="{ADB1DF0E-8713-A2AB-92C0-DFAF224E1A6A}"/>
          </ac:spMkLst>
        </pc:spChg>
        <pc:spChg chg="add mod">
          <ac:chgData name="R H" userId="7863155b6774aad0" providerId="LiveId" clId="{6ED6BE75-2E95-4D5A-930C-B8BF31990486}" dt="2023-05-08T22:24:27.073" v="15895" actId="14100"/>
          <ac:spMkLst>
            <pc:docMk/>
            <pc:sldMk cId="1585394362" sldId="267"/>
            <ac:spMk id="6" creationId="{1E13EE5D-8621-30F7-459B-5F12B002C2BD}"/>
          </ac:spMkLst>
        </pc:spChg>
        <pc:spChg chg="add mod">
          <ac:chgData name="R H" userId="7863155b6774aad0" providerId="LiveId" clId="{6ED6BE75-2E95-4D5A-930C-B8BF31990486}" dt="2023-05-08T22:25:10.091" v="15904" actId="164"/>
          <ac:spMkLst>
            <pc:docMk/>
            <pc:sldMk cId="1585394362" sldId="267"/>
            <ac:spMk id="8" creationId="{D468EDF1-EE47-AC0D-46EF-872499A67800}"/>
          </ac:spMkLst>
        </pc:spChg>
        <pc:spChg chg="add mod">
          <ac:chgData name="R H" userId="7863155b6774aad0" providerId="LiveId" clId="{6ED6BE75-2E95-4D5A-930C-B8BF31990486}" dt="2023-05-08T22:25:10.091" v="15904" actId="164"/>
          <ac:spMkLst>
            <pc:docMk/>
            <pc:sldMk cId="1585394362" sldId="267"/>
            <ac:spMk id="9" creationId="{591EA141-288A-9FE4-1006-6460151CC82F}"/>
          </ac:spMkLst>
        </pc:spChg>
        <pc:spChg chg="add mod">
          <ac:chgData name="R H" userId="7863155b6774aad0" providerId="LiveId" clId="{6ED6BE75-2E95-4D5A-930C-B8BF31990486}" dt="2023-05-08T22:25:52.261" v="15914" actId="164"/>
          <ac:spMkLst>
            <pc:docMk/>
            <pc:sldMk cId="1585394362" sldId="267"/>
            <ac:spMk id="11" creationId="{A675D2E0-4D26-6FF7-242F-ACB903EC4E85}"/>
          </ac:spMkLst>
        </pc:spChg>
        <pc:spChg chg="add mod">
          <ac:chgData name="R H" userId="7863155b6774aad0" providerId="LiveId" clId="{6ED6BE75-2E95-4D5A-930C-B8BF31990486}" dt="2023-05-08T22:25:52.261" v="15914" actId="164"/>
          <ac:spMkLst>
            <pc:docMk/>
            <pc:sldMk cId="1585394362" sldId="267"/>
            <ac:spMk id="12" creationId="{78DFCDFA-E019-1F1B-7B74-B45376652F3C}"/>
          </ac:spMkLst>
        </pc:spChg>
        <pc:spChg chg="add mod">
          <ac:chgData name="R H" userId="7863155b6774aad0" providerId="LiveId" clId="{6ED6BE75-2E95-4D5A-930C-B8BF31990486}" dt="2023-05-08T22:26:36.389" v="15927" actId="164"/>
          <ac:spMkLst>
            <pc:docMk/>
            <pc:sldMk cId="1585394362" sldId="267"/>
            <ac:spMk id="14" creationId="{AC9C9583-274E-09DC-BEB9-7C3554E5D6BB}"/>
          </ac:spMkLst>
        </pc:spChg>
        <pc:spChg chg="add mod">
          <ac:chgData name="R H" userId="7863155b6774aad0" providerId="LiveId" clId="{6ED6BE75-2E95-4D5A-930C-B8BF31990486}" dt="2023-05-08T22:26:36.389" v="15927" actId="164"/>
          <ac:spMkLst>
            <pc:docMk/>
            <pc:sldMk cId="1585394362" sldId="267"/>
            <ac:spMk id="15" creationId="{32439AA5-1504-249E-1075-3C4932961613}"/>
          </ac:spMkLst>
        </pc:spChg>
        <pc:spChg chg="add mod">
          <ac:chgData name="R H" userId="7863155b6774aad0" providerId="LiveId" clId="{6ED6BE75-2E95-4D5A-930C-B8BF31990486}" dt="2023-05-08T22:26:36.389" v="15927" actId="164"/>
          <ac:spMkLst>
            <pc:docMk/>
            <pc:sldMk cId="1585394362" sldId="267"/>
            <ac:spMk id="16" creationId="{B55958FD-2AD1-362C-4C47-2305A779871F}"/>
          </ac:spMkLst>
        </pc:spChg>
        <pc:grpChg chg="add mod ord">
          <ac:chgData name="R H" userId="7863155b6774aad0" providerId="LiveId" clId="{6ED6BE75-2E95-4D5A-930C-B8BF31990486}" dt="2023-05-08T22:24:40.193" v="15897" actId="167"/>
          <ac:grpSpMkLst>
            <pc:docMk/>
            <pc:sldMk cId="1585394362" sldId="267"/>
            <ac:grpSpMk id="7" creationId="{EAB5A9E6-56CB-AE3B-210E-3B3C9718580B}"/>
          </ac:grpSpMkLst>
        </pc:grpChg>
        <pc:grpChg chg="add mod ord">
          <ac:chgData name="R H" userId="7863155b6774aad0" providerId="LiveId" clId="{6ED6BE75-2E95-4D5A-930C-B8BF31990486}" dt="2023-05-08T22:25:19.185" v="15906" actId="167"/>
          <ac:grpSpMkLst>
            <pc:docMk/>
            <pc:sldMk cId="1585394362" sldId="267"/>
            <ac:grpSpMk id="10" creationId="{82CFB19B-C5D6-6C7A-9FD2-02F455CE7F14}"/>
          </ac:grpSpMkLst>
        </pc:grpChg>
        <pc:grpChg chg="add mod ord">
          <ac:chgData name="R H" userId="7863155b6774aad0" providerId="LiveId" clId="{6ED6BE75-2E95-4D5A-930C-B8BF31990486}" dt="2023-05-08T22:26:01.491" v="15916" actId="167"/>
          <ac:grpSpMkLst>
            <pc:docMk/>
            <pc:sldMk cId="1585394362" sldId="267"/>
            <ac:grpSpMk id="13" creationId="{9DC43256-3B13-F80F-7764-D8C59460A14D}"/>
          </ac:grpSpMkLst>
        </pc:grpChg>
        <pc:grpChg chg="add mod ord">
          <ac:chgData name="R H" userId="7863155b6774aad0" providerId="LiveId" clId="{6ED6BE75-2E95-4D5A-930C-B8BF31990486}" dt="2023-05-08T22:26:44.699" v="15929" actId="167"/>
          <ac:grpSpMkLst>
            <pc:docMk/>
            <pc:sldMk cId="1585394362" sldId="267"/>
            <ac:grpSpMk id="17" creationId="{33CC1CB1-CC2F-8B88-914E-006D770EAF81}"/>
          </ac:grpSpMkLst>
        </pc:grpChg>
        <pc:picChg chg="add mod">
          <ac:chgData name="R H" userId="7863155b6774aad0" providerId="LiveId" clId="{6ED6BE75-2E95-4D5A-930C-B8BF31990486}" dt="2023-05-10T01:57:13.930" v="28024"/>
          <ac:picMkLst>
            <pc:docMk/>
            <pc:sldMk cId="1585394362" sldId="267"/>
            <ac:picMk id="18" creationId="{5016F4FC-E675-296E-B66C-AC734C963BE6}"/>
          </ac:picMkLst>
        </pc:picChg>
        <pc:picChg chg="del">
          <ac:chgData name="R H" userId="7863155b6774aad0" providerId="LiveId" clId="{6ED6BE75-2E95-4D5A-930C-B8BF31990486}" dt="2023-05-10T01:57:00.768" v="28021" actId="478"/>
          <ac:picMkLst>
            <pc:docMk/>
            <pc:sldMk cId="1585394362" sldId="267"/>
            <ac:picMk id="7170" creationId="{E83CCE5A-C518-5D06-996F-A4050C34D0C3}"/>
          </ac:picMkLst>
        </pc:picChg>
      </pc:sldChg>
      <pc:sldChg chg="addSp delSp modSp add mod modTransition modAnim modNotesTx">
        <pc:chgData name="R H" userId="7863155b6774aad0" providerId="LiveId" clId="{6ED6BE75-2E95-4D5A-930C-B8BF31990486}" dt="2023-05-10T22:30:17.219" v="30025" actId="20577"/>
        <pc:sldMkLst>
          <pc:docMk/>
          <pc:sldMk cId="967642099" sldId="268"/>
        </pc:sldMkLst>
        <pc:spChg chg="mod">
          <ac:chgData name="R H" userId="7863155b6774aad0" providerId="LiveId" clId="{6ED6BE75-2E95-4D5A-930C-B8BF31990486}" dt="2023-05-09T00:24:21.271" v="17643" actId="164"/>
          <ac:spMkLst>
            <pc:docMk/>
            <pc:sldMk cId="967642099" sldId="268"/>
            <ac:spMk id="2" creationId="{FC39524D-5316-B8D7-D00F-878E45E9073A}"/>
          </ac:spMkLst>
        </pc:spChg>
        <pc:spChg chg="ord">
          <ac:chgData name="R H" userId="7863155b6774aad0" providerId="LiveId" clId="{6ED6BE75-2E95-4D5A-930C-B8BF31990486}" dt="2023-05-09T00:07:20.132" v="15959" actId="167"/>
          <ac:spMkLst>
            <pc:docMk/>
            <pc:sldMk cId="967642099" sldId="268"/>
            <ac:spMk id="3" creationId="{E44ED185-A556-AFE3-0D26-0E836674E272}"/>
          </ac:spMkLst>
        </pc:spChg>
        <pc:spChg chg="add mod">
          <ac:chgData name="R H" userId="7863155b6774aad0" providerId="LiveId" clId="{6ED6BE75-2E95-4D5A-930C-B8BF31990486}" dt="2023-05-09T00:24:21.271" v="17643" actId="164"/>
          <ac:spMkLst>
            <pc:docMk/>
            <pc:sldMk cId="967642099" sldId="268"/>
            <ac:spMk id="18" creationId="{2D23E6CE-0926-3857-E42A-4DF030BC2E19}"/>
          </ac:spMkLst>
        </pc:spChg>
        <pc:spChg chg="add mod">
          <ac:chgData name="R H" userId="7863155b6774aad0" providerId="LiveId" clId="{6ED6BE75-2E95-4D5A-930C-B8BF31990486}" dt="2023-05-09T00:25:29.558" v="17658" actId="164"/>
          <ac:spMkLst>
            <pc:docMk/>
            <pc:sldMk cId="967642099" sldId="268"/>
            <ac:spMk id="20" creationId="{B6108CE1-C777-BC77-7410-719C2AF0A175}"/>
          </ac:spMkLst>
        </pc:spChg>
        <pc:spChg chg="add mod">
          <ac:chgData name="R H" userId="7863155b6774aad0" providerId="LiveId" clId="{6ED6BE75-2E95-4D5A-930C-B8BF31990486}" dt="2023-05-09T00:25:29.558" v="17658" actId="164"/>
          <ac:spMkLst>
            <pc:docMk/>
            <pc:sldMk cId="967642099" sldId="268"/>
            <ac:spMk id="21" creationId="{76A47FB3-4BA6-E40C-174C-380115AB218B}"/>
          </ac:spMkLst>
        </pc:spChg>
        <pc:spChg chg="add mod">
          <ac:chgData name="R H" userId="7863155b6774aad0" providerId="LiveId" clId="{6ED6BE75-2E95-4D5A-930C-B8BF31990486}" dt="2023-05-09T00:25:29.558" v="17658" actId="164"/>
          <ac:spMkLst>
            <pc:docMk/>
            <pc:sldMk cId="967642099" sldId="268"/>
            <ac:spMk id="22" creationId="{51BEC3AB-4326-9134-6D9A-E2AE2D8BE417}"/>
          </ac:spMkLst>
        </pc:spChg>
        <pc:spChg chg="add mod">
          <ac:chgData name="R H" userId="7863155b6774aad0" providerId="LiveId" clId="{6ED6BE75-2E95-4D5A-930C-B8BF31990486}" dt="2023-05-09T00:26:43.379" v="17678" actId="164"/>
          <ac:spMkLst>
            <pc:docMk/>
            <pc:sldMk cId="967642099" sldId="268"/>
            <ac:spMk id="24" creationId="{9696D04F-511F-E2AE-D67A-4D243999557F}"/>
          </ac:spMkLst>
        </pc:spChg>
        <pc:spChg chg="add mod">
          <ac:chgData name="R H" userId="7863155b6774aad0" providerId="LiveId" clId="{6ED6BE75-2E95-4D5A-930C-B8BF31990486}" dt="2023-05-09T00:26:43.379" v="17678" actId="164"/>
          <ac:spMkLst>
            <pc:docMk/>
            <pc:sldMk cId="967642099" sldId="268"/>
            <ac:spMk id="25" creationId="{5B371103-2E12-F1EE-748D-7422170D737F}"/>
          </ac:spMkLst>
        </pc:spChg>
        <pc:spChg chg="add mod">
          <ac:chgData name="R H" userId="7863155b6774aad0" providerId="LiveId" clId="{6ED6BE75-2E95-4D5A-930C-B8BF31990486}" dt="2023-05-09T00:26:43.379" v="17678" actId="164"/>
          <ac:spMkLst>
            <pc:docMk/>
            <pc:sldMk cId="967642099" sldId="268"/>
            <ac:spMk id="26" creationId="{809BC51D-4D57-7684-5184-5B70B9E68831}"/>
          </ac:spMkLst>
        </pc:spChg>
        <pc:spChg chg="add mod">
          <ac:chgData name="R H" userId="7863155b6774aad0" providerId="LiveId" clId="{6ED6BE75-2E95-4D5A-930C-B8BF31990486}" dt="2023-05-09T00:26:43.379" v="17678" actId="164"/>
          <ac:spMkLst>
            <pc:docMk/>
            <pc:sldMk cId="967642099" sldId="268"/>
            <ac:spMk id="27" creationId="{7CE229F0-36C9-99D2-EBB1-9452BB60E9B6}"/>
          </ac:spMkLst>
        </pc:spChg>
        <pc:spChg chg="add mod">
          <ac:chgData name="R H" userId="7863155b6774aad0" providerId="LiveId" clId="{6ED6BE75-2E95-4D5A-930C-B8BF31990486}" dt="2023-05-09T00:26:43.379" v="17678" actId="164"/>
          <ac:spMkLst>
            <pc:docMk/>
            <pc:sldMk cId="967642099" sldId="268"/>
            <ac:spMk id="28" creationId="{613440E3-901D-80A3-8251-6389747793E0}"/>
          </ac:spMkLst>
        </pc:spChg>
        <pc:grpChg chg="del">
          <ac:chgData name="R H" userId="7863155b6774aad0" providerId="LiveId" clId="{6ED6BE75-2E95-4D5A-930C-B8BF31990486}" dt="2023-05-09T00:07:25.149" v="15961" actId="478"/>
          <ac:grpSpMkLst>
            <pc:docMk/>
            <pc:sldMk cId="967642099" sldId="268"/>
            <ac:grpSpMk id="7" creationId="{EAB5A9E6-56CB-AE3B-210E-3B3C9718580B}"/>
          </ac:grpSpMkLst>
        </pc:grpChg>
        <pc:grpChg chg="del">
          <ac:chgData name="R H" userId="7863155b6774aad0" providerId="LiveId" clId="{6ED6BE75-2E95-4D5A-930C-B8BF31990486}" dt="2023-05-09T00:07:26.915" v="15962" actId="478"/>
          <ac:grpSpMkLst>
            <pc:docMk/>
            <pc:sldMk cId="967642099" sldId="268"/>
            <ac:grpSpMk id="10" creationId="{82CFB19B-C5D6-6C7A-9FD2-02F455CE7F14}"/>
          </ac:grpSpMkLst>
        </pc:grpChg>
        <pc:grpChg chg="del">
          <ac:chgData name="R H" userId="7863155b6774aad0" providerId="LiveId" clId="{6ED6BE75-2E95-4D5A-930C-B8BF31990486}" dt="2023-05-09T00:07:28.593" v="15963" actId="478"/>
          <ac:grpSpMkLst>
            <pc:docMk/>
            <pc:sldMk cId="967642099" sldId="268"/>
            <ac:grpSpMk id="13" creationId="{9DC43256-3B13-F80F-7764-D8C59460A14D}"/>
          </ac:grpSpMkLst>
        </pc:grpChg>
        <pc:grpChg chg="del">
          <ac:chgData name="R H" userId="7863155b6774aad0" providerId="LiveId" clId="{6ED6BE75-2E95-4D5A-930C-B8BF31990486}" dt="2023-05-09T00:07:30.166" v="15964" actId="478"/>
          <ac:grpSpMkLst>
            <pc:docMk/>
            <pc:sldMk cId="967642099" sldId="268"/>
            <ac:grpSpMk id="17" creationId="{33CC1CB1-CC2F-8B88-914E-006D770EAF81}"/>
          </ac:grpSpMkLst>
        </pc:grpChg>
        <pc:grpChg chg="add mod ord">
          <ac:chgData name="R H" userId="7863155b6774aad0" providerId="LiveId" clId="{6ED6BE75-2E95-4D5A-930C-B8BF31990486}" dt="2023-05-09T00:24:39.045" v="17646" actId="167"/>
          <ac:grpSpMkLst>
            <pc:docMk/>
            <pc:sldMk cId="967642099" sldId="268"/>
            <ac:grpSpMk id="19" creationId="{85844558-92A6-D3AE-108B-C2E976AE8D4B}"/>
          </ac:grpSpMkLst>
        </pc:grpChg>
        <pc:grpChg chg="add mod ord">
          <ac:chgData name="R H" userId="7863155b6774aad0" providerId="LiveId" clId="{6ED6BE75-2E95-4D5A-930C-B8BF31990486}" dt="2023-05-09T00:25:41.135" v="17661" actId="167"/>
          <ac:grpSpMkLst>
            <pc:docMk/>
            <pc:sldMk cId="967642099" sldId="268"/>
            <ac:grpSpMk id="23" creationId="{EF375601-97B5-104E-AE1E-1D130792F8E4}"/>
          </ac:grpSpMkLst>
        </pc:grpChg>
        <pc:grpChg chg="add mod ord">
          <ac:chgData name="R H" userId="7863155b6774aad0" providerId="LiveId" clId="{6ED6BE75-2E95-4D5A-930C-B8BF31990486}" dt="2023-05-09T00:27:09.347" v="17682" actId="167"/>
          <ac:grpSpMkLst>
            <pc:docMk/>
            <pc:sldMk cId="967642099" sldId="268"/>
            <ac:grpSpMk id="29" creationId="{EF857149-E0D8-1420-C422-77560E37F517}"/>
          </ac:grpSpMkLst>
        </pc:grpChg>
        <pc:picChg chg="add mod">
          <ac:chgData name="R H" userId="7863155b6774aad0" providerId="LiveId" clId="{6ED6BE75-2E95-4D5A-930C-B8BF31990486}" dt="2023-05-10T01:57:16.524" v="28025"/>
          <ac:picMkLst>
            <pc:docMk/>
            <pc:sldMk cId="967642099" sldId="268"/>
            <ac:picMk id="30" creationId="{4303E529-50E2-009D-5E5F-35D1BBE0134A}"/>
          </ac:picMkLst>
        </pc:picChg>
        <pc:picChg chg="add del mod">
          <ac:chgData name="R H" userId="7863155b6774aad0" providerId="LiveId" clId="{6ED6BE75-2E95-4D5A-930C-B8BF31990486}" dt="2023-05-10T01:57:27.935" v="28029"/>
          <ac:picMkLst>
            <pc:docMk/>
            <pc:sldMk cId="967642099" sldId="268"/>
            <ac:picMk id="31" creationId="{8F415C8F-8559-EE2D-E43D-C0A9D318E150}"/>
          </ac:picMkLst>
        </pc:picChg>
        <pc:picChg chg="del">
          <ac:chgData name="R H" userId="7863155b6774aad0" providerId="LiveId" clId="{6ED6BE75-2E95-4D5A-930C-B8BF31990486}" dt="2023-05-10T01:57:03.413" v="28022" actId="478"/>
          <ac:picMkLst>
            <pc:docMk/>
            <pc:sldMk cId="967642099" sldId="268"/>
            <ac:picMk id="7170" creationId="{E83CCE5A-C518-5D06-996F-A4050C34D0C3}"/>
          </ac:picMkLst>
        </pc:picChg>
      </pc:sldChg>
      <pc:sldChg chg="addSp delSp modSp add mod modTransition delAnim modAnim modNotesTx">
        <pc:chgData name="R H" userId="7863155b6774aad0" providerId="LiveId" clId="{6ED6BE75-2E95-4D5A-930C-B8BF31990486}" dt="2023-05-10T22:31:32.530" v="30063" actId="20577"/>
        <pc:sldMkLst>
          <pc:docMk/>
          <pc:sldMk cId="792452523" sldId="269"/>
        </pc:sldMkLst>
        <pc:spChg chg="mod topLvl">
          <ac:chgData name="R H" userId="7863155b6774aad0" providerId="LiveId" clId="{6ED6BE75-2E95-4D5A-930C-B8BF31990486}" dt="2023-05-09T00:42:43.383" v="19464" actId="164"/>
          <ac:spMkLst>
            <pc:docMk/>
            <pc:sldMk cId="792452523" sldId="269"/>
            <ac:spMk id="2" creationId="{FC39524D-5316-B8D7-D00F-878E45E9073A}"/>
          </ac:spMkLst>
        </pc:spChg>
        <pc:spChg chg="ord">
          <ac:chgData name="R H" userId="7863155b6774aad0" providerId="LiveId" clId="{6ED6BE75-2E95-4D5A-930C-B8BF31990486}" dt="2023-05-09T00:28:27.446" v="17686" actId="167"/>
          <ac:spMkLst>
            <pc:docMk/>
            <pc:sldMk cId="792452523" sldId="269"/>
            <ac:spMk id="3" creationId="{E44ED185-A556-AFE3-0D26-0E836674E272}"/>
          </ac:spMkLst>
        </pc:spChg>
        <pc:spChg chg="add mod">
          <ac:chgData name="R H" userId="7863155b6774aad0" providerId="LiveId" clId="{6ED6BE75-2E95-4D5A-930C-B8BF31990486}" dt="2023-05-09T00:42:43.383" v="19464" actId="164"/>
          <ac:spMkLst>
            <pc:docMk/>
            <pc:sldMk cId="792452523" sldId="269"/>
            <ac:spMk id="5" creationId="{75C4C392-2897-6DE6-12F7-90EB67F49679}"/>
          </ac:spMkLst>
        </pc:spChg>
        <pc:spChg chg="add mod">
          <ac:chgData name="R H" userId="7863155b6774aad0" providerId="LiveId" clId="{6ED6BE75-2E95-4D5A-930C-B8BF31990486}" dt="2023-05-09T00:43:42.137" v="19477" actId="164"/>
          <ac:spMkLst>
            <pc:docMk/>
            <pc:sldMk cId="792452523" sldId="269"/>
            <ac:spMk id="7" creationId="{5317DF7D-6933-C7FF-B630-315E415E1862}"/>
          </ac:spMkLst>
        </pc:spChg>
        <pc:spChg chg="add mod">
          <ac:chgData name="R H" userId="7863155b6774aad0" providerId="LiveId" clId="{6ED6BE75-2E95-4D5A-930C-B8BF31990486}" dt="2023-05-09T00:43:42.137" v="19477" actId="164"/>
          <ac:spMkLst>
            <pc:docMk/>
            <pc:sldMk cId="792452523" sldId="269"/>
            <ac:spMk id="8" creationId="{621C7F49-4866-309E-F593-D08FDCA9516C}"/>
          </ac:spMkLst>
        </pc:spChg>
        <pc:spChg chg="add mod">
          <ac:chgData name="R H" userId="7863155b6774aad0" providerId="LiveId" clId="{6ED6BE75-2E95-4D5A-930C-B8BF31990486}" dt="2023-05-09T00:44:55.301" v="19494" actId="164"/>
          <ac:spMkLst>
            <pc:docMk/>
            <pc:sldMk cId="792452523" sldId="269"/>
            <ac:spMk id="10" creationId="{940006E5-0C89-2453-A839-026830793A56}"/>
          </ac:spMkLst>
        </pc:spChg>
        <pc:spChg chg="add mod">
          <ac:chgData name="R H" userId="7863155b6774aad0" providerId="LiveId" clId="{6ED6BE75-2E95-4D5A-930C-B8BF31990486}" dt="2023-05-09T00:44:55.301" v="19494" actId="164"/>
          <ac:spMkLst>
            <pc:docMk/>
            <pc:sldMk cId="792452523" sldId="269"/>
            <ac:spMk id="11" creationId="{2CD4A74F-A282-90AB-E654-8E42A60839AA}"/>
          </ac:spMkLst>
        </pc:spChg>
        <pc:spChg chg="add mod">
          <ac:chgData name="R H" userId="7863155b6774aad0" providerId="LiveId" clId="{6ED6BE75-2E95-4D5A-930C-B8BF31990486}" dt="2023-05-09T00:44:55.301" v="19494" actId="164"/>
          <ac:spMkLst>
            <pc:docMk/>
            <pc:sldMk cId="792452523" sldId="269"/>
            <ac:spMk id="12" creationId="{172CD385-781C-D9A6-FF17-28782A59F7BC}"/>
          </ac:spMkLst>
        </pc:spChg>
        <pc:spChg chg="add mod">
          <ac:chgData name="R H" userId="7863155b6774aad0" providerId="LiveId" clId="{6ED6BE75-2E95-4D5A-930C-B8BF31990486}" dt="2023-05-09T00:45:43.251" v="19506" actId="164"/>
          <ac:spMkLst>
            <pc:docMk/>
            <pc:sldMk cId="792452523" sldId="269"/>
            <ac:spMk id="14" creationId="{5C0F18DA-CCDC-5095-CF35-93C141B2B4A5}"/>
          </ac:spMkLst>
        </pc:spChg>
        <pc:spChg chg="add mod">
          <ac:chgData name="R H" userId="7863155b6774aad0" providerId="LiveId" clId="{6ED6BE75-2E95-4D5A-930C-B8BF31990486}" dt="2023-05-09T00:45:43.251" v="19506" actId="164"/>
          <ac:spMkLst>
            <pc:docMk/>
            <pc:sldMk cId="792452523" sldId="269"/>
            <ac:spMk id="15" creationId="{D888BEEB-FABA-E262-0825-A30020DF8F9B}"/>
          </ac:spMkLst>
        </pc:spChg>
        <pc:spChg chg="mod topLvl">
          <ac:chgData name="R H" userId="7863155b6774aad0" providerId="LiveId" clId="{6ED6BE75-2E95-4D5A-930C-B8BF31990486}" dt="2023-05-09T00:43:42.137" v="19477" actId="164"/>
          <ac:spMkLst>
            <pc:docMk/>
            <pc:sldMk cId="792452523" sldId="269"/>
            <ac:spMk id="18" creationId="{2D23E6CE-0926-3857-E42A-4DF030BC2E19}"/>
          </ac:spMkLst>
        </pc:spChg>
        <pc:grpChg chg="add mod ord">
          <ac:chgData name="R H" userId="7863155b6774aad0" providerId="LiveId" clId="{6ED6BE75-2E95-4D5A-930C-B8BF31990486}" dt="2023-05-09T00:43:02.435" v="19467" actId="167"/>
          <ac:grpSpMkLst>
            <pc:docMk/>
            <pc:sldMk cId="792452523" sldId="269"/>
            <ac:grpSpMk id="6" creationId="{1DBBF724-0DB5-5C31-7444-4162A9ED9F79}"/>
          </ac:grpSpMkLst>
        </pc:grpChg>
        <pc:grpChg chg="add mod ord">
          <ac:chgData name="R H" userId="7863155b6774aad0" providerId="LiveId" clId="{6ED6BE75-2E95-4D5A-930C-B8BF31990486}" dt="2023-05-09T00:44:00.230" v="19481" actId="167"/>
          <ac:grpSpMkLst>
            <pc:docMk/>
            <pc:sldMk cId="792452523" sldId="269"/>
            <ac:grpSpMk id="9" creationId="{4B8EE9D8-715B-093F-5A39-00A0C19317F3}"/>
          </ac:grpSpMkLst>
        </pc:grpChg>
        <pc:grpChg chg="add mod ord">
          <ac:chgData name="R H" userId="7863155b6774aad0" providerId="LiveId" clId="{6ED6BE75-2E95-4D5A-930C-B8BF31990486}" dt="2023-05-09T00:45:09.257" v="19498" actId="167"/>
          <ac:grpSpMkLst>
            <pc:docMk/>
            <pc:sldMk cId="792452523" sldId="269"/>
            <ac:grpSpMk id="13" creationId="{F073B03B-770D-D9EF-656A-8275DCD9C7C6}"/>
          </ac:grpSpMkLst>
        </pc:grpChg>
        <pc:grpChg chg="add mod ord">
          <ac:chgData name="R H" userId="7863155b6774aad0" providerId="LiveId" clId="{6ED6BE75-2E95-4D5A-930C-B8BF31990486}" dt="2023-05-09T00:45:54.775" v="19509" actId="167"/>
          <ac:grpSpMkLst>
            <pc:docMk/>
            <pc:sldMk cId="792452523" sldId="269"/>
            <ac:grpSpMk id="16" creationId="{179DF479-8A6D-752F-1138-5D312123F99E}"/>
          </ac:grpSpMkLst>
        </pc:grpChg>
        <pc:grpChg chg="del mod">
          <ac:chgData name="R H" userId="7863155b6774aad0" providerId="LiveId" clId="{6ED6BE75-2E95-4D5A-930C-B8BF31990486}" dt="2023-05-09T00:28:52.346" v="17689" actId="165"/>
          <ac:grpSpMkLst>
            <pc:docMk/>
            <pc:sldMk cId="792452523" sldId="269"/>
            <ac:grpSpMk id="19" creationId="{85844558-92A6-D3AE-108B-C2E976AE8D4B}"/>
          </ac:grpSpMkLst>
        </pc:grpChg>
        <pc:grpChg chg="del">
          <ac:chgData name="R H" userId="7863155b6774aad0" providerId="LiveId" clId="{6ED6BE75-2E95-4D5A-930C-B8BF31990486}" dt="2023-05-09T00:28:31.872" v="17687" actId="478"/>
          <ac:grpSpMkLst>
            <pc:docMk/>
            <pc:sldMk cId="792452523" sldId="269"/>
            <ac:grpSpMk id="23" creationId="{EF375601-97B5-104E-AE1E-1D130792F8E4}"/>
          </ac:grpSpMkLst>
        </pc:grpChg>
        <pc:grpChg chg="del">
          <ac:chgData name="R H" userId="7863155b6774aad0" providerId="LiveId" clId="{6ED6BE75-2E95-4D5A-930C-B8BF31990486}" dt="2023-05-09T00:28:31.872" v="17687" actId="478"/>
          <ac:grpSpMkLst>
            <pc:docMk/>
            <pc:sldMk cId="792452523" sldId="269"/>
            <ac:grpSpMk id="29" creationId="{EF857149-E0D8-1420-C422-77560E37F517}"/>
          </ac:grpSpMkLst>
        </pc:grpChg>
        <pc:picChg chg="add mod">
          <ac:chgData name="R H" userId="7863155b6774aad0" providerId="LiveId" clId="{6ED6BE75-2E95-4D5A-930C-B8BF31990486}" dt="2023-05-10T01:57:18.918" v="28026"/>
          <ac:picMkLst>
            <pc:docMk/>
            <pc:sldMk cId="792452523" sldId="269"/>
            <ac:picMk id="17" creationId="{512C479A-DAC8-F2BA-F9C3-60D01CDD23BF}"/>
          </ac:picMkLst>
        </pc:picChg>
        <pc:picChg chg="del">
          <ac:chgData name="R H" userId="7863155b6774aad0" providerId="LiveId" clId="{6ED6BE75-2E95-4D5A-930C-B8BF31990486}" dt="2023-05-10T01:57:06.098" v="28023" actId="478"/>
          <ac:picMkLst>
            <pc:docMk/>
            <pc:sldMk cId="792452523" sldId="269"/>
            <ac:picMk id="7170" creationId="{E83CCE5A-C518-5D06-996F-A4050C34D0C3}"/>
          </ac:picMkLst>
        </pc:picChg>
      </pc:sldChg>
      <pc:sldChg chg="addSp delSp modSp add del mod modTransition delAnim modAnim modNotesTx">
        <pc:chgData name="R H" userId="7863155b6774aad0" providerId="LiveId" clId="{6ED6BE75-2E95-4D5A-930C-B8BF31990486}" dt="2023-05-10T02:02:37.522" v="28181" actId="20577"/>
        <pc:sldMkLst>
          <pc:docMk/>
          <pc:sldMk cId="2947331828" sldId="270"/>
        </pc:sldMkLst>
        <pc:spChg chg="mod ord">
          <ac:chgData name="R H" userId="7863155b6774aad0" providerId="LiveId" clId="{6ED6BE75-2E95-4D5A-930C-B8BF31990486}" dt="2023-05-09T00:49:47.310" v="19603" actId="14100"/>
          <ac:spMkLst>
            <pc:docMk/>
            <pc:sldMk cId="2947331828" sldId="270"/>
            <ac:spMk id="3" creationId="{E44ED185-A556-AFE3-0D26-0E836674E272}"/>
          </ac:spMkLst>
        </pc:spChg>
        <pc:spChg chg="mod topLvl">
          <ac:chgData name="R H" userId="7863155b6774aad0" providerId="LiveId" clId="{6ED6BE75-2E95-4D5A-930C-B8BF31990486}" dt="2023-05-10T01:59:55.862" v="28058" actId="164"/>
          <ac:spMkLst>
            <pc:docMk/>
            <pc:sldMk cId="2947331828" sldId="270"/>
            <ac:spMk id="14" creationId="{5C0F18DA-CCDC-5095-CF35-93C141B2B4A5}"/>
          </ac:spMkLst>
        </pc:spChg>
        <pc:spChg chg="mod topLvl">
          <ac:chgData name="R H" userId="7863155b6774aad0" providerId="LiveId" clId="{6ED6BE75-2E95-4D5A-930C-B8BF31990486}" dt="2023-05-10T01:59:55.862" v="28058" actId="164"/>
          <ac:spMkLst>
            <pc:docMk/>
            <pc:sldMk cId="2947331828" sldId="270"/>
            <ac:spMk id="15" creationId="{D888BEEB-FABA-E262-0825-A30020DF8F9B}"/>
          </ac:spMkLst>
        </pc:spChg>
        <pc:spChg chg="add del">
          <ac:chgData name="R H" userId="7863155b6774aad0" providerId="LiveId" clId="{6ED6BE75-2E95-4D5A-930C-B8BF31990486}" dt="2023-05-09T00:55:37.678" v="19977"/>
          <ac:spMkLst>
            <pc:docMk/>
            <pc:sldMk cId="2947331828" sldId="270"/>
            <ac:spMk id="17" creationId="{2959710B-5496-7251-74DD-DE222C006CDB}"/>
          </ac:spMkLst>
        </pc:spChg>
        <pc:spChg chg="add mod">
          <ac:chgData name="R H" userId="7863155b6774aad0" providerId="LiveId" clId="{6ED6BE75-2E95-4D5A-930C-B8BF31990486}" dt="2023-05-10T01:59:55.862" v="28058" actId="164"/>
          <ac:spMkLst>
            <pc:docMk/>
            <pc:sldMk cId="2947331828" sldId="270"/>
            <ac:spMk id="19" creationId="{C8A0E616-ACB6-0F3E-3944-6F4655CE9DF1}"/>
          </ac:spMkLst>
        </pc:spChg>
        <pc:grpChg chg="del">
          <ac:chgData name="R H" userId="7863155b6774aad0" providerId="LiveId" clId="{6ED6BE75-2E95-4D5A-930C-B8BF31990486}" dt="2023-05-09T00:47:56.888" v="19521" actId="478"/>
          <ac:grpSpMkLst>
            <pc:docMk/>
            <pc:sldMk cId="2947331828" sldId="270"/>
            <ac:grpSpMk id="6" creationId="{1DBBF724-0DB5-5C31-7444-4162A9ED9F79}"/>
          </ac:grpSpMkLst>
        </pc:grpChg>
        <pc:grpChg chg="del">
          <ac:chgData name="R H" userId="7863155b6774aad0" providerId="LiveId" clId="{6ED6BE75-2E95-4D5A-930C-B8BF31990486}" dt="2023-05-09T00:47:58.564" v="19522" actId="478"/>
          <ac:grpSpMkLst>
            <pc:docMk/>
            <pc:sldMk cId="2947331828" sldId="270"/>
            <ac:grpSpMk id="9" creationId="{4B8EE9D8-715B-093F-5A39-00A0C19317F3}"/>
          </ac:grpSpMkLst>
        </pc:grpChg>
        <pc:grpChg chg="del">
          <ac:chgData name="R H" userId="7863155b6774aad0" providerId="LiveId" clId="{6ED6BE75-2E95-4D5A-930C-B8BF31990486}" dt="2023-05-09T00:48:00.387" v="19523" actId="478"/>
          <ac:grpSpMkLst>
            <pc:docMk/>
            <pc:sldMk cId="2947331828" sldId="270"/>
            <ac:grpSpMk id="13" creationId="{F073B03B-770D-D9EF-656A-8275DCD9C7C6}"/>
          </ac:grpSpMkLst>
        </pc:grpChg>
        <pc:grpChg chg="del mod">
          <ac:chgData name="R H" userId="7863155b6774aad0" providerId="LiveId" clId="{6ED6BE75-2E95-4D5A-930C-B8BF31990486}" dt="2023-05-09T00:51:42.735" v="19604" actId="165"/>
          <ac:grpSpMkLst>
            <pc:docMk/>
            <pc:sldMk cId="2947331828" sldId="270"/>
            <ac:grpSpMk id="16" creationId="{179DF479-8A6D-752F-1138-5D312123F99E}"/>
          </ac:grpSpMkLst>
        </pc:grpChg>
        <pc:grpChg chg="add mod ord">
          <ac:chgData name="R H" userId="7863155b6774aad0" providerId="LiveId" clId="{6ED6BE75-2E95-4D5A-930C-B8BF31990486}" dt="2023-05-10T02:00:00.954" v="28059" actId="167"/>
          <ac:grpSpMkLst>
            <pc:docMk/>
            <pc:sldMk cId="2947331828" sldId="270"/>
            <ac:grpSpMk id="20" creationId="{E54E9C84-6650-E64B-D213-3F4CD5B92126}"/>
          </ac:grpSpMkLst>
        </pc:grpChg>
        <pc:picChg chg="del">
          <ac:chgData name="R H" userId="7863155b6774aad0" providerId="LiveId" clId="{6ED6BE75-2E95-4D5A-930C-B8BF31990486}" dt="2023-05-09T00:47:45.765" v="19519" actId="478"/>
          <ac:picMkLst>
            <pc:docMk/>
            <pc:sldMk cId="2947331828" sldId="270"/>
            <ac:picMk id="7170" creationId="{E83CCE5A-C518-5D06-996F-A4050C34D0C3}"/>
          </ac:picMkLst>
        </pc:picChg>
        <pc:picChg chg="add mod">
          <ac:chgData name="R H" userId="7863155b6774aad0" providerId="LiveId" clId="{6ED6BE75-2E95-4D5A-930C-B8BF31990486}" dt="2023-05-09T00:56:43.408" v="19987" actId="14100"/>
          <ac:picMkLst>
            <pc:docMk/>
            <pc:sldMk cId="2947331828" sldId="270"/>
            <ac:picMk id="9220" creationId="{2E1F88AD-693F-C591-03EB-3AE794DC5917}"/>
          </ac:picMkLst>
        </pc:picChg>
        <pc:picChg chg="add mod">
          <ac:chgData name="R H" userId="7863155b6774aad0" providerId="LiveId" clId="{6ED6BE75-2E95-4D5A-930C-B8BF31990486}" dt="2023-05-10T02:00:45.784" v="28066" actId="14100"/>
          <ac:picMkLst>
            <pc:docMk/>
            <pc:sldMk cId="2947331828" sldId="270"/>
            <ac:picMk id="9222" creationId="{3136FE79-2FDE-7554-1DDB-798597FEEECC}"/>
          </ac:picMkLst>
        </pc:picChg>
      </pc:sldChg>
      <pc:sldChg chg="new del modNotesTx">
        <pc:chgData name="R H" userId="7863155b6774aad0" providerId="LiveId" clId="{6ED6BE75-2E95-4D5A-930C-B8BF31990486}" dt="2023-05-10T01:43:42.655" v="27052" actId="47"/>
        <pc:sldMkLst>
          <pc:docMk/>
          <pc:sldMk cId="895963038" sldId="271"/>
        </pc:sldMkLst>
      </pc:sldChg>
      <pc:sldChg chg="add modAnim modNotesTx">
        <pc:chgData name="R H" userId="7863155b6774aad0" providerId="LiveId" clId="{6ED6BE75-2E95-4D5A-930C-B8BF31990486}" dt="2023-05-10T22:20:51.077" v="29583" actId="20577"/>
        <pc:sldMkLst>
          <pc:docMk/>
          <pc:sldMk cId="1727431267" sldId="283"/>
        </pc:sldMkLst>
      </pc:sldChg>
      <pc:sldMasterChg chg="modSp modSldLayout">
        <pc:chgData name="R H" userId="7863155b6774aad0" providerId="LiveId" clId="{6ED6BE75-2E95-4D5A-930C-B8BF31990486}" dt="2023-05-01T21:37:58.541" v="1"/>
        <pc:sldMasterMkLst>
          <pc:docMk/>
          <pc:sldMasterMk cId="434004315" sldId="2147483648"/>
        </pc:sldMasterMkLst>
        <pc:spChg chg="mod">
          <ac:chgData name="R H" userId="7863155b6774aad0" providerId="LiveId" clId="{6ED6BE75-2E95-4D5A-930C-B8BF31990486}" dt="2023-05-01T21:37:58.541" v="1"/>
          <ac:spMkLst>
            <pc:docMk/>
            <pc:sldMasterMk cId="434004315" sldId="2147483648"/>
            <ac:spMk id="2" creationId="{71BE1168-3F47-272D-2161-9D8F07B549F5}"/>
          </ac:spMkLst>
        </pc:spChg>
        <pc:spChg chg="mod">
          <ac:chgData name="R H" userId="7863155b6774aad0" providerId="LiveId" clId="{6ED6BE75-2E95-4D5A-930C-B8BF31990486}" dt="2023-05-01T21:37:58.541" v="1"/>
          <ac:spMkLst>
            <pc:docMk/>
            <pc:sldMasterMk cId="434004315" sldId="2147483648"/>
            <ac:spMk id="3" creationId="{B39BB663-BAA3-D843-083F-6242CE8B7453}"/>
          </ac:spMkLst>
        </pc:spChg>
        <pc:spChg chg="mod">
          <ac:chgData name="R H" userId="7863155b6774aad0" providerId="LiveId" clId="{6ED6BE75-2E95-4D5A-930C-B8BF31990486}" dt="2023-05-01T21:37:58.541" v="1"/>
          <ac:spMkLst>
            <pc:docMk/>
            <pc:sldMasterMk cId="434004315" sldId="2147483648"/>
            <ac:spMk id="4" creationId="{21EA3669-8F9B-10A9-BF8E-66C2BDE0233C}"/>
          </ac:spMkLst>
        </pc:spChg>
        <pc:spChg chg="mod">
          <ac:chgData name="R H" userId="7863155b6774aad0" providerId="LiveId" clId="{6ED6BE75-2E95-4D5A-930C-B8BF31990486}" dt="2023-05-01T21:37:58.541" v="1"/>
          <ac:spMkLst>
            <pc:docMk/>
            <pc:sldMasterMk cId="434004315" sldId="2147483648"/>
            <ac:spMk id="5" creationId="{C3589F14-C346-4FA0-7A44-55D5EBEF3D60}"/>
          </ac:spMkLst>
        </pc:spChg>
        <pc:spChg chg="mod">
          <ac:chgData name="R H" userId="7863155b6774aad0" providerId="LiveId" clId="{6ED6BE75-2E95-4D5A-930C-B8BF31990486}" dt="2023-05-01T21:37:58.541" v="1"/>
          <ac:spMkLst>
            <pc:docMk/>
            <pc:sldMasterMk cId="434004315" sldId="2147483648"/>
            <ac:spMk id="6" creationId="{082C96B4-4885-7327-D026-D1DB5D31E461}"/>
          </ac:spMkLst>
        </pc:spChg>
        <pc:sldLayoutChg chg="modSp">
          <pc:chgData name="R H" userId="7863155b6774aad0" providerId="LiveId" clId="{6ED6BE75-2E95-4D5A-930C-B8BF31990486}" dt="2023-05-01T21:37:58.541" v="1"/>
          <pc:sldLayoutMkLst>
            <pc:docMk/>
            <pc:sldMasterMk cId="434004315" sldId="2147483648"/>
            <pc:sldLayoutMk cId="2060663215" sldId="2147483649"/>
          </pc:sldLayoutMkLst>
          <pc:spChg chg="mod">
            <ac:chgData name="R H" userId="7863155b6774aad0" providerId="LiveId" clId="{6ED6BE75-2E95-4D5A-930C-B8BF31990486}" dt="2023-05-01T21:37:58.541" v="1"/>
            <ac:spMkLst>
              <pc:docMk/>
              <pc:sldMasterMk cId="434004315" sldId="2147483648"/>
              <pc:sldLayoutMk cId="2060663215" sldId="2147483649"/>
              <ac:spMk id="2" creationId="{1E7EE70F-E078-8049-BF65-1ACADCA65294}"/>
            </ac:spMkLst>
          </pc:spChg>
          <pc:spChg chg="mod">
            <ac:chgData name="R H" userId="7863155b6774aad0" providerId="LiveId" clId="{6ED6BE75-2E95-4D5A-930C-B8BF31990486}" dt="2023-05-01T21:37:58.541" v="1"/>
            <ac:spMkLst>
              <pc:docMk/>
              <pc:sldMasterMk cId="434004315" sldId="2147483648"/>
              <pc:sldLayoutMk cId="2060663215" sldId="2147483649"/>
              <ac:spMk id="3" creationId="{C1191A23-0D8B-0703-6159-D2108856F10D}"/>
            </ac:spMkLst>
          </pc:spChg>
        </pc:sldLayoutChg>
        <pc:sldLayoutChg chg="modSp">
          <pc:chgData name="R H" userId="7863155b6774aad0" providerId="LiveId" clId="{6ED6BE75-2E95-4D5A-930C-B8BF31990486}" dt="2023-05-01T21:37:58.541" v="1"/>
          <pc:sldLayoutMkLst>
            <pc:docMk/>
            <pc:sldMasterMk cId="434004315" sldId="2147483648"/>
            <pc:sldLayoutMk cId="3554226371" sldId="2147483651"/>
          </pc:sldLayoutMkLst>
          <pc:spChg chg="mod">
            <ac:chgData name="R H" userId="7863155b6774aad0" providerId="LiveId" clId="{6ED6BE75-2E95-4D5A-930C-B8BF31990486}" dt="2023-05-01T21:37:58.541" v="1"/>
            <ac:spMkLst>
              <pc:docMk/>
              <pc:sldMasterMk cId="434004315" sldId="2147483648"/>
              <pc:sldLayoutMk cId="3554226371" sldId="2147483651"/>
              <ac:spMk id="2" creationId="{2D58D8E6-0FD5-7F94-8003-5E1E7B9AD628}"/>
            </ac:spMkLst>
          </pc:spChg>
          <pc:spChg chg="mod">
            <ac:chgData name="R H" userId="7863155b6774aad0" providerId="LiveId" clId="{6ED6BE75-2E95-4D5A-930C-B8BF31990486}" dt="2023-05-01T21:37:58.541" v="1"/>
            <ac:spMkLst>
              <pc:docMk/>
              <pc:sldMasterMk cId="434004315" sldId="2147483648"/>
              <pc:sldLayoutMk cId="3554226371" sldId="2147483651"/>
              <ac:spMk id="3" creationId="{7D90C09D-D550-AC97-92BE-E9AD21EA8A5E}"/>
            </ac:spMkLst>
          </pc:spChg>
        </pc:sldLayoutChg>
        <pc:sldLayoutChg chg="modSp">
          <pc:chgData name="R H" userId="7863155b6774aad0" providerId="LiveId" clId="{6ED6BE75-2E95-4D5A-930C-B8BF31990486}" dt="2023-05-01T21:37:58.541" v="1"/>
          <pc:sldLayoutMkLst>
            <pc:docMk/>
            <pc:sldMasterMk cId="434004315" sldId="2147483648"/>
            <pc:sldLayoutMk cId="3516450266" sldId="2147483652"/>
          </pc:sldLayoutMkLst>
          <pc:spChg chg="mod">
            <ac:chgData name="R H" userId="7863155b6774aad0" providerId="LiveId" clId="{6ED6BE75-2E95-4D5A-930C-B8BF31990486}" dt="2023-05-01T21:37:58.541" v="1"/>
            <ac:spMkLst>
              <pc:docMk/>
              <pc:sldMasterMk cId="434004315" sldId="2147483648"/>
              <pc:sldLayoutMk cId="3516450266" sldId="2147483652"/>
              <ac:spMk id="3" creationId="{CA030ACE-F639-B153-0964-3FD9BF2CFF3C}"/>
            </ac:spMkLst>
          </pc:spChg>
          <pc:spChg chg="mod">
            <ac:chgData name="R H" userId="7863155b6774aad0" providerId="LiveId" clId="{6ED6BE75-2E95-4D5A-930C-B8BF31990486}" dt="2023-05-01T21:37:58.541" v="1"/>
            <ac:spMkLst>
              <pc:docMk/>
              <pc:sldMasterMk cId="434004315" sldId="2147483648"/>
              <pc:sldLayoutMk cId="3516450266" sldId="2147483652"/>
              <ac:spMk id="4" creationId="{C6D01021-720D-C494-BB40-4732919AADA9}"/>
            </ac:spMkLst>
          </pc:spChg>
        </pc:sldLayoutChg>
        <pc:sldLayoutChg chg="modSp">
          <pc:chgData name="R H" userId="7863155b6774aad0" providerId="LiveId" clId="{6ED6BE75-2E95-4D5A-930C-B8BF31990486}" dt="2023-05-01T21:37:58.541" v="1"/>
          <pc:sldLayoutMkLst>
            <pc:docMk/>
            <pc:sldMasterMk cId="434004315" sldId="2147483648"/>
            <pc:sldLayoutMk cId="2043286178" sldId="2147483653"/>
          </pc:sldLayoutMkLst>
          <pc:spChg chg="mod">
            <ac:chgData name="R H" userId="7863155b6774aad0" providerId="LiveId" clId="{6ED6BE75-2E95-4D5A-930C-B8BF31990486}" dt="2023-05-01T21:37:58.541" v="1"/>
            <ac:spMkLst>
              <pc:docMk/>
              <pc:sldMasterMk cId="434004315" sldId="2147483648"/>
              <pc:sldLayoutMk cId="2043286178" sldId="2147483653"/>
              <ac:spMk id="2" creationId="{D6866004-9514-5650-D8B7-5E6110C9CBF7}"/>
            </ac:spMkLst>
          </pc:spChg>
          <pc:spChg chg="mod">
            <ac:chgData name="R H" userId="7863155b6774aad0" providerId="LiveId" clId="{6ED6BE75-2E95-4D5A-930C-B8BF31990486}" dt="2023-05-01T21:37:58.541" v="1"/>
            <ac:spMkLst>
              <pc:docMk/>
              <pc:sldMasterMk cId="434004315" sldId="2147483648"/>
              <pc:sldLayoutMk cId="2043286178" sldId="2147483653"/>
              <ac:spMk id="3" creationId="{B5B7571B-E145-9C9D-899E-E99476CFD456}"/>
            </ac:spMkLst>
          </pc:spChg>
          <pc:spChg chg="mod">
            <ac:chgData name="R H" userId="7863155b6774aad0" providerId="LiveId" clId="{6ED6BE75-2E95-4D5A-930C-B8BF31990486}" dt="2023-05-01T21:37:58.541" v="1"/>
            <ac:spMkLst>
              <pc:docMk/>
              <pc:sldMasterMk cId="434004315" sldId="2147483648"/>
              <pc:sldLayoutMk cId="2043286178" sldId="2147483653"/>
              <ac:spMk id="4" creationId="{2BA020D1-418E-67B0-3550-00825A3EC389}"/>
            </ac:spMkLst>
          </pc:spChg>
          <pc:spChg chg="mod">
            <ac:chgData name="R H" userId="7863155b6774aad0" providerId="LiveId" clId="{6ED6BE75-2E95-4D5A-930C-B8BF31990486}" dt="2023-05-01T21:37:58.541" v="1"/>
            <ac:spMkLst>
              <pc:docMk/>
              <pc:sldMasterMk cId="434004315" sldId="2147483648"/>
              <pc:sldLayoutMk cId="2043286178" sldId="2147483653"/>
              <ac:spMk id="5" creationId="{C53A1C79-A7F2-16AE-7150-4E4D3EB8FBB6}"/>
            </ac:spMkLst>
          </pc:spChg>
          <pc:spChg chg="mod">
            <ac:chgData name="R H" userId="7863155b6774aad0" providerId="LiveId" clId="{6ED6BE75-2E95-4D5A-930C-B8BF31990486}" dt="2023-05-01T21:37:58.541" v="1"/>
            <ac:spMkLst>
              <pc:docMk/>
              <pc:sldMasterMk cId="434004315" sldId="2147483648"/>
              <pc:sldLayoutMk cId="2043286178" sldId="2147483653"/>
              <ac:spMk id="6" creationId="{836B76A4-3C7B-E6C3-C923-18813B6755B6}"/>
            </ac:spMkLst>
          </pc:spChg>
        </pc:sldLayoutChg>
        <pc:sldLayoutChg chg="modSp">
          <pc:chgData name="R H" userId="7863155b6774aad0" providerId="LiveId" clId="{6ED6BE75-2E95-4D5A-930C-B8BF31990486}" dt="2023-05-01T21:37:58.541" v="1"/>
          <pc:sldLayoutMkLst>
            <pc:docMk/>
            <pc:sldMasterMk cId="434004315" sldId="2147483648"/>
            <pc:sldLayoutMk cId="2237037451" sldId="2147483656"/>
          </pc:sldLayoutMkLst>
          <pc:spChg chg="mod">
            <ac:chgData name="R H" userId="7863155b6774aad0" providerId="LiveId" clId="{6ED6BE75-2E95-4D5A-930C-B8BF31990486}" dt="2023-05-01T21:37:58.541" v="1"/>
            <ac:spMkLst>
              <pc:docMk/>
              <pc:sldMasterMk cId="434004315" sldId="2147483648"/>
              <pc:sldLayoutMk cId="2237037451" sldId="2147483656"/>
              <ac:spMk id="2" creationId="{37F5F04E-5616-1421-CBD5-F002DD323D35}"/>
            </ac:spMkLst>
          </pc:spChg>
          <pc:spChg chg="mod">
            <ac:chgData name="R H" userId="7863155b6774aad0" providerId="LiveId" clId="{6ED6BE75-2E95-4D5A-930C-B8BF31990486}" dt="2023-05-01T21:37:58.541" v="1"/>
            <ac:spMkLst>
              <pc:docMk/>
              <pc:sldMasterMk cId="434004315" sldId="2147483648"/>
              <pc:sldLayoutMk cId="2237037451" sldId="2147483656"/>
              <ac:spMk id="3" creationId="{9E4F2807-8F78-1829-1805-87FDC5AA6616}"/>
            </ac:spMkLst>
          </pc:spChg>
          <pc:spChg chg="mod">
            <ac:chgData name="R H" userId="7863155b6774aad0" providerId="LiveId" clId="{6ED6BE75-2E95-4D5A-930C-B8BF31990486}" dt="2023-05-01T21:37:58.541" v="1"/>
            <ac:spMkLst>
              <pc:docMk/>
              <pc:sldMasterMk cId="434004315" sldId="2147483648"/>
              <pc:sldLayoutMk cId="2237037451" sldId="2147483656"/>
              <ac:spMk id="4" creationId="{4B2AFBDE-41EE-9E31-4572-E05639D1CA9F}"/>
            </ac:spMkLst>
          </pc:spChg>
        </pc:sldLayoutChg>
        <pc:sldLayoutChg chg="modSp">
          <pc:chgData name="R H" userId="7863155b6774aad0" providerId="LiveId" clId="{6ED6BE75-2E95-4D5A-930C-B8BF31990486}" dt="2023-05-01T21:37:58.541" v="1"/>
          <pc:sldLayoutMkLst>
            <pc:docMk/>
            <pc:sldMasterMk cId="434004315" sldId="2147483648"/>
            <pc:sldLayoutMk cId="1688341520" sldId="2147483657"/>
          </pc:sldLayoutMkLst>
          <pc:spChg chg="mod">
            <ac:chgData name="R H" userId="7863155b6774aad0" providerId="LiveId" clId="{6ED6BE75-2E95-4D5A-930C-B8BF31990486}" dt="2023-05-01T21:37:58.541" v="1"/>
            <ac:spMkLst>
              <pc:docMk/>
              <pc:sldMasterMk cId="434004315" sldId="2147483648"/>
              <pc:sldLayoutMk cId="1688341520" sldId="2147483657"/>
              <ac:spMk id="2" creationId="{61344348-BC86-D70A-ACA2-5EC433D73316}"/>
            </ac:spMkLst>
          </pc:spChg>
          <pc:spChg chg="mod">
            <ac:chgData name="R H" userId="7863155b6774aad0" providerId="LiveId" clId="{6ED6BE75-2E95-4D5A-930C-B8BF31990486}" dt="2023-05-01T21:37:58.541" v="1"/>
            <ac:spMkLst>
              <pc:docMk/>
              <pc:sldMasterMk cId="434004315" sldId="2147483648"/>
              <pc:sldLayoutMk cId="1688341520" sldId="2147483657"/>
              <ac:spMk id="3" creationId="{CA09BBEC-A829-9506-8F6A-D19F594B836C}"/>
            </ac:spMkLst>
          </pc:spChg>
          <pc:spChg chg="mod">
            <ac:chgData name="R H" userId="7863155b6774aad0" providerId="LiveId" clId="{6ED6BE75-2E95-4D5A-930C-B8BF31990486}" dt="2023-05-01T21:37:58.541" v="1"/>
            <ac:spMkLst>
              <pc:docMk/>
              <pc:sldMasterMk cId="434004315" sldId="2147483648"/>
              <pc:sldLayoutMk cId="1688341520" sldId="2147483657"/>
              <ac:spMk id="4" creationId="{D685720B-B2FF-AF21-6394-0BCAA7A8B3C2}"/>
            </ac:spMkLst>
          </pc:spChg>
        </pc:sldLayoutChg>
        <pc:sldLayoutChg chg="modSp">
          <pc:chgData name="R H" userId="7863155b6774aad0" providerId="LiveId" clId="{6ED6BE75-2E95-4D5A-930C-B8BF31990486}" dt="2023-05-01T21:37:58.541" v="1"/>
          <pc:sldLayoutMkLst>
            <pc:docMk/>
            <pc:sldMasterMk cId="434004315" sldId="2147483648"/>
            <pc:sldLayoutMk cId="3153714598" sldId="2147483659"/>
          </pc:sldLayoutMkLst>
          <pc:spChg chg="mod">
            <ac:chgData name="R H" userId="7863155b6774aad0" providerId="LiveId" clId="{6ED6BE75-2E95-4D5A-930C-B8BF31990486}" dt="2023-05-01T21:37:58.541" v="1"/>
            <ac:spMkLst>
              <pc:docMk/>
              <pc:sldMasterMk cId="434004315" sldId="2147483648"/>
              <pc:sldLayoutMk cId="3153714598" sldId="2147483659"/>
              <ac:spMk id="2" creationId="{EAA79374-3E2E-F322-6DF5-34E26043DCFC}"/>
            </ac:spMkLst>
          </pc:spChg>
          <pc:spChg chg="mod">
            <ac:chgData name="R H" userId="7863155b6774aad0" providerId="LiveId" clId="{6ED6BE75-2E95-4D5A-930C-B8BF31990486}" dt="2023-05-01T21:37:58.541" v="1"/>
            <ac:spMkLst>
              <pc:docMk/>
              <pc:sldMasterMk cId="434004315" sldId="2147483648"/>
              <pc:sldLayoutMk cId="3153714598" sldId="2147483659"/>
              <ac:spMk id="3" creationId="{916C82A6-0217-8399-616D-CD3B16076CE9}"/>
            </ac:spMkLst>
          </pc:spChg>
        </pc:sldLayoutChg>
      </pc:sldMasterChg>
    </pc:docChg>
  </pc:docChgLst>
  <pc:docChgLst>
    <pc:chgData name="R H" userId="7863155b6774aad0" providerId="LiveId" clId="{A8B5C3D1-87BC-4294-891D-7B4A06A8F2E9}"/>
    <pc:docChg chg="undo custSel addSld modSld">
      <pc:chgData name="R H" userId="7863155b6774aad0" providerId="LiveId" clId="{A8B5C3D1-87BC-4294-891D-7B4A06A8F2E9}" dt="2023-05-16T14:34:58.595" v="18830" actId="20577"/>
      <pc:docMkLst>
        <pc:docMk/>
      </pc:docMkLst>
      <pc:sldChg chg="modTransition modNotesTx">
        <pc:chgData name="R H" userId="7863155b6774aad0" providerId="LiveId" clId="{A8B5C3D1-87BC-4294-891D-7B4A06A8F2E9}" dt="2023-05-14T17:27:29.260" v="8765"/>
        <pc:sldMkLst>
          <pc:docMk/>
          <pc:sldMk cId="3936153759" sldId="256"/>
        </pc:sldMkLst>
      </pc:sldChg>
      <pc:sldChg chg="addSp modSp mod modTransition modAnim modNotesTx">
        <pc:chgData name="R H" userId="7863155b6774aad0" providerId="LiveId" clId="{A8B5C3D1-87BC-4294-891D-7B4A06A8F2E9}" dt="2023-05-14T17:35:43.779" v="9392" actId="20577"/>
        <pc:sldMkLst>
          <pc:docMk/>
          <pc:sldMk cId="717995868" sldId="257"/>
        </pc:sldMkLst>
        <pc:spChg chg="mod">
          <ac:chgData name="R H" userId="7863155b6774aad0" providerId="LiveId" clId="{A8B5C3D1-87BC-4294-891D-7B4A06A8F2E9}" dt="2023-05-13T19:29:53.171" v="23" actId="255"/>
          <ac:spMkLst>
            <pc:docMk/>
            <pc:sldMk cId="717995868" sldId="257"/>
            <ac:spMk id="2" creationId="{960AB508-1656-CA87-F20D-BA3375FEB751}"/>
          </ac:spMkLst>
        </pc:spChg>
        <pc:spChg chg="ord">
          <ac:chgData name="R H" userId="7863155b6774aad0" providerId="LiveId" clId="{A8B5C3D1-87BC-4294-891D-7B4A06A8F2E9}" dt="2023-05-13T19:53:35.583" v="2259" actId="166"/>
          <ac:spMkLst>
            <pc:docMk/>
            <pc:sldMk cId="717995868" sldId="257"/>
            <ac:spMk id="4" creationId="{82A02A46-799C-7EF3-2340-78D68F9CC7ED}"/>
          </ac:spMkLst>
        </pc:spChg>
        <pc:picChg chg="add mod">
          <ac:chgData name="R H" userId="7863155b6774aad0" providerId="LiveId" clId="{A8B5C3D1-87BC-4294-891D-7B4A06A8F2E9}" dt="2023-05-14T17:29:44.415" v="8859" actId="14100"/>
          <ac:picMkLst>
            <pc:docMk/>
            <pc:sldMk cId="717995868" sldId="257"/>
            <ac:picMk id="8" creationId="{2B0B7342-EF7D-5358-58C8-CEE99B3EE7F9}"/>
          </ac:picMkLst>
        </pc:picChg>
        <pc:picChg chg="mod">
          <ac:chgData name="R H" userId="7863155b6774aad0" providerId="LiveId" clId="{A8B5C3D1-87BC-4294-891D-7B4A06A8F2E9}" dt="2023-05-14T17:29:38.502" v="8857" actId="14100"/>
          <ac:picMkLst>
            <pc:docMk/>
            <pc:sldMk cId="717995868" sldId="257"/>
            <ac:picMk id="1026" creationId="{007D6DDE-DB25-316F-C987-7FC90309DBCE}"/>
          </ac:picMkLst>
        </pc:picChg>
      </pc:sldChg>
      <pc:sldChg chg="addSp delSp modSp mod modTransition modAnim modNotesTx">
        <pc:chgData name="R H" userId="7863155b6774aad0" providerId="LiveId" clId="{A8B5C3D1-87BC-4294-891D-7B4A06A8F2E9}" dt="2023-05-14T17:38:16.012" v="9677" actId="20577"/>
        <pc:sldMkLst>
          <pc:docMk/>
          <pc:sldMk cId="1087759167" sldId="258"/>
        </pc:sldMkLst>
        <pc:spChg chg="mod topLvl">
          <ac:chgData name="R H" userId="7863155b6774aad0" providerId="LiveId" clId="{A8B5C3D1-87BC-4294-891D-7B4A06A8F2E9}" dt="2023-05-13T19:55:01.548" v="2277" actId="164"/>
          <ac:spMkLst>
            <pc:docMk/>
            <pc:sldMk cId="1087759167" sldId="258"/>
            <ac:spMk id="3" creationId="{69173827-0221-4DEE-8064-9AC1B4DB4988}"/>
          </ac:spMkLst>
        </pc:spChg>
        <pc:spChg chg="mod">
          <ac:chgData name="R H" userId="7863155b6774aad0" providerId="LiveId" clId="{A8B5C3D1-87BC-4294-891D-7B4A06A8F2E9}" dt="2023-05-13T19:43:57.082" v="1726" actId="255"/>
          <ac:spMkLst>
            <pc:docMk/>
            <pc:sldMk cId="1087759167" sldId="258"/>
            <ac:spMk id="4" creationId="{FE1D9F8D-C39F-F0E2-295C-45D221A9FDF9}"/>
          </ac:spMkLst>
        </pc:spChg>
        <pc:spChg chg="ord">
          <ac:chgData name="R H" userId="7863155b6774aad0" providerId="LiveId" clId="{A8B5C3D1-87BC-4294-891D-7B4A06A8F2E9}" dt="2023-05-14T17:37:42.946" v="9669" actId="166"/>
          <ac:spMkLst>
            <pc:docMk/>
            <pc:sldMk cId="1087759167" sldId="258"/>
            <ac:spMk id="5" creationId="{D92BB9AA-71F9-6088-0F87-15074602403E}"/>
          </ac:spMkLst>
        </pc:spChg>
        <pc:spChg chg="mod topLvl">
          <ac:chgData name="R H" userId="7863155b6774aad0" providerId="LiveId" clId="{A8B5C3D1-87BC-4294-891D-7B4A06A8F2E9}" dt="2023-05-13T19:55:01.548" v="2277" actId="164"/>
          <ac:spMkLst>
            <pc:docMk/>
            <pc:sldMk cId="1087759167" sldId="258"/>
            <ac:spMk id="6" creationId="{3983D810-0352-60AB-D8DF-1DB1053992FF}"/>
          </ac:spMkLst>
        </pc:spChg>
        <pc:spChg chg="mod topLvl">
          <ac:chgData name="R H" userId="7863155b6774aad0" providerId="LiveId" clId="{A8B5C3D1-87BC-4294-891D-7B4A06A8F2E9}" dt="2023-05-13T19:55:01.548" v="2277" actId="164"/>
          <ac:spMkLst>
            <pc:docMk/>
            <pc:sldMk cId="1087759167" sldId="258"/>
            <ac:spMk id="7" creationId="{C8505CF2-FF76-D590-491E-83F80FEB8DC2}"/>
          </ac:spMkLst>
        </pc:spChg>
        <pc:spChg chg="add mod">
          <ac:chgData name="R H" userId="7863155b6774aad0" providerId="LiveId" clId="{A8B5C3D1-87BC-4294-891D-7B4A06A8F2E9}" dt="2023-05-13T19:55:01.548" v="2277" actId="164"/>
          <ac:spMkLst>
            <pc:docMk/>
            <pc:sldMk cId="1087759167" sldId="258"/>
            <ac:spMk id="8" creationId="{016C2AA7-BCB0-7FD0-C376-95B5EB2AF533}"/>
          </ac:spMkLst>
        </pc:spChg>
        <pc:spChg chg="add del mod">
          <ac:chgData name="R H" userId="7863155b6774aad0" providerId="LiveId" clId="{A8B5C3D1-87BC-4294-891D-7B4A06A8F2E9}" dt="2023-05-13T20:22:16.607" v="3661" actId="21"/>
          <ac:spMkLst>
            <pc:docMk/>
            <pc:sldMk cId="1087759167" sldId="258"/>
            <ac:spMk id="10" creationId="{85CBBEA2-693D-9091-C6E1-74EF8CFE11F8}"/>
          </ac:spMkLst>
        </pc:spChg>
        <pc:grpChg chg="add del mod">
          <ac:chgData name="R H" userId="7863155b6774aad0" providerId="LiveId" clId="{A8B5C3D1-87BC-4294-891D-7B4A06A8F2E9}" dt="2023-05-13T19:53:41.571" v="2261" actId="165"/>
          <ac:grpSpMkLst>
            <pc:docMk/>
            <pc:sldMk cId="1087759167" sldId="258"/>
            <ac:grpSpMk id="2" creationId="{5F362EEF-1FFF-8B5C-DD6B-BA3EA5A97C74}"/>
          </ac:grpSpMkLst>
        </pc:grpChg>
        <pc:grpChg chg="add mod ord">
          <ac:chgData name="R H" userId="7863155b6774aad0" providerId="LiveId" clId="{A8B5C3D1-87BC-4294-891D-7B4A06A8F2E9}" dt="2023-05-13T19:55:03.957" v="2278" actId="167"/>
          <ac:grpSpMkLst>
            <pc:docMk/>
            <pc:sldMk cId="1087759167" sldId="258"/>
            <ac:grpSpMk id="9" creationId="{0456DAC8-AD71-CB95-D48E-6FE3B486B0B8}"/>
          </ac:grpSpMkLst>
        </pc:grpChg>
        <pc:picChg chg="add mod">
          <ac:chgData name="R H" userId="7863155b6774aad0" providerId="LiveId" clId="{A8B5C3D1-87BC-4294-891D-7B4A06A8F2E9}" dt="2023-05-13T19:51:35.101" v="2246" actId="14100"/>
          <ac:picMkLst>
            <pc:docMk/>
            <pc:sldMk cId="1087759167" sldId="258"/>
            <ac:picMk id="2050" creationId="{A19AE72C-ED55-24B3-91AA-8064222B4F33}"/>
          </ac:picMkLst>
        </pc:picChg>
        <pc:picChg chg="add mod">
          <ac:chgData name="R H" userId="7863155b6774aad0" providerId="LiveId" clId="{A8B5C3D1-87BC-4294-891D-7B4A06A8F2E9}" dt="2023-05-13T19:52:54.502" v="2250" actId="14100"/>
          <ac:picMkLst>
            <pc:docMk/>
            <pc:sldMk cId="1087759167" sldId="258"/>
            <ac:picMk id="2052" creationId="{AA7422E6-A54C-BD96-67FB-C687C770A380}"/>
          </ac:picMkLst>
        </pc:picChg>
        <pc:picChg chg="add del">
          <ac:chgData name="R H" userId="7863155b6774aad0" providerId="LiveId" clId="{A8B5C3D1-87BC-4294-891D-7B4A06A8F2E9}" dt="2023-05-13T19:53:19.132" v="2256"/>
          <ac:picMkLst>
            <pc:docMk/>
            <pc:sldMk cId="1087759167" sldId="258"/>
            <ac:picMk id="2054" creationId="{E039AEE3-8502-F74D-D8A2-8B42B4990542}"/>
          </ac:picMkLst>
        </pc:picChg>
      </pc:sldChg>
      <pc:sldChg chg="addSp delSp modSp mod modTransition modAnim modNotesTx">
        <pc:chgData name="R H" userId="7863155b6774aad0" providerId="LiveId" clId="{A8B5C3D1-87BC-4294-891D-7B4A06A8F2E9}" dt="2023-05-14T17:47:16.409" v="10268" actId="20577"/>
        <pc:sldMkLst>
          <pc:docMk/>
          <pc:sldMk cId="3567839293" sldId="259"/>
        </pc:sldMkLst>
        <pc:spChg chg="add del mod">
          <ac:chgData name="R H" userId="7863155b6774aad0" providerId="LiveId" clId="{A8B5C3D1-87BC-4294-891D-7B4A06A8F2E9}" dt="2023-05-13T19:55:21.181" v="2280" actId="478"/>
          <ac:spMkLst>
            <pc:docMk/>
            <pc:sldMk cId="3567839293" sldId="259"/>
            <ac:spMk id="3" creationId="{7A39B7AB-0FD1-0B5E-9BAA-446B4AAD0367}"/>
          </ac:spMkLst>
        </pc:spChg>
        <pc:spChg chg="del">
          <ac:chgData name="R H" userId="7863155b6774aad0" providerId="LiveId" clId="{A8B5C3D1-87BC-4294-891D-7B4A06A8F2E9}" dt="2023-05-13T19:55:16.935" v="2279" actId="478"/>
          <ac:spMkLst>
            <pc:docMk/>
            <pc:sldMk cId="3567839293" sldId="259"/>
            <ac:spMk id="4" creationId="{FE1D9F8D-C39F-F0E2-295C-45D221A9FDF9}"/>
          </ac:spMkLst>
        </pc:spChg>
        <pc:spChg chg="ord">
          <ac:chgData name="R H" userId="7863155b6774aad0" providerId="LiveId" clId="{A8B5C3D1-87BC-4294-891D-7B4A06A8F2E9}" dt="2023-05-13T20:38:32.604" v="5697" actId="166"/>
          <ac:spMkLst>
            <pc:docMk/>
            <pc:sldMk cId="3567839293" sldId="259"/>
            <ac:spMk id="5" creationId="{D92BB9AA-71F9-6088-0F87-15074602403E}"/>
          </ac:spMkLst>
        </pc:spChg>
        <pc:spChg chg="add mod">
          <ac:chgData name="R H" userId="7863155b6774aad0" providerId="LiveId" clId="{A8B5C3D1-87BC-4294-891D-7B4A06A8F2E9}" dt="2023-05-13T19:55:21.877" v="2281"/>
          <ac:spMkLst>
            <pc:docMk/>
            <pc:sldMk cId="3567839293" sldId="259"/>
            <ac:spMk id="6" creationId="{50F7448D-2486-B4DF-558F-C1825BE222FC}"/>
          </ac:spMkLst>
        </pc:spChg>
        <pc:spChg chg="add mod">
          <ac:chgData name="R H" userId="7863155b6774aad0" providerId="LiveId" clId="{A8B5C3D1-87BC-4294-891D-7B4A06A8F2E9}" dt="2023-05-13T20:23:36.131" v="3682" actId="164"/>
          <ac:spMkLst>
            <pc:docMk/>
            <pc:sldMk cId="3567839293" sldId="259"/>
            <ac:spMk id="7" creationId="{907FF193-27A0-89B7-43D9-87A28E42582E}"/>
          </ac:spMkLst>
        </pc:spChg>
        <pc:spChg chg="add mod">
          <ac:chgData name="R H" userId="7863155b6774aad0" providerId="LiveId" clId="{A8B5C3D1-87BC-4294-891D-7B4A06A8F2E9}" dt="2023-05-13T20:23:36.131" v="3682" actId="164"/>
          <ac:spMkLst>
            <pc:docMk/>
            <pc:sldMk cId="3567839293" sldId="259"/>
            <ac:spMk id="8" creationId="{3F12AF2E-F0ED-CA33-41E4-15BF7FD536DC}"/>
          </ac:spMkLst>
        </pc:spChg>
        <pc:spChg chg="add mod">
          <ac:chgData name="R H" userId="7863155b6774aad0" providerId="LiveId" clId="{A8B5C3D1-87BC-4294-891D-7B4A06A8F2E9}" dt="2023-05-13T20:23:36.131" v="3682" actId="164"/>
          <ac:spMkLst>
            <pc:docMk/>
            <pc:sldMk cId="3567839293" sldId="259"/>
            <ac:spMk id="9" creationId="{802B66FA-276C-6117-9927-31BC7D26D3A7}"/>
          </ac:spMkLst>
        </pc:spChg>
        <pc:spChg chg="add mod">
          <ac:chgData name="R H" userId="7863155b6774aad0" providerId="LiveId" clId="{A8B5C3D1-87BC-4294-891D-7B4A06A8F2E9}" dt="2023-05-13T20:23:36.131" v="3682" actId="164"/>
          <ac:spMkLst>
            <pc:docMk/>
            <pc:sldMk cId="3567839293" sldId="259"/>
            <ac:spMk id="10" creationId="{408E5432-A3CC-946D-A6C5-40BC59A9579E}"/>
          </ac:spMkLst>
        </pc:spChg>
        <pc:spChg chg="add mod">
          <ac:chgData name="R H" userId="7863155b6774aad0" providerId="LiveId" clId="{A8B5C3D1-87BC-4294-891D-7B4A06A8F2E9}" dt="2023-05-13T20:24:09.349" v="3691" actId="164"/>
          <ac:spMkLst>
            <pc:docMk/>
            <pc:sldMk cId="3567839293" sldId="259"/>
            <ac:spMk id="12" creationId="{2B7E4CCB-7EE9-F27D-BE2C-10CEAB2ABA5E}"/>
          </ac:spMkLst>
        </pc:spChg>
        <pc:spChg chg="add mod">
          <ac:chgData name="R H" userId="7863155b6774aad0" providerId="LiveId" clId="{A8B5C3D1-87BC-4294-891D-7B4A06A8F2E9}" dt="2023-05-13T20:24:09.349" v="3691" actId="164"/>
          <ac:spMkLst>
            <pc:docMk/>
            <pc:sldMk cId="3567839293" sldId="259"/>
            <ac:spMk id="13" creationId="{F88591A7-1FAE-ECB2-7A07-0DCEAC1D04EE}"/>
          </ac:spMkLst>
        </pc:spChg>
        <pc:grpChg chg="add mod">
          <ac:chgData name="R H" userId="7863155b6774aad0" providerId="LiveId" clId="{A8B5C3D1-87BC-4294-891D-7B4A06A8F2E9}" dt="2023-05-13T20:23:36.131" v="3682" actId="164"/>
          <ac:grpSpMkLst>
            <pc:docMk/>
            <pc:sldMk cId="3567839293" sldId="259"/>
            <ac:grpSpMk id="11" creationId="{D4A47A85-7293-29BA-1262-FD53ACE4BC00}"/>
          </ac:grpSpMkLst>
        </pc:grpChg>
        <pc:grpChg chg="add mod">
          <ac:chgData name="R H" userId="7863155b6774aad0" providerId="LiveId" clId="{A8B5C3D1-87BC-4294-891D-7B4A06A8F2E9}" dt="2023-05-13T20:24:09.349" v="3691" actId="164"/>
          <ac:grpSpMkLst>
            <pc:docMk/>
            <pc:sldMk cId="3567839293" sldId="259"/>
            <ac:grpSpMk id="14" creationId="{AB78EEA1-B4A4-CA0E-885D-912CD86A91B7}"/>
          </ac:grpSpMkLst>
        </pc:grpChg>
        <pc:picChg chg="add mod">
          <ac:chgData name="R H" userId="7863155b6774aad0" providerId="LiveId" clId="{A8B5C3D1-87BC-4294-891D-7B4A06A8F2E9}" dt="2023-05-14T17:42:56.157" v="9847" actId="14100"/>
          <ac:picMkLst>
            <pc:docMk/>
            <pc:sldMk cId="3567839293" sldId="259"/>
            <ac:picMk id="1026" creationId="{4E23F099-4ADA-6C8F-5E8A-1E014AC9FE65}"/>
          </ac:picMkLst>
        </pc:picChg>
        <pc:picChg chg="add mod">
          <ac:chgData name="R H" userId="7863155b6774aad0" providerId="LiveId" clId="{A8B5C3D1-87BC-4294-891D-7B4A06A8F2E9}" dt="2023-05-14T17:42:51.753" v="9846" actId="14100"/>
          <ac:picMkLst>
            <pc:docMk/>
            <pc:sldMk cId="3567839293" sldId="259"/>
            <ac:picMk id="3074" creationId="{A42F9520-8B96-B7C1-E99A-3347960C5AE1}"/>
          </ac:picMkLst>
        </pc:picChg>
      </pc:sldChg>
      <pc:sldChg chg="addSp delSp modSp add mod modTransition delAnim modAnim modNotesTx">
        <pc:chgData name="R H" userId="7863155b6774aad0" providerId="LiveId" clId="{A8B5C3D1-87BC-4294-891D-7B4A06A8F2E9}" dt="2023-05-14T17:55:58.424" v="10652" actId="5793"/>
        <pc:sldMkLst>
          <pc:docMk/>
          <pc:sldMk cId="1698594623" sldId="260"/>
        </pc:sldMkLst>
        <pc:spChg chg="mod topLvl">
          <ac:chgData name="R H" userId="7863155b6774aad0" providerId="LiveId" clId="{A8B5C3D1-87BC-4294-891D-7B4A06A8F2E9}" dt="2023-05-13T20:39:31.770" v="5708" actId="164"/>
          <ac:spMkLst>
            <pc:docMk/>
            <pc:sldMk cId="1698594623" sldId="260"/>
            <ac:spMk id="3" creationId="{CA8D1E37-A73D-18A1-3BFC-7CA085C2B5F6}"/>
          </ac:spMkLst>
        </pc:spChg>
        <pc:spChg chg="mod topLvl">
          <ac:chgData name="R H" userId="7863155b6774aad0" providerId="LiveId" clId="{A8B5C3D1-87BC-4294-891D-7B4A06A8F2E9}" dt="2023-05-13T20:39:31.770" v="5708" actId="164"/>
          <ac:spMkLst>
            <pc:docMk/>
            <pc:sldMk cId="1698594623" sldId="260"/>
            <ac:spMk id="4" creationId="{968E37BF-85F0-C592-3577-01864E2E61B8}"/>
          </ac:spMkLst>
        </pc:spChg>
        <pc:spChg chg="mod ord">
          <ac:chgData name="R H" userId="7863155b6774aad0" providerId="LiveId" clId="{A8B5C3D1-87BC-4294-891D-7B4A06A8F2E9}" dt="2023-05-14T17:45:09.830" v="9919" actId="166"/>
          <ac:spMkLst>
            <pc:docMk/>
            <pc:sldMk cId="1698594623" sldId="260"/>
            <ac:spMk id="5" creationId="{D92BB9AA-71F9-6088-0F87-15074602403E}"/>
          </ac:spMkLst>
        </pc:spChg>
        <pc:spChg chg="mod">
          <ac:chgData name="R H" userId="7863155b6774aad0" providerId="LiveId" clId="{A8B5C3D1-87BC-4294-891D-7B4A06A8F2E9}" dt="2023-05-13T20:27:51.925" v="4274" actId="20577"/>
          <ac:spMkLst>
            <pc:docMk/>
            <pc:sldMk cId="1698594623" sldId="260"/>
            <ac:spMk id="6" creationId="{50F7448D-2486-B4DF-558F-C1825BE222FC}"/>
          </ac:spMkLst>
        </pc:spChg>
        <pc:spChg chg="add mod">
          <ac:chgData name="R H" userId="7863155b6774aad0" providerId="LiveId" clId="{A8B5C3D1-87BC-4294-891D-7B4A06A8F2E9}" dt="2023-05-13T20:39:31.770" v="5708" actId="164"/>
          <ac:spMkLst>
            <pc:docMk/>
            <pc:sldMk cId="1698594623" sldId="260"/>
            <ac:spMk id="15" creationId="{23F070EA-49A3-7E03-25D5-D641B327EB54}"/>
          </ac:spMkLst>
        </pc:spChg>
        <pc:grpChg chg="add del mod">
          <ac:chgData name="R H" userId="7863155b6774aad0" providerId="LiveId" clId="{A8B5C3D1-87BC-4294-891D-7B4A06A8F2E9}" dt="2023-05-13T20:38:39.551" v="5698" actId="165"/>
          <ac:grpSpMkLst>
            <pc:docMk/>
            <pc:sldMk cId="1698594623" sldId="260"/>
            <ac:grpSpMk id="2" creationId="{311F8048-FF66-B726-31FD-898587D05A1E}"/>
          </ac:grpSpMkLst>
        </pc:grpChg>
        <pc:grpChg chg="del">
          <ac:chgData name="R H" userId="7863155b6774aad0" providerId="LiveId" clId="{A8B5C3D1-87BC-4294-891D-7B4A06A8F2E9}" dt="2023-05-13T20:25:37.641" v="3906" actId="478"/>
          <ac:grpSpMkLst>
            <pc:docMk/>
            <pc:sldMk cId="1698594623" sldId="260"/>
            <ac:grpSpMk id="11" creationId="{D4A47A85-7293-29BA-1262-FD53ACE4BC00}"/>
          </ac:grpSpMkLst>
        </pc:grpChg>
        <pc:grpChg chg="del">
          <ac:chgData name="R H" userId="7863155b6774aad0" providerId="LiveId" clId="{A8B5C3D1-87BC-4294-891D-7B4A06A8F2E9}" dt="2023-05-13T20:25:38.978" v="3907" actId="478"/>
          <ac:grpSpMkLst>
            <pc:docMk/>
            <pc:sldMk cId="1698594623" sldId="260"/>
            <ac:grpSpMk id="14" creationId="{AB78EEA1-B4A4-CA0E-885D-912CD86A91B7}"/>
          </ac:grpSpMkLst>
        </pc:grpChg>
        <pc:grpChg chg="add mod ord">
          <ac:chgData name="R H" userId="7863155b6774aad0" providerId="LiveId" clId="{A8B5C3D1-87BC-4294-891D-7B4A06A8F2E9}" dt="2023-05-13T20:39:34.949" v="5709" actId="167"/>
          <ac:grpSpMkLst>
            <pc:docMk/>
            <pc:sldMk cId="1698594623" sldId="260"/>
            <ac:grpSpMk id="16" creationId="{71EB1BEA-C231-2F18-01DD-55E59E7CDDAA}"/>
          </ac:grpSpMkLst>
        </pc:grpChg>
        <pc:picChg chg="add del mod">
          <ac:chgData name="R H" userId="7863155b6774aad0" providerId="LiveId" clId="{A8B5C3D1-87BC-4294-891D-7B4A06A8F2E9}" dt="2023-05-14T17:54:41.348" v="10605" actId="478"/>
          <ac:picMkLst>
            <pc:docMk/>
            <pc:sldMk cId="1698594623" sldId="260"/>
            <ac:picMk id="2050" creationId="{572835DF-DA22-0757-EFF3-CD948072F7D0}"/>
          </ac:picMkLst>
        </pc:picChg>
        <pc:picChg chg="add mod">
          <ac:chgData name="R H" userId="7863155b6774aad0" providerId="LiveId" clId="{A8B5C3D1-87BC-4294-891D-7B4A06A8F2E9}" dt="2023-05-14T17:52:55.997" v="10383" actId="14100"/>
          <ac:picMkLst>
            <pc:docMk/>
            <pc:sldMk cId="1698594623" sldId="260"/>
            <ac:picMk id="2052" creationId="{2097C098-0817-05F0-A7BB-205AB3031C84}"/>
          </ac:picMkLst>
        </pc:picChg>
        <pc:picChg chg="add mod">
          <ac:chgData name="R H" userId="7863155b6774aad0" providerId="LiveId" clId="{A8B5C3D1-87BC-4294-891D-7B4A06A8F2E9}" dt="2023-05-14T17:54:56.887" v="10609" actId="14100"/>
          <ac:picMkLst>
            <pc:docMk/>
            <pc:sldMk cId="1698594623" sldId="260"/>
            <ac:picMk id="2054" creationId="{78631219-5D5A-7F03-21FD-DD29D1478CBB}"/>
          </ac:picMkLst>
        </pc:picChg>
        <pc:picChg chg="del">
          <ac:chgData name="R H" userId="7863155b6774aad0" providerId="LiveId" clId="{A8B5C3D1-87BC-4294-891D-7B4A06A8F2E9}" dt="2023-05-13T20:25:28.414" v="3903" actId="478"/>
          <ac:picMkLst>
            <pc:docMk/>
            <pc:sldMk cId="1698594623" sldId="260"/>
            <ac:picMk id="3074" creationId="{A42F9520-8B96-B7C1-E99A-3347960C5AE1}"/>
          </ac:picMkLst>
        </pc:picChg>
      </pc:sldChg>
      <pc:sldChg chg="addSp modSp add mod modTransition modAnim modNotesTx">
        <pc:chgData name="R H" userId="7863155b6774aad0" providerId="LiveId" clId="{A8B5C3D1-87BC-4294-891D-7B4A06A8F2E9}" dt="2023-05-15T01:27:29.174" v="12054" actId="313"/>
        <pc:sldMkLst>
          <pc:docMk/>
          <pc:sldMk cId="3779784152" sldId="261"/>
        </pc:sldMkLst>
        <pc:spChg chg="add mod">
          <ac:chgData name="R H" userId="7863155b6774aad0" providerId="LiveId" clId="{A8B5C3D1-87BC-4294-891D-7B4A06A8F2E9}" dt="2023-05-13T20:40:19.275" v="5718" actId="164"/>
          <ac:spMkLst>
            <pc:docMk/>
            <pc:sldMk cId="3779784152" sldId="261"/>
            <ac:spMk id="2" creationId="{F728267D-4509-C703-CF81-7A384178731D}"/>
          </ac:spMkLst>
        </pc:spChg>
        <pc:spChg chg="add mod">
          <ac:chgData name="R H" userId="7863155b6774aad0" providerId="LiveId" clId="{A8B5C3D1-87BC-4294-891D-7B4A06A8F2E9}" dt="2023-05-13T20:40:19.275" v="5718" actId="164"/>
          <ac:spMkLst>
            <pc:docMk/>
            <pc:sldMk cId="3779784152" sldId="261"/>
            <ac:spMk id="3" creationId="{7BB3A6D3-569D-2BC4-16EC-EF6192B2EF55}"/>
          </ac:spMkLst>
        </pc:spChg>
        <pc:spChg chg="mod ord">
          <ac:chgData name="R H" userId="7863155b6774aad0" providerId="LiveId" clId="{A8B5C3D1-87BC-4294-891D-7B4A06A8F2E9}" dt="2023-05-13T20:41:05.578" v="5730" actId="166"/>
          <ac:spMkLst>
            <pc:docMk/>
            <pc:sldMk cId="3779784152" sldId="261"/>
            <ac:spMk id="5" creationId="{D92BB9AA-71F9-6088-0F87-15074602403E}"/>
          </ac:spMkLst>
        </pc:spChg>
        <pc:spChg chg="add mod">
          <ac:chgData name="R H" userId="7863155b6774aad0" providerId="LiveId" clId="{A8B5C3D1-87BC-4294-891D-7B4A06A8F2E9}" dt="2023-05-13T20:40:53.149" v="5727" actId="164"/>
          <ac:spMkLst>
            <pc:docMk/>
            <pc:sldMk cId="3779784152" sldId="261"/>
            <ac:spMk id="7" creationId="{0D864769-3D28-547B-7811-025D0046F289}"/>
          </ac:spMkLst>
        </pc:spChg>
        <pc:spChg chg="add mod">
          <ac:chgData name="R H" userId="7863155b6774aad0" providerId="LiveId" clId="{A8B5C3D1-87BC-4294-891D-7B4A06A8F2E9}" dt="2023-05-13T20:40:53.149" v="5727" actId="164"/>
          <ac:spMkLst>
            <pc:docMk/>
            <pc:sldMk cId="3779784152" sldId="261"/>
            <ac:spMk id="8" creationId="{B780FB17-F00C-026F-9D5F-D14F0F628DD0}"/>
          </ac:spMkLst>
        </pc:spChg>
        <pc:grpChg chg="add mod">
          <ac:chgData name="R H" userId="7863155b6774aad0" providerId="LiveId" clId="{A8B5C3D1-87BC-4294-891D-7B4A06A8F2E9}" dt="2023-05-13T20:40:19.275" v="5718" actId="164"/>
          <ac:grpSpMkLst>
            <pc:docMk/>
            <pc:sldMk cId="3779784152" sldId="261"/>
            <ac:grpSpMk id="4" creationId="{2975A072-EFD9-D582-97ED-812A62EF502B}"/>
          </ac:grpSpMkLst>
        </pc:grpChg>
        <pc:grpChg chg="add mod">
          <ac:chgData name="R H" userId="7863155b6774aad0" providerId="LiveId" clId="{A8B5C3D1-87BC-4294-891D-7B4A06A8F2E9}" dt="2023-05-13T20:40:53.149" v="5727" actId="164"/>
          <ac:grpSpMkLst>
            <pc:docMk/>
            <pc:sldMk cId="3779784152" sldId="261"/>
            <ac:grpSpMk id="9" creationId="{FC518508-84E2-50D1-8A18-7D6992D299EA}"/>
          </ac:grpSpMkLst>
        </pc:grpChg>
        <pc:picChg chg="add mod">
          <ac:chgData name="R H" userId="7863155b6774aad0" providerId="LiveId" clId="{A8B5C3D1-87BC-4294-891D-7B4A06A8F2E9}" dt="2023-05-14T18:01:25.576" v="11059" actId="1076"/>
          <ac:picMkLst>
            <pc:docMk/>
            <pc:sldMk cId="3779784152" sldId="261"/>
            <ac:picMk id="3074" creationId="{38DC7371-72E6-8660-E4E6-B4CD67B29767}"/>
          </ac:picMkLst>
        </pc:picChg>
        <pc:picChg chg="add mod">
          <ac:chgData name="R H" userId="7863155b6774aad0" providerId="LiveId" clId="{A8B5C3D1-87BC-4294-891D-7B4A06A8F2E9}" dt="2023-05-14T18:03:13.140" v="11064" actId="14100"/>
          <ac:picMkLst>
            <pc:docMk/>
            <pc:sldMk cId="3779784152" sldId="261"/>
            <ac:picMk id="3076" creationId="{E290AB19-85E0-3499-4481-17C29CAD8C22}"/>
          </ac:picMkLst>
        </pc:picChg>
      </pc:sldChg>
      <pc:sldChg chg="addSp delSp modSp add mod modTransition delAnim modAnim modNotesTx">
        <pc:chgData name="R H" userId="7863155b6774aad0" providerId="LiveId" clId="{A8B5C3D1-87BC-4294-891D-7B4A06A8F2E9}" dt="2023-05-15T01:38:37.700" v="13693" actId="20577"/>
        <pc:sldMkLst>
          <pc:docMk/>
          <pc:sldMk cId="2680246195" sldId="262"/>
        </pc:sldMkLst>
        <pc:spChg chg="mod topLvl">
          <ac:chgData name="R H" userId="7863155b6774aad0" providerId="LiveId" clId="{A8B5C3D1-87BC-4294-891D-7B4A06A8F2E9}" dt="2023-05-13T21:02:36.875" v="7462" actId="14100"/>
          <ac:spMkLst>
            <pc:docMk/>
            <pc:sldMk cId="2680246195" sldId="262"/>
            <ac:spMk id="2" creationId="{F728267D-4509-C703-CF81-7A384178731D}"/>
          </ac:spMkLst>
        </pc:spChg>
        <pc:spChg chg="mod topLvl">
          <ac:chgData name="R H" userId="7863155b6774aad0" providerId="LiveId" clId="{A8B5C3D1-87BC-4294-891D-7B4A06A8F2E9}" dt="2023-05-13T21:01:47.402" v="7454" actId="164"/>
          <ac:spMkLst>
            <pc:docMk/>
            <pc:sldMk cId="2680246195" sldId="262"/>
            <ac:spMk id="3" creationId="{7BB3A6D3-569D-2BC4-16EC-EF6192B2EF55}"/>
          </ac:spMkLst>
        </pc:spChg>
        <pc:spChg chg="mod ord">
          <ac:chgData name="R H" userId="7863155b6774aad0" providerId="LiveId" clId="{A8B5C3D1-87BC-4294-891D-7B4A06A8F2E9}" dt="2023-05-13T21:02:14.325" v="7459" actId="166"/>
          <ac:spMkLst>
            <pc:docMk/>
            <pc:sldMk cId="2680246195" sldId="262"/>
            <ac:spMk id="5" creationId="{D92BB9AA-71F9-6088-0F87-15074602403E}"/>
          </ac:spMkLst>
        </pc:spChg>
        <pc:spChg chg="mod">
          <ac:chgData name="R H" userId="7863155b6774aad0" providerId="LiveId" clId="{A8B5C3D1-87BC-4294-891D-7B4A06A8F2E9}" dt="2023-05-15T01:38:37.700" v="13693" actId="20577"/>
          <ac:spMkLst>
            <pc:docMk/>
            <pc:sldMk cId="2680246195" sldId="262"/>
            <ac:spMk id="6" creationId="{50F7448D-2486-B4DF-558F-C1825BE222FC}"/>
          </ac:spMkLst>
        </pc:spChg>
        <pc:spChg chg="add mod">
          <ac:chgData name="R H" userId="7863155b6774aad0" providerId="LiveId" clId="{A8B5C3D1-87BC-4294-891D-7B4A06A8F2E9}" dt="2023-05-15T01:32:52.667" v="12892" actId="255"/>
          <ac:spMkLst>
            <pc:docMk/>
            <pc:sldMk cId="2680246195" sldId="262"/>
            <ac:spMk id="7" creationId="{7EC788E6-2DF8-5A60-B55E-C592A7911480}"/>
          </ac:spMkLst>
        </pc:spChg>
        <pc:spChg chg="add mod">
          <ac:chgData name="R H" userId="7863155b6774aad0" providerId="LiveId" clId="{A8B5C3D1-87BC-4294-891D-7B4A06A8F2E9}" dt="2023-05-13T21:01:47.402" v="7454" actId="164"/>
          <ac:spMkLst>
            <pc:docMk/>
            <pc:sldMk cId="2680246195" sldId="262"/>
            <ac:spMk id="10" creationId="{85A02CAF-B81C-5032-6E83-4AD3E08D42DE}"/>
          </ac:spMkLst>
        </pc:spChg>
        <pc:spChg chg="add mod">
          <ac:chgData name="R H" userId="7863155b6774aad0" providerId="LiveId" clId="{A8B5C3D1-87BC-4294-891D-7B4A06A8F2E9}" dt="2023-05-13T21:01:47.402" v="7454" actId="164"/>
          <ac:spMkLst>
            <pc:docMk/>
            <pc:sldMk cId="2680246195" sldId="262"/>
            <ac:spMk id="11" creationId="{E6EDF7BB-8273-89B3-125C-B3312CC3287E}"/>
          </ac:spMkLst>
        </pc:spChg>
        <pc:spChg chg="add mod">
          <ac:chgData name="R H" userId="7863155b6774aad0" providerId="LiveId" clId="{A8B5C3D1-87BC-4294-891D-7B4A06A8F2E9}" dt="2023-05-13T21:01:47.402" v="7454" actId="164"/>
          <ac:spMkLst>
            <pc:docMk/>
            <pc:sldMk cId="2680246195" sldId="262"/>
            <ac:spMk id="12" creationId="{41E16DC8-4154-87B3-3BC9-4FDABFA11357}"/>
          </ac:spMkLst>
        </pc:spChg>
        <pc:grpChg chg="del mod">
          <ac:chgData name="R H" userId="7863155b6774aad0" providerId="LiveId" clId="{A8B5C3D1-87BC-4294-891D-7B4A06A8F2E9}" dt="2023-05-13T21:00:30.069" v="7435" actId="165"/>
          <ac:grpSpMkLst>
            <pc:docMk/>
            <pc:sldMk cId="2680246195" sldId="262"/>
            <ac:grpSpMk id="4" creationId="{2975A072-EFD9-D582-97ED-812A62EF502B}"/>
          </ac:grpSpMkLst>
        </pc:grpChg>
        <pc:grpChg chg="del mod">
          <ac:chgData name="R H" userId="7863155b6774aad0" providerId="LiveId" clId="{A8B5C3D1-87BC-4294-891D-7B4A06A8F2E9}" dt="2023-05-13T20:57:52.043" v="7175" actId="478"/>
          <ac:grpSpMkLst>
            <pc:docMk/>
            <pc:sldMk cId="2680246195" sldId="262"/>
            <ac:grpSpMk id="9" creationId="{FC518508-84E2-50D1-8A18-7D6992D299EA}"/>
          </ac:grpSpMkLst>
        </pc:grpChg>
        <pc:grpChg chg="add mod">
          <ac:chgData name="R H" userId="7863155b6774aad0" providerId="LiveId" clId="{A8B5C3D1-87BC-4294-891D-7B4A06A8F2E9}" dt="2023-05-13T21:01:47.402" v="7454" actId="164"/>
          <ac:grpSpMkLst>
            <pc:docMk/>
            <pc:sldMk cId="2680246195" sldId="262"/>
            <ac:grpSpMk id="13" creationId="{FB7306DA-A4A2-5FB1-D924-C1A734498075}"/>
          </ac:grpSpMkLst>
        </pc:grpChg>
        <pc:picChg chg="add mod">
          <ac:chgData name="R H" userId="7863155b6774aad0" providerId="LiveId" clId="{A8B5C3D1-87BC-4294-891D-7B4A06A8F2E9}" dt="2023-05-14T18:25:05.563" v="11337" actId="14100"/>
          <ac:picMkLst>
            <pc:docMk/>
            <pc:sldMk cId="2680246195" sldId="262"/>
            <ac:picMk id="4098" creationId="{26EEA1B0-A13A-54CA-1E80-389104D76B5F}"/>
          </ac:picMkLst>
        </pc:picChg>
      </pc:sldChg>
      <pc:sldChg chg="addSp delSp modSp add mod delAnim modAnim modNotesTx">
        <pc:chgData name="R H" userId="7863155b6774aad0" providerId="LiveId" clId="{A8B5C3D1-87BC-4294-891D-7B4A06A8F2E9}" dt="2023-05-15T16:27:39.398" v="15962" actId="20577"/>
        <pc:sldMkLst>
          <pc:docMk/>
          <pc:sldMk cId="3984074281" sldId="263"/>
        </pc:sldMkLst>
        <pc:spChg chg="mod">
          <ac:chgData name="R H" userId="7863155b6774aad0" providerId="LiveId" clId="{A8B5C3D1-87BC-4294-891D-7B4A06A8F2E9}" dt="2023-05-15T01:44:40.997" v="13834" actId="14100"/>
          <ac:spMkLst>
            <pc:docMk/>
            <pc:sldMk cId="3984074281" sldId="263"/>
            <ac:spMk id="2" creationId="{F728267D-4509-C703-CF81-7A384178731D}"/>
          </ac:spMkLst>
        </pc:spChg>
        <pc:spChg chg="add mod">
          <ac:chgData name="R H" userId="7863155b6774aad0" providerId="LiveId" clId="{A8B5C3D1-87BC-4294-891D-7B4A06A8F2E9}" dt="2023-05-15T01:44:44.688" v="13835" actId="14100"/>
          <ac:spMkLst>
            <pc:docMk/>
            <pc:sldMk cId="3984074281" sldId="263"/>
            <ac:spMk id="4" creationId="{C5BAED99-2A31-A440-2088-81CD51FEC15B}"/>
          </ac:spMkLst>
        </pc:spChg>
        <pc:spChg chg="mod ord">
          <ac:chgData name="R H" userId="7863155b6774aad0" providerId="LiveId" clId="{A8B5C3D1-87BC-4294-891D-7B4A06A8F2E9}" dt="2023-05-15T01:44:52.621" v="13837" actId="166"/>
          <ac:spMkLst>
            <pc:docMk/>
            <pc:sldMk cId="3984074281" sldId="263"/>
            <ac:spMk id="5" creationId="{D92BB9AA-71F9-6088-0F87-15074602403E}"/>
          </ac:spMkLst>
        </pc:spChg>
        <pc:spChg chg="mod">
          <ac:chgData name="R H" userId="7863155b6774aad0" providerId="LiveId" clId="{A8B5C3D1-87BC-4294-891D-7B4A06A8F2E9}" dt="2023-05-15T01:38:48.797" v="13720" actId="20577"/>
          <ac:spMkLst>
            <pc:docMk/>
            <pc:sldMk cId="3984074281" sldId="263"/>
            <ac:spMk id="6" creationId="{50F7448D-2486-B4DF-558F-C1825BE222FC}"/>
          </ac:spMkLst>
        </pc:spChg>
        <pc:spChg chg="del">
          <ac:chgData name="R H" userId="7863155b6774aad0" providerId="LiveId" clId="{A8B5C3D1-87BC-4294-891D-7B4A06A8F2E9}" dt="2023-05-15T01:38:51.279" v="13721" actId="478"/>
          <ac:spMkLst>
            <pc:docMk/>
            <pc:sldMk cId="3984074281" sldId="263"/>
            <ac:spMk id="7" creationId="{7EC788E6-2DF8-5A60-B55E-C592A7911480}"/>
          </ac:spMkLst>
        </pc:spChg>
        <pc:spChg chg="add mod">
          <ac:chgData name="R H" userId="7863155b6774aad0" providerId="LiveId" clId="{A8B5C3D1-87BC-4294-891D-7B4A06A8F2E9}" dt="2023-05-15T01:44:47.775" v="13836" actId="14100"/>
          <ac:spMkLst>
            <pc:docMk/>
            <pc:sldMk cId="3984074281" sldId="263"/>
            <ac:spMk id="8" creationId="{24C1E506-1346-12C8-5DF3-430284F64F5D}"/>
          </ac:spMkLst>
        </pc:spChg>
        <pc:grpChg chg="add mod">
          <ac:chgData name="R H" userId="7863155b6774aad0" providerId="LiveId" clId="{A8B5C3D1-87BC-4294-891D-7B4A06A8F2E9}" dt="2023-05-15T01:41:00.032" v="13781" actId="164"/>
          <ac:grpSpMkLst>
            <pc:docMk/>
            <pc:sldMk cId="3984074281" sldId="263"/>
            <ac:grpSpMk id="9" creationId="{4EF3D079-E7D4-BCCB-BA3D-0213D4760A88}"/>
          </ac:grpSpMkLst>
        </pc:grpChg>
        <pc:grpChg chg="del">
          <ac:chgData name="R H" userId="7863155b6774aad0" providerId="LiveId" clId="{A8B5C3D1-87BC-4294-891D-7B4A06A8F2E9}" dt="2023-05-15T01:39:02.724" v="13724" actId="478"/>
          <ac:grpSpMkLst>
            <pc:docMk/>
            <pc:sldMk cId="3984074281" sldId="263"/>
            <ac:grpSpMk id="13" creationId="{FB7306DA-A4A2-5FB1-D924-C1A734498075}"/>
          </ac:grpSpMkLst>
        </pc:grpChg>
        <pc:picChg chg="add mod">
          <ac:chgData name="R H" userId="7863155b6774aad0" providerId="LiveId" clId="{A8B5C3D1-87BC-4294-891D-7B4A06A8F2E9}" dt="2023-05-15T16:21:10.703" v="15139" actId="14100"/>
          <ac:picMkLst>
            <pc:docMk/>
            <pc:sldMk cId="3984074281" sldId="263"/>
            <ac:picMk id="1026" creationId="{A3489E10-E795-6B43-5553-2C41CFF40DAA}"/>
          </ac:picMkLst>
        </pc:picChg>
        <pc:picChg chg="add mod">
          <ac:chgData name="R H" userId="7863155b6774aad0" providerId="LiveId" clId="{A8B5C3D1-87BC-4294-891D-7B4A06A8F2E9}" dt="2023-05-15T16:26:45.460" v="15940" actId="14100"/>
          <ac:picMkLst>
            <pc:docMk/>
            <pc:sldMk cId="3984074281" sldId="263"/>
            <ac:picMk id="1028" creationId="{98ED6BDC-1D4A-C04E-D31A-D46A69C3868E}"/>
          </ac:picMkLst>
        </pc:picChg>
        <pc:picChg chg="del">
          <ac:chgData name="R H" userId="7863155b6774aad0" providerId="LiveId" clId="{A8B5C3D1-87BC-4294-891D-7B4A06A8F2E9}" dt="2023-05-15T01:38:52.441" v="13722" actId="478"/>
          <ac:picMkLst>
            <pc:docMk/>
            <pc:sldMk cId="3984074281" sldId="263"/>
            <ac:picMk id="4098" creationId="{26EEA1B0-A13A-54CA-1E80-389104D76B5F}"/>
          </ac:picMkLst>
        </pc:picChg>
      </pc:sldChg>
      <pc:sldChg chg="addSp delSp modSp add mod modAnim modNotesTx">
        <pc:chgData name="R H" userId="7863155b6774aad0" providerId="LiveId" clId="{A8B5C3D1-87BC-4294-891D-7B4A06A8F2E9}" dt="2023-05-15T16:43:33.539" v="17765" actId="20577"/>
        <pc:sldMkLst>
          <pc:docMk/>
          <pc:sldMk cId="742279810" sldId="264"/>
        </pc:sldMkLst>
        <pc:spChg chg="mod topLvl">
          <ac:chgData name="R H" userId="7863155b6774aad0" providerId="LiveId" clId="{A8B5C3D1-87BC-4294-891D-7B4A06A8F2E9}" dt="2023-05-15T01:45:44.594" v="13848" actId="164"/>
          <ac:spMkLst>
            <pc:docMk/>
            <pc:sldMk cId="742279810" sldId="264"/>
            <ac:spMk id="2" creationId="{F728267D-4509-C703-CF81-7A384178731D}"/>
          </ac:spMkLst>
        </pc:spChg>
        <pc:spChg chg="mod topLvl">
          <ac:chgData name="R H" userId="7863155b6774aad0" providerId="LiveId" clId="{A8B5C3D1-87BC-4294-891D-7B4A06A8F2E9}" dt="2023-05-15T01:45:44.594" v="13848" actId="164"/>
          <ac:spMkLst>
            <pc:docMk/>
            <pc:sldMk cId="742279810" sldId="264"/>
            <ac:spMk id="4" creationId="{C5BAED99-2A31-A440-2088-81CD51FEC15B}"/>
          </ac:spMkLst>
        </pc:spChg>
        <pc:spChg chg="mod ord">
          <ac:chgData name="R H" userId="7863155b6774aad0" providerId="LiveId" clId="{A8B5C3D1-87BC-4294-891D-7B4A06A8F2E9}" dt="2023-05-15T16:35:59.583" v="17129" actId="166"/>
          <ac:spMkLst>
            <pc:docMk/>
            <pc:sldMk cId="742279810" sldId="264"/>
            <ac:spMk id="5" creationId="{D92BB9AA-71F9-6088-0F87-15074602403E}"/>
          </ac:spMkLst>
        </pc:spChg>
        <pc:spChg chg="mod topLvl">
          <ac:chgData name="R H" userId="7863155b6774aad0" providerId="LiveId" clId="{A8B5C3D1-87BC-4294-891D-7B4A06A8F2E9}" dt="2023-05-15T01:45:44.594" v="13848" actId="164"/>
          <ac:spMkLst>
            <pc:docMk/>
            <pc:sldMk cId="742279810" sldId="264"/>
            <ac:spMk id="8" creationId="{24C1E506-1346-12C8-5DF3-430284F64F5D}"/>
          </ac:spMkLst>
        </pc:spChg>
        <pc:spChg chg="add mod">
          <ac:chgData name="R H" userId="7863155b6774aad0" providerId="LiveId" clId="{A8B5C3D1-87BC-4294-891D-7B4A06A8F2E9}" dt="2023-05-15T16:39:19.852" v="17439" actId="255"/>
          <ac:spMkLst>
            <pc:docMk/>
            <pc:sldMk cId="742279810" sldId="264"/>
            <ac:spMk id="10" creationId="{7828D2B5-D8CD-6BBD-1DAF-A5D57C523EE3}"/>
          </ac:spMkLst>
        </pc:spChg>
        <pc:spChg chg="add mod">
          <ac:chgData name="R H" userId="7863155b6774aad0" providerId="LiveId" clId="{A8B5C3D1-87BC-4294-891D-7B4A06A8F2E9}" dt="2023-05-15T16:43:09.581" v="17743" actId="164"/>
          <ac:spMkLst>
            <pc:docMk/>
            <pc:sldMk cId="742279810" sldId="264"/>
            <ac:spMk id="11" creationId="{EDA6BF25-C1ED-08F1-29AB-CD99E2A0372D}"/>
          </ac:spMkLst>
        </pc:spChg>
        <pc:spChg chg="add mod">
          <ac:chgData name="R H" userId="7863155b6774aad0" providerId="LiveId" clId="{A8B5C3D1-87BC-4294-891D-7B4A06A8F2E9}" dt="2023-05-15T16:43:09.581" v="17743" actId="164"/>
          <ac:spMkLst>
            <pc:docMk/>
            <pc:sldMk cId="742279810" sldId="264"/>
            <ac:spMk id="12" creationId="{644F0D6B-7560-DEA0-3C58-F4E6159E89C7}"/>
          </ac:spMkLst>
        </pc:spChg>
        <pc:grpChg chg="add mod ord">
          <ac:chgData name="R H" userId="7863155b6774aad0" providerId="LiveId" clId="{A8B5C3D1-87BC-4294-891D-7B4A06A8F2E9}" dt="2023-05-15T01:45:46.975" v="13849" actId="167"/>
          <ac:grpSpMkLst>
            <pc:docMk/>
            <pc:sldMk cId="742279810" sldId="264"/>
            <ac:grpSpMk id="3" creationId="{1C173B37-1404-DE61-0E1A-96DD39E62D62}"/>
          </ac:grpSpMkLst>
        </pc:grpChg>
        <pc:grpChg chg="del mod">
          <ac:chgData name="R H" userId="7863155b6774aad0" providerId="LiveId" clId="{A8B5C3D1-87BC-4294-891D-7B4A06A8F2E9}" dt="2023-05-15T01:44:00.452" v="13824" actId="165"/>
          <ac:grpSpMkLst>
            <pc:docMk/>
            <pc:sldMk cId="742279810" sldId="264"/>
            <ac:grpSpMk id="9" creationId="{4EF3D079-E7D4-BCCB-BA3D-0213D4760A88}"/>
          </ac:grpSpMkLst>
        </pc:grpChg>
        <pc:grpChg chg="add mod">
          <ac:chgData name="R H" userId="7863155b6774aad0" providerId="LiveId" clId="{A8B5C3D1-87BC-4294-891D-7B4A06A8F2E9}" dt="2023-05-15T16:43:09.581" v="17743" actId="164"/>
          <ac:grpSpMkLst>
            <pc:docMk/>
            <pc:sldMk cId="742279810" sldId="264"/>
            <ac:grpSpMk id="15" creationId="{28F7134E-1059-E011-5808-6B507EF07DF5}"/>
          </ac:grpSpMkLst>
        </pc:grpChg>
        <pc:picChg chg="add mod">
          <ac:chgData name="R H" userId="7863155b6774aad0" providerId="LiveId" clId="{A8B5C3D1-87BC-4294-891D-7B4A06A8F2E9}" dt="2023-05-15T16:32:25.291" v="16470" actId="14100"/>
          <ac:picMkLst>
            <pc:docMk/>
            <pc:sldMk cId="742279810" sldId="264"/>
            <ac:picMk id="2050" creationId="{7CF0E7E1-0819-80F2-CB4F-8D877714CC2E}"/>
          </ac:picMkLst>
        </pc:picChg>
        <pc:cxnChg chg="add mod">
          <ac:chgData name="R H" userId="7863155b6774aad0" providerId="LiveId" clId="{A8B5C3D1-87BC-4294-891D-7B4A06A8F2E9}" dt="2023-05-15T16:43:09.581" v="17743" actId="164"/>
          <ac:cxnSpMkLst>
            <pc:docMk/>
            <pc:sldMk cId="742279810" sldId="264"/>
            <ac:cxnSpMk id="14" creationId="{252119B2-2110-9036-5854-4C90E0715344}"/>
          </ac:cxnSpMkLst>
        </pc:cxnChg>
      </pc:sldChg>
      <pc:sldChg chg="modSp add mod modNotesTx">
        <pc:chgData name="R H" userId="7863155b6774aad0" providerId="LiveId" clId="{A8B5C3D1-87BC-4294-891D-7B4A06A8F2E9}" dt="2023-05-16T14:34:58.595" v="18830" actId="20577"/>
        <pc:sldMkLst>
          <pc:docMk/>
          <pc:sldMk cId="2005274999" sldId="265"/>
        </pc:sldMkLst>
        <pc:spChg chg="mod ord">
          <ac:chgData name="R H" userId="7863155b6774aad0" providerId="LiveId" clId="{A8B5C3D1-87BC-4294-891D-7B4A06A8F2E9}" dt="2023-05-15T01:48:22.887" v="13967" actId="14100"/>
          <ac:spMkLst>
            <pc:docMk/>
            <pc:sldMk cId="2005274999" sldId="265"/>
            <ac:spMk id="5" creationId="{D92BB9AA-71F9-6088-0F87-15074602403E}"/>
          </ac:spMkLst>
        </pc:spChg>
        <pc:spChg chg="mod">
          <ac:chgData name="R H" userId="7863155b6774aad0" providerId="LiveId" clId="{A8B5C3D1-87BC-4294-891D-7B4A06A8F2E9}" dt="2023-05-15T01:46:21.118" v="13860" actId="20577"/>
          <ac:spMkLst>
            <pc:docMk/>
            <pc:sldMk cId="2005274999" sldId="265"/>
            <ac:spMk id="6" creationId="{50F7448D-2486-B4DF-558F-C1825BE222FC}"/>
          </ac:spMkLst>
        </pc:spChg>
        <pc:grpChg chg="mod">
          <ac:chgData name="R H" userId="7863155b6774aad0" providerId="LiveId" clId="{A8B5C3D1-87BC-4294-891D-7B4A06A8F2E9}" dt="2023-05-15T01:46:28.074" v="13862" actId="1076"/>
          <ac:grpSpMkLst>
            <pc:docMk/>
            <pc:sldMk cId="2005274999" sldId="265"/>
            <ac:grpSpMk id="3" creationId="{1C173B37-1404-DE61-0E1A-96DD39E62D62}"/>
          </ac:grpSpMkLst>
        </pc:grpChg>
      </pc:sldChg>
    </pc:docChg>
  </pc:docChgLst>
  <pc:docChgLst>
    <pc:chgData name="R H" userId="7863155b6774aad0" providerId="LiveId" clId="{4DE2C9E8-C038-4B6E-B896-CDDE736F18D8}"/>
    <pc:docChg chg="undo custSel addSld delSld modSld">
      <pc:chgData name="R H" userId="7863155b6774aad0" providerId="LiveId" clId="{4DE2C9E8-C038-4B6E-B896-CDDE736F18D8}" dt="2023-05-13T16:24:25.724" v="3692" actId="14100"/>
      <pc:docMkLst>
        <pc:docMk/>
      </pc:docMkLst>
      <pc:sldChg chg="modNotesTx">
        <pc:chgData name="R H" userId="7863155b6774aad0" providerId="LiveId" clId="{4DE2C9E8-C038-4B6E-B896-CDDE736F18D8}" dt="2023-05-13T16:14:06.678" v="2181" actId="20577"/>
        <pc:sldMkLst>
          <pc:docMk/>
          <pc:sldMk cId="3936153759" sldId="256"/>
        </pc:sldMkLst>
      </pc:sldChg>
      <pc:sldChg chg="addSp delSp modSp mod delAnim modAnim modNotesTx">
        <pc:chgData name="R H" userId="7863155b6774aad0" providerId="LiveId" clId="{4DE2C9E8-C038-4B6E-B896-CDDE736F18D8}" dt="2023-05-13T16:24:25.724" v="3692" actId="14100"/>
        <pc:sldMkLst>
          <pc:docMk/>
          <pc:sldMk cId="717995868" sldId="257"/>
        </pc:sldMkLst>
        <pc:spChg chg="mod">
          <ac:chgData name="R H" userId="7863155b6774aad0" providerId="LiveId" clId="{4DE2C9E8-C038-4B6E-B896-CDDE736F18D8}" dt="2023-05-12T01:47:29.389" v="488" actId="20577"/>
          <ac:spMkLst>
            <pc:docMk/>
            <pc:sldMk cId="717995868" sldId="257"/>
            <ac:spMk id="2" creationId="{960AB508-1656-CA87-F20D-BA3375FEB751}"/>
          </ac:spMkLst>
        </pc:spChg>
        <pc:spChg chg="add mod">
          <ac:chgData name="R H" userId="7863155b6774aad0" providerId="LiveId" clId="{4DE2C9E8-C038-4B6E-B896-CDDE736F18D8}" dt="2023-05-12T01:46:48.582" v="456" actId="164"/>
          <ac:spMkLst>
            <pc:docMk/>
            <pc:sldMk cId="717995868" sldId="257"/>
            <ac:spMk id="3" creationId="{B00A98DA-19DF-D669-ECD6-7B65218BA6A9}"/>
          </ac:spMkLst>
        </pc:spChg>
        <pc:spChg chg="mod ord">
          <ac:chgData name="R H" userId="7863155b6774aad0" providerId="LiveId" clId="{4DE2C9E8-C038-4B6E-B896-CDDE736F18D8}" dt="2023-05-12T01:47:20.424" v="463" actId="166"/>
          <ac:spMkLst>
            <pc:docMk/>
            <pc:sldMk cId="717995868" sldId="257"/>
            <ac:spMk id="4" creationId="{82A02A46-799C-7EF3-2340-78D68F9CC7ED}"/>
          </ac:spMkLst>
        </pc:spChg>
        <pc:spChg chg="mod topLvl">
          <ac:chgData name="R H" userId="7863155b6774aad0" providerId="LiveId" clId="{4DE2C9E8-C038-4B6E-B896-CDDE736F18D8}" dt="2023-05-12T01:45:58.779" v="444" actId="164"/>
          <ac:spMkLst>
            <pc:docMk/>
            <pc:sldMk cId="717995868" sldId="257"/>
            <ac:spMk id="5" creationId="{2E099DB4-45A7-E590-7E1A-514EB0F36A58}"/>
          </ac:spMkLst>
        </pc:spChg>
        <pc:spChg chg="mod topLvl">
          <ac:chgData name="R H" userId="7863155b6774aad0" providerId="LiveId" clId="{4DE2C9E8-C038-4B6E-B896-CDDE736F18D8}" dt="2023-05-12T01:45:58.779" v="444" actId="164"/>
          <ac:spMkLst>
            <pc:docMk/>
            <pc:sldMk cId="717995868" sldId="257"/>
            <ac:spMk id="6" creationId="{5CE8ADD8-EEB5-2134-8354-3BE91FBE0318}"/>
          </ac:spMkLst>
        </pc:spChg>
        <pc:spChg chg="mod topLvl">
          <ac:chgData name="R H" userId="7863155b6774aad0" providerId="LiveId" clId="{4DE2C9E8-C038-4B6E-B896-CDDE736F18D8}" dt="2023-05-12T01:45:58.779" v="444" actId="164"/>
          <ac:spMkLst>
            <pc:docMk/>
            <pc:sldMk cId="717995868" sldId="257"/>
            <ac:spMk id="7" creationId="{9FC6F165-61F5-7C62-5C59-F7B9B74932D7}"/>
          </ac:spMkLst>
        </pc:spChg>
        <pc:spChg chg="add mod">
          <ac:chgData name="R H" userId="7863155b6774aad0" providerId="LiveId" clId="{4DE2C9E8-C038-4B6E-B896-CDDE736F18D8}" dt="2023-05-12T01:46:48.582" v="456" actId="164"/>
          <ac:spMkLst>
            <pc:docMk/>
            <pc:sldMk cId="717995868" sldId="257"/>
            <ac:spMk id="14" creationId="{B21F5591-45FE-A0CF-7984-A0E399F8942D}"/>
          </ac:spMkLst>
        </pc:spChg>
        <pc:spChg chg="add mod">
          <ac:chgData name="R H" userId="7863155b6774aad0" providerId="LiveId" clId="{4DE2C9E8-C038-4B6E-B896-CDDE736F18D8}" dt="2023-05-12T01:46:48.582" v="456" actId="164"/>
          <ac:spMkLst>
            <pc:docMk/>
            <pc:sldMk cId="717995868" sldId="257"/>
            <ac:spMk id="15" creationId="{0A727A18-70AE-1E9E-29F2-3D137E4742EB}"/>
          </ac:spMkLst>
        </pc:spChg>
        <pc:grpChg chg="del mod">
          <ac:chgData name="R H" userId="7863155b6774aad0" providerId="LiveId" clId="{4DE2C9E8-C038-4B6E-B896-CDDE736F18D8}" dt="2023-05-12T01:45:09.510" v="435" actId="165"/>
          <ac:grpSpMkLst>
            <pc:docMk/>
            <pc:sldMk cId="717995868" sldId="257"/>
            <ac:grpSpMk id="8" creationId="{25240E18-3E3B-4D67-C787-1D66A01A65D0}"/>
          </ac:grpSpMkLst>
        </pc:grpChg>
        <pc:grpChg chg="del">
          <ac:chgData name="R H" userId="7863155b6774aad0" providerId="LiveId" clId="{4DE2C9E8-C038-4B6E-B896-CDDE736F18D8}" dt="2023-05-11T02:28:36.785" v="296" actId="478"/>
          <ac:grpSpMkLst>
            <pc:docMk/>
            <pc:sldMk cId="717995868" sldId="257"/>
            <ac:grpSpMk id="12" creationId="{627FAEEE-BE9E-072C-ED64-6745D52A5D58}"/>
          </ac:grpSpMkLst>
        </pc:grpChg>
        <pc:grpChg chg="add mod">
          <ac:chgData name="R H" userId="7863155b6774aad0" providerId="LiveId" clId="{4DE2C9E8-C038-4B6E-B896-CDDE736F18D8}" dt="2023-05-12T01:45:58.779" v="444" actId="164"/>
          <ac:grpSpMkLst>
            <pc:docMk/>
            <pc:sldMk cId="717995868" sldId="257"/>
            <ac:grpSpMk id="13" creationId="{F5AB3E3E-94C5-0C13-5985-4EB05499317A}"/>
          </ac:grpSpMkLst>
        </pc:grpChg>
        <pc:grpChg chg="add mod">
          <ac:chgData name="R H" userId="7863155b6774aad0" providerId="LiveId" clId="{4DE2C9E8-C038-4B6E-B896-CDDE736F18D8}" dt="2023-05-12T01:46:48.582" v="456" actId="164"/>
          <ac:grpSpMkLst>
            <pc:docMk/>
            <pc:sldMk cId="717995868" sldId="257"/>
            <ac:grpSpMk id="16" creationId="{FB8FC367-47E0-DD49-C53B-4B8B7985E171}"/>
          </ac:grpSpMkLst>
        </pc:grpChg>
        <pc:picChg chg="add mod">
          <ac:chgData name="R H" userId="7863155b6774aad0" providerId="LiveId" clId="{4DE2C9E8-C038-4B6E-B896-CDDE736F18D8}" dt="2023-05-13T16:24:25.724" v="3692" actId="14100"/>
          <ac:picMkLst>
            <pc:docMk/>
            <pc:sldMk cId="717995868" sldId="257"/>
            <ac:picMk id="1026" creationId="{007D6DDE-DB25-316F-C987-7FC90309DBCE}"/>
          </ac:picMkLst>
        </pc:picChg>
        <pc:picChg chg="del">
          <ac:chgData name="R H" userId="7863155b6774aad0" providerId="LiveId" clId="{4DE2C9E8-C038-4B6E-B896-CDDE736F18D8}" dt="2023-05-11T02:27:24.533" v="15" actId="478"/>
          <ac:picMkLst>
            <pc:docMk/>
            <pc:sldMk cId="717995868" sldId="257"/>
            <ac:picMk id="2050" creationId="{598B040E-A0DA-B5BA-8046-4523BF629C57}"/>
          </ac:picMkLst>
        </pc:picChg>
        <pc:picChg chg="del">
          <ac:chgData name="R H" userId="7863155b6774aad0" providerId="LiveId" clId="{4DE2C9E8-C038-4B6E-B896-CDDE736F18D8}" dt="2023-05-11T02:27:24.533" v="15" actId="478"/>
          <ac:picMkLst>
            <pc:docMk/>
            <pc:sldMk cId="717995868" sldId="257"/>
            <ac:picMk id="2052" creationId="{1C1ED26A-400A-27BA-C62A-708A2EA663C7}"/>
          </ac:picMkLst>
        </pc:picChg>
      </pc:sldChg>
      <pc:sldChg chg="addSp delSp modSp new mod">
        <pc:chgData name="R H" userId="7863155b6774aad0" providerId="LiveId" clId="{4DE2C9E8-C038-4B6E-B896-CDDE736F18D8}" dt="2023-05-12T02:00:29.540" v="933" actId="14100"/>
        <pc:sldMkLst>
          <pc:docMk/>
          <pc:sldMk cId="1087759167" sldId="258"/>
        </pc:sldMkLst>
        <pc:spChg chg="del">
          <ac:chgData name="R H" userId="7863155b6774aad0" providerId="LiveId" clId="{4DE2C9E8-C038-4B6E-B896-CDDE736F18D8}" dt="2023-05-12T01:58:55.695" v="820" actId="478"/>
          <ac:spMkLst>
            <pc:docMk/>
            <pc:sldMk cId="1087759167" sldId="258"/>
            <ac:spMk id="2" creationId="{FAAD3BD2-CDA3-7F11-A152-FD4D7D7D1ECA}"/>
          </ac:spMkLst>
        </pc:spChg>
        <pc:spChg chg="del">
          <ac:chgData name="R H" userId="7863155b6774aad0" providerId="LiveId" clId="{4DE2C9E8-C038-4B6E-B896-CDDE736F18D8}" dt="2023-05-12T01:58:55.695" v="820" actId="478"/>
          <ac:spMkLst>
            <pc:docMk/>
            <pc:sldMk cId="1087759167" sldId="258"/>
            <ac:spMk id="3" creationId="{712F2706-8DDD-E61C-96AD-B9105EEA3935}"/>
          </ac:spMkLst>
        </pc:spChg>
        <pc:spChg chg="add mod">
          <ac:chgData name="R H" userId="7863155b6774aad0" providerId="LiveId" clId="{4DE2C9E8-C038-4B6E-B896-CDDE736F18D8}" dt="2023-05-12T01:59:08.443" v="822" actId="1076"/>
          <ac:spMkLst>
            <pc:docMk/>
            <pc:sldMk cId="1087759167" sldId="258"/>
            <ac:spMk id="4" creationId="{FE1D9F8D-C39F-F0E2-295C-45D221A9FDF9}"/>
          </ac:spMkLst>
        </pc:spChg>
        <pc:spChg chg="add mod">
          <ac:chgData name="R H" userId="7863155b6774aad0" providerId="LiveId" clId="{4DE2C9E8-C038-4B6E-B896-CDDE736F18D8}" dt="2023-05-12T02:00:29.540" v="933" actId="14100"/>
          <ac:spMkLst>
            <pc:docMk/>
            <pc:sldMk cId="1087759167" sldId="258"/>
            <ac:spMk id="5" creationId="{D92BB9AA-71F9-6088-0F87-15074602403E}"/>
          </ac:spMkLst>
        </pc:spChg>
      </pc:sldChg>
      <pc:sldChg chg="del">
        <pc:chgData name="R H" userId="7863155b6774aad0" providerId="LiveId" clId="{4DE2C9E8-C038-4B6E-B896-CDDE736F18D8}" dt="2023-05-11T02:26:40.258" v="0" actId="47"/>
        <pc:sldMkLst>
          <pc:docMk/>
          <pc:sldMk cId="643092969" sldId="259"/>
        </pc:sldMkLst>
      </pc:sldChg>
      <pc:sldChg chg="modSp add mod">
        <pc:chgData name="R H" userId="7863155b6774aad0" providerId="LiveId" clId="{4DE2C9E8-C038-4B6E-B896-CDDE736F18D8}" dt="2023-05-12T02:04:11.431" v="1089" actId="6549"/>
        <pc:sldMkLst>
          <pc:docMk/>
          <pc:sldMk cId="3567839293" sldId="259"/>
        </pc:sldMkLst>
        <pc:spChg chg="mod">
          <ac:chgData name="R H" userId="7863155b6774aad0" providerId="LiveId" clId="{4DE2C9E8-C038-4B6E-B896-CDDE736F18D8}" dt="2023-05-12T02:04:11.431" v="1089" actId="6549"/>
          <ac:spMkLst>
            <pc:docMk/>
            <pc:sldMk cId="3567839293" sldId="259"/>
            <ac:spMk id="5" creationId="{D92BB9AA-71F9-6088-0F87-15074602403E}"/>
          </ac:spMkLst>
        </pc:spChg>
      </pc:sldChg>
      <pc:sldChg chg="del">
        <pc:chgData name="R H" userId="7863155b6774aad0" providerId="LiveId" clId="{4DE2C9E8-C038-4B6E-B896-CDDE736F18D8}" dt="2023-05-11T02:26:40.891" v="1" actId="47"/>
        <pc:sldMkLst>
          <pc:docMk/>
          <pc:sldMk cId="1792089876" sldId="260"/>
        </pc:sldMkLst>
      </pc:sldChg>
      <pc:sldChg chg="del">
        <pc:chgData name="R H" userId="7863155b6774aad0" providerId="LiveId" clId="{4DE2C9E8-C038-4B6E-B896-CDDE736F18D8}" dt="2023-05-11T02:26:41.462" v="2" actId="47"/>
        <pc:sldMkLst>
          <pc:docMk/>
          <pc:sldMk cId="822062660" sldId="261"/>
        </pc:sldMkLst>
      </pc:sldChg>
      <pc:sldChg chg="del">
        <pc:chgData name="R H" userId="7863155b6774aad0" providerId="LiveId" clId="{4DE2C9E8-C038-4B6E-B896-CDDE736F18D8}" dt="2023-05-11T02:26:42.504" v="4" actId="47"/>
        <pc:sldMkLst>
          <pc:docMk/>
          <pc:sldMk cId="3817451303" sldId="262"/>
        </pc:sldMkLst>
      </pc:sldChg>
      <pc:sldChg chg="del">
        <pc:chgData name="R H" userId="7863155b6774aad0" providerId="LiveId" clId="{4DE2C9E8-C038-4B6E-B896-CDDE736F18D8}" dt="2023-05-11T02:26:41.971" v="3" actId="47"/>
        <pc:sldMkLst>
          <pc:docMk/>
          <pc:sldMk cId="2408743015" sldId="263"/>
        </pc:sldMkLst>
      </pc:sldChg>
      <pc:sldChg chg="del">
        <pc:chgData name="R H" userId="7863155b6774aad0" providerId="LiveId" clId="{4DE2C9E8-C038-4B6E-B896-CDDE736F18D8}" dt="2023-05-11T02:26:43.383" v="6" actId="47"/>
        <pc:sldMkLst>
          <pc:docMk/>
          <pc:sldMk cId="3157911886" sldId="264"/>
        </pc:sldMkLst>
      </pc:sldChg>
      <pc:sldChg chg="del">
        <pc:chgData name="R H" userId="7863155b6774aad0" providerId="LiveId" clId="{4DE2C9E8-C038-4B6E-B896-CDDE736F18D8}" dt="2023-05-11T02:26:44.351" v="8" actId="47"/>
        <pc:sldMkLst>
          <pc:docMk/>
          <pc:sldMk cId="3776932199" sldId="265"/>
        </pc:sldMkLst>
      </pc:sldChg>
      <pc:sldChg chg="del">
        <pc:chgData name="R H" userId="7863155b6774aad0" providerId="LiveId" clId="{4DE2C9E8-C038-4B6E-B896-CDDE736F18D8}" dt="2023-05-11T02:26:43.826" v="7" actId="47"/>
        <pc:sldMkLst>
          <pc:docMk/>
          <pc:sldMk cId="2249793643" sldId="266"/>
        </pc:sldMkLst>
      </pc:sldChg>
      <pc:sldChg chg="del">
        <pc:chgData name="R H" userId="7863155b6774aad0" providerId="LiveId" clId="{4DE2C9E8-C038-4B6E-B896-CDDE736F18D8}" dt="2023-05-11T02:26:44.972" v="9" actId="47"/>
        <pc:sldMkLst>
          <pc:docMk/>
          <pc:sldMk cId="1585394362" sldId="267"/>
        </pc:sldMkLst>
      </pc:sldChg>
      <pc:sldChg chg="del">
        <pc:chgData name="R H" userId="7863155b6774aad0" providerId="LiveId" clId="{4DE2C9E8-C038-4B6E-B896-CDDE736F18D8}" dt="2023-05-11T02:27:01.569" v="10" actId="47"/>
        <pc:sldMkLst>
          <pc:docMk/>
          <pc:sldMk cId="967642099" sldId="268"/>
        </pc:sldMkLst>
      </pc:sldChg>
      <pc:sldChg chg="del">
        <pc:chgData name="R H" userId="7863155b6774aad0" providerId="LiveId" clId="{4DE2C9E8-C038-4B6E-B896-CDDE736F18D8}" dt="2023-05-11T02:27:02.120" v="11" actId="47"/>
        <pc:sldMkLst>
          <pc:docMk/>
          <pc:sldMk cId="792452523" sldId="269"/>
        </pc:sldMkLst>
      </pc:sldChg>
      <pc:sldChg chg="del">
        <pc:chgData name="R H" userId="7863155b6774aad0" providerId="LiveId" clId="{4DE2C9E8-C038-4B6E-B896-CDDE736F18D8}" dt="2023-05-11T02:27:02.867" v="12" actId="47"/>
        <pc:sldMkLst>
          <pc:docMk/>
          <pc:sldMk cId="2947331828" sldId="270"/>
        </pc:sldMkLst>
      </pc:sldChg>
      <pc:sldChg chg="del">
        <pc:chgData name="R H" userId="7863155b6774aad0" providerId="LiveId" clId="{4DE2C9E8-C038-4B6E-B896-CDDE736F18D8}" dt="2023-05-11T02:26:42.962" v="5" actId="47"/>
        <pc:sldMkLst>
          <pc:docMk/>
          <pc:sldMk cId="1727431267"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ACB4D-3D49-4CAF-817D-6B34C0577CEB}" type="datetimeFigureOut">
              <a:rPr lang="en-US" smtClean="0"/>
              <a:t>6/5/2023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BC48E1-0FDE-4B24-AD5D-DBC0718A3A33}" type="slidenum">
              <a:rPr lang="en-US" smtClean="0"/>
              <a:t>‹#›</a:t>
            </a:fld>
            <a:endParaRPr lang="en-US"/>
          </a:p>
        </p:txBody>
      </p:sp>
    </p:spTree>
    <p:extLst>
      <p:ext uri="{BB962C8B-B14F-4D97-AF65-F5344CB8AC3E}">
        <p14:creationId xmlns:p14="http://schemas.microsoft.com/office/powerpoint/2010/main" val="283323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As we begin Mic 5, we’re approaching the heart of the book.</a:t>
            </a:r>
          </a:p>
        </p:txBody>
      </p:sp>
      <p:sp>
        <p:nvSpPr>
          <p:cNvPr id="4" name="Slide Number Placeholder 3"/>
          <p:cNvSpPr>
            <a:spLocks noGrp="1"/>
          </p:cNvSpPr>
          <p:nvPr>
            <p:ph type="sldNum" sz="quarter" idx="5"/>
          </p:nvPr>
        </p:nvSpPr>
        <p:spPr/>
        <p:txBody>
          <a:bodyPr/>
          <a:lstStyle/>
          <a:p>
            <a:fld id="{B4BC48E1-0FDE-4B24-AD5D-DBC0718A3A33}" type="slidenum">
              <a:rPr lang="en-US" smtClean="0"/>
              <a:t>1</a:t>
            </a:fld>
            <a:endParaRPr lang="en-US"/>
          </a:p>
        </p:txBody>
      </p:sp>
    </p:spTree>
    <p:extLst>
      <p:ext uri="{BB962C8B-B14F-4D97-AF65-F5344CB8AC3E}">
        <p14:creationId xmlns:p14="http://schemas.microsoft.com/office/powerpoint/2010/main" val="302268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Mic 5:5a</a:t>
            </a:r>
            <a:r>
              <a:rPr lang="en-US" sz="1200" dirty="0">
                <a:effectLst/>
                <a:latin typeface="+mn-lt"/>
                <a:ea typeface="Calibri" panose="020F0502020204030204" pitchFamily="34" charset="0"/>
              </a:rPr>
              <a:t> – </a:t>
            </a:r>
            <a:r>
              <a:rPr lang="en-US" sz="1200" dirty="0">
                <a:solidFill>
                  <a:srgbClr val="000000"/>
                </a:solidFill>
                <a:effectLst/>
                <a:latin typeface="+mn-lt"/>
                <a:ea typeface="Times New Roman" panose="02020603050405020304" pitchFamily="18" charset="0"/>
                <a:cs typeface="Arial" panose="020B0604020202020204" pitchFamily="34" charset="0"/>
              </a:rPr>
              <a:t>Consequent to securing Israel by extending His kingdom to the ends of the earth, the Messiah becomes our source of abiding peace. And this is important, because things are not always easy on this earth, particularly for God-fearers. </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Times New Roman" panose="02020603050405020304" pitchFamily="18" charset="0"/>
                <a:cs typeface="Arial" panose="020B0604020202020204" pitchFamily="34" charset="0"/>
              </a:rPr>
              <a:t>Hence, these next verses, which because of its obscurity needs to be read together </a:t>
            </a:r>
            <a:r>
              <a:rPr lang="en-US" sz="1200" dirty="0">
                <a:solidFill>
                  <a:srgbClr val="000000"/>
                </a:solidFill>
                <a:effectLst/>
                <a:latin typeface="+mn-lt"/>
                <a:ea typeface="Calibri" panose="020F0502020204030204" pitchFamily="34" charset="0"/>
                <a:cs typeface="Arial" panose="020B0604020202020204" pitchFamily="34" charset="0"/>
              </a:rPr>
              <a:t>(CLICK) – </a:t>
            </a:r>
            <a:r>
              <a:rPr lang="en-US" sz="1200" b="1" dirty="0">
                <a:solidFill>
                  <a:srgbClr val="000000"/>
                </a:solidFill>
                <a:effectLst/>
                <a:latin typeface="+mn-lt"/>
                <a:ea typeface="Calibri" panose="020F0502020204030204" pitchFamily="34" charset="0"/>
                <a:cs typeface="Arial" panose="020B0604020202020204" pitchFamily="34" charset="0"/>
              </a:rPr>
              <a:t>Mic 5:5b-6</a:t>
            </a:r>
            <a:r>
              <a:rPr lang="en-US" sz="1200" dirty="0">
                <a:solidFill>
                  <a:srgbClr val="000000"/>
                </a:solidFill>
                <a:effectLst/>
                <a:latin typeface="+mn-lt"/>
                <a:ea typeface="Calibri" panose="020F0502020204030204" pitchFamily="34" charset="0"/>
                <a:cs typeface="Arial" panose="020B0604020202020204" pitchFamily="34" charset="0"/>
              </a:rPr>
              <a:t> – Couple issues, especially because of the constant change of pronouns – if this section is talking about the Messiah, why does Assyria reenter the picture? And if it’s talking about the Messianic age, how do you make the “sword” mesh w/4:3 where we’re told they would hammer their swords into plowshares? I think the clue is in the synonymous parallelism employed in vs. 6 in which He qualifies “the land of Assyria” w/ “the land of Nimrod”. It’s in Gen 10 where we learn that Noah had a great-grandson named “Nimrod” who was great in all the earth. Not only did he found Babylon, but he also built Nineveh. It’s safe to say that this guy was the founder of all the major Mesopotamian nations who were the predatorial enemies of the known world. I’d suggest Assyria is only being used as a symbol of the deadliest enemies to God’s people, and projecting that into the future.</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mj-lt"/>
              <a:buNone/>
            </a:pPr>
            <a:r>
              <a:rPr lang="en-US" sz="1200" u="sng" dirty="0">
                <a:solidFill>
                  <a:srgbClr val="000000"/>
                </a:solidFill>
                <a:effectLst/>
                <a:latin typeface="+mn-lt"/>
                <a:ea typeface="Calibri" panose="020F0502020204030204" pitchFamily="34" charset="0"/>
                <a:cs typeface="Arial" panose="020B0604020202020204" pitchFamily="34" charset="0"/>
              </a:rPr>
              <a:t>Point</a:t>
            </a:r>
            <a:r>
              <a:rPr lang="en-US" sz="1200" dirty="0">
                <a:solidFill>
                  <a:srgbClr val="000000"/>
                </a:solidFill>
                <a:effectLst/>
                <a:latin typeface="+mn-lt"/>
                <a:ea typeface="Calibri" panose="020F0502020204030204" pitchFamily="34" charset="0"/>
                <a:cs typeface="Arial" panose="020B0604020202020204" pitchFamily="34" charset="0"/>
              </a:rPr>
              <a:t>: No matter who the enemy is or where he comes from, Jesus’ coming is going to cultivate a people just like Him, shepherds. And rather matching blow for blow, I believe this sword will be the word of God. “Swords into plowshares…” – a plowshare cuts turf; it loosens soil. The idea is that now matter how much the enemy attacks us, we ultimately conqueror them the way Jesus conquered us – loving our enemies, praying for them, etc. And He gives us every resource to do it, which is what he means by “seven shepherds, eight leaders” – it’s similar to the expression “infinity plus one”. What God gives us to conqueror the enemy is perfect and then some. (CLICK) And that abiding peace in midst of the enemy’s attack remains because Jesus was raised from the dead – “what can man do to me?”</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mj-lt"/>
              <a:buNone/>
            </a:pPr>
            <a:r>
              <a:rPr lang="en-US" sz="1200" u="sng" dirty="0">
                <a:solidFill>
                  <a:srgbClr val="000000"/>
                </a:solidFill>
                <a:effectLst/>
                <a:latin typeface="+mn-lt"/>
                <a:ea typeface="Calibri" panose="020F0502020204030204" pitchFamily="34" charset="0"/>
                <a:cs typeface="Arial" panose="020B0604020202020204" pitchFamily="34" charset="0"/>
              </a:rPr>
              <a:t>Point</a:t>
            </a:r>
            <a:r>
              <a:rPr lang="en-US" sz="1200" dirty="0">
                <a:solidFill>
                  <a:srgbClr val="000000"/>
                </a:solidFill>
                <a:effectLst/>
                <a:latin typeface="+mn-lt"/>
                <a:ea typeface="Calibri" panose="020F0502020204030204" pitchFamily="34" charset="0"/>
                <a:cs typeface="Arial" panose="020B0604020202020204" pitchFamily="34" charset="0"/>
              </a:rPr>
              <a:t>: what comes out of little Bethlehem will be far greater than came out of Nimrod.</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Calibri" panose="020F0502020204030204" pitchFamily="34" charset="0"/>
                <a:cs typeface="Arial" panose="020B0604020202020204" pitchFamily="34" charset="0"/>
              </a:rPr>
              <a:t>COMMENTS</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10</a:t>
            </a:fld>
            <a:endParaRPr lang="en-US"/>
          </a:p>
        </p:txBody>
      </p:sp>
    </p:spTree>
    <p:extLst>
      <p:ext uri="{BB962C8B-B14F-4D97-AF65-F5344CB8AC3E}">
        <p14:creationId xmlns:p14="http://schemas.microsoft.com/office/powerpoint/2010/main" val="260222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Now, 4:1-8 talked about the many nations among the remnant that would stream up to the mountain of the house of the Lord. Micah will now talk about what it will be like w/the remnant living amongst the nations (CLICK) – </a:t>
            </a:r>
            <a:r>
              <a:rPr lang="en-US" sz="1200" b="1" dirty="0">
                <a:effectLst/>
                <a:latin typeface="+mn-lt"/>
                <a:ea typeface="Calibri" panose="020F0502020204030204" pitchFamily="34" charset="0"/>
              </a:rPr>
              <a:t>Mic 5:7</a:t>
            </a:r>
            <a:r>
              <a:rPr lang="en-US" sz="1200" dirty="0">
                <a:effectLst/>
                <a:latin typeface="+mn-lt"/>
                <a:ea typeface="Calibri" panose="020F0502020204030204" pitchFamily="34" charset="0"/>
              </a:rPr>
              <a:t> – The first description is like “dew, showers on vegetation”. If you recall from passages like Isa 35, sin is pictured as turning us into a barren, parched wasteland. But when Christ comes, He would bring “streams of water” (Isa 35:7). This denotes the penetrating and pervasive influence that the remnant would have among the spiritually dehydrated nations, a constant source of refreshing for parched souls. And that it doesn’t wait or delay for men means it is in season and out of season – it’s present whether mankind asks for it or not.</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description (CLICK) – </a:t>
            </a:r>
            <a:r>
              <a:rPr lang="en-US" sz="1200" b="1" dirty="0">
                <a:effectLst/>
                <a:latin typeface="+mn-lt"/>
                <a:ea typeface="Calibri" panose="020F0502020204030204" pitchFamily="34" charset="0"/>
              </a:rPr>
              <a:t>Mic 5:8</a:t>
            </a:r>
            <a:r>
              <a:rPr lang="en-US" sz="1200" dirty="0">
                <a:effectLst/>
                <a:latin typeface="+mn-lt"/>
                <a:ea typeface="Calibri" panose="020F0502020204030204" pitchFamily="34" charset="0"/>
              </a:rPr>
              <a:t> – This suggests a 2-fold ministry. The remnant will be a source of salvation to some, but they will also be an instrument of destruction to others. God told Abraham this in Gen 12, that He’d bless those who blessed him and curse those who cursed him, (CLICK) but we see this same truth repeated in the NT in </a:t>
            </a:r>
            <a:r>
              <a:rPr lang="en-US" sz="1200" b="1" dirty="0">
                <a:effectLst/>
                <a:latin typeface="+mn-lt"/>
                <a:ea typeface="Calibri" panose="020F0502020204030204" pitchFamily="34" charset="0"/>
              </a:rPr>
              <a:t>2 Cor 2:14-16</a:t>
            </a:r>
            <a:r>
              <a:rPr lang="en-US" sz="1200" dirty="0">
                <a:effectLst/>
                <a:latin typeface="+mn-lt"/>
                <a:ea typeface="Calibri" panose="020F0502020204030204" pitchFamily="34" charset="0"/>
              </a:rPr>
              <a:t>. Some will won’t it, others won’t. To some, gospel preaching will save them, to others, it will contribute to their destruction. Either way, God’s word achieves its goal.</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And God really wants this last point pressed as a way to encourage His remnant – </a:t>
            </a:r>
            <a:r>
              <a:rPr lang="en-US" sz="1200" b="1" dirty="0">
                <a:effectLst/>
                <a:latin typeface="+mn-lt"/>
                <a:ea typeface="Calibri" panose="020F0502020204030204" pitchFamily="34" charset="0"/>
              </a:rPr>
              <a:t>Mic 5:9</a:t>
            </a:r>
            <a:r>
              <a:rPr lang="en-US" sz="1200" dirty="0">
                <a:effectLst/>
                <a:latin typeface="+mn-lt"/>
                <a:ea typeface="Calibri" panose="020F0502020204030204" pitchFamily="34" charset="0"/>
              </a:rPr>
              <a:t> – Meaning, the war is already won. People can either be captured by the cross or cut off completely. Either way, every adversary to Jesus is defeated in some capacity. And if one happens to be on the bitter end of things, God’s judgment will be inescapable.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COMMENTS</a:t>
            </a:r>
          </a:p>
        </p:txBody>
      </p:sp>
      <p:sp>
        <p:nvSpPr>
          <p:cNvPr id="4" name="Slide Number Placeholder 3"/>
          <p:cNvSpPr>
            <a:spLocks noGrp="1"/>
          </p:cNvSpPr>
          <p:nvPr>
            <p:ph type="sldNum" sz="quarter" idx="5"/>
          </p:nvPr>
        </p:nvSpPr>
        <p:spPr/>
        <p:txBody>
          <a:bodyPr/>
          <a:lstStyle/>
          <a:p>
            <a:fld id="{B4BC48E1-0FDE-4B24-AD5D-DBC0718A3A33}" type="slidenum">
              <a:rPr lang="en-US" smtClean="0"/>
              <a:t>11</a:t>
            </a:fld>
            <a:endParaRPr lang="en-US"/>
          </a:p>
        </p:txBody>
      </p:sp>
    </p:spTree>
    <p:extLst>
      <p:ext uri="{BB962C8B-B14F-4D97-AF65-F5344CB8AC3E}">
        <p14:creationId xmlns:p14="http://schemas.microsoft.com/office/powerpoint/2010/main" val="32032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Now, notice that phrase “cut off” in vs. 9. Were nations such as Assyria the </a:t>
            </a:r>
            <a:r>
              <a:rPr lang="en-US" sz="1200" u="sng" dirty="0">
                <a:effectLst/>
                <a:latin typeface="+mn-lt"/>
                <a:ea typeface="Calibri" panose="020F0502020204030204" pitchFamily="34" charset="0"/>
              </a:rPr>
              <a:t>real</a:t>
            </a:r>
            <a:r>
              <a:rPr lang="en-US" sz="1200" dirty="0">
                <a:effectLst/>
                <a:latin typeface="+mn-lt"/>
                <a:ea typeface="Calibri" panose="020F0502020204030204" pitchFamily="34" charset="0"/>
              </a:rPr>
              <a:t> issue that needed dealt with? No, they were the punishment sent by God for the sin of His people. The true adversary to God’s people has always been anything and everything that replaced faith in God. This section matches chapter 3, in which God would strip away everything from Judah, rendering them w/nothing, in order to get them to seek Him. In this matching section that concludes the chapter, God will strip away again. But because Micah begins this section w/“in that day”, I’d suggest that rather than stripping away by force, these things will instead be stripped away as a consequence of Jesus’ work.</a:t>
            </a:r>
          </a:p>
          <a:p>
            <a:pPr marL="0" marR="0" lvl="0" indent="0">
              <a:lnSpc>
                <a:spcPct val="115000"/>
              </a:lnSpc>
              <a:spcBef>
                <a:spcPts val="0"/>
              </a:spcBef>
              <a:spcAft>
                <a:spcPts val="0"/>
              </a:spcAft>
              <a:buFont typeface="+mj-lt"/>
              <a:buNone/>
            </a:pPr>
            <a:endParaRPr lang="en-US" sz="1200" b="1"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5:10-14</a:t>
            </a:r>
            <a:r>
              <a:rPr lang="en-US" sz="1200" b="0" dirty="0">
                <a:effectLst/>
                <a:latin typeface="+mn-lt"/>
                <a:ea typeface="Calibri" panose="020F0502020204030204" pitchFamily="34" charset="0"/>
              </a:rPr>
              <a:t> – So every element of pride, whether military (offensive security), fortifications (defensive security), and all trust in pagan, spiritual forces – meaning not only does all the hardware need to go, but all the software, too. (CLICK) Everything man constructs w/its hands to replace God has to go, because it all attempts to reduce the transcendent majesty of God and confine Him to some manageable size and measurable certainty. No, if 5:4 is true, that the Messiah will be great to the ends of the earth, everything that competes w/that greatness must go through a liquidation sale, so that all our resources can be used toward serving God’s purposes.</a:t>
            </a: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b="0" dirty="0">
                <a:effectLst/>
                <a:latin typeface="+mn-lt"/>
                <a:ea typeface="Calibri" panose="020F0502020204030204" pitchFamily="34" charset="0"/>
              </a:rPr>
              <a:t>(CLICK) </a:t>
            </a:r>
            <a:r>
              <a:rPr lang="en-US" sz="1200" b="1" dirty="0">
                <a:effectLst/>
                <a:latin typeface="+mn-lt"/>
                <a:ea typeface="Calibri" panose="020F0502020204030204" pitchFamily="34" charset="0"/>
              </a:rPr>
              <a:t>Mic 5:15</a:t>
            </a:r>
            <a:r>
              <a:rPr lang="en-US" sz="1200" dirty="0">
                <a:effectLst/>
                <a:latin typeface="+mn-lt"/>
                <a:ea typeface="Calibri" panose="020F0502020204030204" pitchFamily="34" charset="0"/>
              </a:rPr>
              <a:t> – In other words, the real issues were what He lists in vs. 10 – 14. Once they take care of the root problem, only when all barriers between He and His people are cleared away will God </a:t>
            </a:r>
            <a:r>
              <a:rPr lang="en-US" sz="1200" u="sng" dirty="0">
                <a:effectLst/>
                <a:latin typeface="+mn-lt"/>
                <a:ea typeface="Calibri" panose="020F0502020204030204" pitchFamily="34" charset="0"/>
              </a:rPr>
              <a:t>then</a:t>
            </a:r>
            <a:r>
              <a:rPr lang="en-US" sz="1200" dirty="0">
                <a:effectLst/>
                <a:latin typeface="+mn-lt"/>
                <a:ea typeface="Calibri" panose="020F0502020204030204" pitchFamily="34" charset="0"/>
              </a:rPr>
              <a:t> bring judgment on the nations. They wanted this first, of course, but they can’t have their cake and eat it, too. Only when Zion is purged of all distractions to faith.</a:t>
            </a:r>
          </a:p>
        </p:txBody>
      </p:sp>
      <p:sp>
        <p:nvSpPr>
          <p:cNvPr id="4" name="Slide Number Placeholder 3"/>
          <p:cNvSpPr>
            <a:spLocks noGrp="1"/>
          </p:cNvSpPr>
          <p:nvPr>
            <p:ph type="sldNum" sz="quarter" idx="5"/>
          </p:nvPr>
        </p:nvSpPr>
        <p:spPr/>
        <p:txBody>
          <a:bodyPr/>
          <a:lstStyle/>
          <a:p>
            <a:fld id="{B4BC48E1-0FDE-4B24-AD5D-DBC0718A3A33}" type="slidenum">
              <a:rPr lang="en-US" smtClean="0"/>
              <a:t>12</a:t>
            </a:fld>
            <a:endParaRPr lang="en-US"/>
          </a:p>
        </p:txBody>
      </p:sp>
    </p:spTree>
    <p:extLst>
      <p:ext uri="{BB962C8B-B14F-4D97-AF65-F5344CB8AC3E}">
        <p14:creationId xmlns:p14="http://schemas.microsoft.com/office/powerpoint/2010/main" val="89917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 our first class, I suggested that Micah can be organized through a chiasm (palistrophe), or “sandwich parallelism”: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 book begins w/the author’s identification (CLICK), Micah, which is an incomplete sentence meaning, “Who is like…?”. But the end of the book completes the sentence (CLICK) in </a:t>
            </a:r>
            <a:r>
              <a:rPr lang="en-US" sz="1200" b="1" dirty="0">
                <a:latin typeface="+mn-lt"/>
              </a:rPr>
              <a:t>Mic 7:18a</a:t>
            </a:r>
            <a:r>
              <a:rPr lang="en-US" sz="1200" dirty="0">
                <a:latin typeface="+mn-lt"/>
              </a:rPr>
              <a:t> – “</a:t>
            </a:r>
            <a:r>
              <a:rPr lang="en-US" sz="1200" b="0" i="0" dirty="0">
                <a:solidFill>
                  <a:srgbClr val="000000"/>
                </a:solidFill>
                <a:effectLst/>
                <a:latin typeface="+mn-lt"/>
              </a:rPr>
              <a:t>Who is a God like You…</a:t>
            </a:r>
            <a:r>
              <a:rPr lang="en-US" sz="1200" dirty="0">
                <a:latin typeface="+mn-lt"/>
              </a:rPr>
              <a:t>” w/the entirety of the drawing this picture of God. But to complete the picture, (CLICK) we learn that God is planning on a demolition project of both Israel and Judah, (CLICK) prompting a lamentation by Micah. (CLICK) He then mentions the specific iniquity that prompted God’s visit, (CLICK) how the people were misrepresenting God, (CLICK) and that God would inevitably lead His afflicted people to victory against the Assyrian scourge. And the reason is because the current heads were not doing their jobs, (CLICK) and so God would have to strip them completely away along w/the city they had built in bloodshed, reducing the mountain of God’s house to a forest. However, (CLICK) Micah looks into a future in which this mountain would be exalted and all nations among His remnant would stream to it, (CLICK) but that before this plan can be brought to birth, the daughter of Zion is going to have to go through a painful labor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(CLICK) And this brings us to the centerpiece, what this labor will ultimately bring about – humiliation, but ultimately victory through the birth of a Savior. And it’s from this centerpiece that all the themes begin to walk back, matching previous sections, which we’ll try to highlight as we finish the 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PRAYER</a:t>
            </a:r>
          </a:p>
        </p:txBody>
      </p:sp>
      <p:sp>
        <p:nvSpPr>
          <p:cNvPr id="4" name="Slide Number Placeholder 3"/>
          <p:cNvSpPr>
            <a:spLocks noGrp="1"/>
          </p:cNvSpPr>
          <p:nvPr>
            <p:ph type="sldNum" sz="quarter" idx="5"/>
          </p:nvPr>
        </p:nvSpPr>
        <p:spPr/>
        <p:txBody>
          <a:bodyPr/>
          <a:lstStyle/>
          <a:p>
            <a:fld id="{B2D37AAE-6BE2-483D-99DB-D282339DB0CE}" type="slidenum">
              <a:rPr lang="es-GT" smtClean="0"/>
              <a:t>2</a:t>
            </a:fld>
            <a:endParaRPr lang="es-GT"/>
          </a:p>
        </p:txBody>
      </p:sp>
    </p:spTree>
    <p:extLst>
      <p:ext uri="{BB962C8B-B14F-4D97-AF65-F5344CB8AC3E}">
        <p14:creationId xmlns:p14="http://schemas.microsoft.com/office/powerpoint/2010/main" val="209585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Now, 4:9-13 ended w/the image of daughter Zion going through a painful labor. The labor would inevitably be successful, but getting there is still going to be a painful process. And when you think about real, physical childbirth, this process is not the most dignifying experience for a woman to go through, is it? Chapter 5 actually begins by acknowledging this (CLICK) – </a:t>
            </a:r>
            <a:r>
              <a:rPr lang="en-US" sz="1200" b="1" dirty="0">
                <a:effectLst/>
                <a:latin typeface="+mn-lt"/>
                <a:ea typeface="Calibri" panose="020F0502020204030204" pitchFamily="34" charset="0"/>
              </a:rPr>
              <a:t>Mic 5:1</a:t>
            </a:r>
            <a:r>
              <a:rPr lang="en-US" sz="1200" dirty="0">
                <a:effectLst/>
                <a:latin typeface="+mn-lt"/>
                <a:ea typeface="Calibri" panose="020F0502020204030204" pitchFamily="34" charset="0"/>
              </a:rPr>
              <a:t>. Now, what’s the occasion? The text provides us some clues:</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228600" marR="0" lvl="0" indent="-2286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rPr>
              <a:t>Micah uses first-person pronoun “us”, suggesting he’s present. </a:t>
            </a:r>
          </a:p>
          <a:p>
            <a:pPr marL="228600" marR="0" lvl="0" indent="-2286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rPr>
              <a:t>There’s a siege taking place by an enemy.</a:t>
            </a:r>
          </a:p>
          <a:p>
            <a:pPr marL="228600" marR="0" lvl="0" indent="-228600">
              <a:lnSpc>
                <a:spcPct val="115000"/>
              </a:lnSpc>
              <a:spcBef>
                <a:spcPts val="0"/>
              </a:spcBef>
              <a:spcAft>
                <a:spcPts val="0"/>
              </a:spcAft>
              <a:buFont typeface="+mj-lt"/>
              <a:buAutoNum type="arabicPeriod"/>
            </a:pPr>
            <a:r>
              <a:rPr lang="en-US" sz="1200" dirty="0">
                <a:effectLst/>
                <a:latin typeface="+mn-lt"/>
                <a:ea typeface="Calibri" panose="020F0502020204030204" pitchFamily="34" charset="0"/>
              </a:rPr>
              <a:t>And this enemy is using a “rod”, which really helps because in Isa 10:5 (CLICK), God refers to Assyria as the “rod” of His anger, His tool of punishment against Judah to humble them for their sins</a:t>
            </a:r>
          </a:p>
          <a:p>
            <a:pPr marL="228600" marR="0" lvl="0" indent="-228600">
              <a:lnSpc>
                <a:spcPct val="115000"/>
              </a:lnSpc>
              <a:spcBef>
                <a:spcPts val="0"/>
              </a:spcBef>
              <a:spcAft>
                <a:spcPts val="0"/>
              </a:spcAft>
              <a:buFont typeface="+mj-lt"/>
              <a:buAutoNum type="arabicPeriod"/>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So, what biblical event might this be referring to? The same thing we saw at the end of chapter 2 – </a:t>
            </a:r>
            <a:r>
              <a:rPr lang="en-US" sz="1200" u="sng" dirty="0">
                <a:effectLst/>
                <a:latin typeface="+mn-lt"/>
                <a:ea typeface="Calibri" panose="020F0502020204030204" pitchFamily="34" charset="0"/>
              </a:rPr>
              <a:t>Assyria’s siege of Jerusalem</a:t>
            </a:r>
            <a:r>
              <a:rPr lang="en-US" sz="1200" dirty="0">
                <a:effectLst/>
                <a:latin typeface="+mn-lt"/>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B4BC48E1-0FDE-4B24-AD5D-DBC0718A3A33}" type="slidenum">
              <a:rPr lang="en-US" smtClean="0"/>
              <a:t>3</a:t>
            </a:fld>
            <a:endParaRPr lang="en-US"/>
          </a:p>
        </p:txBody>
      </p:sp>
    </p:spTree>
    <p:extLst>
      <p:ext uri="{BB962C8B-B14F-4D97-AF65-F5344CB8AC3E}">
        <p14:creationId xmlns:p14="http://schemas.microsoft.com/office/powerpoint/2010/main" val="58980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rPr>
              <a:t>That word “troops” denotes a small, remnant army, most likely alluding to that which was </a:t>
            </a:r>
            <a:r>
              <a:rPr lang="en-US" sz="1200" dirty="0">
                <a:effectLst/>
                <a:latin typeface="+mn-lt"/>
                <a:ea typeface="Calibri" panose="020F0502020204030204" pitchFamily="34" charset="0"/>
                <a:cs typeface="Times New Roman" panose="02020603050405020304" pitchFamily="18" charset="0"/>
              </a:rPr>
              <a:t>gathered behind Jerusalem’s gates. This word suggests the smallness of Zion’s army relative to the host of nations besieging it, and there is an interesting word play going on here that is lost in translation between the words, “rod” and “judge”, which rhyme in the Hebrew. The idea seems to be that the venerable judge of Jerusalem has become Assyria’s whipping boy, shut up behind the city walls w/no one or nowhere left to turn to – this entire scene was an incredibly humiliating situation for Hezekiah and Jerusalem.</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mn-lt"/>
                <a:ea typeface="Calibri" panose="020F0502020204030204" pitchFamily="34" charset="0"/>
                <a:cs typeface="Times New Roman" panose="02020603050405020304" pitchFamily="18" charset="0"/>
              </a:rPr>
              <a:t>And it’s so seemingly backwards. I</a:t>
            </a:r>
            <a:r>
              <a:rPr lang="en-US" sz="1200" dirty="0">
                <a:effectLst/>
                <a:latin typeface="+mn-lt"/>
                <a:ea typeface="Calibri" panose="020F0502020204030204" pitchFamily="34" charset="0"/>
              </a:rPr>
              <a:t>t was the task of Zion’s king to strike the wrongdoer w/the scepter, not the other way around. </a:t>
            </a:r>
            <a:r>
              <a:rPr lang="en-US" sz="1200" dirty="0">
                <a:effectLst/>
                <a:latin typeface="+mn-lt"/>
                <a:ea typeface="Calibri" panose="020F0502020204030204" pitchFamily="34" charset="0"/>
                <a:cs typeface="Times New Roman" panose="02020603050405020304" pitchFamily="18" charset="0"/>
              </a:rPr>
              <a:t>(CLICK) In Psa 2, </a:t>
            </a:r>
            <a:r>
              <a:rPr lang="en-US" sz="1200" dirty="0">
                <a:effectLst/>
                <a:latin typeface="+mn-lt"/>
                <a:ea typeface="Calibri" panose="020F0502020204030204" pitchFamily="34" charset="0"/>
              </a:rPr>
              <a:t>God said that He’d be the one to “break the enemy w/the rod of iron” (Psa 2:9). And yet, back in 2:8, God said that it was His people who had arisen as His enemy. So how would Zion recover from this humiliating situation (which they brought on themselves) to all that great stuff we read about in chapter 4 that would come about? What will daughter Zion ultimately give birth to on the other side of all these labor pains?</a:t>
            </a:r>
          </a:p>
        </p:txBody>
      </p:sp>
      <p:sp>
        <p:nvSpPr>
          <p:cNvPr id="4" name="Slide Number Placeholder 3"/>
          <p:cNvSpPr>
            <a:spLocks noGrp="1"/>
          </p:cNvSpPr>
          <p:nvPr>
            <p:ph type="sldNum" sz="quarter" idx="5"/>
          </p:nvPr>
        </p:nvSpPr>
        <p:spPr/>
        <p:txBody>
          <a:bodyPr/>
          <a:lstStyle/>
          <a:p>
            <a:fld id="{B4BC48E1-0FDE-4B24-AD5D-DBC0718A3A33}" type="slidenum">
              <a:rPr lang="en-US" smtClean="0"/>
              <a:t>4</a:t>
            </a:fld>
            <a:endParaRPr lang="en-US"/>
          </a:p>
        </p:txBody>
      </p:sp>
    </p:spTree>
    <p:extLst>
      <p:ext uri="{BB962C8B-B14F-4D97-AF65-F5344CB8AC3E}">
        <p14:creationId xmlns:p14="http://schemas.microsoft.com/office/powerpoint/2010/main" val="380960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It must be someone or something that will make </a:t>
            </a:r>
            <a:r>
              <a:rPr lang="en-US" sz="1200" dirty="0">
                <a:solidFill>
                  <a:srgbClr val="000000"/>
                </a:solidFill>
                <a:effectLst/>
                <a:latin typeface="+mn-lt"/>
                <a:ea typeface="Times New Roman" panose="02020603050405020304" pitchFamily="18" charset="0"/>
                <a:cs typeface="Arial" panose="020B0604020202020204" pitchFamily="34" charset="0"/>
              </a:rPr>
              <a:t>all those labor pains would be worth it. Remember </a:t>
            </a:r>
            <a:r>
              <a:rPr lang="en-US" sz="1200" b="1" dirty="0">
                <a:solidFill>
                  <a:srgbClr val="000000"/>
                </a:solidFill>
                <a:effectLst/>
                <a:latin typeface="+mn-lt"/>
                <a:ea typeface="Times New Roman" panose="02020603050405020304" pitchFamily="18" charset="0"/>
                <a:cs typeface="Arial" panose="020B0604020202020204" pitchFamily="34" charset="0"/>
              </a:rPr>
              <a:t>Mic 4:12</a:t>
            </a:r>
            <a:r>
              <a:rPr lang="en-US" sz="1200" dirty="0">
                <a:solidFill>
                  <a:srgbClr val="000000"/>
                </a:solidFill>
                <a:effectLst/>
                <a:latin typeface="+mn-lt"/>
                <a:ea typeface="Times New Roman" panose="02020603050405020304" pitchFamily="18" charset="0"/>
                <a:cs typeface="Arial" panose="020B0604020202020204" pitchFamily="34" charset="0"/>
              </a:rPr>
              <a:t> – “But they do not know the thoughts of the Lord, and they do not understand His purpose;”. We now arrive at God’s secret strategy (CLICK) – </a:t>
            </a:r>
            <a:r>
              <a:rPr lang="en-US" sz="1200" b="1" dirty="0">
                <a:effectLst/>
                <a:latin typeface="+mn-lt"/>
                <a:ea typeface="Calibri" panose="020F0502020204030204" pitchFamily="34" charset="0"/>
              </a:rPr>
              <a:t>Mic 5:2a</a:t>
            </a:r>
            <a:r>
              <a:rPr lang="en-US" sz="1200" b="0" dirty="0">
                <a:effectLst/>
                <a:latin typeface="+mn-lt"/>
                <a:ea typeface="Calibri" panose="020F0502020204030204" pitchFamily="34" charset="0"/>
              </a:rPr>
              <a:t>.</a:t>
            </a:r>
            <a:endParaRPr lang="en-US" sz="1200" b="1"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endParaRPr lang="en-US" sz="1200" b="1"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God’s strategy – Someone special will emerge from Bethlehem Ephrathah. Any guesses who? (CLICK) Jesus Christ, because this verse is attributed to Him in Matt 2:5-6. And John 7 shows that they all knew this is where the Messiah would come from. And that it was the district “Ephrathah” is important because this distinguishes it from another Bethlehem that was in northern Galilee. And several from Jesus’ lineage were from here as well, most notably David and his great grandparents, Boaz and Ruth.</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(CLICK) Now, this was a very insignificant town. In Josh 15, after the area parceled out to the tribe of Judah was conquered and Joshua names the cities, Bethlehem Ephrathah wasn’t even in the list, though the Bethlehem in Galilee was named (Josh 19:15). But we know it existed because in Gen 35:19, Jacob and his family were on their way to Bethlehem Ephrathah when Rachel died giving birth to Benjamin. So, it existed since Genesis, but it was a “know-nothing” town.</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endParaRPr>
          </a:p>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(CLICK) But God determined it would produce a Ruler of the likes that the world had never seen, showing </a:t>
            </a:r>
            <a:r>
              <a:rPr lang="en-US" sz="1200" dirty="0">
                <a:solidFill>
                  <a:srgbClr val="000000"/>
                </a:solidFill>
                <a:effectLst/>
                <a:latin typeface="+mn-lt"/>
                <a:ea typeface="Times New Roman" panose="02020603050405020304" pitchFamily="18" charset="0"/>
                <a:cs typeface="Arial" panose="020B0604020202020204" pitchFamily="34" charset="0"/>
              </a:rPr>
              <a:t>Israel’s future greatness would only depend on divine intervention to bring greatness out of nothing. Because if God can cause the King of the universe to arise out of the little town of Bethlehem, imagine what he can do for Jerusalem’s present despondent state. Remember, David was considered “least” among His brothers, from the “least” of the clans of Judah, and God made him great (CLICK). That’s God – He specializes in making the unordinary extraordinary. </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5</a:t>
            </a:fld>
            <a:endParaRPr lang="en-US"/>
          </a:p>
        </p:txBody>
      </p:sp>
    </p:spTree>
    <p:extLst>
      <p:ext uri="{BB962C8B-B14F-4D97-AF65-F5344CB8AC3E}">
        <p14:creationId xmlns:p14="http://schemas.microsoft.com/office/powerpoint/2010/main" val="316150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rPr>
              <a:t>But though born in Bethlehem Ephrathah, that isn’t His true origin – </a:t>
            </a:r>
            <a:r>
              <a:rPr lang="en-US" sz="1200" b="1" dirty="0">
                <a:effectLst/>
                <a:latin typeface="+mn-lt"/>
                <a:ea typeface="Calibri" panose="020F0502020204030204" pitchFamily="34" charset="0"/>
              </a:rPr>
              <a:t>Mic 5:2b</a:t>
            </a:r>
            <a:r>
              <a:rPr lang="en-US" sz="1200" dirty="0">
                <a:effectLst/>
                <a:latin typeface="+mn-lt"/>
                <a:ea typeface="Calibri" panose="020F0502020204030204" pitchFamily="34" charset="0"/>
              </a:rPr>
              <a:t> – </a:t>
            </a:r>
            <a:r>
              <a:rPr lang="en-US" sz="1200" dirty="0">
                <a:solidFill>
                  <a:srgbClr val="000000"/>
                </a:solidFill>
                <a:effectLst/>
                <a:latin typeface="+mn-lt"/>
                <a:ea typeface="Times New Roman" panose="02020603050405020304" pitchFamily="18" charset="0"/>
                <a:cs typeface="Arial" panose="020B0604020202020204" pitchFamily="34" charset="0"/>
              </a:rPr>
              <a:t>There are different terms in the Hebrew language that the Jews use to denote time. One of the terms they use to denote time that can’t be measured is the phrase “</a:t>
            </a:r>
            <a:r>
              <a:rPr lang="en-US" sz="1200" dirty="0" err="1">
                <a:solidFill>
                  <a:srgbClr val="000000"/>
                </a:solidFill>
                <a:effectLst/>
                <a:latin typeface="+mn-lt"/>
                <a:ea typeface="Times New Roman" panose="02020603050405020304" pitchFamily="18" charset="0"/>
                <a:cs typeface="Arial" panose="020B0604020202020204" pitchFamily="34" charset="0"/>
              </a:rPr>
              <a:t>yom</a:t>
            </a:r>
            <a:r>
              <a:rPr lang="en-US" sz="1200" dirty="0">
                <a:solidFill>
                  <a:srgbClr val="000000"/>
                </a:solidFill>
                <a:effectLst/>
                <a:latin typeface="+mn-lt"/>
                <a:ea typeface="Times New Roman" panose="02020603050405020304" pitchFamily="18" charset="0"/>
                <a:cs typeface="Arial" panose="020B0604020202020204" pitchFamily="34" charset="0"/>
              </a:rPr>
              <a:t> </a:t>
            </a:r>
            <a:r>
              <a:rPr lang="en-US" sz="1200" dirty="0" err="1">
                <a:solidFill>
                  <a:srgbClr val="000000"/>
                </a:solidFill>
                <a:effectLst/>
                <a:latin typeface="+mn-lt"/>
                <a:ea typeface="Times New Roman" panose="02020603050405020304" pitchFamily="18" charset="0"/>
                <a:cs typeface="Arial" panose="020B0604020202020204" pitchFamily="34" charset="0"/>
              </a:rPr>
              <a:t>olam</a:t>
            </a:r>
            <a:r>
              <a:rPr lang="en-US" sz="1200" dirty="0">
                <a:solidFill>
                  <a:srgbClr val="000000"/>
                </a:solidFill>
                <a:effectLst/>
                <a:latin typeface="+mn-lt"/>
                <a:ea typeface="Times New Roman" panose="02020603050405020304" pitchFamily="18" charset="0"/>
                <a:cs typeface="Arial" panose="020B0604020202020204" pitchFamily="34" charset="0"/>
              </a:rPr>
              <a:t>” which means “days of eternity”, but literally translates as the “days beyond the vanishing point”. Meaning, when there is no way to calculate time, they talk about time as “beyond the vanishing point, beyond anything we can understand”. That’s the phrase used here to describe the origin of this Ruler. This is how we know this is no ordinary ruler. Jesus, being God, enters our time space continuum, to be born in the little town of Bethlehem. So, Jesus didn’t begin in Bethlehem; He goes forth from eternity, being preexistent.</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Calibri" panose="020F0502020204030204" pitchFamily="34" charset="0"/>
                <a:cs typeface="Arial" panose="020B0604020202020204" pitchFamily="34" charset="0"/>
              </a:rPr>
              <a:t>This is the centerpiece of Micah – everything in God’s plan, in both administering divine justice and expressing divine love, depends on this Ruler coming forth.</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Arial" panose="020B0604020202020204" pitchFamily="34"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Calibri" panose="020F0502020204030204" pitchFamily="34" charset="0"/>
                <a:cs typeface="Arial" panose="020B0604020202020204" pitchFamily="34" charset="0"/>
              </a:rPr>
              <a:t>COMMENTS</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B4BC48E1-0FDE-4B24-AD5D-DBC0718A3A33}" type="slidenum">
              <a:rPr lang="en-US" smtClean="0"/>
              <a:t>6</a:t>
            </a:fld>
            <a:endParaRPr lang="en-US"/>
          </a:p>
        </p:txBody>
      </p:sp>
    </p:spTree>
    <p:extLst>
      <p:ext uri="{BB962C8B-B14F-4D97-AF65-F5344CB8AC3E}">
        <p14:creationId xmlns:p14="http://schemas.microsoft.com/office/powerpoint/2010/main" val="291104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rPr>
              <a:t>Mic 5:3a</a:t>
            </a:r>
            <a:r>
              <a:rPr lang="en-US" sz="1200" dirty="0">
                <a:effectLst/>
                <a:latin typeface="+mn-lt"/>
                <a:ea typeface="Calibri" panose="020F0502020204030204" pitchFamily="34" charset="0"/>
              </a:rPr>
              <a:t> – He’s continuing the theme from 4:8-10, </a:t>
            </a:r>
            <a:r>
              <a:rPr lang="en-US" sz="1200" dirty="0">
                <a:solidFill>
                  <a:srgbClr val="000000"/>
                </a:solidFill>
                <a:effectLst/>
                <a:latin typeface="+mn-lt"/>
                <a:ea typeface="Times New Roman" panose="02020603050405020304" pitchFamily="18" charset="0"/>
                <a:cs typeface="Arial" panose="020B0604020202020204" pitchFamily="34" charset="0"/>
              </a:rPr>
              <a:t>that Israel will be abandoned to the enemy until this happens, which history confirms, before the remnant that remains would give birth to Jesus. The remnant of Zion would endure labor pains long before Mary ever would.</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Times New Roman" panose="02020603050405020304" pitchFamily="18" charset="0"/>
                <a:cs typeface="Arial" panose="020B0604020202020204" pitchFamily="34" charset="0"/>
              </a:rPr>
              <a:t>(CLICK) But then a time would come when the faithful remnant would act as the agent from which the Messiah would come into the world, inaugurating this new Messianic age from 4:1-4. Though from eternity, there was a fullness of time within the space-time continuum in which God determined was the best time to send His Son to the world.</a:t>
            </a:r>
          </a:p>
        </p:txBody>
      </p:sp>
      <p:sp>
        <p:nvSpPr>
          <p:cNvPr id="4" name="Slide Number Placeholder 3"/>
          <p:cNvSpPr>
            <a:spLocks noGrp="1"/>
          </p:cNvSpPr>
          <p:nvPr>
            <p:ph type="sldNum" sz="quarter" idx="5"/>
          </p:nvPr>
        </p:nvSpPr>
        <p:spPr/>
        <p:txBody>
          <a:bodyPr/>
          <a:lstStyle/>
          <a:p>
            <a:fld id="{B4BC48E1-0FDE-4B24-AD5D-DBC0718A3A33}" type="slidenum">
              <a:rPr lang="en-US" smtClean="0"/>
              <a:t>7</a:t>
            </a:fld>
            <a:endParaRPr lang="en-US"/>
          </a:p>
        </p:txBody>
      </p:sp>
    </p:spTree>
    <p:extLst>
      <p:ext uri="{BB962C8B-B14F-4D97-AF65-F5344CB8AC3E}">
        <p14:creationId xmlns:p14="http://schemas.microsoft.com/office/powerpoint/2010/main" val="139876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b="0" dirty="0">
                <a:effectLst/>
                <a:latin typeface="+mn-lt"/>
                <a:ea typeface="Calibri" panose="020F0502020204030204" pitchFamily="34" charset="0"/>
              </a:rPr>
              <a:t>And this is when all the agony of labor will turn to rejoicing – </a:t>
            </a:r>
            <a:r>
              <a:rPr lang="en-US" sz="1200" b="1" dirty="0">
                <a:solidFill>
                  <a:srgbClr val="000000"/>
                </a:solidFill>
                <a:effectLst/>
                <a:latin typeface="+mn-lt"/>
                <a:ea typeface="Times New Roman" panose="02020603050405020304" pitchFamily="18" charset="0"/>
                <a:cs typeface="Arial" panose="020B0604020202020204" pitchFamily="34" charset="0"/>
              </a:rPr>
              <a:t>Mic 5:3b</a:t>
            </a:r>
            <a:r>
              <a:rPr lang="en-US" sz="1200" dirty="0">
                <a:solidFill>
                  <a:srgbClr val="000000"/>
                </a:solidFill>
                <a:effectLst/>
                <a:latin typeface="+mn-lt"/>
                <a:ea typeface="Times New Roman" panose="02020603050405020304" pitchFamily="18" charset="0"/>
                <a:cs typeface="Arial" panose="020B0604020202020204" pitchFamily="34" charset="0"/>
              </a:rPr>
              <a:t> – So He will have a people, specifically “brethren”. And who are the Messiah’s family? (CLICK) – </a:t>
            </a:r>
            <a:r>
              <a:rPr lang="en-US" sz="1200" b="1" dirty="0">
                <a:solidFill>
                  <a:srgbClr val="000000"/>
                </a:solidFill>
                <a:effectLst/>
                <a:latin typeface="+mn-lt"/>
                <a:ea typeface="Times New Roman" panose="02020603050405020304" pitchFamily="18" charset="0"/>
                <a:cs typeface="Arial" panose="020B0604020202020204" pitchFamily="34" charset="0"/>
              </a:rPr>
              <a:t>Matt 12:50</a:t>
            </a:r>
            <a:r>
              <a:rPr lang="en-US" sz="1200" dirty="0">
                <a:solidFill>
                  <a:srgbClr val="000000"/>
                </a:solidFill>
                <a:effectLst/>
                <a:latin typeface="+mn-lt"/>
                <a:ea typeface="Times New Roman" panose="02020603050405020304" pitchFamily="18" charset="0"/>
                <a:cs typeface="Arial" panose="020B0604020202020204" pitchFamily="34" charset="0"/>
              </a:rPr>
              <a:t>. Judah’s problem wasn’t just the presence of its enemy, but the shrinking of God’s </a:t>
            </a:r>
            <a:r>
              <a:rPr lang="en-US" sz="1200">
                <a:solidFill>
                  <a:srgbClr val="000000"/>
                </a:solidFill>
                <a:effectLst/>
                <a:latin typeface="+mn-lt"/>
                <a:ea typeface="Times New Roman" panose="02020603050405020304" pitchFamily="18" charset="0"/>
                <a:cs typeface="Arial" panose="020B0604020202020204" pitchFamily="34" charset="0"/>
              </a:rPr>
              <a:t>true people. </a:t>
            </a:r>
            <a:r>
              <a:rPr lang="en-US" sz="1200" dirty="0">
                <a:solidFill>
                  <a:srgbClr val="000000"/>
                </a:solidFill>
                <a:effectLst/>
                <a:latin typeface="+mn-lt"/>
                <a:ea typeface="Times New Roman" panose="02020603050405020304" pitchFamily="18" charset="0"/>
                <a:cs typeface="Arial" panose="020B0604020202020204" pitchFamily="34" charset="0"/>
              </a:rPr>
              <a:t>How this will happen was explained in 4:9-10. But when the Messiah comes, something about who He is and what He would do will cause people to stream up that mountain from 4:1 just to get to Him and be part of His family. </a:t>
            </a:r>
          </a:p>
        </p:txBody>
      </p:sp>
      <p:sp>
        <p:nvSpPr>
          <p:cNvPr id="4" name="Slide Number Placeholder 3"/>
          <p:cNvSpPr>
            <a:spLocks noGrp="1"/>
          </p:cNvSpPr>
          <p:nvPr>
            <p:ph type="sldNum" sz="quarter" idx="5"/>
          </p:nvPr>
        </p:nvSpPr>
        <p:spPr/>
        <p:txBody>
          <a:bodyPr/>
          <a:lstStyle/>
          <a:p>
            <a:fld id="{B4BC48E1-0FDE-4B24-AD5D-DBC0718A3A33}" type="slidenum">
              <a:rPr lang="en-US" smtClean="0"/>
              <a:t>8</a:t>
            </a:fld>
            <a:endParaRPr lang="en-US"/>
          </a:p>
        </p:txBody>
      </p:sp>
    </p:spTree>
    <p:extLst>
      <p:ext uri="{BB962C8B-B14F-4D97-AF65-F5344CB8AC3E}">
        <p14:creationId xmlns:p14="http://schemas.microsoft.com/office/powerpoint/2010/main" val="100312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solidFill>
                  <a:srgbClr val="000000"/>
                </a:solidFill>
                <a:effectLst/>
                <a:latin typeface="+mn-lt"/>
                <a:ea typeface="Times New Roman" panose="02020603050405020304" pitchFamily="18" charset="0"/>
                <a:cs typeface="Arial" panose="020B0604020202020204" pitchFamily="34" charset="0"/>
              </a:rPr>
              <a:t>And He’s more than happy to receive them – </a:t>
            </a:r>
            <a:r>
              <a:rPr lang="en-US" sz="1200" b="1" dirty="0">
                <a:solidFill>
                  <a:srgbClr val="000000"/>
                </a:solidFill>
                <a:effectLst/>
                <a:latin typeface="+mn-lt"/>
                <a:ea typeface="Times New Roman" panose="02020603050405020304" pitchFamily="18" charset="0"/>
                <a:cs typeface="Arial" panose="020B0604020202020204" pitchFamily="34" charset="0"/>
              </a:rPr>
              <a:t>Mic 5:4a</a:t>
            </a:r>
            <a:r>
              <a:rPr lang="en-US" sz="1200" dirty="0">
                <a:solidFill>
                  <a:srgbClr val="000000"/>
                </a:solidFill>
                <a:effectLst/>
                <a:latin typeface="+mn-lt"/>
                <a:ea typeface="Times New Roman" panose="02020603050405020304" pitchFamily="18" charset="0"/>
                <a:cs typeface="Arial" panose="020B0604020202020204" pitchFamily="34" charset="0"/>
              </a:rPr>
              <a:t> – Image of a king assuming his new rulership, and it is a “shepherd” leadership which the NT validates.</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Times New Roman" panose="02020603050405020304" pitchFamily="18" charset="0"/>
                <a:cs typeface="Arial" panose="020B0604020202020204" pitchFamily="34" charset="0"/>
              </a:rPr>
              <a:t>How will He do it? (CLICK) – </a:t>
            </a:r>
            <a:r>
              <a:rPr lang="en-US" sz="1200" b="1" dirty="0">
                <a:solidFill>
                  <a:srgbClr val="000000"/>
                </a:solidFill>
                <a:effectLst/>
                <a:latin typeface="+mn-lt"/>
                <a:ea typeface="Times New Roman" panose="02020603050405020304" pitchFamily="18" charset="0"/>
                <a:cs typeface="Arial" panose="020B0604020202020204" pitchFamily="34" charset="0"/>
              </a:rPr>
              <a:t>Mic 5:4b</a:t>
            </a:r>
            <a:r>
              <a:rPr lang="en-US" sz="1200" dirty="0">
                <a:solidFill>
                  <a:srgbClr val="000000"/>
                </a:solidFill>
                <a:effectLst/>
                <a:latin typeface="+mn-lt"/>
                <a:ea typeface="Times New Roman" panose="02020603050405020304" pitchFamily="18" charset="0"/>
                <a:cs typeface="Arial" panose="020B0604020202020204" pitchFamily="34" charset="0"/>
              </a:rPr>
              <a:t> – He will not be hindered by human weakness. The Messiah’s descendants failed to endure because they put their trust in the wrong “strength” (5:10-11). That won’t happen here. </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Times New Roman" panose="02020603050405020304" pitchFamily="18" charset="0"/>
                <a:cs typeface="Arial" panose="020B0604020202020204" pitchFamily="34" charset="0"/>
              </a:rPr>
              <a:t>(CLICK) And that’s why… – </a:t>
            </a:r>
            <a:r>
              <a:rPr lang="en-US" sz="1200" b="1" dirty="0">
                <a:solidFill>
                  <a:srgbClr val="000000"/>
                </a:solidFill>
                <a:effectLst/>
                <a:latin typeface="+mn-lt"/>
                <a:ea typeface="Times New Roman" panose="02020603050405020304" pitchFamily="18" charset="0"/>
                <a:cs typeface="Arial" panose="020B0604020202020204" pitchFamily="34" charset="0"/>
              </a:rPr>
              <a:t>Mic 5:4c</a:t>
            </a:r>
            <a:r>
              <a:rPr lang="en-US" sz="1200" dirty="0">
                <a:solidFill>
                  <a:srgbClr val="000000"/>
                </a:solidFill>
                <a:effectLst/>
                <a:latin typeface="+mn-lt"/>
                <a:ea typeface="Times New Roman" panose="02020603050405020304" pitchFamily="18" charset="0"/>
                <a:cs typeface="Arial" panose="020B0604020202020204" pitchFamily="34" charset="0"/>
              </a:rPr>
              <a:t> – That word “remain” literally means “secure”, continuing the theme of 4:4 that the Messiah’s people will each sit under his vine and under his fig tree. The Good Shepherd’s flock dwells safely w/o fear from enemies because of His more than capable leadership.</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Times New Roman" panose="02020603050405020304" pitchFamily="18" charset="0"/>
              <a:cs typeface="Arial" panose="020B0604020202020204" pitchFamily="34" charset="0"/>
            </a:endParaRPr>
          </a:p>
          <a:p>
            <a:pPr marL="0" marR="0" lvl="0" indent="0">
              <a:lnSpc>
                <a:spcPct val="115000"/>
              </a:lnSpc>
              <a:spcBef>
                <a:spcPts val="0"/>
              </a:spcBef>
              <a:spcAft>
                <a:spcPts val="0"/>
              </a:spcAft>
              <a:buFont typeface="+mj-lt"/>
              <a:buNone/>
            </a:pPr>
            <a:r>
              <a:rPr lang="en-US" sz="1200" b="0" dirty="0">
                <a:solidFill>
                  <a:srgbClr val="000000"/>
                </a:solidFill>
                <a:effectLst/>
                <a:latin typeface="+mn-lt"/>
                <a:ea typeface="Times New Roman" panose="02020603050405020304" pitchFamily="18" charset="0"/>
                <a:cs typeface="Arial" panose="020B0604020202020204" pitchFamily="34" charset="0"/>
              </a:rPr>
              <a:t>(CLICK) </a:t>
            </a:r>
            <a:r>
              <a:rPr lang="en-US" sz="1200" b="1" dirty="0">
                <a:solidFill>
                  <a:srgbClr val="000000"/>
                </a:solidFill>
                <a:effectLst/>
                <a:latin typeface="+mn-lt"/>
                <a:ea typeface="Times New Roman" panose="02020603050405020304" pitchFamily="18" charset="0"/>
                <a:cs typeface="Arial" panose="020B0604020202020204" pitchFamily="34" charset="0"/>
              </a:rPr>
              <a:t>Mic 5:4d</a:t>
            </a:r>
            <a:r>
              <a:rPr lang="en-US" sz="1200" dirty="0">
                <a:solidFill>
                  <a:srgbClr val="000000"/>
                </a:solidFill>
                <a:effectLst/>
                <a:latin typeface="+mn-lt"/>
                <a:ea typeface="Times New Roman" panose="02020603050405020304" pitchFamily="18" charset="0"/>
                <a:cs typeface="Arial" panose="020B0604020202020204" pitchFamily="34" charset="0"/>
              </a:rPr>
              <a:t> – That confirms what Isaiah said, that kings would shut their mouths on account of Him. How great is Jesus Christ? We calculate time based on his birth, that’s how great to the end of the earth He has become. </a:t>
            </a:r>
          </a:p>
        </p:txBody>
      </p:sp>
      <p:sp>
        <p:nvSpPr>
          <p:cNvPr id="4" name="Slide Number Placeholder 3"/>
          <p:cNvSpPr>
            <a:spLocks noGrp="1"/>
          </p:cNvSpPr>
          <p:nvPr>
            <p:ph type="sldNum" sz="quarter" idx="5"/>
          </p:nvPr>
        </p:nvSpPr>
        <p:spPr/>
        <p:txBody>
          <a:bodyPr/>
          <a:lstStyle/>
          <a:p>
            <a:fld id="{B4BC48E1-0FDE-4B24-AD5D-DBC0718A3A33}" type="slidenum">
              <a:rPr lang="en-US" smtClean="0"/>
              <a:t>9</a:t>
            </a:fld>
            <a:endParaRPr lang="en-US"/>
          </a:p>
        </p:txBody>
      </p:sp>
    </p:spTree>
    <p:extLst>
      <p:ext uri="{BB962C8B-B14F-4D97-AF65-F5344CB8AC3E}">
        <p14:creationId xmlns:p14="http://schemas.microsoft.com/office/powerpoint/2010/main" val="409611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3495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74135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85731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7CE314-0E48-403D-9CF4-0F50E5BBF428}"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62494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7CE314-0E48-403D-9CF4-0F50E5BBF428}"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40742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7CE314-0E48-403D-9CF4-0F50E5BBF428}"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8527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7CE314-0E48-403D-9CF4-0F50E5BBF428}"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82880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7CE314-0E48-403D-9CF4-0F50E5BBF428}"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334216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7CE314-0E48-403D-9CF4-0F50E5BBF428}"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6489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24410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C7CE314-0E48-403D-9CF4-0F50E5BBF428}"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36507-C118-4AEA-A706-95E47B713382}" type="slidenum">
              <a:rPr lang="en-US" smtClean="0"/>
              <a:t>‹#›</a:t>
            </a:fld>
            <a:endParaRPr lang="en-US"/>
          </a:p>
        </p:txBody>
      </p:sp>
    </p:spTree>
    <p:extLst>
      <p:ext uri="{BB962C8B-B14F-4D97-AF65-F5344CB8AC3E}">
        <p14:creationId xmlns:p14="http://schemas.microsoft.com/office/powerpoint/2010/main" val="128733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CE314-0E48-403D-9CF4-0F50E5BBF428}" type="datetimeFigureOut">
              <a:rPr lang="en-US" smtClean="0"/>
              <a:t>6/5/2023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36507-C118-4AEA-A706-95E47B713382}" type="slidenum">
              <a:rPr lang="en-US" smtClean="0"/>
              <a:t>‹#›</a:t>
            </a:fld>
            <a:endParaRPr lang="en-US"/>
          </a:p>
        </p:txBody>
      </p:sp>
    </p:spTree>
    <p:extLst>
      <p:ext uri="{BB962C8B-B14F-4D97-AF65-F5344CB8AC3E}">
        <p14:creationId xmlns:p14="http://schemas.microsoft.com/office/powerpoint/2010/main" val="4032729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5DE5A7-6E3B-6F3D-7E4A-91D52EC007A2}"/>
              </a:ext>
            </a:extLst>
          </p:cNvPr>
          <p:cNvPicPr>
            <a:picLocks noChangeAspect="1"/>
          </p:cNvPicPr>
          <p:nvPr/>
        </p:nvPicPr>
        <p:blipFill rotWithShape="1">
          <a:blip r:embed="rId3"/>
          <a:srcRect l="555" r="555"/>
          <a:stretch/>
        </p:blipFill>
        <p:spPr>
          <a:xfrm>
            <a:off x="0" y="0"/>
            <a:ext cx="9144000" cy="6858000"/>
          </a:xfrm>
          <a:prstGeom prst="rect">
            <a:avLst/>
          </a:prstGeom>
        </p:spPr>
      </p:pic>
    </p:spTree>
    <p:extLst>
      <p:ext uri="{BB962C8B-B14F-4D97-AF65-F5344CB8AC3E}">
        <p14:creationId xmlns:p14="http://schemas.microsoft.com/office/powerpoint/2010/main" val="39361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26216A8-9A21-98B5-336D-C78B1DEDA38D}"/>
              </a:ext>
            </a:extLst>
          </p:cNvPr>
          <p:cNvGrpSpPr/>
          <p:nvPr/>
        </p:nvGrpSpPr>
        <p:grpSpPr>
          <a:xfrm>
            <a:off x="134278" y="1338641"/>
            <a:ext cx="4674028" cy="5358398"/>
            <a:chOff x="134278" y="1338641"/>
            <a:chExt cx="4674028" cy="5358398"/>
          </a:xfrm>
        </p:grpSpPr>
        <p:sp>
          <p:nvSpPr>
            <p:cNvPr id="9" name="Rectangle 8">
              <a:extLst>
                <a:ext uri="{FF2B5EF4-FFF2-40B4-BE49-F238E27FC236}">
                  <a16:creationId xmlns:a16="http://schemas.microsoft.com/office/drawing/2014/main" id="{9E9C46E1-05C8-8FEC-FBE4-E04D58D1952E}"/>
                </a:ext>
              </a:extLst>
            </p:cNvPr>
            <p:cNvSpPr/>
            <p:nvPr/>
          </p:nvSpPr>
          <p:spPr>
            <a:xfrm>
              <a:off x="156538" y="2061827"/>
              <a:ext cx="4035317" cy="434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F104A9-301A-178F-5002-7286CCD2544B}"/>
                </a:ext>
              </a:extLst>
            </p:cNvPr>
            <p:cNvSpPr/>
            <p:nvPr/>
          </p:nvSpPr>
          <p:spPr>
            <a:xfrm>
              <a:off x="2438400" y="1338641"/>
              <a:ext cx="1568521"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0F735E-DE1C-9721-391F-FE224577B971}"/>
                </a:ext>
              </a:extLst>
            </p:cNvPr>
            <p:cNvSpPr/>
            <p:nvPr/>
          </p:nvSpPr>
          <p:spPr>
            <a:xfrm>
              <a:off x="134278" y="1710794"/>
              <a:ext cx="4324706"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453F2E6-D7DF-C76C-2DE4-51ED8B6C9BE2}"/>
                </a:ext>
              </a:extLst>
            </p:cNvPr>
            <p:cNvSpPr/>
            <p:nvPr/>
          </p:nvSpPr>
          <p:spPr>
            <a:xfrm>
              <a:off x="154825" y="2440258"/>
              <a:ext cx="4293885" cy="434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3AFD86-11D0-F56F-B2B1-E0BE3998F1BA}"/>
                </a:ext>
              </a:extLst>
            </p:cNvPr>
            <p:cNvSpPr/>
            <p:nvPr/>
          </p:nvSpPr>
          <p:spPr>
            <a:xfrm>
              <a:off x="163388" y="2798141"/>
              <a:ext cx="2908586" cy="434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484BAA-F70F-378F-6899-C694F01784E3}"/>
                </a:ext>
              </a:extLst>
            </p:cNvPr>
            <p:cNvSpPr/>
            <p:nvPr/>
          </p:nvSpPr>
          <p:spPr>
            <a:xfrm>
              <a:off x="153113" y="3188559"/>
              <a:ext cx="4655193" cy="434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7FCF37-701B-4571-DE24-2140A2B536D5}"/>
                </a:ext>
              </a:extLst>
            </p:cNvPr>
            <p:cNvSpPr/>
            <p:nvPr/>
          </p:nvSpPr>
          <p:spPr>
            <a:xfrm>
              <a:off x="153112" y="3599526"/>
              <a:ext cx="4511355" cy="434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C9A4157-F526-2EF7-07F6-C9D32F61D856}"/>
                </a:ext>
              </a:extLst>
            </p:cNvPr>
            <p:cNvSpPr/>
            <p:nvPr/>
          </p:nvSpPr>
          <p:spPr>
            <a:xfrm>
              <a:off x="142838" y="3969395"/>
              <a:ext cx="4418888" cy="434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7A2BA2-4154-207C-50BC-A898F5BA24C2}"/>
                </a:ext>
              </a:extLst>
            </p:cNvPr>
            <p:cNvSpPr/>
            <p:nvPr/>
          </p:nvSpPr>
          <p:spPr>
            <a:xfrm>
              <a:off x="153113" y="4390636"/>
              <a:ext cx="4562725" cy="3868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807323E-4E1B-97E2-98E8-E718962BB742}"/>
                </a:ext>
              </a:extLst>
            </p:cNvPr>
            <p:cNvSpPr/>
            <p:nvPr/>
          </p:nvSpPr>
          <p:spPr>
            <a:xfrm>
              <a:off x="153113" y="4739957"/>
              <a:ext cx="4059292" cy="4347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4827456-0523-03D9-2B58-2C39DDCEF1D1}"/>
                </a:ext>
              </a:extLst>
            </p:cNvPr>
            <p:cNvSpPr/>
            <p:nvPr/>
          </p:nvSpPr>
          <p:spPr>
            <a:xfrm>
              <a:off x="153113" y="5157627"/>
              <a:ext cx="4552451" cy="3869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DBBA4A-32E3-596C-7C93-896EACE9B964}"/>
                </a:ext>
              </a:extLst>
            </p:cNvPr>
            <p:cNvSpPr/>
            <p:nvPr/>
          </p:nvSpPr>
          <p:spPr>
            <a:xfrm>
              <a:off x="141127" y="5515510"/>
              <a:ext cx="4071277" cy="412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3135B18-FA32-70B0-BCEA-C8BA1D29B782}"/>
                </a:ext>
              </a:extLst>
            </p:cNvPr>
            <p:cNvSpPr/>
            <p:nvPr/>
          </p:nvSpPr>
          <p:spPr>
            <a:xfrm>
              <a:off x="149689" y="5883668"/>
              <a:ext cx="4257924" cy="4349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15F8B4-26E7-B50B-1F02-AF6C28D36229}"/>
                </a:ext>
              </a:extLst>
            </p:cNvPr>
            <p:cNvSpPr/>
            <p:nvPr/>
          </p:nvSpPr>
          <p:spPr>
            <a:xfrm>
              <a:off x="149689" y="6284360"/>
              <a:ext cx="1422258" cy="412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00099"/>
          </a:xfrm>
        </p:spPr>
        <p:txBody>
          <a:bodyPr>
            <a:noAutofit/>
          </a:bodyPr>
          <a:lstStyle/>
          <a:p>
            <a:pPr algn="ctr"/>
            <a:r>
              <a:rPr lang="en-US" sz="6700" b="1" dirty="0">
                <a:latin typeface="Rockwell" panose="02060603020205020403" pitchFamily="18" charset="0"/>
              </a:rPr>
              <a:t>Rejoicing in Birth</a:t>
            </a:r>
          </a:p>
        </p:txBody>
      </p:sp>
      <p:sp>
        <p:nvSpPr>
          <p:cNvPr id="3" name="TextBox 2">
            <a:extLst>
              <a:ext uri="{FF2B5EF4-FFF2-40B4-BE49-F238E27FC236}">
                <a16:creationId xmlns:a16="http://schemas.microsoft.com/office/drawing/2014/main" id="{F5125F88-9299-D5D7-0DD5-9B07FB24485F}"/>
              </a:ext>
            </a:extLst>
          </p:cNvPr>
          <p:cNvSpPr txBox="1"/>
          <p:nvPr/>
        </p:nvSpPr>
        <p:spPr>
          <a:xfrm>
            <a:off x="4975436" y="902015"/>
            <a:ext cx="4079664" cy="4247317"/>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Born in Bethlehem Ephrathah (Matt 2:5-6; John 7:41-42; 1 Sam 17:12; Ruth 4:11)</a:t>
            </a:r>
          </a:p>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Insignificant town</a:t>
            </a:r>
          </a:p>
          <a:p>
            <a:pPr marL="285750" indent="-285750">
              <a:buFont typeface="Wingdings" panose="05000000000000000000" pitchFamily="2" charset="2"/>
              <a:buChar char="q"/>
            </a:pPr>
            <a:r>
              <a:rPr lang="en-US" dirty="0">
                <a:latin typeface="Rockwell" panose="02060603020205020403" pitchFamily="18" charset="0"/>
              </a:rPr>
              <a:t>Ruler </a:t>
            </a:r>
            <a:r>
              <a:rPr lang="en-US" dirty="0">
                <a:latin typeface="Rockwell" panose="02060603020205020403" pitchFamily="18" charset="0"/>
                <a:ea typeface="Calibri" panose="020F0502020204030204" pitchFamily="34" charset="0"/>
              </a:rPr>
              <a:t>(1 Cor 1:26-29)</a:t>
            </a:r>
            <a:endParaRPr lang="en-US" dirty="0">
              <a:latin typeface="Rockwell" panose="02060603020205020403" pitchFamily="18" charset="0"/>
            </a:endParaRPr>
          </a:p>
          <a:p>
            <a:pPr marL="285750" indent="-285750">
              <a:buFont typeface="Wingdings" panose="05000000000000000000" pitchFamily="2" charset="2"/>
              <a:buChar char="q"/>
            </a:pPr>
            <a:r>
              <a:rPr lang="en-US" dirty="0">
                <a:latin typeface="Rockwell" panose="02060603020205020403" pitchFamily="18" charset="0"/>
              </a:rPr>
              <a:t>From eternity (John 8:58)</a:t>
            </a:r>
          </a:p>
          <a:p>
            <a:pPr marL="285750" indent="-285750">
              <a:buFont typeface="Wingdings" panose="05000000000000000000" pitchFamily="2" charset="2"/>
              <a:buChar char="q"/>
            </a:pPr>
            <a:r>
              <a:rPr lang="en-US" dirty="0">
                <a:latin typeface="Rockwell" panose="02060603020205020403" pitchFamily="18" charset="0"/>
              </a:rPr>
              <a:t>From the remnant (Rom 11:5)</a:t>
            </a:r>
          </a:p>
          <a:p>
            <a:pPr marL="285750" indent="-285750">
              <a:buFont typeface="Wingdings" panose="05000000000000000000" pitchFamily="2" charset="2"/>
              <a:buChar char="q"/>
            </a:pPr>
            <a:r>
              <a:rPr lang="en-US" dirty="0">
                <a:latin typeface="Rockwell" panose="02060603020205020403" pitchFamily="18" charset="0"/>
              </a:rPr>
              <a:t>Fullness of time (Gal 4:4)</a:t>
            </a:r>
          </a:p>
          <a:p>
            <a:pPr marL="285750" indent="-285750">
              <a:buFont typeface="Wingdings" panose="05000000000000000000" pitchFamily="2" charset="2"/>
              <a:buChar char="q"/>
            </a:pPr>
            <a:r>
              <a:rPr lang="en-US" dirty="0">
                <a:latin typeface="Rockwell" panose="02060603020205020403" pitchFamily="18" charset="0"/>
              </a:rPr>
              <a:t>Prodigals return (Matt 12:50)</a:t>
            </a:r>
          </a:p>
          <a:p>
            <a:pPr marL="285750" indent="-285750">
              <a:buFont typeface="Wingdings" panose="05000000000000000000" pitchFamily="2" charset="2"/>
              <a:buChar char="q"/>
            </a:pPr>
            <a:r>
              <a:rPr lang="en-US" dirty="0">
                <a:latin typeface="Rockwell" panose="02060603020205020403" pitchFamily="18" charset="0"/>
              </a:rPr>
              <a:t>Shepherd (John 10:11)</a:t>
            </a:r>
          </a:p>
          <a:p>
            <a:pPr marL="285750" indent="-285750">
              <a:buFont typeface="Wingdings" panose="05000000000000000000" pitchFamily="2" charset="2"/>
              <a:buChar char="q"/>
            </a:pPr>
            <a:r>
              <a:rPr lang="en-US" dirty="0">
                <a:latin typeface="Rockwell" panose="02060603020205020403" pitchFamily="18" charset="0"/>
              </a:rPr>
              <a:t>Strong (Isa 42:4; 50:9a)</a:t>
            </a:r>
          </a:p>
          <a:p>
            <a:pPr marL="285750" indent="-285750">
              <a:buFont typeface="Wingdings" panose="05000000000000000000" pitchFamily="2" charset="2"/>
              <a:buChar char="q"/>
            </a:pPr>
            <a:r>
              <a:rPr lang="en-US" dirty="0">
                <a:latin typeface="Rockwell" panose="02060603020205020403" pitchFamily="18" charset="0"/>
              </a:rPr>
              <a:t>Secure the sheep (John 10:15)</a:t>
            </a:r>
          </a:p>
          <a:p>
            <a:pPr marL="285750" indent="-285750">
              <a:buFont typeface="Wingdings" panose="05000000000000000000" pitchFamily="2" charset="2"/>
              <a:buChar char="q"/>
            </a:pPr>
            <a:r>
              <a:rPr lang="en-US" dirty="0">
                <a:latin typeface="Rockwell" panose="02060603020205020403" pitchFamily="18" charset="0"/>
              </a:rPr>
              <a:t>He would be great (Phil 2:9)</a:t>
            </a:r>
          </a:p>
          <a:p>
            <a:pPr marL="285750" indent="-285750">
              <a:buFont typeface="Wingdings" panose="05000000000000000000" pitchFamily="2" charset="2"/>
              <a:buChar char="q"/>
            </a:pPr>
            <a:r>
              <a:rPr lang="en-US" dirty="0">
                <a:latin typeface="Rockwell" panose="02060603020205020403" pitchFamily="18" charset="0"/>
              </a:rPr>
              <a:t>Our peace (Gen 49:10; Isa 9:6)</a:t>
            </a:r>
          </a:p>
          <a:p>
            <a:pPr marL="285750" indent="-285750">
              <a:buFont typeface="Wingdings" panose="05000000000000000000" pitchFamily="2" charset="2"/>
              <a:buChar char="q"/>
            </a:pPr>
            <a:r>
              <a:rPr lang="en-US" dirty="0">
                <a:latin typeface="Rockwell" panose="02060603020205020403" pitchFamily="18" charset="0"/>
              </a:rPr>
              <a:t>Produces shepherds</a:t>
            </a:r>
          </a:p>
        </p:txBody>
      </p:sp>
      <p:grpSp>
        <p:nvGrpSpPr>
          <p:cNvPr id="7" name="Group 6">
            <a:extLst>
              <a:ext uri="{FF2B5EF4-FFF2-40B4-BE49-F238E27FC236}">
                <a16:creationId xmlns:a16="http://schemas.microsoft.com/office/drawing/2014/main" id="{CEB04352-9558-F09D-08B3-D32763B0DDAA}"/>
              </a:ext>
            </a:extLst>
          </p:cNvPr>
          <p:cNvGrpSpPr/>
          <p:nvPr/>
        </p:nvGrpSpPr>
        <p:grpSpPr>
          <a:xfrm>
            <a:off x="139700" y="970483"/>
            <a:ext cx="4419600" cy="744017"/>
            <a:chOff x="139700" y="970483"/>
            <a:chExt cx="4419600" cy="744017"/>
          </a:xfrm>
        </p:grpSpPr>
        <p:sp>
          <p:nvSpPr>
            <p:cNvPr id="6" name="Rectangle 5">
              <a:extLst>
                <a:ext uri="{FF2B5EF4-FFF2-40B4-BE49-F238E27FC236}">
                  <a16:creationId xmlns:a16="http://schemas.microsoft.com/office/drawing/2014/main" id="{5CE8ADD8-EEB5-2134-8354-3BE91FBE0318}"/>
                </a:ext>
              </a:extLst>
            </p:cNvPr>
            <p:cNvSpPr/>
            <p:nvPr/>
          </p:nvSpPr>
          <p:spPr>
            <a:xfrm>
              <a:off x="2286000" y="970483"/>
              <a:ext cx="2273300"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8EFE8C-4607-C884-D2F0-FC66FD04E108}"/>
                </a:ext>
              </a:extLst>
            </p:cNvPr>
            <p:cNvSpPr/>
            <p:nvPr/>
          </p:nvSpPr>
          <p:spPr>
            <a:xfrm>
              <a:off x="139700" y="1326083"/>
              <a:ext cx="2260600"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901336"/>
            <a:ext cx="4859816" cy="5867453"/>
          </a:xfrm>
          <a:ln w="38100">
            <a:solidFill>
              <a:schemeClr val="tx1"/>
            </a:solidFill>
          </a:ln>
        </p:spPr>
        <p:txBody>
          <a:bodyPr>
            <a:noAutofit/>
          </a:bodyPr>
          <a:lstStyle/>
          <a:p>
            <a:pPr marL="0" indent="0">
              <a:buNone/>
            </a:pPr>
            <a:r>
              <a:rPr lang="en-US" b="1" dirty="0">
                <a:latin typeface="Rockwell" panose="02060603020205020403" pitchFamily="18" charset="0"/>
              </a:rPr>
              <a:t>Mic 5:5-6</a:t>
            </a:r>
            <a:r>
              <a:rPr lang="en-US" dirty="0">
                <a:latin typeface="Rockwell" panose="02060603020205020403" pitchFamily="18" charset="0"/>
              </a:rPr>
              <a:t> – “</a:t>
            </a:r>
            <a:r>
              <a:rPr lang="en-US" b="1" baseline="30000" dirty="0">
                <a:latin typeface="Rockwell" panose="02060603020205020403" pitchFamily="18" charset="0"/>
              </a:rPr>
              <a:t>5</a:t>
            </a:r>
            <a:r>
              <a:rPr lang="en-US" dirty="0">
                <a:latin typeface="Rockwell" panose="02060603020205020403" pitchFamily="18" charset="0"/>
              </a:rPr>
              <a:t>This One will be our peace. When the Assyrian invades our land, when he tramples on our citadels, then we will raise against him seven shepherds and eight leaders of men. </a:t>
            </a:r>
            <a:r>
              <a:rPr lang="en-US" b="1" baseline="30000" dirty="0">
                <a:latin typeface="Rockwell" panose="02060603020205020403" pitchFamily="18" charset="0"/>
              </a:rPr>
              <a:t>6</a:t>
            </a:r>
            <a:r>
              <a:rPr lang="en-US" dirty="0">
                <a:latin typeface="Rockwell" panose="02060603020205020403" pitchFamily="18" charset="0"/>
              </a:rPr>
              <a:t>They will shepherd the land of Assyria with the sword, the land of Nimrod at its entrances; and He will deliver us from the Assyrian when he attacks our land and when he tramples our territory.”</a:t>
            </a:r>
            <a:endParaRPr lang="es-GT" dirty="0">
              <a:latin typeface="Rockwell" panose="02060603020205020403" pitchFamily="18" charset="0"/>
            </a:endParaRPr>
          </a:p>
        </p:txBody>
      </p:sp>
      <p:pic>
        <p:nvPicPr>
          <p:cNvPr id="6146" name="Picture 2" descr="50 Encouraging Bible Scriptures on Confidence – ConnectUS">
            <a:extLst>
              <a:ext uri="{FF2B5EF4-FFF2-40B4-BE49-F238E27FC236}">
                <a16:creationId xmlns:a16="http://schemas.microsoft.com/office/drawing/2014/main" id="{C2DA96DD-BFEF-40C4-7E30-8CE178E38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815" y="5189220"/>
            <a:ext cx="4097613" cy="1603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3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animEffect transition="in" filter="fade">
                                      <p:cBhvr>
                                        <p:cTn id="13" dur="500"/>
                                        <p:tgtEl>
                                          <p:spTgt spid="3">
                                            <p:txEl>
                                              <p:pRg st="12" end="1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1F3DC19-92D3-14C6-3B31-CC6E6025668B}"/>
              </a:ext>
            </a:extLst>
          </p:cNvPr>
          <p:cNvGrpSpPr/>
          <p:nvPr/>
        </p:nvGrpSpPr>
        <p:grpSpPr>
          <a:xfrm>
            <a:off x="152402" y="2856195"/>
            <a:ext cx="8273141" cy="964692"/>
            <a:chOff x="152402" y="2856195"/>
            <a:chExt cx="8273141" cy="964692"/>
          </a:xfrm>
        </p:grpSpPr>
        <p:sp>
          <p:nvSpPr>
            <p:cNvPr id="40" name="Rectangle 39">
              <a:extLst>
                <a:ext uri="{FF2B5EF4-FFF2-40B4-BE49-F238E27FC236}">
                  <a16:creationId xmlns:a16="http://schemas.microsoft.com/office/drawing/2014/main" id="{3FDFDB78-4C27-0110-3A61-A22D7E55422E}"/>
                </a:ext>
              </a:extLst>
            </p:cNvPr>
            <p:cNvSpPr/>
            <p:nvPr/>
          </p:nvSpPr>
          <p:spPr>
            <a:xfrm>
              <a:off x="7630888" y="2856195"/>
              <a:ext cx="783769" cy="376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AE34AA8-F09C-24DC-372F-915299A74CC8}"/>
                </a:ext>
              </a:extLst>
            </p:cNvPr>
            <p:cNvSpPr/>
            <p:nvPr/>
          </p:nvSpPr>
          <p:spPr>
            <a:xfrm>
              <a:off x="152402" y="3204538"/>
              <a:ext cx="8273141" cy="3442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B0F01E7-F546-8233-979D-5E473A204B90}"/>
                </a:ext>
              </a:extLst>
            </p:cNvPr>
            <p:cNvSpPr/>
            <p:nvPr/>
          </p:nvSpPr>
          <p:spPr>
            <a:xfrm>
              <a:off x="152402" y="3476681"/>
              <a:ext cx="3233055" cy="3442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8ADF60B6-795F-BC33-5B32-AE229B0EA135}"/>
              </a:ext>
            </a:extLst>
          </p:cNvPr>
          <p:cNvGrpSpPr/>
          <p:nvPr/>
        </p:nvGrpSpPr>
        <p:grpSpPr>
          <a:xfrm>
            <a:off x="141515" y="1517253"/>
            <a:ext cx="8697685" cy="1694701"/>
            <a:chOff x="141515" y="1517253"/>
            <a:chExt cx="8697685" cy="1694701"/>
          </a:xfrm>
        </p:grpSpPr>
        <p:sp>
          <p:nvSpPr>
            <p:cNvPr id="27" name="Rectangle 26">
              <a:extLst>
                <a:ext uri="{FF2B5EF4-FFF2-40B4-BE49-F238E27FC236}">
                  <a16:creationId xmlns:a16="http://schemas.microsoft.com/office/drawing/2014/main" id="{2DD37399-8BF2-6C03-A6CE-42F536B95B2F}"/>
                </a:ext>
              </a:extLst>
            </p:cNvPr>
            <p:cNvSpPr/>
            <p:nvPr/>
          </p:nvSpPr>
          <p:spPr>
            <a:xfrm>
              <a:off x="7848600" y="1517253"/>
              <a:ext cx="653143"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0F7F403-3C7F-FC7E-9010-7F32CB7BB833}"/>
                </a:ext>
              </a:extLst>
            </p:cNvPr>
            <p:cNvSpPr/>
            <p:nvPr/>
          </p:nvSpPr>
          <p:spPr>
            <a:xfrm>
              <a:off x="141515" y="1887367"/>
              <a:ext cx="7979227"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2C5069-2B23-6659-A218-1D834E9D6179}"/>
                </a:ext>
              </a:extLst>
            </p:cNvPr>
            <p:cNvSpPr/>
            <p:nvPr/>
          </p:nvSpPr>
          <p:spPr>
            <a:xfrm>
              <a:off x="163287" y="2159509"/>
              <a:ext cx="8675913"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9E91281-0B78-2372-A0BE-7DCA74367066}"/>
                </a:ext>
              </a:extLst>
            </p:cNvPr>
            <p:cNvSpPr/>
            <p:nvPr/>
          </p:nvSpPr>
          <p:spPr>
            <a:xfrm>
              <a:off x="163288" y="2486080"/>
              <a:ext cx="7707084"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6E33FDC-18CD-0EDD-02FB-12A52E60B77E}"/>
                </a:ext>
              </a:extLst>
            </p:cNvPr>
            <p:cNvSpPr/>
            <p:nvPr/>
          </p:nvSpPr>
          <p:spPr>
            <a:xfrm>
              <a:off x="163288" y="2823537"/>
              <a:ext cx="7402283" cy="3884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99B5B9A-6A82-D479-070E-484E0D537A21}"/>
              </a:ext>
            </a:extLst>
          </p:cNvPr>
          <p:cNvGrpSpPr/>
          <p:nvPr/>
        </p:nvGrpSpPr>
        <p:grpSpPr>
          <a:xfrm>
            <a:off x="152399" y="911281"/>
            <a:ext cx="8523515" cy="993720"/>
            <a:chOff x="152399" y="911281"/>
            <a:chExt cx="8523515" cy="993720"/>
          </a:xfrm>
        </p:grpSpPr>
        <p:sp>
          <p:nvSpPr>
            <p:cNvPr id="6" name="Rectangle 5">
              <a:extLst>
                <a:ext uri="{FF2B5EF4-FFF2-40B4-BE49-F238E27FC236}">
                  <a16:creationId xmlns:a16="http://schemas.microsoft.com/office/drawing/2014/main" id="{5CE8ADD8-EEB5-2134-8354-3BE91FBE0318}"/>
                </a:ext>
              </a:extLst>
            </p:cNvPr>
            <p:cNvSpPr/>
            <p:nvPr/>
          </p:nvSpPr>
          <p:spPr>
            <a:xfrm>
              <a:off x="1993900" y="911281"/>
              <a:ext cx="6682014" cy="318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8EFE8C-4607-C884-D2F0-FC66FD04E108}"/>
                </a:ext>
              </a:extLst>
            </p:cNvPr>
            <p:cNvSpPr/>
            <p:nvPr/>
          </p:nvSpPr>
          <p:spPr>
            <a:xfrm>
              <a:off x="152399" y="1201568"/>
              <a:ext cx="8251371"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133AA91-CDC9-A11D-FDE6-13AF6023A80D}"/>
                </a:ext>
              </a:extLst>
            </p:cNvPr>
            <p:cNvSpPr/>
            <p:nvPr/>
          </p:nvSpPr>
          <p:spPr>
            <a:xfrm>
              <a:off x="152400" y="1549911"/>
              <a:ext cx="7641772"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6BD4BFA-217D-4135-7318-E1DA46397988}"/>
              </a:ext>
            </a:extLst>
          </p:cNvPr>
          <p:cNvGrpSpPr/>
          <p:nvPr/>
        </p:nvGrpSpPr>
        <p:grpSpPr>
          <a:xfrm>
            <a:off x="4612408" y="5693229"/>
            <a:ext cx="4248563" cy="794657"/>
            <a:chOff x="4612408" y="5693229"/>
            <a:chExt cx="4248563" cy="794657"/>
          </a:xfrm>
        </p:grpSpPr>
        <p:sp>
          <p:nvSpPr>
            <p:cNvPr id="26" name="Rectangle 25">
              <a:extLst>
                <a:ext uri="{FF2B5EF4-FFF2-40B4-BE49-F238E27FC236}">
                  <a16:creationId xmlns:a16="http://schemas.microsoft.com/office/drawing/2014/main" id="{A5343205-F8F8-219C-B6BD-CC5AACCA28D4}"/>
                </a:ext>
              </a:extLst>
            </p:cNvPr>
            <p:cNvSpPr/>
            <p:nvPr/>
          </p:nvSpPr>
          <p:spPr>
            <a:xfrm>
              <a:off x="8455067" y="5693229"/>
              <a:ext cx="405904" cy="2939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2EF752-8992-8A6C-52CF-371374743177}"/>
                </a:ext>
              </a:extLst>
            </p:cNvPr>
            <p:cNvSpPr/>
            <p:nvPr/>
          </p:nvSpPr>
          <p:spPr>
            <a:xfrm>
              <a:off x="4612408" y="5932714"/>
              <a:ext cx="422679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FD20E48-A9F6-E453-E60B-BC75B078572E}"/>
                </a:ext>
              </a:extLst>
            </p:cNvPr>
            <p:cNvSpPr/>
            <p:nvPr/>
          </p:nvSpPr>
          <p:spPr>
            <a:xfrm>
              <a:off x="4612409" y="6183086"/>
              <a:ext cx="362807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69274" y="859774"/>
            <a:ext cx="9005454" cy="3033354"/>
          </a:xfrm>
          <a:ln w="38100">
            <a:solidFill>
              <a:schemeClr val="tx1"/>
            </a:solidFill>
          </a:ln>
        </p:spPr>
        <p:txBody>
          <a:bodyPr>
            <a:noAutofit/>
          </a:bodyPr>
          <a:lstStyle/>
          <a:p>
            <a:pPr marL="0" indent="0">
              <a:buNone/>
            </a:pPr>
            <a:r>
              <a:rPr lang="en-US" sz="2400" b="1" dirty="0">
                <a:latin typeface="Rockwell" panose="02060603020205020403" pitchFamily="18" charset="0"/>
              </a:rPr>
              <a:t>Mic 5:7-9</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7</a:t>
            </a:r>
            <a:r>
              <a:rPr lang="en-US" sz="2400" b="0" i="0" dirty="0">
                <a:solidFill>
                  <a:srgbClr val="000000"/>
                </a:solidFill>
                <a:effectLst/>
                <a:latin typeface="Rockwell" panose="02060603020205020403" pitchFamily="18" charset="0"/>
              </a:rPr>
              <a:t>Then the remnant of Jacob will be among many peoples like dew from the </a:t>
            </a:r>
            <a:r>
              <a:rPr lang="en-US" sz="2400" b="0" i="0" cap="small" dirty="0">
                <a:solidFill>
                  <a:srgbClr val="000000"/>
                </a:solidFill>
                <a:effectLst/>
                <a:latin typeface="Rockwell" panose="02060603020205020403" pitchFamily="18" charset="0"/>
              </a:rPr>
              <a:t>Lord</a:t>
            </a:r>
            <a:r>
              <a:rPr lang="en-US" sz="2400" b="0" i="0" dirty="0">
                <a:solidFill>
                  <a:srgbClr val="000000"/>
                </a:solidFill>
                <a:effectLst/>
                <a:latin typeface="Rockwell" panose="02060603020205020403" pitchFamily="18" charset="0"/>
              </a:rPr>
              <a:t>, like showers on vegetation which do not wait for man or delay for the sons of men. </a:t>
            </a:r>
            <a:r>
              <a:rPr lang="en-US" sz="2400" b="1" i="0" baseline="30000" dirty="0">
                <a:solidFill>
                  <a:srgbClr val="000000"/>
                </a:solidFill>
                <a:effectLst/>
                <a:latin typeface="Rockwell" panose="02060603020205020403" pitchFamily="18" charset="0"/>
              </a:rPr>
              <a:t>8</a:t>
            </a:r>
            <a:r>
              <a:rPr lang="en-US" sz="2400" b="0" i="0" dirty="0">
                <a:solidFill>
                  <a:srgbClr val="000000"/>
                </a:solidFill>
                <a:effectLst/>
                <a:latin typeface="Rockwell" panose="02060603020205020403" pitchFamily="18" charset="0"/>
              </a:rPr>
              <a:t>The remnant of Jacob will be among the nations, among many peoples like a lion among the beasts of the forest, like a young lion among flocks of sheep, which, if he passes through, tramples down and tears, and there is none to rescue. </a:t>
            </a:r>
            <a:r>
              <a:rPr lang="en-US" sz="2400" b="1" i="0" baseline="30000" dirty="0">
                <a:solidFill>
                  <a:srgbClr val="000000"/>
                </a:solidFill>
                <a:effectLst/>
                <a:latin typeface="Rockwell" panose="02060603020205020403" pitchFamily="18" charset="0"/>
              </a:rPr>
              <a:t>9</a:t>
            </a:r>
            <a:r>
              <a:rPr lang="en-US" sz="2400" b="0" i="0" dirty="0">
                <a:solidFill>
                  <a:srgbClr val="000000"/>
                </a:solidFill>
                <a:effectLst/>
                <a:latin typeface="Rockwell" panose="02060603020205020403" pitchFamily="18" charset="0"/>
              </a:rPr>
              <a:t>Your hand will be lifted up against your adversaries, and all your enemies will be cut off.</a:t>
            </a:r>
            <a:r>
              <a:rPr lang="en-US" sz="2400" dirty="0">
                <a:latin typeface="Rockwell" panose="02060603020205020403" pitchFamily="18" charset="0"/>
              </a:rPr>
              <a:t>”</a:t>
            </a:r>
            <a:endParaRPr lang="es-GT" sz="2400" dirty="0">
              <a:latin typeface="Rockwell" panose="02060603020205020403" pitchFamily="18" charset="0"/>
            </a:endParaRPr>
          </a:p>
        </p:txBody>
      </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00099"/>
          </a:xfrm>
        </p:spPr>
        <p:txBody>
          <a:bodyPr>
            <a:noAutofit/>
          </a:bodyPr>
          <a:lstStyle/>
          <a:p>
            <a:pPr algn="ctr"/>
            <a:r>
              <a:rPr lang="en-US" sz="5700" b="1" dirty="0">
                <a:latin typeface="Rockwell" panose="02060603020205020403" pitchFamily="18" charset="0"/>
              </a:rPr>
              <a:t>Remnant Among Nations</a:t>
            </a:r>
          </a:p>
        </p:txBody>
      </p:sp>
      <p:pic>
        <p:nvPicPr>
          <p:cNvPr id="7170" name="Picture 2" descr="Deuteronomy 32:2 - Bible verse - DailyVerses.net">
            <a:extLst>
              <a:ext uri="{FF2B5EF4-FFF2-40B4-BE49-F238E27FC236}">
                <a16:creationId xmlns:a16="http://schemas.microsoft.com/office/drawing/2014/main" id="{35569CE9-313C-6717-5225-F6D66CC715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61" r="13846" b="47868"/>
          <a:stretch/>
        </p:blipFill>
        <p:spPr bwMode="auto">
          <a:xfrm>
            <a:off x="70337" y="3962400"/>
            <a:ext cx="4403189" cy="28540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05F357-7FA3-D58A-F48C-0590D7469AA9}"/>
              </a:ext>
            </a:extLst>
          </p:cNvPr>
          <p:cNvSpPr txBox="1"/>
          <p:nvPr/>
        </p:nvSpPr>
        <p:spPr>
          <a:xfrm>
            <a:off x="4516582" y="3968656"/>
            <a:ext cx="4557080" cy="2862322"/>
          </a:xfrm>
          <a:prstGeom prst="rect">
            <a:avLst/>
          </a:prstGeom>
          <a:noFill/>
          <a:ln w="38100">
            <a:solidFill>
              <a:schemeClr val="tx1"/>
            </a:solidFill>
          </a:ln>
        </p:spPr>
        <p:txBody>
          <a:bodyPr wrap="square">
            <a:spAutoFit/>
          </a:bodyPr>
          <a:lstStyle/>
          <a:p>
            <a:r>
              <a:rPr lang="en-US" b="1" dirty="0">
                <a:solidFill>
                  <a:srgbClr val="000000"/>
                </a:solidFill>
                <a:effectLst/>
                <a:latin typeface="Rockwell" panose="02060603020205020403" pitchFamily="18" charset="0"/>
              </a:rPr>
              <a:t>2 Cor 2:14-16</a:t>
            </a:r>
            <a:r>
              <a:rPr lang="en-US" b="0" dirty="0">
                <a:solidFill>
                  <a:srgbClr val="000000"/>
                </a:solidFill>
                <a:effectLst/>
                <a:latin typeface="Rockwell" panose="02060603020205020403" pitchFamily="18" charset="0"/>
              </a:rPr>
              <a:t> – “</a:t>
            </a:r>
            <a:r>
              <a:rPr lang="en-US" b="1" baseline="30000" dirty="0">
                <a:solidFill>
                  <a:srgbClr val="000000"/>
                </a:solidFill>
                <a:effectLst/>
                <a:latin typeface="Rockwell" panose="02060603020205020403" pitchFamily="18" charset="0"/>
              </a:rPr>
              <a:t>14</a:t>
            </a:r>
            <a:r>
              <a:rPr lang="en-US" b="0" dirty="0">
                <a:solidFill>
                  <a:srgbClr val="000000"/>
                </a:solidFill>
                <a:effectLst/>
                <a:latin typeface="Rockwell" panose="02060603020205020403" pitchFamily="18" charset="0"/>
              </a:rPr>
              <a:t>But thanks be to God, who always leads us in triumph in Christ, and manifests through us the sweet aroma of the knowledge of Him in every place. </a:t>
            </a:r>
            <a:r>
              <a:rPr lang="en-US" b="1" baseline="30000" dirty="0">
                <a:solidFill>
                  <a:srgbClr val="000000"/>
                </a:solidFill>
                <a:effectLst/>
                <a:latin typeface="Rockwell" panose="02060603020205020403" pitchFamily="18" charset="0"/>
              </a:rPr>
              <a:t>15</a:t>
            </a:r>
            <a:r>
              <a:rPr lang="en-US" b="0" dirty="0">
                <a:solidFill>
                  <a:srgbClr val="000000"/>
                </a:solidFill>
                <a:effectLst/>
                <a:latin typeface="Rockwell" panose="02060603020205020403" pitchFamily="18" charset="0"/>
              </a:rPr>
              <a:t>For we are a fragrance of Christ to God among those who are being saved and among those who are perishing; </a:t>
            </a:r>
            <a:r>
              <a:rPr lang="en-US" b="1" baseline="30000" dirty="0">
                <a:solidFill>
                  <a:srgbClr val="000000"/>
                </a:solidFill>
                <a:effectLst/>
                <a:latin typeface="Rockwell" panose="02060603020205020403" pitchFamily="18" charset="0"/>
              </a:rPr>
              <a:t>16</a:t>
            </a:r>
            <a:r>
              <a:rPr lang="en-US" b="0" dirty="0">
                <a:solidFill>
                  <a:srgbClr val="000000"/>
                </a:solidFill>
                <a:effectLst/>
                <a:latin typeface="Rockwell" panose="02060603020205020403" pitchFamily="18" charset="0"/>
              </a:rPr>
              <a:t>to the one an aroma from death to death, to the other an aroma from life to life. And who is adequate for these things?</a:t>
            </a:r>
            <a:endParaRPr lang="en-US" dirty="0">
              <a:latin typeface="Rockwell" panose="02060603020205020403" pitchFamily="18" charset="0"/>
            </a:endParaRPr>
          </a:p>
        </p:txBody>
      </p:sp>
    </p:spTree>
    <p:extLst>
      <p:ext uri="{BB962C8B-B14F-4D97-AF65-F5344CB8AC3E}">
        <p14:creationId xmlns:p14="http://schemas.microsoft.com/office/powerpoint/2010/main" val="382823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361DA5A-E84C-D446-1C9C-4E25434072D5}"/>
              </a:ext>
            </a:extLst>
          </p:cNvPr>
          <p:cNvGrpSpPr/>
          <p:nvPr/>
        </p:nvGrpSpPr>
        <p:grpSpPr>
          <a:xfrm>
            <a:off x="131872" y="5402809"/>
            <a:ext cx="4971756" cy="1322653"/>
            <a:chOff x="131872" y="5402809"/>
            <a:chExt cx="4971756" cy="1322653"/>
          </a:xfrm>
        </p:grpSpPr>
        <p:sp>
          <p:nvSpPr>
            <p:cNvPr id="20" name="Rectangle 19">
              <a:extLst>
                <a:ext uri="{FF2B5EF4-FFF2-40B4-BE49-F238E27FC236}">
                  <a16:creationId xmlns:a16="http://schemas.microsoft.com/office/drawing/2014/main" id="{AEC1C4FB-F0A5-22B2-CB41-3EAD52EB4475}"/>
                </a:ext>
              </a:extLst>
            </p:cNvPr>
            <p:cNvSpPr/>
            <p:nvPr/>
          </p:nvSpPr>
          <p:spPr>
            <a:xfrm>
              <a:off x="2818366" y="5402809"/>
              <a:ext cx="1594146"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5FF634F-EBA9-AAE7-510C-8DD8ABDF702B}"/>
                </a:ext>
              </a:extLst>
            </p:cNvPr>
            <p:cNvSpPr/>
            <p:nvPr/>
          </p:nvSpPr>
          <p:spPr>
            <a:xfrm>
              <a:off x="131872" y="5735963"/>
              <a:ext cx="4557085"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D6799E3-8481-5D7B-A167-1E90D56C4538}"/>
                </a:ext>
              </a:extLst>
            </p:cNvPr>
            <p:cNvSpPr/>
            <p:nvPr/>
          </p:nvSpPr>
          <p:spPr>
            <a:xfrm>
              <a:off x="135416" y="6047851"/>
              <a:ext cx="4968212"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CE314A-76C5-F3B5-8D86-E2413CBDEBAD}"/>
                </a:ext>
              </a:extLst>
            </p:cNvPr>
            <p:cNvSpPr/>
            <p:nvPr/>
          </p:nvSpPr>
          <p:spPr>
            <a:xfrm>
              <a:off x="149593" y="6370372"/>
              <a:ext cx="1211374"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731519"/>
          </a:xfrm>
        </p:spPr>
        <p:txBody>
          <a:bodyPr>
            <a:noAutofit/>
          </a:bodyPr>
          <a:lstStyle/>
          <a:p>
            <a:pPr algn="ctr"/>
            <a:r>
              <a:rPr lang="en-US" sz="5700" b="1" dirty="0">
                <a:latin typeface="Rockwell" panose="02060603020205020403" pitchFamily="18" charset="0"/>
              </a:rPr>
              <a:t>God Strips Away</a:t>
            </a:r>
          </a:p>
        </p:txBody>
      </p:sp>
      <p:grpSp>
        <p:nvGrpSpPr>
          <p:cNvPr id="19" name="Group 18">
            <a:extLst>
              <a:ext uri="{FF2B5EF4-FFF2-40B4-BE49-F238E27FC236}">
                <a16:creationId xmlns:a16="http://schemas.microsoft.com/office/drawing/2014/main" id="{3DB5EAC2-E1E4-7439-9EA4-04447E6D850B}"/>
              </a:ext>
            </a:extLst>
          </p:cNvPr>
          <p:cNvGrpSpPr/>
          <p:nvPr/>
        </p:nvGrpSpPr>
        <p:grpSpPr>
          <a:xfrm>
            <a:off x="128329" y="823045"/>
            <a:ext cx="5081623" cy="4924222"/>
            <a:chOff x="128329" y="823045"/>
            <a:chExt cx="5081623" cy="4924222"/>
          </a:xfrm>
        </p:grpSpPr>
        <p:sp>
          <p:nvSpPr>
            <p:cNvPr id="6" name="Rectangle 5">
              <a:extLst>
                <a:ext uri="{FF2B5EF4-FFF2-40B4-BE49-F238E27FC236}">
                  <a16:creationId xmlns:a16="http://schemas.microsoft.com/office/drawing/2014/main" id="{5CE8ADD8-EEB5-2134-8354-3BE91FBE0318}"/>
                </a:ext>
              </a:extLst>
            </p:cNvPr>
            <p:cNvSpPr/>
            <p:nvPr/>
          </p:nvSpPr>
          <p:spPr>
            <a:xfrm>
              <a:off x="2297196" y="823045"/>
              <a:ext cx="2487456" cy="3188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8EFE8C-4607-C884-D2F0-FC66FD04E108}"/>
                </a:ext>
              </a:extLst>
            </p:cNvPr>
            <p:cNvSpPr/>
            <p:nvPr/>
          </p:nvSpPr>
          <p:spPr>
            <a:xfrm>
              <a:off x="142504" y="1113332"/>
              <a:ext cx="4695310"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133AA91-CDC9-A11D-FDE6-13AF6023A80D}"/>
                </a:ext>
              </a:extLst>
            </p:cNvPr>
            <p:cNvSpPr/>
            <p:nvPr/>
          </p:nvSpPr>
          <p:spPr>
            <a:xfrm>
              <a:off x="142505" y="1440409"/>
              <a:ext cx="4918593"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3C43710-0C83-E490-7FE8-975CB1315AC9}"/>
                </a:ext>
              </a:extLst>
            </p:cNvPr>
            <p:cNvSpPr/>
            <p:nvPr/>
          </p:nvSpPr>
          <p:spPr>
            <a:xfrm>
              <a:off x="135418" y="1752298"/>
              <a:ext cx="4617336"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46FEBB-3F19-38C3-381C-EA4B55C4532B}"/>
                </a:ext>
              </a:extLst>
            </p:cNvPr>
            <p:cNvSpPr/>
            <p:nvPr/>
          </p:nvSpPr>
          <p:spPr>
            <a:xfrm>
              <a:off x="128330" y="2085452"/>
              <a:ext cx="4603158"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BD75B2-9F24-0BCC-F9DC-4E9B70863F74}"/>
                </a:ext>
              </a:extLst>
            </p:cNvPr>
            <p:cNvSpPr/>
            <p:nvPr/>
          </p:nvSpPr>
          <p:spPr>
            <a:xfrm>
              <a:off x="138962" y="2415061"/>
              <a:ext cx="5007195"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6BD74A-F605-8BC4-3F1C-0A931AB92047}"/>
                </a:ext>
              </a:extLst>
            </p:cNvPr>
            <p:cNvSpPr/>
            <p:nvPr/>
          </p:nvSpPr>
          <p:spPr>
            <a:xfrm>
              <a:off x="149595" y="2755302"/>
              <a:ext cx="4624424"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F4DB56-1326-F3D1-049B-5F5293D79102}"/>
                </a:ext>
              </a:extLst>
            </p:cNvPr>
            <p:cNvSpPr/>
            <p:nvPr/>
          </p:nvSpPr>
          <p:spPr>
            <a:xfrm>
              <a:off x="128329" y="3095544"/>
              <a:ext cx="4507466"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C038BE-489F-C5D8-6B7B-E0120A140F77}"/>
                </a:ext>
              </a:extLst>
            </p:cNvPr>
            <p:cNvSpPr/>
            <p:nvPr/>
          </p:nvSpPr>
          <p:spPr>
            <a:xfrm>
              <a:off x="138962" y="3403889"/>
              <a:ext cx="4783912"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DCD5AB-0A00-E850-1051-6646DC5A0ECE}"/>
                </a:ext>
              </a:extLst>
            </p:cNvPr>
            <p:cNvSpPr/>
            <p:nvPr/>
          </p:nvSpPr>
          <p:spPr>
            <a:xfrm>
              <a:off x="128330" y="3744131"/>
              <a:ext cx="4433037"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8167337-F77B-B516-F3D1-0E2ED9D9E9F2}"/>
                </a:ext>
              </a:extLst>
            </p:cNvPr>
            <p:cNvSpPr/>
            <p:nvPr/>
          </p:nvSpPr>
          <p:spPr>
            <a:xfrm>
              <a:off x="138962" y="4063108"/>
              <a:ext cx="4847708"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8C1B1A-EA73-E47A-71C4-2169A303A740}"/>
                </a:ext>
              </a:extLst>
            </p:cNvPr>
            <p:cNvSpPr/>
            <p:nvPr/>
          </p:nvSpPr>
          <p:spPr>
            <a:xfrm>
              <a:off x="138961" y="4392717"/>
              <a:ext cx="5070991"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06FAFB7-33B2-FFF1-5235-826E7CC588B2}"/>
                </a:ext>
              </a:extLst>
            </p:cNvPr>
            <p:cNvSpPr/>
            <p:nvPr/>
          </p:nvSpPr>
          <p:spPr>
            <a:xfrm>
              <a:off x="149593" y="4732959"/>
              <a:ext cx="4752015"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53699D-B47C-D1DF-E903-BB236545FA55}"/>
                </a:ext>
              </a:extLst>
            </p:cNvPr>
            <p:cNvSpPr/>
            <p:nvPr/>
          </p:nvSpPr>
          <p:spPr>
            <a:xfrm>
              <a:off x="128329" y="5051935"/>
              <a:ext cx="4124694"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BE45FD-ADEE-5F15-1C1F-23A92ECDC115}"/>
                </a:ext>
              </a:extLst>
            </p:cNvPr>
            <p:cNvSpPr/>
            <p:nvPr/>
          </p:nvSpPr>
          <p:spPr>
            <a:xfrm>
              <a:off x="149595" y="5392177"/>
              <a:ext cx="2625503" cy="3550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47501" y="764770"/>
            <a:ext cx="5284519" cy="6016039"/>
          </a:xfrm>
          <a:ln w="38100">
            <a:solidFill>
              <a:schemeClr val="tx1"/>
            </a:solidFill>
          </a:ln>
        </p:spPr>
        <p:txBody>
          <a:bodyPr>
            <a:noAutofit/>
          </a:bodyPr>
          <a:lstStyle/>
          <a:p>
            <a:pPr marL="0" indent="0">
              <a:buNone/>
            </a:pPr>
            <a:r>
              <a:rPr lang="en-US" sz="2400" b="1" dirty="0">
                <a:latin typeface="Rockwell" panose="02060603020205020403" pitchFamily="18" charset="0"/>
              </a:rPr>
              <a:t>Mic 5:10-15</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10</a:t>
            </a:r>
            <a:r>
              <a:rPr lang="en-US" sz="2400" b="0" dirty="0">
                <a:solidFill>
                  <a:srgbClr val="000000"/>
                </a:solidFill>
                <a:effectLst/>
                <a:latin typeface="Rockwell" panose="02060603020205020403" pitchFamily="18" charset="0"/>
              </a:rPr>
              <a:t>‘It will be in that day,’ declares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‘That I will cut off your horses from among you and destroy your chariots.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I will also cut off the cities of your land and tear down all your fortifications.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I will cut off sorceries from your hand, and you will have fortune-tellers no more.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I will cut off your carved images and your sacred pillars from among you, so that you will no longer bow down to the work of your hands. </a:t>
            </a:r>
            <a:r>
              <a:rPr lang="en-US" sz="2400" b="1" baseline="30000" dirty="0">
                <a:solidFill>
                  <a:srgbClr val="000000"/>
                </a:solidFill>
                <a:effectLst/>
                <a:latin typeface="Rockwell" panose="02060603020205020403" pitchFamily="18" charset="0"/>
              </a:rPr>
              <a:t>14</a:t>
            </a:r>
            <a:r>
              <a:rPr lang="en-US" sz="2400" b="0" dirty="0">
                <a:solidFill>
                  <a:srgbClr val="000000"/>
                </a:solidFill>
                <a:effectLst/>
                <a:latin typeface="Rockwell" panose="02060603020205020403" pitchFamily="18" charset="0"/>
              </a:rPr>
              <a:t>I will root out your Asherim from among you and destroy your cities. </a:t>
            </a:r>
            <a:r>
              <a:rPr lang="en-US" sz="2400" b="1" baseline="30000" dirty="0">
                <a:solidFill>
                  <a:srgbClr val="000000"/>
                </a:solidFill>
                <a:effectLst/>
                <a:latin typeface="Rockwell" panose="02060603020205020403" pitchFamily="18" charset="0"/>
              </a:rPr>
              <a:t>15</a:t>
            </a:r>
            <a:r>
              <a:rPr lang="en-US" sz="2400" b="0" dirty="0">
                <a:solidFill>
                  <a:srgbClr val="000000"/>
                </a:solidFill>
                <a:effectLst/>
                <a:latin typeface="Rockwell" panose="02060603020205020403" pitchFamily="18" charset="0"/>
              </a:rPr>
              <a:t>And I will execute vengeance in anger and wrath on the nations which have not obeyed.’”</a:t>
            </a:r>
            <a:endParaRPr lang="es-GT" sz="2400" dirty="0">
              <a:latin typeface="Rockwell" panose="02060603020205020403" pitchFamily="18" charset="0"/>
            </a:endParaRPr>
          </a:p>
        </p:txBody>
      </p:sp>
      <p:pic>
        <p:nvPicPr>
          <p:cNvPr id="8194" name="Picture 2" descr="Liquidation Sale Everything Must Go Posters Style Design ID#1800 |  DPSBanners.com">
            <a:extLst>
              <a:ext uri="{FF2B5EF4-FFF2-40B4-BE49-F238E27FC236}">
                <a16:creationId xmlns:a16="http://schemas.microsoft.com/office/drawing/2014/main" id="{2CE8EA36-F039-B21D-E5BE-870DF6A6F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672" y="768096"/>
            <a:ext cx="3767328" cy="601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49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CA278D-DF16-736E-64B1-B0A4A23B8268}"/>
              </a:ext>
            </a:extLst>
          </p:cNvPr>
          <p:cNvSpPr/>
          <p:nvPr/>
        </p:nvSpPr>
        <p:spPr>
          <a:xfrm>
            <a:off x="760164" y="3277519"/>
            <a:ext cx="4880471" cy="34703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0DF4A2-E6D0-9C55-B10A-733AE92EBE81}"/>
              </a:ext>
            </a:extLst>
          </p:cNvPr>
          <p:cNvSpPr/>
          <p:nvPr/>
        </p:nvSpPr>
        <p:spPr>
          <a:xfrm>
            <a:off x="668357" y="3619041"/>
            <a:ext cx="4904341" cy="380082"/>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B2D9A-800C-23EC-D41E-ACA1DA5E11EB}"/>
              </a:ext>
            </a:extLst>
          </p:cNvPr>
          <p:cNvSpPr/>
          <p:nvPr/>
        </p:nvSpPr>
        <p:spPr>
          <a:xfrm>
            <a:off x="681210" y="2915798"/>
            <a:ext cx="4904341" cy="367229"/>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79A170-D16D-380B-30B1-35EE76875508}"/>
              </a:ext>
            </a:extLst>
          </p:cNvPr>
          <p:cNvSpPr/>
          <p:nvPr/>
        </p:nvSpPr>
        <p:spPr>
          <a:xfrm>
            <a:off x="582058" y="3995452"/>
            <a:ext cx="4926376"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340027-88CC-60D8-B3F7-42ACF5D930AB}"/>
              </a:ext>
            </a:extLst>
          </p:cNvPr>
          <p:cNvSpPr/>
          <p:nvPr/>
        </p:nvSpPr>
        <p:spPr>
          <a:xfrm>
            <a:off x="627962" y="2554078"/>
            <a:ext cx="4913522"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705B8-2973-007E-797F-2D978D9BD969}"/>
              </a:ext>
            </a:extLst>
          </p:cNvPr>
          <p:cNvSpPr/>
          <p:nvPr/>
        </p:nvSpPr>
        <p:spPr>
          <a:xfrm>
            <a:off x="563697" y="2225408"/>
            <a:ext cx="4911686" cy="319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12D05F4-B9C0-D675-2385-CCC8C495F0CF}"/>
              </a:ext>
            </a:extLst>
          </p:cNvPr>
          <p:cNvSpPr/>
          <p:nvPr/>
        </p:nvSpPr>
        <p:spPr>
          <a:xfrm>
            <a:off x="528810" y="4360844"/>
            <a:ext cx="4880472" cy="3323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4E708A-A3A9-0096-3273-12929E03C7CF}"/>
              </a:ext>
            </a:extLst>
          </p:cNvPr>
          <p:cNvSpPr/>
          <p:nvPr/>
        </p:nvSpPr>
        <p:spPr>
          <a:xfrm>
            <a:off x="464545" y="4704204"/>
            <a:ext cx="4867620"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407CB5-9E99-A2C0-C131-CD81758EE874}"/>
              </a:ext>
            </a:extLst>
          </p:cNvPr>
          <p:cNvSpPr/>
          <p:nvPr/>
        </p:nvSpPr>
        <p:spPr>
          <a:xfrm>
            <a:off x="488414" y="1830637"/>
            <a:ext cx="4920867"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0D35EC-BE8E-5615-421A-7E20536883CF}"/>
              </a:ext>
            </a:extLst>
          </p:cNvPr>
          <p:cNvSpPr/>
          <p:nvPr/>
        </p:nvSpPr>
        <p:spPr>
          <a:xfrm>
            <a:off x="411297" y="5102647"/>
            <a:ext cx="4843749" cy="32683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6B1D28-8D6B-12B8-BB60-B33990A6960B}"/>
              </a:ext>
            </a:extLst>
          </p:cNvPr>
          <p:cNvSpPr/>
          <p:nvPr/>
        </p:nvSpPr>
        <p:spPr>
          <a:xfrm>
            <a:off x="413133" y="1472540"/>
            <a:ext cx="4930048" cy="34524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6C5E20-89F0-FB07-1DB2-B6816345B2BB}"/>
              </a:ext>
            </a:extLst>
          </p:cNvPr>
          <p:cNvSpPr/>
          <p:nvPr/>
        </p:nvSpPr>
        <p:spPr>
          <a:xfrm>
            <a:off x="339114" y="5431316"/>
            <a:ext cx="4852930" cy="34009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51E97C-2450-0E6F-BF01-9648E705BFF7}"/>
              </a:ext>
            </a:extLst>
          </p:cNvPr>
          <p:cNvSpPr/>
          <p:nvPr/>
        </p:nvSpPr>
        <p:spPr>
          <a:xfrm>
            <a:off x="337851" y="1085162"/>
            <a:ext cx="4939228" cy="38559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530688-4996-B111-A158-E2D3C6D09C9D}"/>
              </a:ext>
            </a:extLst>
          </p:cNvPr>
          <p:cNvSpPr/>
          <p:nvPr/>
        </p:nvSpPr>
        <p:spPr>
          <a:xfrm>
            <a:off x="260733" y="5781157"/>
            <a:ext cx="4873128" cy="38008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309D26-DDEB-42E5-4D24-2D9F1CC027EA}"/>
              </a:ext>
            </a:extLst>
          </p:cNvPr>
          <p:cNvSpPr/>
          <p:nvPr/>
        </p:nvSpPr>
        <p:spPr>
          <a:xfrm>
            <a:off x="273585" y="756493"/>
            <a:ext cx="4948409" cy="3341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04F401-78AF-A185-6B7C-792D530BFE4F}"/>
              </a:ext>
            </a:extLst>
          </p:cNvPr>
          <p:cNvSpPr/>
          <p:nvPr/>
        </p:nvSpPr>
        <p:spPr>
          <a:xfrm>
            <a:off x="77117" y="1"/>
            <a:ext cx="4891489" cy="385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69D104-DE3D-E4B2-5C9E-8B3849975C8A}"/>
              </a:ext>
            </a:extLst>
          </p:cNvPr>
          <p:cNvSpPr/>
          <p:nvPr/>
        </p:nvSpPr>
        <p:spPr>
          <a:xfrm>
            <a:off x="77117" y="6510969"/>
            <a:ext cx="4825389" cy="3470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BEE0F0-FC73-D69E-CA08-813FD13F640E}"/>
              </a:ext>
            </a:extLst>
          </p:cNvPr>
          <p:cNvSpPr/>
          <p:nvPr/>
        </p:nvSpPr>
        <p:spPr>
          <a:xfrm>
            <a:off x="165253" y="6163294"/>
            <a:ext cx="4847422" cy="3476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5F66BD-6B15-8DC5-200D-CC0ABB759D62}"/>
              </a:ext>
            </a:extLst>
          </p:cNvPr>
          <p:cNvSpPr/>
          <p:nvPr/>
        </p:nvSpPr>
        <p:spPr>
          <a:xfrm>
            <a:off x="176270" y="383756"/>
            <a:ext cx="4924541" cy="37626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32931C-4D8A-808C-B775-633832143B23}"/>
              </a:ext>
            </a:extLst>
          </p:cNvPr>
          <p:cNvSpPr/>
          <p:nvPr/>
        </p:nvSpPr>
        <p:spPr>
          <a:xfrm>
            <a:off x="90553" y="0"/>
            <a:ext cx="8943278" cy="7155805"/>
          </a:xfrm>
          <a:prstGeom prst="rect">
            <a:avLst/>
          </a:prstGeom>
        </p:spPr>
        <p:txBody>
          <a:bodyPr wrap="square">
            <a:spAutoFit/>
          </a:bodyPr>
          <a:lstStyle/>
          <a:p>
            <a:pPr>
              <a:spcAft>
                <a:spcPts val="400"/>
              </a:spcAft>
            </a:pPr>
            <a:r>
              <a:rPr lang="en-US" sz="2030" dirty="0">
                <a:solidFill>
                  <a:schemeClr val="bg1"/>
                </a:solidFill>
                <a:latin typeface="Rockwell" panose="02060603020205020403" pitchFamily="18" charset="0"/>
              </a:rPr>
              <a:t>A. Who is like…? (1:1)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demolition project (1:2-7)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(judgment) (1:8-16)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(coveting) (2:1-6)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Misrepresenting God (2:7-11)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will lead them (2:12-13)</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(3:1-12)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H.  Nations among remnant (4:1-8)</a:t>
            </a:r>
          </a:p>
          <a:p>
            <a:pPr>
              <a:spcAft>
                <a:spcPts val="400"/>
              </a:spcAft>
            </a:pPr>
            <a:r>
              <a:rPr lang="en-US" sz="2030" dirty="0">
                <a:solidFill>
                  <a:schemeClr val="bg1"/>
                </a:solidFill>
                <a:latin typeface="Rockwell" panose="02060603020205020403" pitchFamily="18" charset="0"/>
              </a:rPr>
              <a:t>	 I. Agony in labor (4:9-13)</a:t>
            </a:r>
            <a:endParaRPr lang="es-GT" sz="2030" dirty="0">
              <a:solidFill>
                <a:schemeClr val="bg1"/>
              </a:solidFill>
              <a:latin typeface="Rockwell" panose="02060603020205020403" pitchFamily="18" charset="0"/>
            </a:endParaRPr>
          </a:p>
          <a:p>
            <a:pPr>
              <a:spcAft>
                <a:spcPts val="400"/>
              </a:spcAft>
            </a:pPr>
            <a:r>
              <a:rPr lang="en-US" sz="2030" b="1" dirty="0">
                <a:solidFill>
                  <a:schemeClr val="bg1"/>
                </a:solidFill>
                <a:latin typeface="Rockwell" panose="02060603020205020403" pitchFamily="18" charset="0"/>
              </a:rPr>
              <a:t>          X.</a:t>
            </a:r>
            <a:r>
              <a:rPr lang="en-US" sz="2030" dirty="0">
                <a:solidFill>
                  <a:schemeClr val="bg1"/>
                </a:solidFill>
                <a:latin typeface="Rockwell" panose="02060603020205020403" pitchFamily="18" charset="0"/>
              </a:rPr>
              <a:t> </a:t>
            </a:r>
            <a:r>
              <a:rPr lang="en-US" sz="2030" b="1" dirty="0">
                <a:solidFill>
                  <a:schemeClr val="bg1"/>
                </a:solidFill>
                <a:latin typeface="Rockwell" panose="02060603020205020403" pitchFamily="18" charset="0"/>
              </a:rPr>
              <a:t>Humiliation &amp; Victory (5:1-2)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I’. Rejoicing in birth (5:3-6)</a:t>
            </a:r>
          </a:p>
          <a:p>
            <a:pPr>
              <a:spcAft>
                <a:spcPts val="400"/>
              </a:spcAft>
            </a:pPr>
            <a:r>
              <a:rPr lang="en-US" sz="2030" dirty="0">
                <a:solidFill>
                  <a:schemeClr val="bg1"/>
                </a:solidFill>
                <a:latin typeface="Rockwell" panose="02060603020205020403" pitchFamily="18" charset="0"/>
              </a:rPr>
              <a:t>       H’. Remnant among nations (5:7-9)</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(5:10-15)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led them (6:1-5)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Misrepresenting God (6:6-8)</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(Omri’s statutes) (6:9-16)</a:t>
            </a:r>
            <a:endParaRPr lang="es-GT" sz="2030" dirty="0">
              <a:solidFill>
                <a:schemeClr val="accent2">
                  <a:lumMod val="50000"/>
                </a:schemeClr>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(immorality) (7:1-8)</a:t>
            </a:r>
            <a:endParaRPr lang="es-GT" sz="2030" dirty="0">
              <a:solidFill>
                <a:schemeClr val="accent5"/>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rehabilitation project (7:9-17)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A’. Who is like God? (7:18-20)</a:t>
            </a:r>
            <a:endParaRPr lang="es-GT" sz="2030" dirty="0">
              <a:solidFill>
                <a:schemeClr val="bg1"/>
              </a:solidFill>
              <a:latin typeface="Rockwell" panose="02060603020205020403" pitchFamily="18" charset="0"/>
            </a:endParaRPr>
          </a:p>
        </p:txBody>
      </p:sp>
      <p:pic>
        <p:nvPicPr>
          <p:cNvPr id="25" name="Picture 24">
            <a:extLst>
              <a:ext uri="{FF2B5EF4-FFF2-40B4-BE49-F238E27FC236}">
                <a16:creationId xmlns:a16="http://schemas.microsoft.com/office/drawing/2014/main" id="{F9EBE8D8-D4FD-A73D-9F02-DDF00B1EC971}"/>
              </a:ext>
            </a:extLst>
          </p:cNvPr>
          <p:cNvPicPr>
            <a:picLocks noChangeAspect="1"/>
          </p:cNvPicPr>
          <p:nvPr/>
        </p:nvPicPr>
        <p:blipFill>
          <a:blip r:embed="rId3"/>
          <a:stretch>
            <a:fillRect/>
          </a:stretch>
        </p:blipFill>
        <p:spPr>
          <a:xfrm>
            <a:off x="5662670" y="0"/>
            <a:ext cx="3481330" cy="6858000"/>
          </a:xfrm>
          <a:prstGeom prst="rect">
            <a:avLst/>
          </a:prstGeom>
        </p:spPr>
      </p:pic>
    </p:spTree>
    <p:extLst>
      <p:ext uri="{BB962C8B-B14F-4D97-AF65-F5344CB8AC3E}">
        <p14:creationId xmlns:p14="http://schemas.microsoft.com/office/powerpoint/2010/main" val="72521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500"/>
                                        <p:tgtEl>
                                          <p:spTgt spid="18"/>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15" grpId="0" animBg="1"/>
      <p:bldP spid="23" grpId="0" animBg="1"/>
      <p:bldP spid="14" grpId="0" animBg="1"/>
      <p:bldP spid="13" grpId="0" animBg="1"/>
      <p:bldP spid="22" grpId="0" animBg="1"/>
      <p:bldP spid="21" grpId="0" animBg="1"/>
      <p:bldP spid="12" grpId="0" animBg="1"/>
      <p:bldP spid="20" grpId="0" animBg="1"/>
      <p:bldP spid="11" grpId="0" animBg="1"/>
      <p:bldP spid="19" grpId="0" animBg="1"/>
      <p:bldP spid="10" grpId="0" animBg="1"/>
      <p:bldP spid="18" grpId="0" animBg="1"/>
      <p:bldP spid="9" grpId="0" animBg="1"/>
      <p:bldP spid="5" grpId="0" animBg="1"/>
      <p:bldP spid="6" grpId="0" animBg="1"/>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45D439-91D3-62B2-A2F5-A2063471C0A3}"/>
              </a:ext>
            </a:extLst>
          </p:cNvPr>
          <p:cNvGrpSpPr/>
          <p:nvPr/>
        </p:nvGrpSpPr>
        <p:grpSpPr>
          <a:xfrm>
            <a:off x="112530" y="880600"/>
            <a:ext cx="8429304" cy="1093166"/>
            <a:chOff x="112530" y="880600"/>
            <a:chExt cx="8429304" cy="1093166"/>
          </a:xfrm>
        </p:grpSpPr>
        <p:sp>
          <p:nvSpPr>
            <p:cNvPr id="6" name="Rectangle 5">
              <a:extLst>
                <a:ext uri="{FF2B5EF4-FFF2-40B4-BE49-F238E27FC236}">
                  <a16:creationId xmlns:a16="http://schemas.microsoft.com/office/drawing/2014/main" id="{5CE8ADD8-EEB5-2134-8354-3BE91FBE0318}"/>
                </a:ext>
              </a:extLst>
            </p:cNvPr>
            <p:cNvSpPr/>
            <p:nvPr/>
          </p:nvSpPr>
          <p:spPr>
            <a:xfrm>
              <a:off x="1726178" y="880600"/>
              <a:ext cx="6732022"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099DB4-45A7-E590-7E1A-514EB0F36A58}"/>
                </a:ext>
              </a:extLst>
            </p:cNvPr>
            <p:cNvSpPr/>
            <p:nvPr/>
          </p:nvSpPr>
          <p:spPr>
            <a:xfrm>
              <a:off x="112530" y="1226634"/>
              <a:ext cx="8429304" cy="3823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D30741-12A2-6540-D895-0CD2AAF115AF}"/>
                </a:ext>
              </a:extLst>
            </p:cNvPr>
            <p:cNvSpPr/>
            <p:nvPr/>
          </p:nvSpPr>
          <p:spPr>
            <a:xfrm>
              <a:off x="144966" y="1579409"/>
              <a:ext cx="5497551"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Humiliation</a:t>
            </a:r>
          </a:p>
        </p:txBody>
      </p:sp>
      <p:pic>
        <p:nvPicPr>
          <p:cNvPr id="1026" name="Picture 2" descr="Assyria's Judgment Isaiah 10:5: ppt download">
            <a:extLst>
              <a:ext uri="{FF2B5EF4-FFF2-40B4-BE49-F238E27FC236}">
                <a16:creationId xmlns:a16="http://schemas.microsoft.com/office/drawing/2014/main" id="{7D9FD7FF-06EF-DB0A-79C2-8C5680B52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1" y="2123660"/>
            <a:ext cx="5645426" cy="47343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9016728" cy="1240665"/>
          </a:xfrm>
          <a:ln w="38100">
            <a:solidFill>
              <a:schemeClr val="tx1"/>
            </a:solidFill>
          </a:ln>
        </p:spPr>
        <p:txBody>
          <a:bodyPr>
            <a:noAutofit/>
          </a:bodyPr>
          <a:lstStyle/>
          <a:p>
            <a:pPr marL="0" indent="0">
              <a:buNone/>
            </a:pPr>
            <a:r>
              <a:rPr lang="en-US" sz="2400" b="1" dirty="0">
                <a:latin typeface="Rockwell" panose="02060603020205020403" pitchFamily="18" charset="0"/>
              </a:rPr>
              <a:t>Mic 5:1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dirty="0"/>
              <a:t>Now muster yourselves in troops, daughter of troops; they have laid siege against us; with a rod they will smite the judge of Israel on the cheek.</a:t>
            </a:r>
            <a:r>
              <a:rPr lang="en-US" sz="2400" dirty="0">
                <a:latin typeface="Rockwell" panose="02060603020205020403" pitchFamily="18" charset="0"/>
              </a:rPr>
              <a:t>”</a:t>
            </a:r>
            <a:endParaRPr lang="es-GT" sz="2400" dirty="0">
              <a:latin typeface="Rockwell" panose="02060603020205020403" pitchFamily="18" charset="0"/>
            </a:endParaRPr>
          </a:p>
        </p:txBody>
      </p:sp>
    </p:spTree>
    <p:extLst>
      <p:ext uri="{BB962C8B-B14F-4D97-AF65-F5344CB8AC3E}">
        <p14:creationId xmlns:p14="http://schemas.microsoft.com/office/powerpoint/2010/main" val="71799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D45D439-91D3-62B2-A2F5-A2063471C0A3}"/>
              </a:ext>
            </a:extLst>
          </p:cNvPr>
          <p:cNvGrpSpPr/>
          <p:nvPr/>
        </p:nvGrpSpPr>
        <p:grpSpPr>
          <a:xfrm>
            <a:off x="112530" y="880600"/>
            <a:ext cx="8429304" cy="1093166"/>
            <a:chOff x="112530" y="880600"/>
            <a:chExt cx="8429304" cy="1093166"/>
          </a:xfrm>
        </p:grpSpPr>
        <p:sp>
          <p:nvSpPr>
            <p:cNvPr id="6" name="Rectangle 5">
              <a:extLst>
                <a:ext uri="{FF2B5EF4-FFF2-40B4-BE49-F238E27FC236}">
                  <a16:creationId xmlns:a16="http://schemas.microsoft.com/office/drawing/2014/main" id="{5CE8ADD8-EEB5-2134-8354-3BE91FBE0318}"/>
                </a:ext>
              </a:extLst>
            </p:cNvPr>
            <p:cNvSpPr/>
            <p:nvPr/>
          </p:nvSpPr>
          <p:spPr>
            <a:xfrm>
              <a:off x="1726178" y="880600"/>
              <a:ext cx="6732022"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099DB4-45A7-E590-7E1A-514EB0F36A58}"/>
                </a:ext>
              </a:extLst>
            </p:cNvPr>
            <p:cNvSpPr/>
            <p:nvPr/>
          </p:nvSpPr>
          <p:spPr>
            <a:xfrm>
              <a:off x="112530" y="1226634"/>
              <a:ext cx="8429304" cy="3823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D30741-12A2-6540-D895-0CD2AAF115AF}"/>
                </a:ext>
              </a:extLst>
            </p:cNvPr>
            <p:cNvSpPr/>
            <p:nvPr/>
          </p:nvSpPr>
          <p:spPr>
            <a:xfrm>
              <a:off x="144966" y="1579409"/>
              <a:ext cx="5497551" cy="3943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Humiliation</a:t>
            </a:r>
          </a:p>
        </p:txBody>
      </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9016728" cy="1240665"/>
          </a:xfrm>
          <a:ln w="38100">
            <a:solidFill>
              <a:schemeClr val="tx1"/>
            </a:solidFill>
          </a:ln>
        </p:spPr>
        <p:txBody>
          <a:bodyPr>
            <a:noAutofit/>
          </a:bodyPr>
          <a:lstStyle/>
          <a:p>
            <a:pPr marL="0" indent="0">
              <a:buNone/>
            </a:pPr>
            <a:r>
              <a:rPr lang="en-US" sz="2400" b="1" dirty="0">
                <a:latin typeface="Rockwell" panose="02060603020205020403" pitchFamily="18" charset="0"/>
              </a:rPr>
              <a:t>Mic 5:1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dirty="0"/>
              <a:t>Now muster yourselves in troops, daughter of troops; they have laid siege against us; with a rod they will smite the judge of Israel on the cheek.</a:t>
            </a:r>
            <a:r>
              <a:rPr lang="en-US" sz="2400" dirty="0">
                <a:latin typeface="Rockwell" panose="02060603020205020403" pitchFamily="18" charset="0"/>
              </a:rPr>
              <a:t>”</a:t>
            </a:r>
            <a:endParaRPr lang="es-GT" sz="2400" dirty="0">
              <a:latin typeface="Rockwell" panose="02060603020205020403" pitchFamily="18" charset="0"/>
            </a:endParaRPr>
          </a:p>
        </p:txBody>
      </p:sp>
      <p:pic>
        <p:nvPicPr>
          <p:cNvPr id="1026" name="Picture 2" descr="Assyria's Judgment Isaiah 10:5: ppt download">
            <a:extLst>
              <a:ext uri="{FF2B5EF4-FFF2-40B4-BE49-F238E27FC236}">
                <a16:creationId xmlns:a16="http://schemas.microsoft.com/office/drawing/2014/main" id="{7D9FD7FF-06EF-DB0A-79C2-8C5680B52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61" y="2123660"/>
            <a:ext cx="5645426" cy="4734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Timothy 2:15 Truth: Verse of the Day: Psalm 2:9 KJV">
            <a:extLst>
              <a:ext uri="{FF2B5EF4-FFF2-40B4-BE49-F238E27FC236}">
                <a16:creationId xmlns:a16="http://schemas.microsoft.com/office/drawing/2014/main" id="{287815F7-05FC-43BF-0AFB-21E2E91F4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993" y="2109020"/>
            <a:ext cx="3337013" cy="474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430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F9494C3-2EDC-B3E1-202E-BB1A1C82B0BC}"/>
              </a:ext>
            </a:extLst>
          </p:cNvPr>
          <p:cNvGrpSpPr/>
          <p:nvPr/>
        </p:nvGrpSpPr>
        <p:grpSpPr>
          <a:xfrm>
            <a:off x="133382" y="852088"/>
            <a:ext cx="4739406" cy="1652680"/>
            <a:chOff x="133382" y="852088"/>
            <a:chExt cx="4739406" cy="1652680"/>
          </a:xfrm>
        </p:grpSpPr>
        <p:sp>
          <p:nvSpPr>
            <p:cNvPr id="6" name="Rectangle 5">
              <a:extLst>
                <a:ext uri="{FF2B5EF4-FFF2-40B4-BE49-F238E27FC236}">
                  <a16:creationId xmlns:a16="http://schemas.microsoft.com/office/drawing/2014/main" id="{5CE8ADD8-EEB5-2134-8354-3BE91FBE0318}"/>
                </a:ext>
              </a:extLst>
            </p:cNvPr>
            <p:cNvSpPr/>
            <p:nvPr/>
          </p:nvSpPr>
          <p:spPr>
            <a:xfrm>
              <a:off x="1954162" y="852088"/>
              <a:ext cx="1983657" cy="357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16BD3C1-DA70-FF5B-D76B-3F8DC80B6E5D}"/>
                </a:ext>
              </a:extLst>
            </p:cNvPr>
            <p:cNvSpPr/>
            <p:nvPr/>
          </p:nvSpPr>
          <p:spPr>
            <a:xfrm>
              <a:off x="145415" y="1148867"/>
              <a:ext cx="4631122" cy="357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BC7422D-AD4E-BBD9-1DDE-2DC245328DF9}"/>
                </a:ext>
              </a:extLst>
            </p:cNvPr>
            <p:cNvSpPr/>
            <p:nvPr/>
          </p:nvSpPr>
          <p:spPr>
            <a:xfrm>
              <a:off x="153435" y="1469709"/>
              <a:ext cx="4719353" cy="357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E41A35-60F1-6ABD-0907-C5F5231C160E}"/>
                </a:ext>
              </a:extLst>
            </p:cNvPr>
            <p:cNvSpPr/>
            <p:nvPr/>
          </p:nvSpPr>
          <p:spPr>
            <a:xfrm>
              <a:off x="137392" y="1802583"/>
              <a:ext cx="4723366" cy="357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0D87BB-365E-F326-78A6-50D663F4D80D}"/>
                </a:ext>
              </a:extLst>
            </p:cNvPr>
            <p:cNvSpPr/>
            <p:nvPr/>
          </p:nvSpPr>
          <p:spPr>
            <a:xfrm>
              <a:off x="133382" y="2147488"/>
              <a:ext cx="1984176" cy="357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4918360" cy="5965502"/>
          </a:xfrm>
          <a:ln w="38100">
            <a:solidFill>
              <a:schemeClr val="tx1"/>
            </a:solidFill>
          </a:ln>
        </p:spPr>
        <p:txBody>
          <a:bodyPr>
            <a:noAutofit/>
          </a:bodyPr>
          <a:lstStyle/>
          <a:p>
            <a:pPr marL="0" indent="0">
              <a:buNone/>
            </a:pPr>
            <a:r>
              <a:rPr lang="en-US" sz="2400" b="1" dirty="0">
                <a:latin typeface="Rockwell" panose="02060603020205020403" pitchFamily="18" charset="0"/>
              </a:rPr>
              <a:t>Mic 5:2-4</a:t>
            </a:r>
            <a:r>
              <a:rPr lang="en-US" sz="2400" dirty="0">
                <a:latin typeface="Rockwell" panose="02060603020205020403" pitchFamily="18" charset="0"/>
              </a:rPr>
              <a:t> – “But as for you, Bethlehem Ephrathah, too little to be among the clans of Judah, from you One will go forth for Me to be ruler in Israel. His goings forth are from long ago, from the days of eternity. </a:t>
            </a:r>
            <a:r>
              <a:rPr lang="en-US" sz="2400" b="1" baseline="30000" dirty="0">
                <a:latin typeface="Rockwell" panose="02060603020205020403" pitchFamily="18" charset="0"/>
              </a:rPr>
              <a:t>3</a:t>
            </a:r>
            <a:r>
              <a:rPr lang="en-US" sz="2400" dirty="0">
                <a:latin typeface="Rockwell" panose="02060603020205020403" pitchFamily="18" charset="0"/>
              </a:rPr>
              <a:t>Therefore He will give them up until the time when she who in labor has borne a child. Then the remainder of His brethren will return to the sons of Israel. </a:t>
            </a:r>
            <a:r>
              <a:rPr lang="en-US" sz="2400" b="1" baseline="30000" dirty="0">
                <a:latin typeface="Rockwell" panose="02060603020205020403" pitchFamily="18" charset="0"/>
              </a:rPr>
              <a:t>4</a:t>
            </a:r>
            <a:r>
              <a:rPr lang="en-US" sz="2400" dirty="0">
                <a:latin typeface="Rockwell" panose="02060603020205020403" pitchFamily="18" charset="0"/>
              </a:rPr>
              <a:t>And He will arise and shepherd His flock in the strength of the </a:t>
            </a:r>
            <a:r>
              <a:rPr lang="en-US" sz="2400" cap="small" dirty="0">
                <a:latin typeface="Rockwell" panose="02060603020205020403" pitchFamily="18" charset="0"/>
              </a:rPr>
              <a:t>Lord</a:t>
            </a:r>
            <a:r>
              <a:rPr lang="en-US" sz="2400" dirty="0">
                <a:latin typeface="Rockwell" panose="02060603020205020403" pitchFamily="18" charset="0"/>
              </a:rPr>
              <a:t>, in the majesty of the name of the </a:t>
            </a:r>
            <a:r>
              <a:rPr lang="en-US" sz="2400" cap="small" dirty="0">
                <a:latin typeface="Rockwell" panose="02060603020205020403" pitchFamily="18" charset="0"/>
              </a:rPr>
              <a:t>Lord</a:t>
            </a:r>
            <a:r>
              <a:rPr lang="en-US" sz="2400" dirty="0">
                <a:latin typeface="Rockwell" panose="02060603020205020403" pitchFamily="18" charset="0"/>
              </a:rPr>
              <a:t> His God. And they will remain, because at that time He will be great to the ends of the earth.”</a:t>
            </a:r>
            <a:endParaRPr lang="es-GT" sz="2400" dirty="0">
              <a:latin typeface="Rockwell" panose="02060603020205020403" pitchFamily="18" charset="0"/>
            </a:endParaRPr>
          </a:p>
        </p:txBody>
      </p:sp>
      <p:sp>
        <p:nvSpPr>
          <p:cNvPr id="12" name="TextBox 11">
            <a:extLst>
              <a:ext uri="{FF2B5EF4-FFF2-40B4-BE49-F238E27FC236}">
                <a16:creationId xmlns:a16="http://schemas.microsoft.com/office/drawing/2014/main" id="{EA189939-4A07-FEA4-ED6B-5CB764AE401F}"/>
              </a:ext>
            </a:extLst>
          </p:cNvPr>
          <p:cNvSpPr txBox="1"/>
          <p:nvPr/>
        </p:nvSpPr>
        <p:spPr>
          <a:xfrm>
            <a:off x="5026236" y="800415"/>
            <a:ext cx="4071465" cy="1477328"/>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Born in Bethlehem Ephrathah (Matt 2:5-6; John 7:41-42; 1 Sam 17:12; Ruth 4:11)</a:t>
            </a:r>
          </a:p>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Insignificant town</a:t>
            </a:r>
          </a:p>
          <a:p>
            <a:pPr marL="285750" indent="-285750">
              <a:buFont typeface="Wingdings" panose="05000000000000000000" pitchFamily="2" charset="2"/>
              <a:buChar char="q"/>
            </a:pPr>
            <a:r>
              <a:rPr lang="en-US" dirty="0">
                <a:latin typeface="Rockwell" panose="02060603020205020403" pitchFamily="18" charset="0"/>
              </a:rPr>
              <a:t>Ruler </a:t>
            </a:r>
            <a:r>
              <a:rPr lang="en-US" dirty="0">
                <a:latin typeface="Rockwell" panose="02060603020205020403" pitchFamily="18" charset="0"/>
                <a:ea typeface="Calibri" panose="020F0502020204030204" pitchFamily="34" charset="0"/>
              </a:rPr>
              <a:t>(1 Cor 1:26-29)</a:t>
            </a:r>
            <a:endParaRPr lang="en-US" dirty="0">
              <a:latin typeface="Rockwell" panose="02060603020205020403" pitchFamily="18" charset="0"/>
            </a:endParaRPr>
          </a:p>
        </p:txBody>
      </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2"/>
            <a:ext cx="9144000" cy="721894"/>
          </a:xfrm>
        </p:spPr>
        <p:txBody>
          <a:bodyPr>
            <a:noAutofit/>
          </a:bodyPr>
          <a:lstStyle/>
          <a:p>
            <a:pPr algn="ctr"/>
            <a:r>
              <a:rPr lang="en-US" sz="6000" b="1" dirty="0">
                <a:latin typeface="Rockwell" panose="02060603020205020403" pitchFamily="18" charset="0"/>
              </a:rPr>
              <a:t>Victory</a:t>
            </a:r>
          </a:p>
        </p:txBody>
      </p:sp>
      <p:pic>
        <p:nvPicPr>
          <p:cNvPr id="2050" name="Picture 2" descr="Weakness – Jim Gallagher">
            <a:extLst>
              <a:ext uri="{FF2B5EF4-FFF2-40B4-BE49-F238E27FC236}">
                <a16:creationId xmlns:a16="http://schemas.microsoft.com/office/drawing/2014/main" id="{2149F9D6-F4EF-4754-2309-53E20F3D2D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09" r="8200" b="12752"/>
          <a:stretch/>
        </p:blipFill>
        <p:spPr bwMode="auto">
          <a:xfrm>
            <a:off x="5046562" y="2326510"/>
            <a:ext cx="4051139" cy="445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5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D2E91F-608F-BE85-BB02-E1C16BB1EE63}"/>
              </a:ext>
            </a:extLst>
          </p:cNvPr>
          <p:cNvGrpSpPr/>
          <p:nvPr/>
        </p:nvGrpSpPr>
        <p:grpSpPr>
          <a:xfrm>
            <a:off x="141849" y="2133607"/>
            <a:ext cx="4486422" cy="1024319"/>
            <a:chOff x="141849" y="2133607"/>
            <a:chExt cx="4486422" cy="1024319"/>
          </a:xfrm>
        </p:grpSpPr>
        <p:sp>
          <p:nvSpPr>
            <p:cNvPr id="6" name="Rectangle 5">
              <a:extLst>
                <a:ext uri="{FF2B5EF4-FFF2-40B4-BE49-F238E27FC236}">
                  <a16:creationId xmlns:a16="http://schemas.microsoft.com/office/drawing/2014/main" id="{5CE8ADD8-EEB5-2134-8354-3BE91FBE0318}"/>
                </a:ext>
              </a:extLst>
            </p:cNvPr>
            <p:cNvSpPr/>
            <p:nvPr/>
          </p:nvSpPr>
          <p:spPr>
            <a:xfrm>
              <a:off x="2184009" y="2133607"/>
              <a:ext cx="2247314"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4B136B1-ED20-EAEB-2269-0C14848ED86C}"/>
                </a:ext>
              </a:extLst>
            </p:cNvPr>
            <p:cNvSpPr/>
            <p:nvPr/>
          </p:nvSpPr>
          <p:spPr>
            <a:xfrm>
              <a:off x="141849" y="2468887"/>
              <a:ext cx="4486422"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A88CD9-9593-76C1-3569-BD6AE958403F}"/>
                </a:ext>
              </a:extLst>
            </p:cNvPr>
            <p:cNvSpPr/>
            <p:nvPr/>
          </p:nvSpPr>
          <p:spPr>
            <a:xfrm>
              <a:off x="167639" y="2804167"/>
              <a:ext cx="1478281"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F1F79C57-11A5-8BF0-1F45-0E59350AA1DE}"/>
              </a:ext>
            </a:extLst>
          </p:cNvPr>
          <p:cNvSpPr>
            <a:spLocks noGrp="1"/>
          </p:cNvSpPr>
          <p:nvPr>
            <p:ph type="title"/>
          </p:nvPr>
        </p:nvSpPr>
        <p:spPr>
          <a:xfrm>
            <a:off x="0" y="2"/>
            <a:ext cx="9144000" cy="721894"/>
          </a:xfrm>
        </p:spPr>
        <p:txBody>
          <a:bodyPr>
            <a:noAutofit/>
          </a:bodyPr>
          <a:lstStyle/>
          <a:p>
            <a:pPr algn="ctr"/>
            <a:r>
              <a:rPr lang="en-US" sz="6000" b="1" dirty="0">
                <a:latin typeface="Rockwell" panose="02060603020205020403" pitchFamily="18" charset="0"/>
              </a:rPr>
              <a:t>Victory</a:t>
            </a:r>
          </a:p>
        </p:txBody>
      </p:sp>
      <p:sp>
        <p:nvSpPr>
          <p:cNvPr id="11" name="TextBox 10">
            <a:extLst>
              <a:ext uri="{FF2B5EF4-FFF2-40B4-BE49-F238E27FC236}">
                <a16:creationId xmlns:a16="http://schemas.microsoft.com/office/drawing/2014/main" id="{62489030-CA51-5A3E-A0E5-563DA6A50C1D}"/>
              </a:ext>
            </a:extLst>
          </p:cNvPr>
          <p:cNvSpPr txBox="1"/>
          <p:nvPr/>
        </p:nvSpPr>
        <p:spPr>
          <a:xfrm>
            <a:off x="5026236" y="800415"/>
            <a:ext cx="4071465" cy="1754326"/>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Born in Bethlehem Ephrathah (Matt 2:5-6; John 7:41-42; 1 Sam 17:12; Ruth 4:11)</a:t>
            </a:r>
          </a:p>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Insignificant town</a:t>
            </a:r>
          </a:p>
          <a:p>
            <a:pPr marL="285750" indent="-285750">
              <a:buFont typeface="Wingdings" panose="05000000000000000000" pitchFamily="2" charset="2"/>
              <a:buChar char="q"/>
            </a:pPr>
            <a:r>
              <a:rPr lang="en-US" dirty="0">
                <a:latin typeface="Rockwell" panose="02060603020205020403" pitchFamily="18" charset="0"/>
              </a:rPr>
              <a:t>Ruler </a:t>
            </a:r>
            <a:r>
              <a:rPr lang="en-US" dirty="0">
                <a:latin typeface="Rockwell" panose="02060603020205020403" pitchFamily="18" charset="0"/>
                <a:ea typeface="Calibri" panose="020F0502020204030204" pitchFamily="34" charset="0"/>
              </a:rPr>
              <a:t>(1 Cor 1:26-29)</a:t>
            </a:r>
            <a:endParaRPr lang="en-US" dirty="0">
              <a:latin typeface="Rockwell" panose="02060603020205020403" pitchFamily="18" charset="0"/>
            </a:endParaRPr>
          </a:p>
          <a:p>
            <a:pPr marL="285750" indent="-285750">
              <a:buFont typeface="Wingdings" panose="05000000000000000000" pitchFamily="2" charset="2"/>
              <a:buChar char="q"/>
            </a:pPr>
            <a:r>
              <a:rPr lang="en-US" dirty="0">
                <a:latin typeface="Rockwell" panose="02060603020205020403" pitchFamily="18" charset="0"/>
              </a:rPr>
              <a:t>From eternity (John 8:58)</a:t>
            </a:r>
          </a:p>
        </p:txBody>
      </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4918360" cy="5965502"/>
          </a:xfrm>
          <a:ln w="38100">
            <a:solidFill>
              <a:schemeClr val="tx1"/>
            </a:solidFill>
          </a:ln>
        </p:spPr>
        <p:txBody>
          <a:bodyPr>
            <a:noAutofit/>
          </a:bodyPr>
          <a:lstStyle/>
          <a:p>
            <a:pPr marL="0" indent="0">
              <a:buNone/>
            </a:pPr>
            <a:r>
              <a:rPr lang="en-US" sz="2400" b="1" dirty="0">
                <a:latin typeface="Rockwell" panose="02060603020205020403" pitchFamily="18" charset="0"/>
              </a:rPr>
              <a:t>Mic 5:2-4</a:t>
            </a:r>
            <a:r>
              <a:rPr lang="en-US" sz="2400" dirty="0">
                <a:latin typeface="Rockwell" panose="02060603020205020403" pitchFamily="18" charset="0"/>
              </a:rPr>
              <a:t> – “But as for you, Bethlehem Ephrathah, too little to be among the clans of Judah, from you One will go forth for Me to be ruler in Israel. His goings forth are from long ago, from the days of eternity. </a:t>
            </a:r>
            <a:r>
              <a:rPr lang="en-US" sz="2400" b="1" baseline="30000" dirty="0">
                <a:latin typeface="Rockwell" panose="02060603020205020403" pitchFamily="18" charset="0"/>
              </a:rPr>
              <a:t>3</a:t>
            </a:r>
            <a:r>
              <a:rPr lang="en-US" sz="2400" dirty="0">
                <a:latin typeface="Rockwell" panose="02060603020205020403" pitchFamily="18" charset="0"/>
              </a:rPr>
              <a:t>Therefore He will give them up until the time when she who in labor has borne a child. Then the remainder of His brethren will return to the sons of Israel. </a:t>
            </a:r>
            <a:r>
              <a:rPr lang="en-US" sz="2400" b="1" baseline="30000" dirty="0">
                <a:latin typeface="Rockwell" panose="02060603020205020403" pitchFamily="18" charset="0"/>
              </a:rPr>
              <a:t>4</a:t>
            </a:r>
            <a:r>
              <a:rPr lang="en-US" sz="2400" dirty="0">
                <a:latin typeface="Rockwell" panose="02060603020205020403" pitchFamily="18" charset="0"/>
              </a:rPr>
              <a:t>And He will arise and shepherd His flock in the strength of the </a:t>
            </a:r>
            <a:r>
              <a:rPr lang="en-US" sz="2400" cap="small" dirty="0">
                <a:latin typeface="Rockwell" panose="02060603020205020403" pitchFamily="18" charset="0"/>
              </a:rPr>
              <a:t>Lord</a:t>
            </a:r>
            <a:r>
              <a:rPr lang="en-US" sz="2400" dirty="0">
                <a:latin typeface="Rockwell" panose="02060603020205020403" pitchFamily="18" charset="0"/>
              </a:rPr>
              <a:t>, in the majesty of the name of the </a:t>
            </a:r>
            <a:r>
              <a:rPr lang="en-US" sz="2400" cap="small" dirty="0">
                <a:latin typeface="Rockwell" panose="02060603020205020403" pitchFamily="18" charset="0"/>
              </a:rPr>
              <a:t>Lord</a:t>
            </a:r>
            <a:r>
              <a:rPr lang="en-US" sz="2400" dirty="0">
                <a:latin typeface="Rockwell" panose="02060603020205020403" pitchFamily="18" charset="0"/>
              </a:rPr>
              <a:t> His God. And they will remain, because at that time He will be great to the ends of the earth.”</a:t>
            </a:r>
            <a:endParaRPr lang="es-GT" sz="2400" dirty="0">
              <a:latin typeface="Rockwell" panose="02060603020205020403" pitchFamily="18" charset="0"/>
            </a:endParaRPr>
          </a:p>
        </p:txBody>
      </p:sp>
      <p:pic>
        <p:nvPicPr>
          <p:cNvPr id="14" name="Picture 13">
            <a:extLst>
              <a:ext uri="{FF2B5EF4-FFF2-40B4-BE49-F238E27FC236}">
                <a16:creationId xmlns:a16="http://schemas.microsoft.com/office/drawing/2014/main" id="{3806CB48-F7F3-7788-805D-01258E0AC5C8}"/>
              </a:ext>
            </a:extLst>
          </p:cNvPr>
          <p:cNvPicPr>
            <a:picLocks noChangeAspect="1"/>
          </p:cNvPicPr>
          <p:nvPr/>
        </p:nvPicPr>
        <p:blipFill>
          <a:blip r:embed="rId3"/>
          <a:stretch>
            <a:fillRect/>
          </a:stretch>
        </p:blipFill>
        <p:spPr>
          <a:xfrm>
            <a:off x="5023399" y="2607187"/>
            <a:ext cx="4097452" cy="4187151"/>
          </a:xfrm>
          <a:prstGeom prst="rect">
            <a:avLst/>
          </a:prstGeom>
        </p:spPr>
      </p:pic>
    </p:spTree>
    <p:extLst>
      <p:ext uri="{BB962C8B-B14F-4D97-AF65-F5344CB8AC3E}">
        <p14:creationId xmlns:p14="http://schemas.microsoft.com/office/powerpoint/2010/main" val="19024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Rejoicing in Birth</a:t>
            </a:r>
          </a:p>
        </p:txBody>
      </p:sp>
      <p:grpSp>
        <p:nvGrpSpPr>
          <p:cNvPr id="8" name="Group 7">
            <a:extLst>
              <a:ext uri="{FF2B5EF4-FFF2-40B4-BE49-F238E27FC236}">
                <a16:creationId xmlns:a16="http://schemas.microsoft.com/office/drawing/2014/main" id="{C58043D3-C002-D53B-CA11-EF74973473B1}"/>
              </a:ext>
            </a:extLst>
          </p:cNvPr>
          <p:cNvGrpSpPr/>
          <p:nvPr/>
        </p:nvGrpSpPr>
        <p:grpSpPr>
          <a:xfrm>
            <a:off x="140380" y="2831406"/>
            <a:ext cx="4587484" cy="1293785"/>
            <a:chOff x="140380" y="2831406"/>
            <a:chExt cx="4587484" cy="1293785"/>
          </a:xfrm>
        </p:grpSpPr>
        <p:sp>
          <p:nvSpPr>
            <p:cNvPr id="6" name="Rectangle 5">
              <a:extLst>
                <a:ext uri="{FF2B5EF4-FFF2-40B4-BE49-F238E27FC236}">
                  <a16:creationId xmlns:a16="http://schemas.microsoft.com/office/drawing/2014/main" id="{5CE8ADD8-EEB5-2134-8354-3BE91FBE0318}"/>
                </a:ext>
              </a:extLst>
            </p:cNvPr>
            <p:cNvSpPr/>
            <p:nvPr/>
          </p:nvSpPr>
          <p:spPr>
            <a:xfrm>
              <a:off x="1653989" y="2831406"/>
              <a:ext cx="2581835" cy="3274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19668FD-3B07-A113-DA17-8E179BEF2D48}"/>
                </a:ext>
              </a:extLst>
            </p:cNvPr>
            <p:cNvSpPr/>
            <p:nvPr/>
          </p:nvSpPr>
          <p:spPr>
            <a:xfrm>
              <a:off x="143843" y="3150060"/>
              <a:ext cx="4584021" cy="33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F6A3AB-7E90-4ED8-E68F-9691ADCADA1F}"/>
                </a:ext>
              </a:extLst>
            </p:cNvPr>
            <p:cNvSpPr/>
            <p:nvPr/>
          </p:nvSpPr>
          <p:spPr>
            <a:xfrm>
              <a:off x="140380" y="3458324"/>
              <a:ext cx="4362172" cy="3308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19C002-AF35-C52E-E981-04C2D137594A}"/>
                </a:ext>
              </a:extLst>
            </p:cNvPr>
            <p:cNvSpPr/>
            <p:nvPr/>
          </p:nvSpPr>
          <p:spPr>
            <a:xfrm>
              <a:off x="140380" y="3749270"/>
              <a:ext cx="805193" cy="375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A1D34D18-9F5A-AE19-13E6-84A37A08D744}"/>
              </a:ext>
            </a:extLst>
          </p:cNvPr>
          <p:cNvSpPr txBox="1"/>
          <p:nvPr/>
        </p:nvSpPr>
        <p:spPr>
          <a:xfrm>
            <a:off x="5026236" y="800415"/>
            <a:ext cx="4071465" cy="2308324"/>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Born in Bethlehem Ephrathah (Matt 2:5-6; John 7:41-42; 1 Sam 17:12; Ruth 4:11)</a:t>
            </a:r>
          </a:p>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Insignificant town</a:t>
            </a:r>
          </a:p>
          <a:p>
            <a:pPr marL="285750" indent="-285750">
              <a:buFont typeface="Wingdings" panose="05000000000000000000" pitchFamily="2" charset="2"/>
              <a:buChar char="q"/>
            </a:pPr>
            <a:r>
              <a:rPr lang="en-US" dirty="0">
                <a:latin typeface="Rockwell" panose="02060603020205020403" pitchFamily="18" charset="0"/>
              </a:rPr>
              <a:t>Ruler </a:t>
            </a:r>
            <a:r>
              <a:rPr lang="en-US" dirty="0">
                <a:latin typeface="Rockwell" panose="02060603020205020403" pitchFamily="18" charset="0"/>
                <a:ea typeface="Calibri" panose="020F0502020204030204" pitchFamily="34" charset="0"/>
              </a:rPr>
              <a:t>(1 Cor 1:26-29)</a:t>
            </a:r>
            <a:endParaRPr lang="en-US" dirty="0">
              <a:latin typeface="Rockwell" panose="02060603020205020403" pitchFamily="18" charset="0"/>
            </a:endParaRPr>
          </a:p>
          <a:p>
            <a:pPr marL="285750" indent="-285750">
              <a:buFont typeface="Wingdings" panose="05000000000000000000" pitchFamily="2" charset="2"/>
              <a:buChar char="q"/>
            </a:pPr>
            <a:r>
              <a:rPr lang="en-US" dirty="0">
                <a:latin typeface="Rockwell" panose="02060603020205020403" pitchFamily="18" charset="0"/>
              </a:rPr>
              <a:t>From eternity (John 8:58)</a:t>
            </a:r>
          </a:p>
          <a:p>
            <a:pPr marL="285750" indent="-285750">
              <a:buFont typeface="Wingdings" panose="05000000000000000000" pitchFamily="2" charset="2"/>
              <a:buChar char="q"/>
            </a:pPr>
            <a:r>
              <a:rPr lang="en-US" dirty="0">
                <a:latin typeface="Rockwell" panose="02060603020205020403" pitchFamily="18" charset="0"/>
              </a:rPr>
              <a:t>From the remnant (Rom 11:5)</a:t>
            </a:r>
          </a:p>
          <a:p>
            <a:pPr marL="285750" indent="-285750">
              <a:buFont typeface="Wingdings" panose="05000000000000000000" pitchFamily="2" charset="2"/>
              <a:buChar char="q"/>
            </a:pPr>
            <a:r>
              <a:rPr lang="en-US" dirty="0">
                <a:latin typeface="Rockwell" panose="02060603020205020403" pitchFamily="18" charset="0"/>
              </a:rPr>
              <a:t>Fullness of time (Gal 4:4)</a:t>
            </a:r>
          </a:p>
        </p:txBody>
      </p:sp>
      <p:pic>
        <p:nvPicPr>
          <p:cNvPr id="3074" name="Picture 2" descr="God's Impeccable Timing &amp; Christ's Birth | The Good News Herald">
            <a:extLst>
              <a:ext uri="{FF2B5EF4-FFF2-40B4-BE49-F238E27FC236}">
                <a16:creationId xmlns:a16="http://schemas.microsoft.com/office/drawing/2014/main" id="{B9FA4AD0-484D-1774-6A27-AED553EE6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152274"/>
            <a:ext cx="4066674" cy="362150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4918360" cy="5965502"/>
          </a:xfrm>
          <a:ln w="38100">
            <a:solidFill>
              <a:schemeClr val="tx1"/>
            </a:solidFill>
          </a:ln>
        </p:spPr>
        <p:txBody>
          <a:bodyPr>
            <a:noAutofit/>
          </a:bodyPr>
          <a:lstStyle/>
          <a:p>
            <a:pPr marL="0" indent="0">
              <a:buNone/>
            </a:pPr>
            <a:r>
              <a:rPr lang="en-US" sz="2400" b="1" dirty="0">
                <a:latin typeface="Rockwell" panose="02060603020205020403" pitchFamily="18" charset="0"/>
              </a:rPr>
              <a:t>Mic 5:2-4</a:t>
            </a:r>
            <a:r>
              <a:rPr lang="en-US" sz="2400" dirty="0">
                <a:latin typeface="Rockwell" panose="02060603020205020403" pitchFamily="18" charset="0"/>
              </a:rPr>
              <a:t> – “But as for you, Bethlehem Ephrathah, too little to be among the clans of Judah, from you One will go forth for Me to be ruler in Israel. His goings forth are from long ago, from the days of eternity. </a:t>
            </a:r>
            <a:r>
              <a:rPr lang="en-US" sz="2400" b="1" baseline="30000" dirty="0">
                <a:latin typeface="Rockwell" panose="02060603020205020403" pitchFamily="18" charset="0"/>
              </a:rPr>
              <a:t>3</a:t>
            </a:r>
            <a:r>
              <a:rPr lang="en-US" sz="2400" dirty="0">
                <a:latin typeface="Rockwell" panose="02060603020205020403" pitchFamily="18" charset="0"/>
              </a:rPr>
              <a:t>Therefore He will give them up until the time when she who is in labor has borne a child. Then the remainder of His brethren will return to the sons of Israel. </a:t>
            </a:r>
            <a:r>
              <a:rPr lang="en-US" sz="2400" b="1" baseline="30000" dirty="0">
                <a:latin typeface="Rockwell" panose="02060603020205020403" pitchFamily="18" charset="0"/>
              </a:rPr>
              <a:t>4</a:t>
            </a:r>
            <a:r>
              <a:rPr lang="en-US" sz="2400" dirty="0">
                <a:latin typeface="Rockwell" panose="02060603020205020403" pitchFamily="18" charset="0"/>
              </a:rPr>
              <a:t>And He will arise and shepherd His flock in the strength of the </a:t>
            </a:r>
            <a:r>
              <a:rPr lang="en-US" sz="2400" cap="small" dirty="0">
                <a:latin typeface="Rockwell" panose="02060603020205020403" pitchFamily="18" charset="0"/>
              </a:rPr>
              <a:t>Lord</a:t>
            </a:r>
            <a:r>
              <a:rPr lang="en-US" sz="2400" dirty="0">
                <a:latin typeface="Rockwell" panose="02060603020205020403" pitchFamily="18" charset="0"/>
              </a:rPr>
              <a:t>, in the majesty of the name of the </a:t>
            </a:r>
            <a:r>
              <a:rPr lang="en-US" sz="2400" cap="small" dirty="0">
                <a:latin typeface="Rockwell" panose="02060603020205020403" pitchFamily="18" charset="0"/>
              </a:rPr>
              <a:t>Lord</a:t>
            </a:r>
            <a:r>
              <a:rPr lang="en-US" sz="2400" dirty="0">
                <a:latin typeface="Rockwell" panose="02060603020205020403" pitchFamily="18" charset="0"/>
              </a:rPr>
              <a:t> His God. And they will remain, because at that time He will be great to the ends of the earth.”</a:t>
            </a:r>
            <a:endParaRPr lang="es-GT" sz="2400" dirty="0">
              <a:latin typeface="Rockwell" panose="02060603020205020403" pitchFamily="18" charset="0"/>
            </a:endParaRPr>
          </a:p>
        </p:txBody>
      </p:sp>
    </p:spTree>
    <p:extLst>
      <p:ext uri="{BB962C8B-B14F-4D97-AF65-F5344CB8AC3E}">
        <p14:creationId xmlns:p14="http://schemas.microsoft.com/office/powerpoint/2010/main" val="370971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fade">
                                      <p:cBhvr>
                                        <p:cTn id="7" dur="500"/>
                                        <p:tgtEl>
                                          <p:spTgt spid="9">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Rejoicing in Birth</a:t>
            </a:r>
          </a:p>
        </p:txBody>
      </p:sp>
      <p:sp>
        <p:nvSpPr>
          <p:cNvPr id="9" name="TextBox 8">
            <a:extLst>
              <a:ext uri="{FF2B5EF4-FFF2-40B4-BE49-F238E27FC236}">
                <a16:creationId xmlns:a16="http://schemas.microsoft.com/office/drawing/2014/main" id="{A1D34D18-9F5A-AE19-13E6-84A37A08D744}"/>
              </a:ext>
            </a:extLst>
          </p:cNvPr>
          <p:cNvSpPr txBox="1"/>
          <p:nvPr/>
        </p:nvSpPr>
        <p:spPr>
          <a:xfrm>
            <a:off x="5026236" y="800415"/>
            <a:ext cx="4071465" cy="2585323"/>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Born in Bethlehem Ephrathah (Matt 2:5-6; John 7:41-42; 1 Sam 17:12; Ruth 4:11)</a:t>
            </a:r>
          </a:p>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Insignificant town</a:t>
            </a:r>
          </a:p>
          <a:p>
            <a:pPr marL="285750" indent="-285750">
              <a:buFont typeface="Wingdings" panose="05000000000000000000" pitchFamily="2" charset="2"/>
              <a:buChar char="q"/>
            </a:pPr>
            <a:r>
              <a:rPr lang="en-US" dirty="0">
                <a:latin typeface="Rockwell" panose="02060603020205020403" pitchFamily="18" charset="0"/>
              </a:rPr>
              <a:t>Ruler </a:t>
            </a:r>
            <a:r>
              <a:rPr lang="en-US" dirty="0">
                <a:latin typeface="Rockwell" panose="02060603020205020403" pitchFamily="18" charset="0"/>
                <a:ea typeface="Calibri" panose="020F0502020204030204" pitchFamily="34" charset="0"/>
              </a:rPr>
              <a:t>(1 Cor 1:26-29)</a:t>
            </a:r>
            <a:endParaRPr lang="en-US" dirty="0">
              <a:latin typeface="Rockwell" panose="02060603020205020403" pitchFamily="18" charset="0"/>
            </a:endParaRPr>
          </a:p>
          <a:p>
            <a:pPr marL="285750" indent="-285750">
              <a:buFont typeface="Wingdings" panose="05000000000000000000" pitchFamily="2" charset="2"/>
              <a:buChar char="q"/>
            </a:pPr>
            <a:r>
              <a:rPr lang="en-US" dirty="0">
                <a:latin typeface="Rockwell" panose="02060603020205020403" pitchFamily="18" charset="0"/>
              </a:rPr>
              <a:t>From eternity (John 8:58)</a:t>
            </a:r>
          </a:p>
          <a:p>
            <a:pPr marL="285750" indent="-285750">
              <a:buFont typeface="Wingdings" panose="05000000000000000000" pitchFamily="2" charset="2"/>
              <a:buChar char="q"/>
            </a:pPr>
            <a:r>
              <a:rPr lang="en-US" dirty="0">
                <a:latin typeface="Rockwell" panose="02060603020205020403" pitchFamily="18" charset="0"/>
              </a:rPr>
              <a:t>From the remnant (Rom 11:5)</a:t>
            </a:r>
          </a:p>
          <a:p>
            <a:pPr marL="285750" indent="-285750">
              <a:buFont typeface="Wingdings" panose="05000000000000000000" pitchFamily="2" charset="2"/>
              <a:buChar char="q"/>
            </a:pPr>
            <a:r>
              <a:rPr lang="en-US" dirty="0">
                <a:latin typeface="Rockwell" panose="02060603020205020403" pitchFamily="18" charset="0"/>
              </a:rPr>
              <a:t>Fullness of time (Gal 4:4)</a:t>
            </a:r>
          </a:p>
          <a:p>
            <a:pPr marL="285750" indent="-285750">
              <a:buFont typeface="Wingdings" panose="05000000000000000000" pitchFamily="2" charset="2"/>
              <a:buChar char="q"/>
            </a:pPr>
            <a:r>
              <a:rPr lang="en-US" dirty="0">
                <a:latin typeface="Rockwell" panose="02060603020205020403" pitchFamily="18" charset="0"/>
              </a:rPr>
              <a:t>Prodigals return (Matt 12:50)</a:t>
            </a:r>
          </a:p>
        </p:txBody>
      </p:sp>
      <p:grpSp>
        <p:nvGrpSpPr>
          <p:cNvPr id="14" name="Group 13">
            <a:extLst>
              <a:ext uri="{FF2B5EF4-FFF2-40B4-BE49-F238E27FC236}">
                <a16:creationId xmlns:a16="http://schemas.microsoft.com/office/drawing/2014/main" id="{3E6D6C3F-DF40-5FFE-0DB7-B1CF365FB8F4}"/>
              </a:ext>
            </a:extLst>
          </p:cNvPr>
          <p:cNvGrpSpPr/>
          <p:nvPr/>
        </p:nvGrpSpPr>
        <p:grpSpPr>
          <a:xfrm>
            <a:off x="138629" y="3790036"/>
            <a:ext cx="4675742" cy="967033"/>
            <a:chOff x="138629" y="3790036"/>
            <a:chExt cx="4675742" cy="967033"/>
          </a:xfrm>
        </p:grpSpPr>
        <p:sp>
          <p:nvSpPr>
            <p:cNvPr id="10" name="Rectangle 9">
              <a:extLst>
                <a:ext uri="{FF2B5EF4-FFF2-40B4-BE49-F238E27FC236}">
                  <a16:creationId xmlns:a16="http://schemas.microsoft.com/office/drawing/2014/main" id="{C5989678-D062-208B-0D9A-A3790B3171FB}"/>
                </a:ext>
              </a:extLst>
            </p:cNvPr>
            <p:cNvSpPr/>
            <p:nvPr/>
          </p:nvSpPr>
          <p:spPr>
            <a:xfrm>
              <a:off x="966730" y="3790036"/>
              <a:ext cx="3649337"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06840-8714-B8D2-AC9B-1C73AADC1A47}"/>
                </a:ext>
              </a:extLst>
            </p:cNvPr>
            <p:cNvSpPr/>
            <p:nvPr/>
          </p:nvSpPr>
          <p:spPr>
            <a:xfrm>
              <a:off x="138629" y="4096673"/>
              <a:ext cx="4675742"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A91B07-3C0E-5B25-867B-80F2966423D0}"/>
                </a:ext>
              </a:extLst>
            </p:cNvPr>
            <p:cNvSpPr/>
            <p:nvPr/>
          </p:nvSpPr>
          <p:spPr>
            <a:xfrm>
              <a:off x="158827" y="4403310"/>
              <a:ext cx="854725"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4918360" cy="5965502"/>
          </a:xfrm>
          <a:ln w="38100">
            <a:solidFill>
              <a:schemeClr val="tx1"/>
            </a:solidFill>
          </a:ln>
        </p:spPr>
        <p:txBody>
          <a:bodyPr>
            <a:noAutofit/>
          </a:bodyPr>
          <a:lstStyle/>
          <a:p>
            <a:pPr marL="0" indent="0">
              <a:buNone/>
            </a:pPr>
            <a:r>
              <a:rPr lang="en-US" sz="2400" b="1" dirty="0">
                <a:latin typeface="Rockwell" panose="02060603020205020403" pitchFamily="18" charset="0"/>
              </a:rPr>
              <a:t>Mic 5:2-4</a:t>
            </a:r>
            <a:r>
              <a:rPr lang="en-US" sz="2400" dirty="0">
                <a:latin typeface="Rockwell" panose="02060603020205020403" pitchFamily="18" charset="0"/>
              </a:rPr>
              <a:t> – “But as for you, Bethlehem Ephrathah, too little to be among the clans of Judah, from you One will go forth for Me to be ruler in Israel. His goings forth are from long ago, from the days of eternity. </a:t>
            </a:r>
            <a:r>
              <a:rPr lang="en-US" sz="2400" b="1" baseline="30000" dirty="0">
                <a:latin typeface="Rockwell" panose="02060603020205020403" pitchFamily="18" charset="0"/>
              </a:rPr>
              <a:t>3</a:t>
            </a:r>
            <a:r>
              <a:rPr lang="en-US" sz="2400" dirty="0">
                <a:latin typeface="Rockwell" panose="02060603020205020403" pitchFamily="18" charset="0"/>
              </a:rPr>
              <a:t>Therefore He will give them up until the time when she who in labor has borne a child. Then the remainder of His brethren will return to the sons of Israel. </a:t>
            </a:r>
            <a:r>
              <a:rPr lang="en-US" sz="2400" b="1" baseline="30000" dirty="0">
                <a:latin typeface="Rockwell" panose="02060603020205020403" pitchFamily="18" charset="0"/>
              </a:rPr>
              <a:t>4</a:t>
            </a:r>
            <a:r>
              <a:rPr lang="en-US" sz="2400" dirty="0">
                <a:latin typeface="Rockwell" panose="02060603020205020403" pitchFamily="18" charset="0"/>
              </a:rPr>
              <a:t>And He will arise and shepherd His flock in the strength of the </a:t>
            </a:r>
            <a:r>
              <a:rPr lang="en-US" sz="2400" cap="small" dirty="0">
                <a:latin typeface="Rockwell" panose="02060603020205020403" pitchFamily="18" charset="0"/>
              </a:rPr>
              <a:t>Lord</a:t>
            </a:r>
            <a:r>
              <a:rPr lang="en-US" sz="2400" dirty="0">
                <a:latin typeface="Rockwell" panose="02060603020205020403" pitchFamily="18" charset="0"/>
              </a:rPr>
              <a:t>, in the majesty of the name of the </a:t>
            </a:r>
            <a:r>
              <a:rPr lang="en-US" sz="2400" cap="small" dirty="0">
                <a:latin typeface="Rockwell" panose="02060603020205020403" pitchFamily="18" charset="0"/>
              </a:rPr>
              <a:t>Lord</a:t>
            </a:r>
            <a:r>
              <a:rPr lang="en-US" sz="2400" dirty="0">
                <a:latin typeface="Rockwell" panose="02060603020205020403" pitchFamily="18" charset="0"/>
              </a:rPr>
              <a:t> His God. And they will remain, because at that time He will be great to the ends of the earth.”</a:t>
            </a:r>
            <a:endParaRPr lang="es-GT" sz="2400" dirty="0">
              <a:latin typeface="Rockwell" panose="02060603020205020403" pitchFamily="18" charset="0"/>
            </a:endParaRPr>
          </a:p>
        </p:txBody>
      </p:sp>
      <p:pic>
        <p:nvPicPr>
          <p:cNvPr id="4098" name="Picture 2" descr="No photo description available.">
            <a:extLst>
              <a:ext uri="{FF2B5EF4-FFF2-40B4-BE49-F238E27FC236}">
                <a16:creationId xmlns:a16="http://schemas.microsoft.com/office/drawing/2014/main" id="{7F0603CF-92E5-5411-0E6C-922C09EE3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3416968"/>
            <a:ext cx="4066674" cy="3380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12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44C885-4704-1D07-8E20-B35A54E7FA59}"/>
              </a:ext>
            </a:extLst>
          </p:cNvPr>
          <p:cNvGrpSpPr/>
          <p:nvPr/>
        </p:nvGrpSpPr>
        <p:grpSpPr>
          <a:xfrm>
            <a:off x="150660" y="4451772"/>
            <a:ext cx="4036330" cy="697744"/>
            <a:chOff x="150660" y="4451772"/>
            <a:chExt cx="4036330" cy="697744"/>
          </a:xfrm>
        </p:grpSpPr>
        <p:sp>
          <p:nvSpPr>
            <p:cNvPr id="10" name="Rectangle 9">
              <a:extLst>
                <a:ext uri="{FF2B5EF4-FFF2-40B4-BE49-F238E27FC236}">
                  <a16:creationId xmlns:a16="http://schemas.microsoft.com/office/drawing/2014/main" id="{C5989678-D062-208B-0D9A-A3790B3171FB}"/>
                </a:ext>
              </a:extLst>
            </p:cNvPr>
            <p:cNvSpPr/>
            <p:nvPr/>
          </p:nvSpPr>
          <p:spPr>
            <a:xfrm>
              <a:off x="1062984" y="4451772"/>
              <a:ext cx="3124006"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06840-8714-B8D2-AC9B-1C73AADC1A47}"/>
                </a:ext>
              </a:extLst>
            </p:cNvPr>
            <p:cNvSpPr/>
            <p:nvPr/>
          </p:nvSpPr>
          <p:spPr>
            <a:xfrm>
              <a:off x="150660" y="4770442"/>
              <a:ext cx="2640665" cy="3790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60AB508-1656-CA87-F20D-BA3375FEB751}"/>
              </a:ext>
            </a:extLst>
          </p:cNvPr>
          <p:cNvSpPr>
            <a:spLocks noGrp="1"/>
          </p:cNvSpPr>
          <p:nvPr>
            <p:ph type="title"/>
          </p:nvPr>
        </p:nvSpPr>
        <p:spPr>
          <a:xfrm>
            <a:off x="0" y="1"/>
            <a:ext cx="9144000" cy="869430"/>
          </a:xfrm>
        </p:spPr>
        <p:txBody>
          <a:bodyPr>
            <a:noAutofit/>
          </a:bodyPr>
          <a:lstStyle/>
          <a:p>
            <a:pPr algn="ctr"/>
            <a:r>
              <a:rPr lang="en-US" sz="6700" b="1" dirty="0">
                <a:latin typeface="Rockwell" panose="02060603020205020403" pitchFamily="18" charset="0"/>
              </a:rPr>
              <a:t>Rejoicing in Birth</a:t>
            </a:r>
          </a:p>
        </p:txBody>
      </p:sp>
      <p:sp>
        <p:nvSpPr>
          <p:cNvPr id="9" name="TextBox 8">
            <a:extLst>
              <a:ext uri="{FF2B5EF4-FFF2-40B4-BE49-F238E27FC236}">
                <a16:creationId xmlns:a16="http://schemas.microsoft.com/office/drawing/2014/main" id="{A1D34D18-9F5A-AE19-13E6-84A37A08D744}"/>
              </a:ext>
            </a:extLst>
          </p:cNvPr>
          <p:cNvSpPr txBox="1"/>
          <p:nvPr/>
        </p:nvSpPr>
        <p:spPr>
          <a:xfrm>
            <a:off x="5026236" y="800415"/>
            <a:ext cx="4071465" cy="3693319"/>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Born in Bethlehem Ephrathah (Matt 2:5-6; John 7:41-42; 1 Sam 17:12; Ruth 4:11)</a:t>
            </a:r>
          </a:p>
          <a:p>
            <a:pPr marL="285750" indent="-285750">
              <a:buFont typeface="Wingdings" panose="05000000000000000000" pitchFamily="2" charset="2"/>
              <a:buChar char="q"/>
            </a:pPr>
            <a:r>
              <a:rPr lang="en-US" dirty="0">
                <a:latin typeface="Rockwell" panose="02060603020205020403" pitchFamily="18" charset="0"/>
                <a:ea typeface="Calibri" panose="020F0502020204030204" pitchFamily="34" charset="0"/>
              </a:rPr>
              <a:t>Insignificant town</a:t>
            </a:r>
          </a:p>
          <a:p>
            <a:pPr marL="285750" indent="-285750">
              <a:buFont typeface="Wingdings" panose="05000000000000000000" pitchFamily="2" charset="2"/>
              <a:buChar char="q"/>
            </a:pPr>
            <a:r>
              <a:rPr lang="en-US" dirty="0">
                <a:latin typeface="Rockwell" panose="02060603020205020403" pitchFamily="18" charset="0"/>
              </a:rPr>
              <a:t>Ruler </a:t>
            </a:r>
            <a:r>
              <a:rPr lang="en-US" dirty="0">
                <a:latin typeface="Rockwell" panose="02060603020205020403" pitchFamily="18" charset="0"/>
                <a:ea typeface="Calibri" panose="020F0502020204030204" pitchFamily="34" charset="0"/>
              </a:rPr>
              <a:t>(1 Cor 1:26-29)</a:t>
            </a:r>
            <a:endParaRPr lang="en-US" dirty="0">
              <a:latin typeface="Rockwell" panose="02060603020205020403" pitchFamily="18" charset="0"/>
            </a:endParaRPr>
          </a:p>
          <a:p>
            <a:pPr marL="285750" indent="-285750">
              <a:buFont typeface="Wingdings" panose="05000000000000000000" pitchFamily="2" charset="2"/>
              <a:buChar char="q"/>
            </a:pPr>
            <a:r>
              <a:rPr lang="en-US" dirty="0">
                <a:latin typeface="Rockwell" panose="02060603020205020403" pitchFamily="18" charset="0"/>
              </a:rPr>
              <a:t>From eternity (John 8:58)</a:t>
            </a:r>
          </a:p>
          <a:p>
            <a:pPr marL="285750" indent="-285750">
              <a:buFont typeface="Wingdings" panose="05000000000000000000" pitchFamily="2" charset="2"/>
              <a:buChar char="q"/>
            </a:pPr>
            <a:r>
              <a:rPr lang="en-US" dirty="0">
                <a:latin typeface="Rockwell" panose="02060603020205020403" pitchFamily="18" charset="0"/>
              </a:rPr>
              <a:t>From the remnant (Rom 11:5)</a:t>
            </a:r>
          </a:p>
          <a:p>
            <a:pPr marL="285750" indent="-285750">
              <a:buFont typeface="Wingdings" panose="05000000000000000000" pitchFamily="2" charset="2"/>
              <a:buChar char="q"/>
            </a:pPr>
            <a:r>
              <a:rPr lang="en-US" dirty="0">
                <a:latin typeface="Rockwell" panose="02060603020205020403" pitchFamily="18" charset="0"/>
              </a:rPr>
              <a:t>Fullness of time (Gal 4:4)</a:t>
            </a:r>
          </a:p>
          <a:p>
            <a:pPr marL="285750" indent="-285750">
              <a:buFont typeface="Wingdings" panose="05000000000000000000" pitchFamily="2" charset="2"/>
              <a:buChar char="q"/>
            </a:pPr>
            <a:r>
              <a:rPr lang="en-US" dirty="0">
                <a:latin typeface="Rockwell" panose="02060603020205020403" pitchFamily="18" charset="0"/>
              </a:rPr>
              <a:t>Prodigals return (Matt 12:50)</a:t>
            </a:r>
          </a:p>
          <a:p>
            <a:pPr marL="285750" indent="-285750">
              <a:buFont typeface="Wingdings" panose="05000000000000000000" pitchFamily="2" charset="2"/>
              <a:buChar char="q"/>
            </a:pPr>
            <a:r>
              <a:rPr lang="en-US" dirty="0">
                <a:latin typeface="Rockwell" panose="02060603020205020403" pitchFamily="18" charset="0"/>
              </a:rPr>
              <a:t>Shepherd (John 10:11)</a:t>
            </a:r>
          </a:p>
          <a:p>
            <a:pPr marL="285750" indent="-285750">
              <a:buFont typeface="Wingdings" panose="05000000000000000000" pitchFamily="2" charset="2"/>
              <a:buChar char="q"/>
            </a:pPr>
            <a:r>
              <a:rPr lang="en-US" dirty="0">
                <a:latin typeface="Rockwell" panose="02060603020205020403" pitchFamily="18" charset="0"/>
              </a:rPr>
              <a:t>Strong (Isa 42:4; 50:9a)</a:t>
            </a:r>
          </a:p>
          <a:p>
            <a:pPr marL="285750" indent="-285750">
              <a:buFont typeface="Wingdings" panose="05000000000000000000" pitchFamily="2" charset="2"/>
              <a:buChar char="q"/>
            </a:pPr>
            <a:r>
              <a:rPr lang="en-US" dirty="0">
                <a:latin typeface="Rockwell" panose="02060603020205020403" pitchFamily="18" charset="0"/>
              </a:rPr>
              <a:t>Secure the sheep (John 10:15)</a:t>
            </a:r>
          </a:p>
          <a:p>
            <a:pPr marL="285750" indent="-285750">
              <a:buFont typeface="Wingdings" panose="05000000000000000000" pitchFamily="2" charset="2"/>
              <a:buChar char="q"/>
            </a:pPr>
            <a:r>
              <a:rPr lang="en-US" dirty="0">
                <a:latin typeface="Rockwell" panose="02060603020205020403" pitchFamily="18" charset="0"/>
              </a:rPr>
              <a:t>He would be great (Phil 2:9)</a:t>
            </a:r>
          </a:p>
        </p:txBody>
      </p:sp>
      <p:grpSp>
        <p:nvGrpSpPr>
          <p:cNvPr id="15" name="Group 14">
            <a:extLst>
              <a:ext uri="{FF2B5EF4-FFF2-40B4-BE49-F238E27FC236}">
                <a16:creationId xmlns:a16="http://schemas.microsoft.com/office/drawing/2014/main" id="{3363876A-CE86-6546-D4E5-5B0A502FF111}"/>
              </a:ext>
            </a:extLst>
          </p:cNvPr>
          <p:cNvGrpSpPr/>
          <p:nvPr/>
        </p:nvGrpSpPr>
        <p:grpSpPr>
          <a:xfrm>
            <a:off x="138775" y="4788320"/>
            <a:ext cx="4721984" cy="995444"/>
            <a:chOff x="138775" y="4788320"/>
            <a:chExt cx="4721984" cy="995444"/>
          </a:xfrm>
        </p:grpSpPr>
        <p:sp>
          <p:nvSpPr>
            <p:cNvPr id="7" name="Rectangle 6">
              <a:extLst>
                <a:ext uri="{FF2B5EF4-FFF2-40B4-BE49-F238E27FC236}">
                  <a16:creationId xmlns:a16="http://schemas.microsoft.com/office/drawing/2014/main" id="{241A67FD-A8CD-FDF6-F94A-A5CA6CA5C0FD}"/>
                </a:ext>
              </a:extLst>
            </p:cNvPr>
            <p:cNvSpPr/>
            <p:nvPr/>
          </p:nvSpPr>
          <p:spPr>
            <a:xfrm>
              <a:off x="2839453" y="4788320"/>
              <a:ext cx="2021306" cy="3732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E867DA-9701-20BC-0EE8-7696D408B4DD}"/>
                </a:ext>
              </a:extLst>
            </p:cNvPr>
            <p:cNvSpPr/>
            <p:nvPr/>
          </p:nvSpPr>
          <p:spPr>
            <a:xfrm>
              <a:off x="154817" y="5133226"/>
              <a:ext cx="4441246"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86FD77-9ACC-5284-3063-602D17137D87}"/>
                </a:ext>
              </a:extLst>
            </p:cNvPr>
            <p:cNvSpPr/>
            <p:nvPr/>
          </p:nvSpPr>
          <p:spPr>
            <a:xfrm>
              <a:off x="138775" y="5430005"/>
              <a:ext cx="3699299"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D2DFD5E-7D7D-C285-2B9D-50C8F935928A}"/>
              </a:ext>
            </a:extLst>
          </p:cNvPr>
          <p:cNvGrpSpPr/>
          <p:nvPr/>
        </p:nvGrpSpPr>
        <p:grpSpPr>
          <a:xfrm>
            <a:off x="150807" y="5430005"/>
            <a:ext cx="4312909" cy="690643"/>
            <a:chOff x="150807" y="5430005"/>
            <a:chExt cx="4312909" cy="690643"/>
          </a:xfrm>
        </p:grpSpPr>
        <p:sp>
          <p:nvSpPr>
            <p:cNvPr id="16" name="Rectangle 15">
              <a:extLst>
                <a:ext uri="{FF2B5EF4-FFF2-40B4-BE49-F238E27FC236}">
                  <a16:creationId xmlns:a16="http://schemas.microsoft.com/office/drawing/2014/main" id="{7B1A4782-09C0-B038-98E6-177D66144867}"/>
                </a:ext>
              </a:extLst>
            </p:cNvPr>
            <p:cNvSpPr/>
            <p:nvPr/>
          </p:nvSpPr>
          <p:spPr>
            <a:xfrm>
              <a:off x="3856533" y="5430005"/>
              <a:ext cx="607183"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25F3C4-B7B8-70ED-1CC5-288B6E7AE21A}"/>
                </a:ext>
              </a:extLst>
            </p:cNvPr>
            <p:cNvSpPr/>
            <p:nvPr/>
          </p:nvSpPr>
          <p:spPr>
            <a:xfrm>
              <a:off x="150807" y="5766889"/>
              <a:ext cx="2231446" cy="3537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THE GOOD SHEPHERD LAYS DOWN HIS LIFE FOR THE SHEEP – John 10:11-13 |  Mission Venture Ministries">
            <a:extLst>
              <a:ext uri="{FF2B5EF4-FFF2-40B4-BE49-F238E27FC236}">
                <a16:creationId xmlns:a16="http://schemas.microsoft.com/office/drawing/2014/main" id="{5156C430-9450-2143-C116-34B4BE1DE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168" y="4535905"/>
            <a:ext cx="4090738" cy="226193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ADFE3444-9028-8401-A985-B2884DD7089D}"/>
              </a:ext>
            </a:extLst>
          </p:cNvPr>
          <p:cNvGrpSpPr/>
          <p:nvPr/>
        </p:nvGrpSpPr>
        <p:grpSpPr>
          <a:xfrm>
            <a:off x="144379" y="5775158"/>
            <a:ext cx="4523873" cy="946483"/>
            <a:chOff x="144379" y="5775158"/>
            <a:chExt cx="4523873" cy="946483"/>
          </a:xfrm>
        </p:grpSpPr>
        <p:sp>
          <p:nvSpPr>
            <p:cNvPr id="18" name="Rectangle 17">
              <a:extLst>
                <a:ext uri="{FF2B5EF4-FFF2-40B4-BE49-F238E27FC236}">
                  <a16:creationId xmlns:a16="http://schemas.microsoft.com/office/drawing/2014/main" id="{2B034A43-B0B2-AC81-C1E6-00926F016DFE}"/>
                </a:ext>
              </a:extLst>
            </p:cNvPr>
            <p:cNvSpPr/>
            <p:nvPr/>
          </p:nvSpPr>
          <p:spPr>
            <a:xfrm>
              <a:off x="146795" y="6075699"/>
              <a:ext cx="4521457" cy="3732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D8D6FE-E1E2-26DC-D3BB-88576FA1DC23}"/>
                </a:ext>
              </a:extLst>
            </p:cNvPr>
            <p:cNvSpPr/>
            <p:nvPr/>
          </p:nvSpPr>
          <p:spPr>
            <a:xfrm>
              <a:off x="144379" y="6412832"/>
              <a:ext cx="1672389" cy="3088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359F22-36AF-3CCC-20A7-748C68AFBE27}"/>
                </a:ext>
              </a:extLst>
            </p:cNvPr>
            <p:cNvSpPr/>
            <p:nvPr/>
          </p:nvSpPr>
          <p:spPr>
            <a:xfrm>
              <a:off x="2525038" y="5775158"/>
              <a:ext cx="2083058" cy="3088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82A02A46-799C-7EF3-2340-78D68F9CC7ED}"/>
              </a:ext>
            </a:extLst>
          </p:cNvPr>
          <p:cNvSpPr>
            <a:spLocks noGrp="1"/>
          </p:cNvSpPr>
          <p:nvPr>
            <p:ph idx="1"/>
          </p:nvPr>
        </p:nvSpPr>
        <p:spPr>
          <a:xfrm>
            <a:off x="55084" y="803288"/>
            <a:ext cx="4918360" cy="5965502"/>
          </a:xfrm>
          <a:ln w="38100">
            <a:solidFill>
              <a:schemeClr val="tx1"/>
            </a:solidFill>
          </a:ln>
        </p:spPr>
        <p:txBody>
          <a:bodyPr>
            <a:noAutofit/>
          </a:bodyPr>
          <a:lstStyle/>
          <a:p>
            <a:pPr marL="0" indent="0">
              <a:buNone/>
            </a:pPr>
            <a:r>
              <a:rPr lang="en-US" sz="2400" b="1" dirty="0">
                <a:latin typeface="Rockwell" panose="02060603020205020403" pitchFamily="18" charset="0"/>
              </a:rPr>
              <a:t>Mic 5:2-4</a:t>
            </a:r>
            <a:r>
              <a:rPr lang="en-US" sz="2400" dirty="0">
                <a:latin typeface="Rockwell" panose="02060603020205020403" pitchFamily="18" charset="0"/>
              </a:rPr>
              <a:t> – “But as for you, Bethlehem Ephrathah, too little to be among the clans of Judah, from you One will go forth for Me to be ruler in Israel. His goings forth are from long ago, from the days of eternity. </a:t>
            </a:r>
            <a:r>
              <a:rPr lang="en-US" sz="2400" b="1" baseline="30000" dirty="0">
                <a:latin typeface="Rockwell" panose="02060603020205020403" pitchFamily="18" charset="0"/>
              </a:rPr>
              <a:t>3</a:t>
            </a:r>
            <a:r>
              <a:rPr lang="en-US" sz="2400" dirty="0">
                <a:latin typeface="Rockwell" panose="02060603020205020403" pitchFamily="18" charset="0"/>
              </a:rPr>
              <a:t>Therefore He will give them up until the time when she who in labor has borne a child. Then the remainder of His brethren will return to the sons of Israel. </a:t>
            </a:r>
            <a:r>
              <a:rPr lang="en-US" sz="2400" b="1" baseline="30000" dirty="0">
                <a:latin typeface="Rockwell" panose="02060603020205020403" pitchFamily="18" charset="0"/>
              </a:rPr>
              <a:t>4</a:t>
            </a:r>
            <a:r>
              <a:rPr lang="en-US" sz="2400" dirty="0">
                <a:latin typeface="Rockwell" panose="02060603020205020403" pitchFamily="18" charset="0"/>
              </a:rPr>
              <a:t>And He will arise and shepherd His flock in the strength of the </a:t>
            </a:r>
            <a:r>
              <a:rPr lang="en-US" sz="2400" cap="small" dirty="0">
                <a:latin typeface="Rockwell" panose="02060603020205020403" pitchFamily="18" charset="0"/>
              </a:rPr>
              <a:t>Lord</a:t>
            </a:r>
            <a:r>
              <a:rPr lang="en-US" sz="2400" dirty="0">
                <a:latin typeface="Rockwell" panose="02060603020205020403" pitchFamily="18" charset="0"/>
              </a:rPr>
              <a:t>, in the majesty of the name of the </a:t>
            </a:r>
            <a:r>
              <a:rPr lang="en-US" sz="2400" cap="small" dirty="0">
                <a:latin typeface="Rockwell" panose="02060603020205020403" pitchFamily="18" charset="0"/>
              </a:rPr>
              <a:t>Lord</a:t>
            </a:r>
            <a:r>
              <a:rPr lang="en-US" sz="2400" dirty="0">
                <a:latin typeface="Rockwell" panose="02060603020205020403" pitchFamily="18" charset="0"/>
              </a:rPr>
              <a:t> His God. And they will remain, because at that time He will be great to the ends of the earth.”</a:t>
            </a:r>
            <a:endParaRPr lang="es-GT" sz="2400" dirty="0">
              <a:latin typeface="Rockwell" panose="02060603020205020403" pitchFamily="18" charset="0"/>
            </a:endParaRPr>
          </a:p>
        </p:txBody>
      </p:sp>
    </p:spTree>
    <p:extLst>
      <p:ext uri="{BB962C8B-B14F-4D97-AF65-F5344CB8AC3E}">
        <p14:creationId xmlns:p14="http://schemas.microsoft.com/office/powerpoint/2010/main" val="16046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8" end="8"/>
                                            </p:txEl>
                                          </p:spTgt>
                                        </p:tgtEl>
                                        <p:attrNameLst>
                                          <p:attrName>style.visibility</p:attrName>
                                        </p:attrNameLst>
                                      </p:cBhvr>
                                      <p:to>
                                        <p:strVal val="visible"/>
                                      </p:to>
                                    </p:set>
                                    <p:animEffect transition="in" filter="fade">
                                      <p:cBhvr>
                                        <p:cTn id="13" dur="500"/>
                                        <p:tgtEl>
                                          <p:spTgt spid="9">
                                            <p:txEl>
                                              <p:pRg st="8" end="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9" end="9"/>
                                            </p:txEl>
                                          </p:spTgt>
                                        </p:tgtEl>
                                        <p:attrNameLst>
                                          <p:attrName>style.visibility</p:attrName>
                                        </p:attrNameLst>
                                      </p:cBhvr>
                                      <p:to>
                                        <p:strVal val="visible"/>
                                      </p:to>
                                    </p:set>
                                    <p:animEffect transition="in" filter="fade">
                                      <p:cBhvr>
                                        <p:cTn id="24" dur="500"/>
                                        <p:tgtEl>
                                          <p:spTgt spid="9">
                                            <p:txEl>
                                              <p:pRg st="9" end="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fade">
                                      <p:cBhvr>
                                        <p:cTn id="35"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32802</TotalTime>
  <Words>4551</Words>
  <Application>Microsoft Office PowerPoint</Application>
  <PresentationFormat>On-screen Show (4:3)</PresentationFormat>
  <Paragraphs>158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Rockwell</vt:lpstr>
      <vt:lpstr>Wingdings</vt:lpstr>
      <vt:lpstr>Office Theme</vt:lpstr>
      <vt:lpstr>PowerPoint Presentation</vt:lpstr>
      <vt:lpstr>PowerPoint Presentation</vt:lpstr>
      <vt:lpstr>Humiliation</vt:lpstr>
      <vt:lpstr>Humiliation</vt:lpstr>
      <vt:lpstr>Victory</vt:lpstr>
      <vt:lpstr>Victory</vt:lpstr>
      <vt:lpstr>Rejoicing in Birth</vt:lpstr>
      <vt:lpstr>Rejoicing in Birth</vt:lpstr>
      <vt:lpstr>Rejoicing in Birth</vt:lpstr>
      <vt:lpstr>Rejoicing in Birth</vt:lpstr>
      <vt:lpstr>Remnant Among Nations</vt:lpstr>
      <vt:lpstr>God Strips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2023-05-01T21:37:49Z</dcterms:created>
  <dcterms:modified xsi:type="dcterms:W3CDTF">2023-06-07T22:43:38Z</dcterms:modified>
</cp:coreProperties>
</file>