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6" r:id="rId3"/>
    <p:sldId id="281" r:id="rId4"/>
    <p:sldId id="271" r:id="rId5"/>
    <p:sldId id="261" r:id="rId6"/>
    <p:sldId id="279" r:id="rId7"/>
    <p:sldId id="272" r:id="rId8"/>
    <p:sldId id="273" r:id="rId9"/>
    <p:sldId id="280" r:id="rId10"/>
    <p:sldId id="262" r:id="rId11"/>
    <p:sldId id="282" r:id="rId12"/>
    <p:sldId id="283" r:id="rId13"/>
    <p:sldId id="263" r:id="rId14"/>
    <p:sldId id="284"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CEF12-F16B-4B76-86EE-FB768DF2E65D}" v="315" dt="2023-07-12T22:12:51.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92" autoAdjust="0"/>
  </p:normalViewPr>
  <p:slideViewPr>
    <p:cSldViewPr snapToGrid="0">
      <p:cViewPr varScale="1">
        <p:scale>
          <a:sx n="55" d="100"/>
          <a:sy n="55" d="100"/>
        </p:scale>
        <p:origin x="26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AC3CEF12-F16B-4B76-86EE-FB768DF2E65D}"/>
    <pc:docChg chg="undo custSel addSld delSld modSld">
      <pc:chgData name="R H" userId="7863155b6774aad0" providerId="LiveId" clId="{AC3CEF12-F16B-4B76-86EE-FB768DF2E65D}" dt="2023-07-12T22:17:40.873" v="21549" actId="20577"/>
      <pc:docMkLst>
        <pc:docMk/>
      </pc:docMkLst>
      <pc:sldChg chg="addSp delSp modSp add del mod modTransition modAnim modNotesTx">
        <pc:chgData name="R H" userId="7863155b6774aad0" providerId="LiveId" clId="{AC3CEF12-F16B-4B76-86EE-FB768DF2E65D}" dt="2023-07-12T22:01:39.161" v="20945" actId="313"/>
        <pc:sldMkLst>
          <pc:docMk/>
          <pc:sldMk cId="1508711225" sldId="256"/>
        </pc:sldMkLst>
        <pc:spChg chg="del">
          <ac:chgData name="R H" userId="7863155b6774aad0" providerId="LiveId" clId="{AC3CEF12-F16B-4B76-86EE-FB768DF2E65D}" dt="2023-07-06T15:18:08.644" v="2098" actId="478"/>
          <ac:spMkLst>
            <pc:docMk/>
            <pc:sldMk cId="1508711225" sldId="256"/>
            <ac:spMk id="7" creationId="{BBFCB8B4-5B8F-44A3-B0AF-E5A4B6CE3B49}"/>
          </ac:spMkLst>
        </pc:spChg>
        <pc:spChg chg="del">
          <ac:chgData name="R H" userId="7863155b6774aad0" providerId="LiveId" clId="{AC3CEF12-F16B-4B76-86EE-FB768DF2E65D}" dt="2023-07-06T15:18:07.401" v="2097" actId="478"/>
          <ac:spMkLst>
            <pc:docMk/>
            <pc:sldMk cId="1508711225" sldId="256"/>
            <ac:spMk id="8" creationId="{59EBF898-E0A3-46E7-A432-64BB49569005}"/>
          </ac:spMkLst>
        </pc:spChg>
        <pc:spChg chg="mod">
          <ac:chgData name="R H" userId="7863155b6774aad0" providerId="LiveId" clId="{AC3CEF12-F16B-4B76-86EE-FB768DF2E65D}" dt="2023-07-06T15:49:08.888" v="4238" actId="6549"/>
          <ac:spMkLst>
            <pc:docMk/>
            <pc:sldMk cId="1508711225" sldId="256"/>
            <ac:spMk id="13" creationId="{1DB99A26-77DC-445A-8885-E917E5B8C48A}"/>
          </ac:spMkLst>
        </pc:spChg>
        <pc:picChg chg="add mod">
          <ac:chgData name="R H" userId="7863155b6774aad0" providerId="LiveId" clId="{AC3CEF12-F16B-4B76-86EE-FB768DF2E65D}" dt="2023-07-06T15:31:04.222" v="3068" actId="14100"/>
          <ac:picMkLst>
            <pc:docMk/>
            <pc:sldMk cId="1508711225" sldId="256"/>
            <ac:picMk id="1026" creationId="{BD965EBD-0D0B-CC3F-52D2-37BA13FE2F13}"/>
          </ac:picMkLst>
        </pc:picChg>
        <pc:picChg chg="add mod">
          <ac:chgData name="R H" userId="7863155b6774aad0" providerId="LiveId" clId="{AC3CEF12-F16B-4B76-86EE-FB768DF2E65D}" dt="2023-07-06T15:48:43.250" v="4226" actId="14100"/>
          <ac:picMkLst>
            <pc:docMk/>
            <pc:sldMk cId="1508711225" sldId="256"/>
            <ac:picMk id="1028" creationId="{2C5FA35A-CF74-DEBD-87B5-C77E343E6D68}"/>
          </ac:picMkLst>
        </pc:picChg>
        <pc:picChg chg="del mod">
          <ac:chgData name="R H" userId="7863155b6774aad0" providerId="LiveId" clId="{AC3CEF12-F16B-4B76-86EE-FB768DF2E65D}" dt="2023-07-06T15:48:08.651" v="4216" actId="478"/>
          <ac:picMkLst>
            <pc:docMk/>
            <pc:sldMk cId="1508711225" sldId="256"/>
            <ac:picMk id="10242" creationId="{FFB36B32-32D6-42A7-8C5E-9FB2411D489E}"/>
          </ac:picMkLst>
        </pc:picChg>
      </pc:sldChg>
      <pc:sldChg chg="modTransition modNotesTx">
        <pc:chgData name="R H" userId="7863155b6774aad0" providerId="LiveId" clId="{AC3CEF12-F16B-4B76-86EE-FB768DF2E65D}" dt="2023-07-12T21:58:19.822" v="20562" actId="20577"/>
        <pc:sldMkLst>
          <pc:docMk/>
          <pc:sldMk cId="3615075058" sldId="257"/>
        </pc:sldMkLst>
      </pc:sldChg>
      <pc:sldChg chg="del">
        <pc:chgData name="R H" userId="7863155b6774aad0" providerId="LiveId" clId="{AC3CEF12-F16B-4B76-86EE-FB768DF2E65D}" dt="2023-06-22T21:38:43.972" v="1" actId="47"/>
        <pc:sldMkLst>
          <pc:docMk/>
          <pc:sldMk cId="3140113777" sldId="258"/>
        </pc:sldMkLst>
      </pc:sldChg>
      <pc:sldChg chg="del">
        <pc:chgData name="R H" userId="7863155b6774aad0" providerId="LiveId" clId="{AC3CEF12-F16B-4B76-86EE-FB768DF2E65D}" dt="2023-06-22T21:38:43.972" v="1" actId="47"/>
        <pc:sldMkLst>
          <pc:docMk/>
          <pc:sldMk cId="946621112" sldId="259"/>
        </pc:sldMkLst>
      </pc:sldChg>
      <pc:sldChg chg="del">
        <pc:chgData name="R H" userId="7863155b6774aad0" providerId="LiveId" clId="{AC3CEF12-F16B-4B76-86EE-FB768DF2E65D}" dt="2023-06-22T21:38:43.972" v="1" actId="47"/>
        <pc:sldMkLst>
          <pc:docMk/>
          <pc:sldMk cId="934421693" sldId="260"/>
        </pc:sldMkLst>
      </pc:sldChg>
      <pc:sldChg chg="modTransition modAnim modNotesTx">
        <pc:chgData name="R H" userId="7863155b6774aad0" providerId="LiveId" clId="{AC3CEF12-F16B-4B76-86EE-FB768DF2E65D}" dt="2023-07-12T15:38:06.640" v="19300" actId="20577"/>
        <pc:sldMkLst>
          <pc:docMk/>
          <pc:sldMk cId="1257918739" sldId="261"/>
        </pc:sldMkLst>
      </pc:sldChg>
      <pc:sldChg chg="addSp delSp modSp mod modTransition modAnim modNotesTx">
        <pc:chgData name="R H" userId="7863155b6774aad0" providerId="LiveId" clId="{AC3CEF12-F16B-4B76-86EE-FB768DF2E65D}" dt="2023-07-12T22:12:52.676" v="21274" actId="20577"/>
        <pc:sldMkLst>
          <pc:docMk/>
          <pc:sldMk cId="1392358431" sldId="262"/>
        </pc:sldMkLst>
        <pc:spChg chg="del mod">
          <ac:chgData name="R H" userId="7863155b6774aad0" providerId="LiveId" clId="{AC3CEF12-F16B-4B76-86EE-FB768DF2E65D}" dt="2023-07-08T16:58:56.810" v="10233" actId="478"/>
          <ac:spMkLst>
            <pc:docMk/>
            <pc:sldMk cId="1392358431" sldId="262"/>
            <ac:spMk id="10" creationId="{E132BF5E-482E-4936-A8B2-B4C55D4BD3AF}"/>
          </ac:spMkLst>
        </pc:spChg>
        <pc:spChg chg="del mod">
          <ac:chgData name="R H" userId="7863155b6774aad0" providerId="LiveId" clId="{AC3CEF12-F16B-4B76-86EE-FB768DF2E65D}" dt="2023-07-09T01:04:00.551" v="10939" actId="478"/>
          <ac:spMkLst>
            <pc:docMk/>
            <pc:sldMk cId="1392358431" sldId="262"/>
            <ac:spMk id="12" creationId="{84AE925E-F0E6-45C2-9AD1-B58323B6ABA7}"/>
          </ac:spMkLst>
        </pc:spChg>
        <pc:picChg chg="add mod">
          <ac:chgData name="R H" userId="7863155b6774aad0" providerId="LiveId" clId="{AC3CEF12-F16B-4B76-86EE-FB768DF2E65D}" dt="2023-07-09T01:04:08.550" v="10943" actId="14100"/>
          <ac:picMkLst>
            <pc:docMk/>
            <pc:sldMk cId="1392358431" sldId="262"/>
            <ac:picMk id="3074" creationId="{9EC1FF05-1741-7101-726C-BE1C73F8E67E}"/>
          </ac:picMkLst>
        </pc:picChg>
      </pc:sldChg>
      <pc:sldChg chg="addSp modSp mod modTransition modAnim modNotesTx">
        <pc:chgData name="R H" userId="7863155b6774aad0" providerId="LiveId" clId="{AC3CEF12-F16B-4B76-86EE-FB768DF2E65D}" dt="2023-07-12T22:17:40.873" v="21549" actId="20577"/>
        <pc:sldMkLst>
          <pc:docMk/>
          <pc:sldMk cId="513565688" sldId="263"/>
        </pc:sldMkLst>
        <pc:spChg chg="mod">
          <ac:chgData name="R H" userId="7863155b6774aad0" providerId="LiveId" clId="{AC3CEF12-F16B-4B76-86EE-FB768DF2E65D}" dt="2023-07-09T00:43:51.406" v="10413" actId="5793"/>
          <ac:spMkLst>
            <pc:docMk/>
            <pc:sldMk cId="513565688" sldId="263"/>
            <ac:spMk id="10" creationId="{C960CE2E-A874-4F0B-9CDA-BC25D982BB8C}"/>
          </ac:spMkLst>
        </pc:spChg>
        <pc:picChg chg="add mod">
          <ac:chgData name="R H" userId="7863155b6774aad0" providerId="LiveId" clId="{AC3CEF12-F16B-4B76-86EE-FB768DF2E65D}" dt="2023-07-09T01:15:28.048" v="10967" actId="14100"/>
          <ac:picMkLst>
            <pc:docMk/>
            <pc:sldMk cId="513565688" sldId="263"/>
            <ac:picMk id="5122" creationId="{A8382DC8-E119-0F2E-12DE-12946A1D567C}"/>
          </ac:picMkLst>
        </pc:picChg>
      </pc:sldChg>
      <pc:sldChg chg="del">
        <pc:chgData name="R H" userId="7863155b6774aad0" providerId="LiveId" clId="{AC3CEF12-F16B-4B76-86EE-FB768DF2E65D}" dt="2023-06-22T21:38:43.972" v="1" actId="47"/>
        <pc:sldMkLst>
          <pc:docMk/>
          <pc:sldMk cId="1124581115" sldId="268"/>
        </pc:sldMkLst>
      </pc:sldChg>
      <pc:sldChg chg="del">
        <pc:chgData name="R H" userId="7863155b6774aad0" providerId="LiveId" clId="{AC3CEF12-F16B-4B76-86EE-FB768DF2E65D}" dt="2023-06-22T21:38:43.972" v="1" actId="47"/>
        <pc:sldMkLst>
          <pc:docMk/>
          <pc:sldMk cId="2127766925" sldId="269"/>
        </pc:sldMkLst>
      </pc:sldChg>
      <pc:sldChg chg="del">
        <pc:chgData name="R H" userId="7863155b6774aad0" providerId="LiveId" clId="{AC3CEF12-F16B-4B76-86EE-FB768DF2E65D}" dt="2023-06-22T21:38:43.972" v="1" actId="47"/>
        <pc:sldMkLst>
          <pc:docMk/>
          <pc:sldMk cId="1206819119" sldId="270"/>
        </pc:sldMkLst>
      </pc:sldChg>
      <pc:sldChg chg="addSp delSp modSp mod modTransition modAnim modNotesTx">
        <pc:chgData name="R H" userId="7863155b6774aad0" providerId="LiveId" clId="{AC3CEF12-F16B-4B76-86EE-FB768DF2E65D}" dt="2023-07-12T22:03:08.835" v="20960" actId="20577"/>
        <pc:sldMkLst>
          <pc:docMk/>
          <pc:sldMk cId="3794125502" sldId="271"/>
        </pc:sldMkLst>
        <pc:spChg chg="mod">
          <ac:chgData name="R H" userId="7863155b6774aad0" providerId="LiveId" clId="{AC3CEF12-F16B-4B76-86EE-FB768DF2E65D}" dt="2023-07-07T22:29:43.600" v="5854" actId="14100"/>
          <ac:spMkLst>
            <pc:docMk/>
            <pc:sldMk cId="3794125502" sldId="271"/>
            <ac:spMk id="13" creationId="{1DB99A26-77DC-445A-8885-E917E5B8C48A}"/>
          </ac:spMkLst>
        </pc:spChg>
        <pc:picChg chg="add mod">
          <ac:chgData name="R H" userId="7863155b6774aad0" providerId="LiveId" clId="{AC3CEF12-F16B-4B76-86EE-FB768DF2E65D}" dt="2023-07-07T22:29:57.768" v="5859" actId="14100"/>
          <ac:picMkLst>
            <pc:docMk/>
            <pc:sldMk cId="3794125502" sldId="271"/>
            <ac:picMk id="2050" creationId="{FE38DC56-CA7A-DC61-64FE-6F115E9A4245}"/>
          </ac:picMkLst>
        </pc:picChg>
        <pc:picChg chg="del">
          <ac:chgData name="R H" userId="7863155b6774aad0" providerId="LiveId" clId="{AC3CEF12-F16B-4B76-86EE-FB768DF2E65D}" dt="2023-07-06T16:09:58.503" v="5685" actId="478"/>
          <ac:picMkLst>
            <pc:docMk/>
            <pc:sldMk cId="3794125502" sldId="271"/>
            <ac:picMk id="10242" creationId="{FFB36B32-32D6-42A7-8C5E-9FB2411D489E}"/>
          </ac:picMkLst>
        </pc:picChg>
      </pc:sldChg>
      <pc:sldChg chg="addSp delSp modSp mod modTransition modAnim modNotesTx">
        <pc:chgData name="R H" userId="7863155b6774aad0" providerId="LiveId" clId="{AC3CEF12-F16B-4B76-86EE-FB768DF2E65D}" dt="2023-07-12T22:07:42.263" v="21113" actId="313"/>
        <pc:sldMkLst>
          <pc:docMk/>
          <pc:sldMk cId="3465717847" sldId="272"/>
        </pc:sldMkLst>
        <pc:spChg chg="add mod">
          <ac:chgData name="R H" userId="7863155b6774aad0" providerId="LiveId" clId="{AC3CEF12-F16B-4B76-86EE-FB768DF2E65D}" dt="2023-07-07T23:13:21.173" v="7213" actId="255"/>
          <ac:spMkLst>
            <pc:docMk/>
            <pc:sldMk cId="3465717847" sldId="272"/>
            <ac:spMk id="2" creationId="{61CC5CF4-2B19-4F63-C3DC-E54D60BB363C}"/>
          </ac:spMkLst>
        </pc:spChg>
        <pc:picChg chg="mod">
          <ac:chgData name="R H" userId="7863155b6774aad0" providerId="LiveId" clId="{AC3CEF12-F16B-4B76-86EE-FB768DF2E65D}" dt="2023-07-10T16:41:15.863" v="15263" actId="14100"/>
          <ac:picMkLst>
            <pc:docMk/>
            <pc:sldMk cId="3465717847" sldId="272"/>
            <ac:picMk id="12297" creationId="{4079C7FC-01D1-4448-B61A-D3DD875F1370}"/>
          </ac:picMkLst>
        </pc:picChg>
        <pc:picChg chg="del">
          <ac:chgData name="R H" userId="7863155b6774aad0" providerId="LiveId" clId="{AC3CEF12-F16B-4B76-86EE-FB768DF2E65D}" dt="2023-07-07T22:51:29.376" v="6879" actId="478"/>
          <ac:picMkLst>
            <pc:docMk/>
            <pc:sldMk cId="3465717847" sldId="272"/>
            <ac:picMk id="12300" creationId="{A224FCBE-0D68-4CCB-8538-5D89D7DDA8CD}"/>
          </ac:picMkLst>
        </pc:picChg>
      </pc:sldChg>
      <pc:sldChg chg="addSp delSp modSp mod modTransition modAnim modNotesTx">
        <pc:chgData name="R H" userId="7863155b6774aad0" providerId="LiveId" clId="{AC3CEF12-F16B-4B76-86EE-FB768DF2E65D}" dt="2023-07-12T22:09:17.644" v="21131" actId="313"/>
        <pc:sldMkLst>
          <pc:docMk/>
          <pc:sldMk cId="4048530595" sldId="273"/>
        </pc:sldMkLst>
        <pc:spChg chg="mod">
          <ac:chgData name="R H" userId="7863155b6774aad0" providerId="LiveId" clId="{AC3CEF12-F16B-4B76-86EE-FB768DF2E65D}" dt="2023-07-10T16:43:13.529" v="15460" actId="20577"/>
          <ac:spMkLst>
            <pc:docMk/>
            <pc:sldMk cId="4048530595" sldId="273"/>
            <ac:spMk id="16" creationId="{886232DD-7A1C-4EBA-96B3-2DE369BF56EB}"/>
          </ac:spMkLst>
        </pc:spChg>
        <pc:spChg chg="mod">
          <ac:chgData name="R H" userId="7863155b6774aad0" providerId="LiveId" clId="{AC3CEF12-F16B-4B76-86EE-FB768DF2E65D}" dt="2023-07-06T16:09:05.566" v="5684" actId="20577"/>
          <ac:spMkLst>
            <pc:docMk/>
            <pc:sldMk cId="4048530595" sldId="273"/>
            <ac:spMk id="18" creationId="{368389A2-E32A-4ED9-941B-382AF406526E}"/>
          </ac:spMkLst>
        </pc:spChg>
        <pc:picChg chg="add mod">
          <ac:chgData name="R H" userId="7863155b6774aad0" providerId="LiveId" clId="{AC3CEF12-F16B-4B76-86EE-FB768DF2E65D}" dt="2023-07-07T23:14:04.269" v="7220" actId="14100"/>
          <ac:picMkLst>
            <pc:docMk/>
            <pc:sldMk cId="4048530595" sldId="273"/>
            <ac:picMk id="2" creationId="{40FAE265-3189-DF2C-4734-2FA44198C9C5}"/>
          </ac:picMkLst>
        </pc:picChg>
        <pc:picChg chg="del mod">
          <ac:chgData name="R H" userId="7863155b6774aad0" providerId="LiveId" clId="{AC3CEF12-F16B-4B76-86EE-FB768DF2E65D}" dt="2023-07-07T23:13:42.260" v="7214" actId="21"/>
          <ac:picMkLst>
            <pc:docMk/>
            <pc:sldMk cId="4048530595" sldId="273"/>
            <ac:picMk id="13318" creationId="{17AEBB66-EE16-4B0A-A3B4-7427F1B38218}"/>
          </ac:picMkLst>
        </pc:picChg>
      </pc:sldChg>
      <pc:sldChg chg="addSp modSp add modAnim modNotesTx">
        <pc:chgData name="R H" userId="7863155b6774aad0" providerId="LiveId" clId="{AC3CEF12-F16B-4B76-86EE-FB768DF2E65D}" dt="2023-07-12T15:41:07.874" v="19508" actId="20577"/>
        <pc:sldMkLst>
          <pc:docMk/>
          <pc:sldMk cId="1550629385" sldId="279"/>
        </pc:sldMkLst>
        <pc:picChg chg="add mod">
          <ac:chgData name="R H" userId="7863155b6774aad0" providerId="LiveId" clId="{AC3CEF12-F16B-4B76-86EE-FB768DF2E65D}" dt="2023-07-10T16:33:04.393" v="14602" actId="14100"/>
          <ac:picMkLst>
            <pc:docMk/>
            <pc:sldMk cId="1550629385" sldId="279"/>
            <ac:picMk id="2" creationId="{9AB069C8-3F04-5829-CB81-4025E7E50FCE}"/>
          </ac:picMkLst>
        </pc:picChg>
        <pc:picChg chg="mod">
          <ac:chgData name="R H" userId="7863155b6774aad0" providerId="LiveId" clId="{AC3CEF12-F16B-4B76-86EE-FB768DF2E65D}" dt="2023-07-10T16:33:15.059" v="14606" actId="14100"/>
          <ac:picMkLst>
            <pc:docMk/>
            <pc:sldMk cId="1550629385" sldId="279"/>
            <ac:picMk id="3074" creationId="{43D112BA-1968-7805-6390-8C9F3818DAF6}"/>
          </ac:picMkLst>
        </pc:picChg>
        <pc:picChg chg="mod">
          <ac:chgData name="R H" userId="7863155b6774aad0" providerId="LiveId" clId="{AC3CEF12-F16B-4B76-86EE-FB768DF2E65D}" dt="2023-07-10T16:32:59.417" v="14600" actId="14100"/>
          <ac:picMkLst>
            <pc:docMk/>
            <pc:sldMk cId="1550629385" sldId="279"/>
            <ac:picMk id="3078" creationId="{B6B24555-366F-54F3-02F4-49224E2C6BB2}"/>
          </ac:picMkLst>
        </pc:picChg>
      </pc:sldChg>
      <pc:sldChg chg="addSp delSp modSp add del mod modNotesTx">
        <pc:chgData name="R H" userId="7863155b6774aad0" providerId="LiveId" clId="{AC3CEF12-F16B-4B76-86EE-FB768DF2E65D}" dt="2023-07-07T22:49:52.448" v="6853" actId="2696"/>
        <pc:sldMkLst>
          <pc:docMk/>
          <pc:sldMk cId="4107649643" sldId="279"/>
        </pc:sldMkLst>
        <pc:spChg chg="mod">
          <ac:chgData name="R H" userId="7863155b6774aad0" providerId="LiveId" clId="{AC3CEF12-F16B-4B76-86EE-FB768DF2E65D}" dt="2023-07-07T22:37:51.272" v="5953" actId="1076"/>
          <ac:spMkLst>
            <pc:docMk/>
            <pc:sldMk cId="4107649643" sldId="279"/>
            <ac:spMk id="5" creationId="{EC76661F-CF21-AA4F-CC92-9313A486D5C6}"/>
          </ac:spMkLst>
        </pc:spChg>
        <pc:picChg chg="del">
          <ac:chgData name="R H" userId="7863155b6774aad0" providerId="LiveId" clId="{AC3CEF12-F16B-4B76-86EE-FB768DF2E65D}" dt="2023-07-06T16:07:59.779" v="5681" actId="478"/>
          <ac:picMkLst>
            <pc:docMk/>
            <pc:sldMk cId="4107649643" sldId="279"/>
            <ac:picMk id="2" creationId="{6F616C5E-750E-2E3B-1F8C-85C22ABEF3DD}"/>
          </ac:picMkLst>
        </pc:picChg>
        <pc:picChg chg="mod">
          <ac:chgData name="R H" userId="7863155b6774aad0" providerId="LiveId" clId="{AC3CEF12-F16B-4B76-86EE-FB768DF2E65D}" dt="2023-07-07T22:37:47.126" v="5952" actId="1076"/>
          <ac:picMkLst>
            <pc:docMk/>
            <pc:sldMk cId="4107649643" sldId="279"/>
            <ac:picMk id="1026" creationId="{9D11108A-63FE-7AD8-31AB-AA3CB4B1A39C}"/>
          </ac:picMkLst>
        </pc:picChg>
        <pc:picChg chg="add mod">
          <ac:chgData name="R H" userId="7863155b6774aad0" providerId="LiveId" clId="{AC3CEF12-F16B-4B76-86EE-FB768DF2E65D}" dt="2023-07-07T22:35:57.556" v="5951" actId="14100"/>
          <ac:picMkLst>
            <pc:docMk/>
            <pc:sldMk cId="4107649643" sldId="279"/>
            <ac:picMk id="3074" creationId="{43D112BA-1968-7805-6390-8C9F3818DAF6}"/>
          </ac:picMkLst>
        </pc:picChg>
        <pc:picChg chg="add del mod">
          <ac:chgData name="R H" userId="7863155b6774aad0" providerId="LiveId" clId="{AC3CEF12-F16B-4B76-86EE-FB768DF2E65D}" dt="2023-07-07T22:40:17.210" v="5963" actId="478"/>
          <ac:picMkLst>
            <pc:docMk/>
            <pc:sldMk cId="4107649643" sldId="279"/>
            <ac:picMk id="3076" creationId="{F744094B-D990-F99C-D0C2-7A3B05BA9474}"/>
          </ac:picMkLst>
        </pc:picChg>
        <pc:picChg chg="add mod">
          <ac:chgData name="R H" userId="7863155b6774aad0" providerId="LiveId" clId="{AC3CEF12-F16B-4B76-86EE-FB768DF2E65D}" dt="2023-07-07T22:40:47.631" v="5972" actId="14100"/>
          <ac:picMkLst>
            <pc:docMk/>
            <pc:sldMk cId="4107649643" sldId="279"/>
            <ac:picMk id="3078" creationId="{B6B24555-366F-54F3-02F4-49224E2C6BB2}"/>
          </ac:picMkLst>
        </pc:picChg>
      </pc:sldChg>
      <pc:sldChg chg="addSp delSp modSp add mod modAnim modNotesTx">
        <pc:chgData name="R H" userId="7863155b6774aad0" providerId="LiveId" clId="{AC3CEF12-F16B-4B76-86EE-FB768DF2E65D}" dt="2023-07-12T22:11:27.781" v="21246" actId="6549"/>
        <pc:sldMkLst>
          <pc:docMk/>
          <pc:sldMk cId="788990817" sldId="280"/>
        </pc:sldMkLst>
        <pc:spChg chg="mod">
          <ac:chgData name="R H" userId="7863155b6774aad0" providerId="LiveId" clId="{AC3CEF12-F16B-4B76-86EE-FB768DF2E65D}" dt="2023-07-09T00:47:29.012" v="10531" actId="20577"/>
          <ac:spMkLst>
            <pc:docMk/>
            <pc:sldMk cId="788990817" sldId="280"/>
            <ac:spMk id="5" creationId="{EC76661F-CF21-AA4F-CC92-9313A486D5C6}"/>
          </ac:spMkLst>
        </pc:spChg>
        <pc:picChg chg="add del mod">
          <ac:chgData name="R H" userId="7863155b6774aad0" providerId="LiveId" clId="{AC3CEF12-F16B-4B76-86EE-FB768DF2E65D}" dt="2023-07-07T23:13:53.148" v="7217" actId="21"/>
          <ac:picMkLst>
            <pc:docMk/>
            <pc:sldMk cId="788990817" sldId="280"/>
            <ac:picMk id="2" creationId="{137C5204-E610-27D5-52B3-CE3044192ED2}"/>
          </ac:picMkLst>
        </pc:picChg>
        <pc:picChg chg="add mod">
          <ac:chgData name="R H" userId="7863155b6774aad0" providerId="LiveId" clId="{AC3CEF12-F16B-4B76-86EE-FB768DF2E65D}" dt="2023-07-09T00:58:37.296" v="10933" actId="14100"/>
          <ac:picMkLst>
            <pc:docMk/>
            <pc:sldMk cId="788990817" sldId="280"/>
            <ac:picMk id="2050" creationId="{850B8165-EECE-A0E2-3B47-34FECB91F96D}"/>
          </ac:picMkLst>
        </pc:picChg>
        <pc:picChg chg="add mod">
          <ac:chgData name="R H" userId="7863155b6774aad0" providerId="LiveId" clId="{AC3CEF12-F16B-4B76-86EE-FB768DF2E65D}" dt="2023-07-09T00:58:39.593" v="10934" actId="1076"/>
          <ac:picMkLst>
            <pc:docMk/>
            <pc:sldMk cId="788990817" sldId="280"/>
            <ac:picMk id="2052" creationId="{89A2F97B-B022-243F-9CB9-55EDAE2E10F9}"/>
          </ac:picMkLst>
        </pc:picChg>
        <pc:picChg chg="add mod">
          <ac:chgData name="R H" userId="7863155b6774aad0" providerId="LiveId" clId="{AC3CEF12-F16B-4B76-86EE-FB768DF2E65D}" dt="2023-07-09T00:58:51.543" v="10938" actId="14100"/>
          <ac:picMkLst>
            <pc:docMk/>
            <pc:sldMk cId="788990817" sldId="280"/>
            <ac:picMk id="2054" creationId="{074FBACF-2298-BD12-07FA-B499CFF809F4}"/>
          </ac:picMkLst>
        </pc:picChg>
        <pc:picChg chg="del">
          <ac:chgData name="R H" userId="7863155b6774aad0" providerId="LiveId" clId="{AC3CEF12-F16B-4B76-86EE-FB768DF2E65D}" dt="2023-07-07T22:55:18.263" v="7023" actId="478"/>
          <ac:picMkLst>
            <pc:docMk/>
            <pc:sldMk cId="788990817" sldId="280"/>
            <ac:picMk id="3074" creationId="{43D112BA-1968-7805-6390-8C9F3818DAF6}"/>
          </ac:picMkLst>
        </pc:picChg>
        <pc:picChg chg="del">
          <ac:chgData name="R H" userId="7863155b6774aad0" providerId="LiveId" clId="{AC3CEF12-F16B-4B76-86EE-FB768DF2E65D}" dt="2023-07-07T22:55:19.621" v="7024" actId="478"/>
          <ac:picMkLst>
            <pc:docMk/>
            <pc:sldMk cId="788990817" sldId="280"/>
            <ac:picMk id="3078" creationId="{B6B24555-366F-54F3-02F4-49224E2C6BB2}"/>
          </ac:picMkLst>
        </pc:picChg>
      </pc:sldChg>
      <pc:sldChg chg="addSp delSp modSp add mod modAnim modNotesTx">
        <pc:chgData name="R H" userId="7863155b6774aad0" providerId="LiveId" clId="{AC3CEF12-F16B-4B76-86EE-FB768DF2E65D}" dt="2023-07-12T15:32:46.284" v="19214" actId="20577"/>
        <pc:sldMkLst>
          <pc:docMk/>
          <pc:sldMk cId="2872234298" sldId="281"/>
        </pc:sldMkLst>
        <pc:spChg chg="mod">
          <ac:chgData name="R H" userId="7863155b6774aad0" providerId="LiveId" clId="{AC3CEF12-F16B-4B76-86EE-FB768DF2E65D}" dt="2023-07-08T16:38:28.798" v="9254" actId="1076"/>
          <ac:spMkLst>
            <pc:docMk/>
            <pc:sldMk cId="2872234298" sldId="281"/>
            <ac:spMk id="5" creationId="{EC76661F-CF21-AA4F-CC92-9313A486D5C6}"/>
          </ac:spMkLst>
        </pc:spChg>
        <pc:picChg chg="add mod">
          <ac:chgData name="R H" userId="7863155b6774aad0" providerId="LiveId" clId="{AC3CEF12-F16B-4B76-86EE-FB768DF2E65D}" dt="2023-07-08T16:42:15.799" v="9865" actId="14100"/>
          <ac:picMkLst>
            <pc:docMk/>
            <pc:sldMk cId="2872234298" sldId="281"/>
            <ac:picMk id="2" creationId="{A75EDFAB-0DF2-E54A-870C-EC1DA27B027F}"/>
          </ac:picMkLst>
        </pc:picChg>
        <pc:picChg chg="add mod">
          <ac:chgData name="R H" userId="7863155b6774aad0" providerId="LiveId" clId="{AC3CEF12-F16B-4B76-86EE-FB768DF2E65D}" dt="2023-07-08T16:44:02.950" v="9871" actId="14100"/>
          <ac:picMkLst>
            <pc:docMk/>
            <pc:sldMk cId="2872234298" sldId="281"/>
            <ac:picMk id="1028" creationId="{30A7222A-E00E-F02B-43BD-4DA37BA0FB04}"/>
          </ac:picMkLst>
        </pc:picChg>
        <pc:picChg chg="add mod">
          <ac:chgData name="R H" userId="7863155b6774aad0" providerId="LiveId" clId="{AC3CEF12-F16B-4B76-86EE-FB768DF2E65D}" dt="2023-07-08T16:49:40.357" v="9909" actId="14100"/>
          <ac:picMkLst>
            <pc:docMk/>
            <pc:sldMk cId="2872234298" sldId="281"/>
            <ac:picMk id="1030" creationId="{D0DDBFA5-00A9-A813-623C-36E8E2B6341F}"/>
          </ac:picMkLst>
        </pc:picChg>
        <pc:picChg chg="del">
          <ac:chgData name="R H" userId="7863155b6774aad0" providerId="LiveId" clId="{AC3CEF12-F16B-4B76-86EE-FB768DF2E65D}" dt="2023-07-08T16:38:32.283" v="9256" actId="478"/>
          <ac:picMkLst>
            <pc:docMk/>
            <pc:sldMk cId="2872234298" sldId="281"/>
            <ac:picMk id="3074" creationId="{43D112BA-1968-7805-6390-8C9F3818DAF6}"/>
          </ac:picMkLst>
        </pc:picChg>
        <pc:picChg chg="del">
          <ac:chgData name="R H" userId="7863155b6774aad0" providerId="LiveId" clId="{AC3CEF12-F16B-4B76-86EE-FB768DF2E65D}" dt="2023-07-08T16:38:30.593" v="9255" actId="478"/>
          <ac:picMkLst>
            <pc:docMk/>
            <pc:sldMk cId="2872234298" sldId="281"/>
            <ac:picMk id="3078" creationId="{B6B24555-366F-54F3-02F4-49224E2C6BB2}"/>
          </ac:picMkLst>
        </pc:picChg>
      </pc:sldChg>
      <pc:sldChg chg="add modNotesTx">
        <pc:chgData name="R H" userId="7863155b6774aad0" providerId="LiveId" clId="{AC3CEF12-F16B-4B76-86EE-FB768DF2E65D}" dt="2023-07-12T22:14:39.246" v="21320" actId="20577"/>
        <pc:sldMkLst>
          <pc:docMk/>
          <pc:sldMk cId="250984686" sldId="282"/>
        </pc:sldMkLst>
      </pc:sldChg>
      <pc:sldChg chg="addSp modSp add mod modAnim modNotesTx">
        <pc:chgData name="R H" userId="7863155b6774aad0" providerId="LiveId" clId="{AC3CEF12-F16B-4B76-86EE-FB768DF2E65D}" dt="2023-07-12T22:16:16.904" v="21453" actId="20577"/>
        <pc:sldMkLst>
          <pc:docMk/>
          <pc:sldMk cId="962404419" sldId="283"/>
        </pc:sldMkLst>
        <pc:spChg chg="mod">
          <ac:chgData name="R H" userId="7863155b6774aad0" providerId="LiveId" clId="{AC3CEF12-F16B-4B76-86EE-FB768DF2E65D}" dt="2023-07-08T17:00:44.559" v="10299" actId="1076"/>
          <ac:spMkLst>
            <pc:docMk/>
            <pc:sldMk cId="962404419" sldId="283"/>
            <ac:spMk id="5" creationId="{EC76661F-CF21-AA4F-CC92-9313A486D5C6}"/>
          </ac:spMkLst>
        </pc:spChg>
        <pc:picChg chg="add mod">
          <ac:chgData name="R H" userId="7863155b6774aad0" providerId="LiveId" clId="{AC3CEF12-F16B-4B76-86EE-FB768DF2E65D}" dt="2023-07-09T01:11:22.182" v="10960" actId="14100"/>
          <ac:picMkLst>
            <pc:docMk/>
            <pc:sldMk cId="962404419" sldId="283"/>
            <ac:picMk id="4098" creationId="{E927ED36-7FEB-28F8-4599-B5F6B4C93B67}"/>
          </ac:picMkLst>
        </pc:picChg>
        <pc:picChg chg="add mod">
          <ac:chgData name="R H" userId="7863155b6774aad0" providerId="LiveId" clId="{AC3CEF12-F16B-4B76-86EE-FB768DF2E65D}" dt="2023-07-09T01:11:17.244" v="10959" actId="14100"/>
          <ac:picMkLst>
            <pc:docMk/>
            <pc:sldMk cId="962404419" sldId="283"/>
            <ac:picMk id="4100" creationId="{7D274A5C-091A-0148-97EC-B00CD8F91D63}"/>
          </ac:picMkLst>
        </pc:picChg>
      </pc:sldChg>
      <pc:sldChg chg="addSp delSp modSp add mod modAnim modNotesTx">
        <pc:chgData name="R H" userId="7863155b6774aad0" providerId="LiveId" clId="{AC3CEF12-F16B-4B76-86EE-FB768DF2E65D}" dt="2023-07-12T16:09:17.718" v="20499" actId="20577"/>
        <pc:sldMkLst>
          <pc:docMk/>
          <pc:sldMk cId="976831920" sldId="284"/>
        </pc:sldMkLst>
        <pc:spChg chg="mod">
          <ac:chgData name="R H" userId="7863155b6774aad0" providerId="LiveId" clId="{AC3CEF12-F16B-4B76-86EE-FB768DF2E65D}" dt="2023-07-11T15:28:22.011" v="18698" actId="1076"/>
          <ac:spMkLst>
            <pc:docMk/>
            <pc:sldMk cId="976831920" sldId="284"/>
            <ac:spMk id="5" creationId="{EC76661F-CF21-AA4F-CC92-9313A486D5C6}"/>
          </ac:spMkLst>
        </pc:spChg>
        <pc:picChg chg="add mod">
          <ac:chgData name="R H" userId="7863155b6774aad0" providerId="LiveId" clId="{AC3CEF12-F16B-4B76-86EE-FB768DF2E65D}" dt="2023-07-12T16:04:55.898" v="20369" actId="14100"/>
          <ac:picMkLst>
            <pc:docMk/>
            <pc:sldMk cId="976831920" sldId="284"/>
            <ac:picMk id="2" creationId="{7CDF2192-7226-EC0A-5FE1-DA5A3BA83ED5}"/>
          </ac:picMkLst>
        </pc:picChg>
        <pc:picChg chg="mod">
          <ac:chgData name="R H" userId="7863155b6774aad0" providerId="LiveId" clId="{AC3CEF12-F16B-4B76-86EE-FB768DF2E65D}" dt="2023-07-09T01:18:21.791" v="10979" actId="14100"/>
          <ac:picMkLst>
            <pc:docMk/>
            <pc:sldMk cId="976831920" sldId="284"/>
            <ac:picMk id="1026" creationId="{9D11108A-63FE-7AD8-31AB-AA3CB4B1A39C}"/>
          </ac:picMkLst>
        </pc:picChg>
        <pc:picChg chg="add mod">
          <ac:chgData name="R H" userId="7863155b6774aad0" providerId="LiveId" clId="{AC3CEF12-F16B-4B76-86EE-FB768DF2E65D}" dt="2023-07-09T01:17:05.659" v="10973" actId="1076"/>
          <ac:picMkLst>
            <pc:docMk/>
            <pc:sldMk cId="976831920" sldId="284"/>
            <ac:picMk id="6146" creationId="{D2C8109A-EE2C-D6AC-336F-3701BDD937EC}"/>
          </ac:picMkLst>
        </pc:picChg>
        <pc:picChg chg="add mod">
          <ac:chgData name="R H" userId="7863155b6774aad0" providerId="LiveId" clId="{AC3CEF12-F16B-4B76-86EE-FB768DF2E65D}" dt="2023-07-12T16:04:38.190" v="20365" actId="14100"/>
          <ac:picMkLst>
            <pc:docMk/>
            <pc:sldMk cId="976831920" sldId="284"/>
            <ac:picMk id="6148" creationId="{1CDAC3F7-4865-E265-2642-8352D5903C7B}"/>
          </ac:picMkLst>
        </pc:picChg>
        <pc:picChg chg="add del mod">
          <ac:chgData name="R H" userId="7863155b6774aad0" providerId="LiveId" clId="{AC3CEF12-F16B-4B76-86EE-FB768DF2E65D}" dt="2023-07-12T16:04:25.793" v="20361" actId="478"/>
          <ac:picMkLst>
            <pc:docMk/>
            <pc:sldMk cId="976831920" sldId="284"/>
            <ac:picMk id="6150" creationId="{4734EEB1-047E-0430-CA48-C979282D305B}"/>
          </ac:picMkLst>
        </pc:picChg>
      </pc:sldChg>
      <pc:sldChg chg="modSp add mod modNotesTx">
        <pc:chgData name="R H" userId="7863155b6774aad0" providerId="LiveId" clId="{AC3CEF12-F16B-4B76-86EE-FB768DF2E65D}" dt="2023-07-12T16:12:37.153" v="20561" actId="20577"/>
        <pc:sldMkLst>
          <pc:docMk/>
          <pc:sldMk cId="1908854642" sldId="285"/>
        </pc:sldMkLst>
        <pc:spChg chg="mod">
          <ac:chgData name="R H" userId="7863155b6774aad0" providerId="LiveId" clId="{AC3CEF12-F16B-4B76-86EE-FB768DF2E65D}" dt="2023-07-09T00:46:28.527" v="10504" actId="20577"/>
          <ac:spMkLst>
            <pc:docMk/>
            <pc:sldMk cId="1908854642" sldId="285"/>
            <ac:spMk id="10" creationId="{C960CE2E-A874-4F0B-9CDA-BC25D982BB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3616-5545-4156-AB4A-99694E0AB030}" type="datetimeFigureOut">
              <a:rPr lang="en-US" smtClean="0"/>
              <a:t>7/11/2023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EB268-A5CA-4C0C-B33B-59BD5B358724}" type="slidenum">
              <a:rPr lang="en-US" smtClean="0"/>
              <a:t>‹#›</a:t>
            </a:fld>
            <a:endParaRPr lang="en-US"/>
          </a:p>
        </p:txBody>
      </p:sp>
    </p:spTree>
    <p:extLst>
      <p:ext uri="{BB962C8B-B14F-4D97-AF65-F5344CB8AC3E}">
        <p14:creationId xmlns:p14="http://schemas.microsoft.com/office/powerpoint/2010/main" val="161782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 our study of Song of Solomon, we’re taking the 3-character drama approach. Last week, we set the stage – there’s a Shulamite girl who works on her family’s vineyards. She’s modest in her character, but very beautiful. She catches the eye of Solomon’s nobles who then whisk her away to Solomon’s tent where he begins the process of trying to charm her so that she’ll become his next bride. His wing-women are present to seal the deal – the “Daughters of Jerusalem”. But the entire time she’s w/him the Shulamite can’t stop thinking about her beloved shepherd. And so, there’s this conflict going on within her, and the daughters of Jerusalem are now aware of this conflict as much of her monologuing is done out loud in their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Now, in this approach, the first 2 chapters are admittedly the most difficult in which to gain context. Once we start chapter 3, it’ll be mostly smooth sailing, but there is a lot of guesswork in the first two chapters as to where they’re at and who is actually speaking. </a:t>
            </a:r>
          </a:p>
          <a:p>
            <a:endParaRPr lang="en-US" sz="1200" dirty="0">
              <a:latin typeface="+mn-lt"/>
            </a:endParaRPr>
          </a:p>
          <a:p>
            <a:pPr marL="0" indent="0">
              <a:buNone/>
            </a:pPr>
            <a:r>
              <a:rPr lang="en-US" sz="1200" dirty="0">
                <a:latin typeface="+mn-lt"/>
              </a:rPr>
              <a:t>Another challenge is that some of our bibles contain headings/titles before sections of the text. These were added by the translator depending on which interpretation they take. Most of the literal translations we use will often insert headings according to either the 2-person literal approach or the anthology approach. And so, the headings in some of your bibles may not match up w/some of the things we’re going to be talking about.</a:t>
            </a:r>
          </a:p>
          <a:p>
            <a:pPr marL="0" indent="0">
              <a:buNone/>
            </a:pPr>
            <a:endParaRPr lang="en-US" sz="1200" dirty="0">
              <a:latin typeface="+mn-lt"/>
            </a:endParaRPr>
          </a:p>
          <a:p>
            <a:pPr marL="0" indent="0">
              <a:buNone/>
            </a:pPr>
            <a:r>
              <a:rPr lang="en-US" sz="1200" dirty="0">
                <a:latin typeface="+mn-lt"/>
              </a:rPr>
              <a:t>PRAYER</a:t>
            </a:r>
          </a:p>
        </p:txBody>
      </p:sp>
      <p:sp>
        <p:nvSpPr>
          <p:cNvPr id="4" name="Slide Number Placeholder 3"/>
          <p:cNvSpPr>
            <a:spLocks noGrp="1"/>
          </p:cNvSpPr>
          <p:nvPr>
            <p:ph type="sldNum" sz="quarter" idx="5"/>
          </p:nvPr>
        </p:nvSpPr>
        <p:spPr/>
        <p:txBody>
          <a:bodyPr/>
          <a:lstStyle/>
          <a:p>
            <a:fld id="{46FEB268-A5CA-4C0C-B33B-59BD5B358724}" type="slidenum">
              <a:rPr lang="en-US" smtClean="0"/>
              <a:t>1</a:t>
            </a:fld>
            <a:endParaRPr lang="en-US"/>
          </a:p>
        </p:txBody>
      </p:sp>
    </p:spTree>
    <p:extLst>
      <p:ext uri="{BB962C8B-B14F-4D97-AF65-F5344CB8AC3E}">
        <p14:creationId xmlns:p14="http://schemas.microsoft.com/office/powerpoint/2010/main" val="344893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Her monologue continues in vs. 8 – </a:t>
            </a:r>
            <a:r>
              <a:rPr lang="en-US" sz="1200" b="1" dirty="0">
                <a:latin typeface="+mn-lt"/>
              </a:rPr>
              <a:t>Song 2:8-9</a:t>
            </a:r>
            <a:r>
              <a:rPr lang="en-US" sz="1200" b="0" dirty="0">
                <a:latin typeface="+mn-lt"/>
              </a:rPr>
              <a:t>. When you take the next few verses together, it almost seems as if the Shulamite suspects the Shepherd has heard about her situation and that she’s imagining his reaction. And if he’s like most guys, his response to this situation would be, “uh </a:t>
            </a:r>
            <a:r>
              <a:rPr lang="en-US" sz="1200" b="0" dirty="0" err="1">
                <a:latin typeface="+mn-lt"/>
              </a:rPr>
              <a:t>uh</a:t>
            </a:r>
            <a:r>
              <a:rPr lang="en-US" sz="1200" b="0" dirty="0">
                <a:latin typeface="+mn-lt"/>
              </a:rPr>
              <a:t>”. So, out of jealousy, he is attempting to close the distance between them (CLICK) and come to the rescue of his damsel in distress. That he’s looking through the windows and lattice is not to suggest he’s a peeping tom, rather that he’s enquiring about her. What we see in the Shepherd is a young man who is full of energy and eager as he pursues her.</a:t>
            </a:r>
          </a:p>
        </p:txBody>
      </p:sp>
      <p:sp>
        <p:nvSpPr>
          <p:cNvPr id="4" name="Slide Number Placeholder 3"/>
          <p:cNvSpPr>
            <a:spLocks noGrp="1"/>
          </p:cNvSpPr>
          <p:nvPr>
            <p:ph type="sldNum" sz="quarter" idx="5"/>
          </p:nvPr>
        </p:nvSpPr>
        <p:spPr/>
        <p:txBody>
          <a:bodyPr/>
          <a:lstStyle/>
          <a:p>
            <a:fld id="{46FEB268-A5CA-4C0C-B33B-59BD5B358724}" type="slidenum">
              <a:rPr lang="en-US" smtClean="0"/>
              <a:t>10</a:t>
            </a:fld>
            <a:endParaRPr lang="en-US"/>
          </a:p>
        </p:txBody>
      </p:sp>
    </p:spTree>
    <p:extLst>
      <p:ext uri="{BB962C8B-B14F-4D97-AF65-F5344CB8AC3E}">
        <p14:creationId xmlns:p14="http://schemas.microsoft.com/office/powerpoint/2010/main" val="390408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Song 2:10a</a:t>
            </a:r>
            <a:r>
              <a:rPr lang="en-US" sz="1200" b="0" dirty="0">
                <a:latin typeface="+mn-lt"/>
              </a:rPr>
              <a:t> – There were no doorbells during this time, so he’s calling out to her – </a:t>
            </a:r>
            <a:r>
              <a:rPr lang="en-US" sz="1200" b="1" dirty="0">
                <a:latin typeface="+mn-lt"/>
              </a:rPr>
              <a:t>Song 2:10b-13</a:t>
            </a:r>
            <a:r>
              <a:rPr lang="en-US" sz="1200" b="0" dirty="0">
                <a:latin typeface="+mn-lt"/>
              </a:rPr>
              <a:t> – </a:t>
            </a:r>
            <a:r>
              <a:rPr lang="en-US" sz="1200" dirty="0">
                <a:effectLst/>
                <a:latin typeface="+mn-lt"/>
                <a:ea typeface="Calibri" panose="020F0502020204030204" pitchFamily="34" charset="0"/>
              </a:rPr>
              <a:t>The cooing of the turtledove is a very distinctive signs of spring.</a:t>
            </a:r>
            <a:r>
              <a:rPr lang="en-US" sz="1200" b="0" dirty="0">
                <a:latin typeface="+mn-lt"/>
              </a:rPr>
              <a:t> The idea is, “You don’t want to be where you’re at. Come home, it’s springtime; l</a:t>
            </a:r>
            <a:r>
              <a:rPr lang="en-US" sz="1200" dirty="0">
                <a:effectLst/>
                <a:latin typeface="+mn-lt"/>
                <a:ea typeface="Calibri" panose="020F0502020204030204" pitchFamily="34" charset="0"/>
                <a:cs typeface="Times New Roman" panose="02020603050405020304" pitchFamily="18" charset="0"/>
              </a:rPr>
              <a:t>et’s go spend time together in the open air and talk.” Right now, she’s got herself in a situation in which she’s shut in by a kind of society that is foreign to her, and he might be suggesting that this is suffocating her. He wants to free her from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Consider again the contrasts – </a:t>
            </a:r>
            <a:r>
              <a:rPr lang="en-US" sz="1200" dirty="0">
                <a:effectLst/>
                <a:latin typeface="+mn-lt"/>
                <a:ea typeface="Calibri" panose="020F0502020204030204" pitchFamily="34" charset="0"/>
              </a:rPr>
              <a:t>a life w/the Shepherd is a life in the countryside that offers freedom, adventure, thrill, excitement, new growth, but it comes w/risks. However, the city scene offers security, safety, but requires an acceptance of certain conventions that will be dull and drab and feel like a prison for her free-spirited nature. She’s got to decide what she wants. As we’ve already seen and will see further in chapter 4, Solomon is primarily interested in her body. But the Shepherd is interested in spending time w/her. And vs. 13 hints that there is future blessing if she’ll take the risk. </a:t>
            </a:r>
          </a:p>
          <a:p>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2:14</a:t>
            </a:r>
            <a:r>
              <a:rPr lang="en-US" sz="1200" dirty="0">
                <a:effectLst/>
                <a:latin typeface="+mn-lt"/>
                <a:ea typeface="Calibri" panose="020F0502020204030204" pitchFamily="34" charset="0"/>
                <a:cs typeface="Times New Roman" panose="02020603050405020304" pitchFamily="18" charset="0"/>
              </a:rPr>
              <a:t> – See, right now the shepherd can’t get to her. He wants to be w/her, but he’s inaccessible. Another attribute of doves is that they are shy, timid birds, easily put to flight at the slightest hint of threat. Like a dove a little afraid to “come out” of the rocks, I think she knows that he sees the conflict in her. And if I’m correct that coming from a broken home made the security of palace-life a temptation, it’s causing her to be reluctant to take risks, and the Shepherd sees that about her. He thinks its time they should officially pull the trigger, but she’s vacillating due to insecurities and fears.</a:t>
            </a:r>
          </a:p>
        </p:txBody>
      </p:sp>
      <p:sp>
        <p:nvSpPr>
          <p:cNvPr id="4" name="Slide Number Placeholder 3"/>
          <p:cNvSpPr>
            <a:spLocks noGrp="1"/>
          </p:cNvSpPr>
          <p:nvPr>
            <p:ph type="sldNum" sz="quarter" idx="5"/>
          </p:nvPr>
        </p:nvSpPr>
        <p:spPr/>
        <p:txBody>
          <a:bodyPr/>
          <a:lstStyle/>
          <a:p>
            <a:fld id="{46FEB268-A5CA-4C0C-B33B-59BD5B358724}" type="slidenum">
              <a:rPr lang="en-US" smtClean="0"/>
              <a:t>11</a:t>
            </a:fld>
            <a:endParaRPr lang="en-US"/>
          </a:p>
        </p:txBody>
      </p:sp>
    </p:spTree>
    <p:extLst>
      <p:ext uri="{BB962C8B-B14F-4D97-AF65-F5344CB8AC3E}">
        <p14:creationId xmlns:p14="http://schemas.microsoft.com/office/powerpoint/2010/main" val="45067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I’d suggest he’s come to understand her a bit, and this is a husband’s job, (CLICK) to live w/his wife “in an understanding way” (1 Pet 3:7). A man must take the time to understand how the woman he loves ticks. Her fears and anxieties, her joys and pleasures, the things that occur that trigger those emotions. This is important for having a healthy, empathetic marriage.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it’s also important because sometimes a woman can be hesitant to be reveal her innermost insecurities (CLICK) because of the tendency of us men to either be critical of how she’s feeling or want to be “fixers” rather than empathizers and listeners. The Shepherd recognizes a woman who is reluctant to reveal herself, who she really is. So, he’s figured some things out about her, but as we’ll see in the next verses, there’s a ways to go.</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12</a:t>
            </a:fld>
            <a:endParaRPr lang="en-US"/>
          </a:p>
        </p:txBody>
      </p:sp>
    </p:spTree>
    <p:extLst>
      <p:ext uri="{BB962C8B-B14F-4D97-AF65-F5344CB8AC3E}">
        <p14:creationId xmlns:p14="http://schemas.microsoft.com/office/powerpoint/2010/main" val="178853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The Shulamite’s response to this reveals a bit more – </a:t>
            </a:r>
            <a:r>
              <a:rPr lang="en-US" sz="1200" b="1" dirty="0">
                <a:latin typeface="+mn-lt"/>
              </a:rPr>
              <a:t>SOS 2:15</a:t>
            </a:r>
            <a:r>
              <a:rPr lang="en-US" sz="1200" b="0" dirty="0">
                <a:latin typeface="+mn-lt"/>
              </a:rPr>
              <a:t>. Every caretaker of a vineyard knows that the gravest threats is not a storm or a fire or lions/leopards, (CLICK) but those small little foxes that sneak their way in covertly and reek havoc before you even know what’s happened. It’s widely believed from this verse that the Shulamite is referring to those seemingly “small things” that harm a relationship and keep it from being as fruitful as it needs to be. This adds a new dynamic to their relationship. They’re in love, that much is clear</a:t>
            </a:r>
            <a:r>
              <a:rPr lang="en-US" sz="1200" b="0">
                <a:latin typeface="+mn-lt"/>
              </a:rPr>
              <a:t>. (</a:t>
            </a:r>
            <a:r>
              <a:rPr lang="en-US" sz="1200" b="0" dirty="0">
                <a:latin typeface="+mn-lt"/>
              </a:rPr>
              <a:t>CLICK) But now it seems there might still be a few lingering things to work out between her and the shepherd, and that he needs to fight to fix those things. This adds another dimension to what possibly brought her to consider Solomon’s proposal. The plot thickens!</a:t>
            </a:r>
          </a:p>
        </p:txBody>
      </p:sp>
      <p:sp>
        <p:nvSpPr>
          <p:cNvPr id="4" name="Slide Number Placeholder 3"/>
          <p:cNvSpPr>
            <a:spLocks noGrp="1"/>
          </p:cNvSpPr>
          <p:nvPr>
            <p:ph type="sldNum" sz="quarter" idx="5"/>
          </p:nvPr>
        </p:nvSpPr>
        <p:spPr/>
        <p:txBody>
          <a:bodyPr/>
          <a:lstStyle/>
          <a:p>
            <a:fld id="{46FEB268-A5CA-4C0C-B33B-59BD5B358724}" type="slidenum">
              <a:rPr lang="en-US" smtClean="0"/>
              <a:t>13</a:t>
            </a:fld>
            <a:endParaRPr lang="en-US"/>
          </a:p>
        </p:txBody>
      </p:sp>
    </p:spTree>
    <p:extLst>
      <p:ext uri="{BB962C8B-B14F-4D97-AF65-F5344CB8AC3E}">
        <p14:creationId xmlns:p14="http://schemas.microsoft.com/office/powerpoint/2010/main" val="396561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And what are the little things that can so easily pop up? Jealousy, selfishness, pride, unforgiving attitude, excessive teasing, uncontrolled desire that causes guilt and mistrust (foxes? I have seen the enemy and he is me). (CLICK) This appears to be a poetic way of her telling him that despite some of the issues that have popped up, not to take their relationship for granted, but to fight for it. A restraining of those things which </a:t>
            </a:r>
            <a:r>
              <a:rPr lang="en-US" sz="1200" i="0" dirty="0">
                <a:effectLst/>
                <a:latin typeface="+mn-lt"/>
                <a:ea typeface="Calibri" panose="020F0502020204030204" pitchFamily="34" charset="0"/>
                <a:cs typeface="Times New Roman" panose="02020603050405020304" pitchFamily="18" charset="0"/>
              </a:rPr>
              <a:t>would undermine their love. Ignoring the little things in a relationship can cause bigger issues in the future.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Also, that phrase from vs. 15 “are in blossom” in the Greek literally means “have tender grapes”. So, it’s not just external things that get in the way of fruitful relationships, there are vulnerable things that need protecting. (CLICK) </a:t>
            </a:r>
            <a:r>
              <a:rPr lang="en-US" sz="1200" b="1" i="0" dirty="0">
                <a:effectLst/>
                <a:latin typeface="+mn-lt"/>
                <a:ea typeface="Calibri" panose="020F0502020204030204" pitchFamily="34" charset="0"/>
                <a:cs typeface="Times New Roman" panose="02020603050405020304" pitchFamily="18" charset="0"/>
              </a:rPr>
              <a:t>1 Pet 3:7</a:t>
            </a:r>
            <a:r>
              <a:rPr lang="en-US" sz="1200" i="0" dirty="0">
                <a:effectLst/>
                <a:latin typeface="+mn-lt"/>
                <a:ea typeface="Calibri" panose="020F0502020204030204" pitchFamily="34" charset="0"/>
                <a:cs typeface="Times New Roman" panose="02020603050405020304" pitchFamily="18" charset="0"/>
              </a:rPr>
              <a:t> – “</a:t>
            </a:r>
            <a:r>
              <a:rPr lang="en-US" sz="1200" b="0" i="0" dirty="0">
                <a:solidFill>
                  <a:srgbClr val="000000"/>
                </a:solidFill>
                <a:effectLst/>
                <a:latin typeface="+mn-lt"/>
              </a:rPr>
              <a:t>You husbands in the same way, live with your wives in an understanding way, </a:t>
            </a:r>
            <a:r>
              <a:rPr lang="en-US" sz="1200" b="0" i="0" u="sng" dirty="0">
                <a:solidFill>
                  <a:srgbClr val="000000"/>
                </a:solidFill>
                <a:effectLst/>
                <a:latin typeface="+mn-lt"/>
              </a:rPr>
              <a:t>as with someone weaker</a:t>
            </a:r>
            <a:r>
              <a:rPr lang="en-US" sz="1200" b="0" i="0" dirty="0">
                <a:solidFill>
                  <a:srgbClr val="000000"/>
                </a:solidFill>
                <a:effectLst/>
                <a:latin typeface="+mn-lt"/>
              </a:rPr>
              <a:t>, since she is a woman; and show her honor as a fellow heir of the grace of life, so that your prayers will not be hindered.</a:t>
            </a:r>
            <a:r>
              <a:rPr lang="en-US" sz="1200" i="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rPr>
              <a:t>This term “weaker vessel” needs to be taken in its context. It is true that women do not have the physical strength that men have, but it does not mean that they are weak creatures. Women give birth and yet I scream like a small child when I bang my pinky toe on the coffee table. Men think they’re so tough until they get the flu, and there isn’t much more pathetic than a sick man. I think what is meant by “weaker vessel” in this passage is that when a woman freely submits to the leadership of her husband, she is willingly placing herself in a position of vulnerability where she could potentially be hurt by uncaring and unsympathetic husbands. And so, this requires “understanding”.</a:t>
            </a: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14</a:t>
            </a:fld>
            <a:endParaRPr lang="en-US"/>
          </a:p>
        </p:txBody>
      </p:sp>
    </p:spTree>
    <p:extLst>
      <p:ext uri="{BB962C8B-B14F-4D97-AF65-F5344CB8AC3E}">
        <p14:creationId xmlns:p14="http://schemas.microsoft.com/office/powerpoint/2010/main" val="377807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even though there are issues to sort out, notice her confidence – </a:t>
            </a:r>
            <a:r>
              <a:rPr lang="en-US" sz="1200" b="1" dirty="0">
                <a:effectLst/>
                <a:latin typeface="+mn-lt"/>
                <a:ea typeface="Calibri" panose="020F0502020204030204" pitchFamily="34" charset="0"/>
                <a:cs typeface="Times New Roman" panose="02020603050405020304" pitchFamily="18" charset="0"/>
              </a:rPr>
              <a:t>Song 2:16</a:t>
            </a:r>
            <a:r>
              <a:rPr lang="en-US" sz="1200" dirty="0">
                <a:effectLst/>
                <a:latin typeface="+mn-lt"/>
                <a:ea typeface="Calibri" panose="020F0502020204030204" pitchFamily="34" charset="0"/>
                <a:cs typeface="Times New Roman" panose="02020603050405020304" pitchFamily="18" charset="0"/>
              </a:rPr>
              <a:t> – They idea is they complete each other; there are mutual bonds of affection, reciprocity that brings balance to the relationship. She knows she has his heart, and he has hers. Vs. 16 is one of those verses that makes it difficult for me to imagine it being Solomon given how many wives he currently had.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 he’s invited her to come be w/him, right? But in vs. 17 she’s saying, “Not yet” – </a:t>
            </a:r>
            <a:r>
              <a:rPr lang="en-US" sz="1200" b="1" dirty="0">
                <a:effectLst/>
                <a:latin typeface="+mn-lt"/>
                <a:ea typeface="Calibri" panose="020F0502020204030204" pitchFamily="34" charset="0"/>
                <a:cs typeface="Times New Roman" panose="02020603050405020304" pitchFamily="18" charset="0"/>
              </a:rPr>
              <a:t>Song 2:17</a:t>
            </a:r>
            <a:r>
              <a:rPr lang="en-US" sz="1200" dirty="0">
                <a:effectLst/>
                <a:latin typeface="+mn-lt"/>
                <a:ea typeface="Calibri" panose="020F0502020204030204" pitchFamily="34" charset="0"/>
                <a:cs typeface="Times New Roman" panose="02020603050405020304" pitchFamily="18" charset="0"/>
              </a:rPr>
              <a:t> – “Until it’s the proper time, but keep being yourself.” The mountains of </a:t>
            </a:r>
            <a:r>
              <a:rPr lang="en-US" sz="1200" dirty="0" err="1">
                <a:effectLst/>
                <a:latin typeface="+mn-lt"/>
                <a:ea typeface="Calibri" panose="020F0502020204030204" pitchFamily="34" charset="0"/>
                <a:cs typeface="Times New Roman" panose="02020603050405020304" pitchFamily="18" charset="0"/>
              </a:rPr>
              <a:t>Bether</a:t>
            </a:r>
            <a:r>
              <a:rPr lang="en-US" sz="1200" dirty="0">
                <a:effectLst/>
                <a:latin typeface="+mn-lt"/>
                <a:ea typeface="Calibri" panose="020F0502020204030204" pitchFamily="34" charset="0"/>
                <a:cs typeface="Times New Roman" panose="02020603050405020304" pitchFamily="18" charset="0"/>
              </a:rPr>
              <a:t> were a mountainous range on the east side of the Jordan, but the word “</a:t>
            </a:r>
            <a:r>
              <a:rPr lang="en-US" sz="1200" dirty="0" err="1">
                <a:effectLst/>
                <a:latin typeface="+mn-lt"/>
                <a:ea typeface="Calibri" panose="020F0502020204030204" pitchFamily="34" charset="0"/>
                <a:cs typeface="Times New Roman" panose="02020603050405020304" pitchFamily="18" charset="0"/>
              </a:rPr>
              <a:t>Bether</a:t>
            </a:r>
            <a:r>
              <a:rPr lang="en-US" sz="1200" dirty="0">
                <a:effectLst/>
                <a:latin typeface="+mn-lt"/>
                <a:ea typeface="Calibri" panose="020F0502020204030204" pitchFamily="34" charset="0"/>
                <a:cs typeface="Times New Roman" panose="02020603050405020304" pitchFamily="18" charset="0"/>
              </a:rPr>
              <a:t>” means “divide, dividing”. This is likely a metaphor that there really were things besides Solomon that was keeping them apart. If that is so, she’s not just saying, “Now’s the right time”, she’s also encouraging him to be committed to cross the “divide that separated them”. She really does love him and doesn’t want their separation to be permanent. Rather, she wants him to use his strength to overcome the mountains of division between them as easily as if he were a gazelle or young stag. </a:t>
            </a:r>
            <a:endParaRPr lang="en-US" sz="1200" dirty="0">
              <a:latin typeface="+mn-lt"/>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15</a:t>
            </a:fld>
            <a:endParaRPr lang="en-US"/>
          </a:p>
        </p:txBody>
      </p:sp>
    </p:spTree>
    <p:extLst>
      <p:ext uri="{BB962C8B-B14F-4D97-AF65-F5344CB8AC3E}">
        <p14:creationId xmlns:p14="http://schemas.microsoft.com/office/powerpoint/2010/main" val="418879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When we left vs. 14, the Shulamite is in Solomon’s presence, and he says this – </a:t>
            </a:r>
            <a:r>
              <a:rPr lang="en-US" sz="1200" b="1" dirty="0">
                <a:effectLst/>
                <a:latin typeface="+mn-lt"/>
                <a:ea typeface="Calibri" panose="020F0502020204030204" pitchFamily="34" charset="0"/>
                <a:cs typeface="Times New Roman" panose="02020603050405020304" pitchFamily="18" charset="0"/>
              </a:rPr>
              <a:t>Song 1:15</a:t>
            </a:r>
            <a:r>
              <a:rPr lang="en-US" sz="1200" b="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Now, my guess is that this is Solomon speaking because he uses this same line in 4:1 where it </a:t>
            </a:r>
            <a:r>
              <a:rPr lang="en-US" sz="1200" u="sng" dirty="0">
                <a:effectLst/>
                <a:latin typeface="+mn-lt"/>
                <a:ea typeface="Calibri" panose="020F0502020204030204" pitchFamily="34" charset="0"/>
                <a:cs typeface="Times New Roman" panose="02020603050405020304" pitchFamily="18" charset="0"/>
              </a:rPr>
              <a:t>is</a:t>
            </a:r>
            <a:r>
              <a:rPr lang="en-US" sz="1200" dirty="0">
                <a:effectLst/>
                <a:latin typeface="+mn-lt"/>
                <a:ea typeface="Calibri" panose="020F0502020204030204" pitchFamily="34" charset="0"/>
                <a:cs typeface="Times New Roman" panose="02020603050405020304" pitchFamily="18" charset="0"/>
              </a:rPr>
              <a:t> apparent that he’s speaking, and Solomon does repeat pick-up lines, so my guess is he’s the one speaking here. What is he saying?</a:t>
            </a:r>
          </a:p>
          <a:p>
            <a:endParaRPr lang="en-US" sz="1200" dirty="0">
              <a:effectLst/>
              <a:latin typeface="+mn-lt"/>
              <a:ea typeface="Calibri" panose="020F0502020204030204" pitchFamily="34" charset="0"/>
              <a:cs typeface="Times New Roman" panose="02020603050405020304" pitchFamily="18" charset="0"/>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We know from Jesus’ remarks in Matt 6:22 about the eyes being the lamp of the body that the eyes can represent a person’s innermost disposition. Since the eyes are often the initial means of contact w/a person, I‘d suggest Solomon could be giving his first impression of her character.</a:t>
            </a:r>
          </a:p>
          <a:p>
            <a:pPr marL="228600" indent="-228600">
              <a:buAutoNum type="arabicParenR"/>
            </a:pPr>
            <a:endParaRPr lang="en-US" sz="1200" dirty="0">
              <a:effectLst/>
              <a:latin typeface="+mn-lt"/>
              <a:ea typeface="Calibri" panose="020F0502020204030204" pitchFamily="34" charset="0"/>
              <a:cs typeface="Times New Roman" panose="02020603050405020304" pitchFamily="18" charset="0"/>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Jesus also uses the dove to represent harmlessness (Matt 10:16), so it could be that he sees her as a gentle woman w/an innocent, harmless disposition. And given the haughty, insecure, vain women he likely surrounded himself with, someone like the Shulamite would have been a breath of fresh air for him.</a:t>
            </a:r>
          </a:p>
          <a:p>
            <a:pPr marL="228600" indent="-228600">
              <a:buAutoNum type="arabicParenR"/>
            </a:pPr>
            <a:endParaRPr lang="en-US" sz="1200" dirty="0">
              <a:effectLst/>
              <a:latin typeface="+mn-lt"/>
              <a:ea typeface="Calibri" panose="020F0502020204030204" pitchFamily="34" charset="0"/>
              <a:cs typeface="Times New Roman" panose="02020603050405020304" pitchFamily="18" charset="0"/>
            </a:endParaRPr>
          </a:p>
          <a:p>
            <a:pPr marL="228600" indent="-228600">
              <a:buAutoNum type="arabicParenR"/>
            </a:pPr>
            <a:r>
              <a:rPr lang="en-US" sz="1200" dirty="0">
                <a:effectLst/>
                <a:latin typeface="+mn-lt"/>
                <a:ea typeface="Calibri" panose="020F0502020204030204" pitchFamily="34" charset="0"/>
                <a:cs typeface="Times New Roman" panose="02020603050405020304" pitchFamily="18" charset="0"/>
              </a:rPr>
              <a:t>(CLICK) And another interesting feature about doves is that they’re known for only having one mate for their entire life. Some have suggested this is because doves don’t have any peripheral vision – they only see what is right in front of them. Ever wondered why when Jesus was baptized, it said the Spirit descended upon Him like a “dove”? Maybe the key to this is what He says about Jesus – “This is my beloved Son in whom I am well pleased” (Matt 3:17). The Father’s affection was focused squarely and narrowly on Jesus because of immutable character. </a:t>
            </a:r>
          </a:p>
          <a:p>
            <a:pPr marL="228600" indent="-228600">
              <a:buAutoNum type="arabicParenR"/>
            </a:pPr>
            <a:endParaRPr lang="en-US" sz="1200" dirty="0">
              <a:effectLst/>
              <a:latin typeface="+mn-lt"/>
              <a:ea typeface="Calibri" panose="020F0502020204030204" pitchFamily="34" charset="0"/>
              <a:cs typeface="Times New Roman" panose="02020603050405020304" pitchFamily="18" charset="0"/>
            </a:endParaRPr>
          </a:p>
          <a:p>
            <a:pPr marL="0" indent="0">
              <a:buNone/>
            </a:pPr>
            <a:r>
              <a:rPr lang="en-US" sz="1200" u="none" dirty="0">
                <a:effectLst/>
                <a:latin typeface="+mn-lt"/>
                <a:ea typeface="Calibri" panose="020F0502020204030204" pitchFamily="34" charset="0"/>
                <a:cs typeface="Times New Roman" panose="02020603050405020304" pitchFamily="18" charset="0"/>
              </a:rPr>
              <a:t>(CLICK) </a:t>
            </a: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Solomon believes she’d be different from the vain, materialistic harem in that he could trust that her attention would be squarely focused on him and him alone. </a:t>
            </a:r>
          </a:p>
        </p:txBody>
      </p:sp>
      <p:sp>
        <p:nvSpPr>
          <p:cNvPr id="4" name="Slide Number Placeholder 3"/>
          <p:cNvSpPr>
            <a:spLocks noGrp="1"/>
          </p:cNvSpPr>
          <p:nvPr>
            <p:ph type="sldNum" sz="quarter" idx="5"/>
          </p:nvPr>
        </p:nvSpPr>
        <p:spPr/>
        <p:txBody>
          <a:bodyPr/>
          <a:lstStyle/>
          <a:p>
            <a:fld id="{46FEB268-A5CA-4C0C-B33B-59BD5B358724}" type="slidenum">
              <a:rPr lang="en-US" smtClean="0"/>
              <a:t>2</a:t>
            </a:fld>
            <a:endParaRPr lang="en-US"/>
          </a:p>
        </p:txBody>
      </p:sp>
    </p:spTree>
    <p:extLst>
      <p:ext uri="{BB962C8B-B14F-4D97-AF65-F5344CB8AC3E}">
        <p14:creationId xmlns:p14="http://schemas.microsoft.com/office/powerpoint/2010/main" val="33549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In romantic relationships, make the imperishable qualities your top priority. </a:t>
            </a:r>
            <a:r>
              <a:rPr lang="en-US" sz="1200" u="sng" dirty="0">
                <a:effectLst/>
                <a:latin typeface="+mn-lt"/>
                <a:ea typeface="Calibri" panose="020F0502020204030204" pitchFamily="34" charset="0"/>
                <a:cs typeface="Times New Roman" panose="02020603050405020304" pitchFamily="18" charset="0"/>
              </a:rPr>
              <a:t>Illustration</a:t>
            </a:r>
            <a:r>
              <a:rPr lang="en-US" sz="1200" dirty="0">
                <a:effectLst/>
                <a:latin typeface="+mn-lt"/>
                <a:ea typeface="Calibri" panose="020F0502020204030204" pitchFamily="34" charset="0"/>
                <a:cs typeface="Times New Roman" panose="02020603050405020304" pitchFamily="18" charset="0"/>
              </a:rPr>
              <a:t>: I read an interesting thing online recently by the CEO of JP Morgan, who responded to an internet ad that a young lady posted on wanting to marrying rich. She’s a very pretty young lady, 25 yrs old, and basically said in the ad that she was looking for a man with a minimal annual income of $500k. She said $1M annually was ideal, though according to her that was only considered middle class in New York city where she was from. The CEO of JP Morgan responded to her ad, basically saying she’s not the first girl he’s seen wanting to marry a guy simply for his money. But then he stated that while he made more than $500k a year, it would be a bad business decision on his part to marry her: “Put the details aside, what you’re trying to do is an exchange of ‘beauty’ and ‘money’: Person A provides beauty, and Person B pays for it, fair and square. However, there’s a deadly problem here, your beauty will fade, but my money will not be gone without any good reason. The fact is, my income might increase from year to year, but you can’t be prettier year after year. Hence from the viewpoint of economics, I am an appreciation asset, and you are a depreciation asset. It’s not just normal depreciation, but exponential depreciation. If that is your only asset, your value will be much worse 10 years later.” – Great response.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Prov 31:30</a:t>
            </a:r>
            <a:r>
              <a:rPr lang="en-US" sz="1200" dirty="0">
                <a:effectLst/>
                <a:latin typeface="+mn-lt"/>
                <a:ea typeface="Calibri" panose="020F0502020204030204" pitchFamily="34" charset="0"/>
                <a:cs typeface="Times New Roman" panose="02020603050405020304" pitchFamily="18" charset="0"/>
              </a:rPr>
              <a:t> – “</a:t>
            </a:r>
            <a:r>
              <a:rPr lang="en-US" sz="1200" b="0" i="0" dirty="0">
                <a:solidFill>
                  <a:srgbClr val="000000"/>
                </a:solidFill>
                <a:effectLst/>
                <a:latin typeface="+mn-lt"/>
              </a:rPr>
              <a:t>Charm is deceitful and beauty is vain, but a woman who fears the </a:t>
            </a:r>
            <a:r>
              <a:rPr lang="en-US" sz="1200" b="0" i="0" cap="small" dirty="0">
                <a:solidFill>
                  <a:srgbClr val="000000"/>
                </a:solidFill>
                <a:effectLst/>
                <a:latin typeface="+mn-lt"/>
              </a:rPr>
              <a:t>Lord</a:t>
            </a:r>
            <a:r>
              <a:rPr lang="en-US" sz="1200" b="0" i="0" dirty="0">
                <a:solidFill>
                  <a:srgbClr val="000000"/>
                </a:solidFill>
                <a:effectLst/>
                <a:latin typeface="+mn-lt"/>
              </a:rPr>
              <a:t>, she shall be praised.</a:t>
            </a:r>
            <a:r>
              <a:rPr lang="en-US" sz="1200" dirty="0">
                <a:effectLst/>
                <a:latin typeface="+mn-lt"/>
                <a:ea typeface="Calibri" panose="020F0502020204030204" pitchFamily="34" charset="0"/>
                <a:cs typeface="Times New Roman" panose="02020603050405020304" pitchFamily="18" charset="0"/>
              </a:rPr>
              <a:t>” Don’t focus on perishable qualities like looks and charm, rather the spiritual qualities that are within. </a:t>
            </a:r>
            <a:r>
              <a:rPr lang="en-US" sz="1200" u="sng" dirty="0">
                <a:effectLst/>
                <a:latin typeface="+mn-lt"/>
                <a:ea typeface="Calibri" panose="020F0502020204030204" pitchFamily="34" charset="0"/>
                <a:cs typeface="Times New Roman" panose="02020603050405020304" pitchFamily="18" charset="0"/>
              </a:rPr>
              <a:t>Example</a:t>
            </a:r>
            <a:r>
              <a:rPr lang="en-US" sz="1200" dirty="0">
                <a:effectLst/>
                <a:latin typeface="+mn-lt"/>
                <a:ea typeface="Calibri" panose="020F0502020204030204" pitchFamily="34" charset="0"/>
                <a:cs typeface="Times New Roman" panose="02020603050405020304" pitchFamily="18" charset="0"/>
              </a:rPr>
              <a:t> – I married a beautiful woman and I am attracted to her. But when we are fighting, I could care what she looks like. Where her true beauty comes out is her godliness. Her gentleness, her desire to reconcile, to quickly forgive and to quickly ask for forgiveness, etc.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Also consider that those physical qualities fade over time, but the inner qualities for a spiritual person tend to get better and better as we age – </a:t>
            </a:r>
            <a:r>
              <a:rPr lang="en-US" sz="1200" b="1" dirty="0">
                <a:effectLst/>
                <a:latin typeface="+mn-lt"/>
                <a:ea typeface="Calibri" panose="020F0502020204030204" pitchFamily="34" charset="0"/>
                <a:cs typeface="Times New Roman" panose="02020603050405020304" pitchFamily="18" charset="0"/>
              </a:rPr>
              <a:t>2 Cor 4:16</a:t>
            </a:r>
            <a:r>
              <a:rPr lang="en-US" sz="120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3</a:t>
            </a:fld>
            <a:endParaRPr lang="en-US"/>
          </a:p>
        </p:txBody>
      </p:sp>
    </p:spTree>
    <p:extLst>
      <p:ext uri="{BB962C8B-B14F-4D97-AF65-F5344CB8AC3E}">
        <p14:creationId xmlns:p14="http://schemas.microsoft.com/office/powerpoint/2010/main" val="245028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Her response? – </a:t>
            </a:r>
            <a:r>
              <a:rPr lang="en-US" sz="1200" b="1" dirty="0">
                <a:effectLst/>
                <a:latin typeface="+mn-lt"/>
                <a:ea typeface="Calibri" panose="020F0502020204030204" pitchFamily="34" charset="0"/>
                <a:cs typeface="Times New Roman" panose="02020603050405020304" pitchFamily="18" charset="0"/>
              </a:rPr>
              <a:t>Song 1:16-17</a:t>
            </a:r>
            <a:r>
              <a:rPr lang="en-US" sz="1200" dirty="0">
                <a:effectLst/>
                <a:latin typeface="+mn-lt"/>
                <a:ea typeface="Calibri" panose="020F0502020204030204" pitchFamily="34" charset="0"/>
                <a:cs typeface="Times New Roman" panose="02020603050405020304" pitchFamily="18" charset="0"/>
              </a:rPr>
              <a:t> – One the surface, it’d seem she’d be replying to Solomon because she’s standing before him. The problem is she only ever refers to the shepherd as her “beloved” and so it’s hard for me to take this as anything but her still daydreaming about the shepherd while she’s in Solomon’s presence. It’s hard to imagine she’d use that pet name for Solomon, too.</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Then what is she doing? (CLICK) Well, while Solomon is trying to imagine what married life would be like w/her, she’s imagining what married life would be like w/the shepherd. She’s thinking about how attractive and pleasant her shepherd is. That term “couch” is not a wedding bed – it’s a day couch. Like most couples in love who dream of what married life would be like, they’d likely already talked about what kind of furniture they’d have, where they’d live, etc. (CLICK) And it would be a simple house w/cedar covered w/pine firs, in stark contrast to the palace Solomon lived in, probably alluding to country living that would be away from the hustle and bustle of city life in Jerusalem should she accept Solomon’s proposal. She seems to be someone who desires the simple life w/her shepherd.</a:t>
            </a:r>
          </a:p>
        </p:txBody>
      </p:sp>
      <p:sp>
        <p:nvSpPr>
          <p:cNvPr id="4" name="Slide Number Placeholder 3"/>
          <p:cNvSpPr>
            <a:spLocks noGrp="1"/>
          </p:cNvSpPr>
          <p:nvPr>
            <p:ph type="sldNum" sz="quarter" idx="5"/>
          </p:nvPr>
        </p:nvSpPr>
        <p:spPr/>
        <p:txBody>
          <a:bodyPr/>
          <a:lstStyle/>
          <a:p>
            <a:fld id="{46FEB268-A5CA-4C0C-B33B-59BD5B358724}" type="slidenum">
              <a:rPr lang="en-US" smtClean="0"/>
              <a:t>4</a:t>
            </a:fld>
            <a:endParaRPr lang="en-US"/>
          </a:p>
        </p:txBody>
      </p:sp>
    </p:spTree>
    <p:extLst>
      <p:ext uri="{BB962C8B-B14F-4D97-AF65-F5344CB8AC3E}">
        <p14:creationId xmlns:p14="http://schemas.microsoft.com/office/powerpoint/2010/main" val="299163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And the simple life makes sense, because she views herself as a simple girl – </a:t>
            </a:r>
            <a:r>
              <a:rPr lang="en-US" sz="1200" b="1" dirty="0">
                <a:latin typeface="+mn-lt"/>
              </a:rPr>
              <a:t>Song 2:1</a:t>
            </a:r>
            <a:r>
              <a:rPr lang="en-US" sz="1200" b="0" dirty="0">
                <a:latin typeface="+mn-lt"/>
              </a:rPr>
              <a:t> – The rose of Sharon is a very common flower in Palestine, and lilies of the valley even more common. We’re seeing more of her modesty and humility as she deprecates her value. </a:t>
            </a:r>
            <a:r>
              <a:rPr lang="en-US" sz="1200" dirty="0">
                <a:effectLst/>
                <a:latin typeface="+mn-lt"/>
                <a:ea typeface="Calibri" panose="020F0502020204030204" pitchFamily="34" charset="0"/>
                <a:cs typeface="Times New Roman" panose="02020603050405020304" pitchFamily="18" charset="0"/>
              </a:rPr>
              <a:t>Yet there is something beautiful about the lily, as Jesus said even Solomon didn’t clothe himself after their glory.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that’s how the shepherd sees her (CLICK) – </a:t>
            </a:r>
            <a:r>
              <a:rPr lang="en-US" sz="1200" b="1" dirty="0">
                <a:effectLst/>
                <a:latin typeface="+mn-lt"/>
                <a:ea typeface="Calibri" panose="020F0502020204030204" pitchFamily="34" charset="0"/>
                <a:cs typeface="Times New Roman" panose="02020603050405020304" pitchFamily="18" charset="0"/>
              </a:rPr>
              <a:t>Song 2:2</a:t>
            </a:r>
            <a:r>
              <a:rPr lang="en-US" sz="1200" dirty="0">
                <a:effectLst/>
                <a:latin typeface="+mn-lt"/>
                <a:ea typeface="Calibri" panose="020F0502020204030204" pitchFamily="34" charset="0"/>
                <a:cs typeface="Times New Roman" panose="02020603050405020304" pitchFamily="18" charset="0"/>
              </a:rPr>
              <a:t> – My suspicion is that Solomon has completely faded from the dialog at this point as she’s remembering how the shepherd had expressed himself to her in the past. However simple she sees herself, when the shepherd compares her beauty to other women, they are like thorns. You know, sometimes ladies can act like “thorns” when they’re competing for a man’s attention, pricking one another which reeks of insecurity. The Shulamite was not like that at all. (CLICK) The Shulamite has a strong sense of self-worth, and the need she feels not to “compete” is admirable to him. </a:t>
            </a: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she doesn’t see him as common either (CLICK)</a:t>
            </a:r>
            <a:r>
              <a:rPr lang="en-US" sz="1200" b="0" dirty="0">
                <a:effectLst/>
                <a:latin typeface="+mn-lt"/>
                <a:ea typeface="Calibri" panose="020F0502020204030204" pitchFamily="34" charset="0"/>
                <a:cs typeface="Times New Roman" panose="02020603050405020304" pitchFamily="18" charset="0"/>
              </a:rPr>
              <a:t> – </a:t>
            </a:r>
            <a:r>
              <a:rPr lang="en-US" sz="1200" b="1" dirty="0">
                <a:effectLst/>
                <a:latin typeface="+mn-lt"/>
                <a:ea typeface="Calibri" panose="020F0502020204030204" pitchFamily="34" charset="0"/>
                <a:cs typeface="Times New Roman" panose="02020603050405020304" pitchFamily="18" charset="0"/>
              </a:rPr>
              <a:t>So</a:t>
            </a:r>
            <a:r>
              <a:rPr lang="en-US" sz="1200" b="1" dirty="0">
                <a:latin typeface="+mn-lt"/>
              </a:rPr>
              <a:t>ng 2:3</a:t>
            </a:r>
            <a:r>
              <a:rPr lang="en-US" sz="1200" b="0" dirty="0">
                <a:latin typeface="+mn-lt"/>
              </a:rPr>
              <a:t> –</a:t>
            </a:r>
            <a:r>
              <a:rPr lang="en-US" sz="1200" b="0" dirty="0">
                <a:effectLst/>
                <a:latin typeface="+mn-lt"/>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As a lily stands out among thorns, an apple tree stands out amongst other trees. (CLICK) By “shade”, she receives from him peace and protection and security, the opposite of what she got from her brothers. When Ruth asked Boaz to throw his garment over her, she’s asking for the same. She doesn’t want to be vulnerable out in the world w/men chasing her as Solomon was, but someone to provide and protect her who actually loves her – that is the man’s job. Also, while the rose and the lily represent delicacy and fragility, trees represent strength. Women are butterflies and men are buffaloes, and this contrast makes marriages work. Men are to be providers, and to the Shulamite, the Shepherd’s provisions are sweet. </a:t>
            </a:r>
          </a:p>
        </p:txBody>
      </p:sp>
      <p:sp>
        <p:nvSpPr>
          <p:cNvPr id="4" name="Slide Number Placeholder 3"/>
          <p:cNvSpPr>
            <a:spLocks noGrp="1"/>
          </p:cNvSpPr>
          <p:nvPr>
            <p:ph type="sldNum" sz="quarter" idx="5"/>
          </p:nvPr>
        </p:nvSpPr>
        <p:spPr/>
        <p:txBody>
          <a:bodyPr/>
          <a:lstStyle/>
          <a:p>
            <a:fld id="{46FEB268-A5CA-4C0C-B33B-59BD5B358724}" type="slidenum">
              <a:rPr lang="en-US" smtClean="0"/>
              <a:t>5</a:t>
            </a:fld>
            <a:endParaRPr lang="en-US"/>
          </a:p>
        </p:txBody>
      </p:sp>
    </p:spTree>
    <p:extLst>
      <p:ext uri="{BB962C8B-B14F-4D97-AF65-F5344CB8AC3E}">
        <p14:creationId xmlns:p14="http://schemas.microsoft.com/office/powerpoint/2010/main" val="31292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Before you say, “I do”, ask yourself, </a:t>
            </a:r>
            <a:r>
              <a:rPr lang="en-US" sz="1200" dirty="0">
                <a:effectLst/>
                <a:latin typeface="+mn-lt"/>
                <a:ea typeface="Times New Roman" panose="02020603050405020304" pitchFamily="18" charset="0"/>
              </a:rPr>
              <a:t>“Why do I want to marry this person?”. In other words, “What will this person bring to marriage that is so precious to me that I can’t live w/o them?” “Why do I want to forsake all other people for just this one person?” Because that’s exactly what you’re going to say in the wedding ceremony. (CLICK) By the time that day comes, we </a:t>
            </a:r>
            <a:r>
              <a:rPr lang="en-US" sz="1200" u="sng" dirty="0">
                <a:effectLst/>
                <a:latin typeface="+mn-lt"/>
                <a:ea typeface="Times New Roman" panose="02020603050405020304" pitchFamily="18" charset="0"/>
              </a:rPr>
              <a:t>better</a:t>
            </a:r>
            <a:r>
              <a:rPr lang="en-US" sz="1200" dirty="0">
                <a:effectLst/>
                <a:latin typeface="+mn-lt"/>
                <a:ea typeface="Times New Roman" panose="02020603050405020304" pitchFamily="18" charset="0"/>
              </a:rPr>
              <a:t> be saying, “I can forsake everybody else because there is no one better for me and more trustworthy and more Christ-like that I’ve found than this person”. (CLICK) The Flamingos – “I only have eyes…”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dirty="0">
                <a:effectLst/>
                <a:latin typeface="+mn-lt"/>
                <a:ea typeface="Times New Roman" panose="02020603050405020304" pitchFamily="18" charset="0"/>
              </a:rPr>
              <a:t>(CLICK) </a:t>
            </a:r>
            <a:r>
              <a:rPr lang="en-US" sz="1200" b="1" dirty="0">
                <a:effectLst/>
                <a:latin typeface="+mn-lt"/>
                <a:ea typeface="Times New Roman" panose="02020603050405020304" pitchFamily="18" charset="0"/>
              </a:rPr>
              <a:t>Prov 31:28-29</a:t>
            </a:r>
            <a:r>
              <a:rPr lang="en-US" sz="1200" dirty="0">
                <a:effectLst/>
                <a:latin typeface="+mn-lt"/>
                <a:ea typeface="Times New Roman" panose="02020603050405020304" pitchFamily="18" charset="0"/>
              </a:rPr>
              <a:t> – “Her children rise up and bless her; her husband also, and he praises her, saying: ‘Many daughters have done nobly, but you excel them all.’” And if you’ve found someone like that, you better get on your knees and thank the Lord every day for that person.</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See, whatever Solomon would give the Shulamite, he could not give her one thing the shepherd gave her, and that is the gift of being “preferred” above everyone else. To him, she’s the only one worth looking at as everyone else pales in comparison. And young people, if you have to wait years for this, don’t settle for anyone less.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6</a:t>
            </a:fld>
            <a:endParaRPr lang="en-US"/>
          </a:p>
        </p:txBody>
      </p:sp>
    </p:spTree>
    <p:extLst>
      <p:ext uri="{BB962C8B-B14F-4D97-AF65-F5344CB8AC3E}">
        <p14:creationId xmlns:p14="http://schemas.microsoft.com/office/powerpoint/2010/main" val="424608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Still daydreaming, she expounds further – </a:t>
            </a:r>
            <a:r>
              <a:rPr lang="en-US" sz="1200" b="1" dirty="0">
                <a:effectLst/>
                <a:latin typeface="+mn-lt"/>
                <a:ea typeface="Calibri" panose="020F0502020204030204" pitchFamily="34" charset="0"/>
                <a:cs typeface="Times New Roman" panose="02020603050405020304" pitchFamily="18" charset="0"/>
              </a:rPr>
              <a:t>Song 2:4-6</a:t>
            </a:r>
            <a:r>
              <a:rPr lang="en-US" sz="1200" dirty="0">
                <a:effectLst/>
                <a:latin typeface="+mn-lt"/>
                <a:ea typeface="Calibri" panose="020F0502020204030204" pitchFamily="34" charset="0"/>
                <a:cs typeface="Times New Roman" panose="02020603050405020304" pitchFamily="18" charset="0"/>
              </a:rPr>
              <a:t> – The phrase “banquet hall” means “house of wine”. This was typically a place where people sat around and dined, as she was likely doing in Solomon’s tent. And no doubt there were military banners and tribal insignias surrounding her. Banners were typically used as military rallying points to lead others to. And so, the idea seems to be that just as the perfume she’d been gifted w/in chapter 1 reminded her of the shepherd, so do Solomon’s banners. (CLICK) What leads the Shulamite to the Shepherd’s “banner” wasn’t all the wealth, pomp, and prestige, rather how much the shepherd truly did love her. In contrast to the lavish feast and fancy food she is no doubt engaging in, to her, (CLICK) a simple feast of raisin cakes and apples is enough to sustain her when she’s w/her one true love.</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Because when you’re in love, you don’t need an expensive restaurant. A couple sandwiches and some lemonade, a simple picnic, (CLICK) even a trip to McDonalds, is like a banquet to a couple in love.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(CLICK) And as she contrasts where she’s at w/what the Shepherd gives her, it’s making her lovesick – “exhausted w/happiness”. She is faint and disoriented from her desire to be w/him. (CLICK) And the only cure is for her to be w/him, and for him to embrace her as couples in love often do.</a:t>
            </a:r>
          </a:p>
        </p:txBody>
      </p:sp>
      <p:sp>
        <p:nvSpPr>
          <p:cNvPr id="4" name="Slide Number Placeholder 3"/>
          <p:cNvSpPr>
            <a:spLocks noGrp="1"/>
          </p:cNvSpPr>
          <p:nvPr>
            <p:ph type="sldNum" sz="quarter" idx="5"/>
          </p:nvPr>
        </p:nvSpPr>
        <p:spPr/>
        <p:txBody>
          <a:bodyPr/>
          <a:lstStyle/>
          <a:p>
            <a:fld id="{46FEB268-A5CA-4C0C-B33B-59BD5B358724}" type="slidenum">
              <a:rPr lang="en-US" smtClean="0"/>
              <a:t>7</a:t>
            </a:fld>
            <a:endParaRPr lang="en-US"/>
          </a:p>
        </p:txBody>
      </p:sp>
    </p:spTree>
    <p:extLst>
      <p:ext uri="{BB962C8B-B14F-4D97-AF65-F5344CB8AC3E}">
        <p14:creationId xmlns:p14="http://schemas.microsoft.com/office/powerpoint/2010/main" val="372099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so, we’re getting a picture of what real sweetheart love looks right, and the Shulamite knows something about this. And so, </a:t>
            </a:r>
            <a:r>
              <a:rPr lang="en-US" sz="1200" dirty="0">
                <a:effectLst/>
                <a:latin typeface="+mn-lt"/>
                <a:ea typeface="Calibri" panose="020F0502020204030204" pitchFamily="34" charset="0"/>
              </a:rPr>
              <a:t>she breaks out of her daydreaming to serve some advice to these daughters of Jerusalem (CLICK) – </a:t>
            </a:r>
            <a:r>
              <a:rPr lang="en-US" sz="1200" b="1" dirty="0">
                <a:effectLst/>
                <a:latin typeface="+mn-lt"/>
                <a:ea typeface="Calibri" panose="020F0502020204030204" pitchFamily="34" charset="0"/>
                <a:cs typeface="Times New Roman" panose="02020603050405020304" pitchFamily="18" charset="0"/>
              </a:rPr>
              <a:t>Song 2:7</a:t>
            </a:r>
            <a:r>
              <a:rPr lang="en-US" sz="1200" dirty="0">
                <a:effectLst/>
                <a:latin typeface="+mn-lt"/>
                <a:ea typeface="Calibri" panose="020F0502020204030204" pitchFamily="34" charset="0"/>
                <a:cs typeface="Times New Roman" panose="02020603050405020304" pitchFamily="18" charset="0"/>
              </a:rPr>
              <a:t>. This statement serves as a chorus within the song, repeated 2 more times.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What’s the point? The gazelles and hinds don’t find a partner through the kind of elaborate ceremony Solomon is putting on. No, it’s natural. Even they become acquainted before they mate. It is interesting she is saying this to the daughters of Jerusalem, because as we’ve already seen, they have a distorted sense of what should inspire marriage – they’re focused on the vain things like money, jewelry, security, the fact he is king, etc.</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(CLICK) The idea is that love can’t be coerced, rushed, or forced. It can’t be pushed on someone through outside influence. “Don’t let this one get away!” – love doesn’t work that way. Love has to develop at its own pace; let it take its natural course. The process cannot happen artificially; it must blossom in due season. (CLICK) Love has a “do not disturb” sign on it. Remember, she’s already lovesick, so she knows firsthand that love is nothing to toy with. It takes a toll on a person. Love being such an enormous power, it needs to be handled w/care, and it dare not be misused.</a:t>
            </a:r>
            <a:endParaRPr lang="en-US" sz="1200" dirty="0">
              <a:latin typeface="+mn-lt"/>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8</a:t>
            </a:fld>
            <a:endParaRPr lang="en-US"/>
          </a:p>
        </p:txBody>
      </p:sp>
    </p:spTree>
    <p:extLst>
      <p:ext uri="{BB962C8B-B14F-4D97-AF65-F5344CB8AC3E}">
        <p14:creationId xmlns:p14="http://schemas.microsoft.com/office/powerpoint/2010/main" val="363187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See, the great danger is that we can be so desperate for love, we’ll rush into marriage for all the wrong reasons – loneliness, desperation (clock is ticking), physical attraction, pressure from others, money, to feel wanted, etc. Dating under these presuppositions is foolish. It will lead to pain, anguish, and broken hearts. (CLICK) As Elvis Presly famously said, “Wise men say only fools rush in”. What’s the rest? “But I can’t help falling in love with you”. You can’t help it. That’s the point! If true romantic love can’t be helped, then it shouldn’t be forced, and that kind of love is worth waiting for. </a:t>
            </a:r>
          </a:p>
          <a:p>
            <a:pPr algn="l"/>
            <a:endParaRPr lang="en-US" sz="1200" b="0" i="0" dirty="0">
              <a:solidFill>
                <a:srgbClr val="000000"/>
              </a:solidFill>
              <a:effectLst/>
              <a:latin typeface="+mn-lt"/>
              <a:ea typeface="Calibri" panose="020F0502020204030204" pitchFamily="34" charset="0"/>
              <a:cs typeface="Times New Roman" panose="02020603050405020304" pitchFamily="18" charset="0"/>
            </a:endParaRPr>
          </a:p>
          <a:p>
            <a:pPr algn="l"/>
            <a:r>
              <a:rPr lang="en-US" sz="1200" b="0" i="0" dirty="0">
                <a:solidFill>
                  <a:srgbClr val="000000"/>
                </a:solidFill>
                <a:effectLst/>
                <a:latin typeface="+mn-lt"/>
                <a:ea typeface="Calibri" panose="020F0502020204030204" pitchFamily="34" charset="0"/>
                <a:cs typeface="Times New Roman" panose="02020603050405020304" pitchFamily="18" charset="0"/>
              </a:rPr>
              <a:t>(CLICK) It’s not a race. And if you treat it like a race, you’re treating it not only as if it’s something that can be won, but something that has a finish line. And then what? On to the next race? And then how many other hearts will be broken? </a:t>
            </a:r>
          </a:p>
          <a:p>
            <a:pPr algn="l"/>
            <a:endParaRPr lang="en-US" sz="1200" b="0" i="0" dirty="0">
              <a:solidFill>
                <a:srgbClr val="000000"/>
              </a:solidFill>
              <a:effectLst/>
              <a:latin typeface="+mn-lt"/>
              <a:ea typeface="Calibri" panose="020F0502020204030204" pitchFamily="34" charset="0"/>
              <a:cs typeface="Times New Roman" panose="02020603050405020304" pitchFamily="18" charset="0"/>
            </a:endParaRPr>
          </a:p>
          <a:p>
            <a:pPr algn="l"/>
            <a:r>
              <a:rPr lang="en-US" b="0" i="0" dirty="0">
                <a:solidFill>
                  <a:srgbClr val="000000"/>
                </a:solidFill>
                <a:effectLst/>
                <a:latin typeface="+mn-lt"/>
              </a:rPr>
              <a:t>Love shouldn't be rushed because it's not about a competition w/a finish line. Long is a life of growing together, and this kind of love is worth waiting for. </a:t>
            </a:r>
            <a:endParaRPr lang="en-US" sz="1200" b="0" i="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9</a:t>
            </a:fld>
            <a:endParaRPr lang="en-US"/>
          </a:p>
        </p:txBody>
      </p:sp>
    </p:spTree>
    <p:extLst>
      <p:ext uri="{BB962C8B-B14F-4D97-AF65-F5344CB8AC3E}">
        <p14:creationId xmlns:p14="http://schemas.microsoft.com/office/powerpoint/2010/main" val="30535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0534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138363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0176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AC751-D669-4494-9927-F760401DF01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85402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AC751-D669-4494-9927-F760401DF01B}"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31095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AC751-D669-4494-9927-F760401DF01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88689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AC751-D669-4494-9927-F760401DF01B}"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9011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AC751-D669-4494-9927-F760401DF01B}"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93464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AC751-D669-4494-9927-F760401DF01B}"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24738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3AC751-D669-4494-9927-F760401DF01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377503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3AC751-D669-4494-9927-F760401DF01B}"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8AA42-2666-4A32-93D6-3DAC2D7E163A}" type="slidenum">
              <a:rPr lang="en-US" smtClean="0"/>
              <a:t>‹#›</a:t>
            </a:fld>
            <a:endParaRPr lang="en-US"/>
          </a:p>
        </p:txBody>
      </p:sp>
    </p:spTree>
    <p:extLst>
      <p:ext uri="{BB962C8B-B14F-4D97-AF65-F5344CB8AC3E}">
        <p14:creationId xmlns:p14="http://schemas.microsoft.com/office/powerpoint/2010/main" val="426636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C751-D669-4494-9927-F760401DF01B}" type="datetimeFigureOut">
              <a:rPr lang="en-US" smtClean="0"/>
              <a:t>7/11/2023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8AA42-2666-4A32-93D6-3DAC2D7E163A}" type="slidenum">
              <a:rPr lang="en-US" smtClean="0"/>
              <a:t>‹#›</a:t>
            </a:fld>
            <a:endParaRPr lang="en-US"/>
          </a:p>
        </p:txBody>
      </p:sp>
    </p:spTree>
    <p:extLst>
      <p:ext uri="{BB962C8B-B14F-4D97-AF65-F5344CB8AC3E}">
        <p14:creationId xmlns:p14="http://schemas.microsoft.com/office/powerpoint/2010/main" val="3900857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omon (Old Testament) – Song Of Solomon (King James Version) | Genius">
            <a:extLst>
              <a:ext uri="{FF2B5EF4-FFF2-40B4-BE49-F238E27FC236}">
                <a16:creationId xmlns:a16="http://schemas.microsoft.com/office/drawing/2014/main" id="{D0C47DC8-7EA1-4DD0-A8A0-335969B8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73B049AC-C125-4A03-B06E-88CC894E3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6730851C-F178-4571-9E54-D9507FC38AC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6730851C-F178-4571-9E54-D9507FC38AC5}"/>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6" name="Picture 2" descr="David and Goliath Lesson">
            <a:extLst>
              <a:ext uri="{FF2B5EF4-FFF2-40B4-BE49-F238E27FC236}">
                <a16:creationId xmlns:a16="http://schemas.microsoft.com/office/drawing/2014/main" id="{54DA4A48-11F1-4617-A142-9F3D0DC27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EFE798C-1052-4688-9954-D553849748C5}"/>
              </a:ext>
            </a:extLst>
          </p:cNvPr>
          <p:cNvSpPr/>
          <p:nvPr/>
        </p:nvSpPr>
        <p:spPr>
          <a:xfrm flipH="1">
            <a:off x="115713" y="100168"/>
            <a:ext cx="3168400" cy="3583189"/>
          </a:xfrm>
          <a:prstGeom prst="wedgeRoundRectCallout">
            <a:avLst>
              <a:gd name="adj1" fmla="val 25103"/>
              <a:gd name="adj2" fmla="val 5892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116D7E-6833-47A0-A0DA-3CAD2F0505A3}"/>
              </a:ext>
            </a:extLst>
          </p:cNvPr>
          <p:cNvSpPr txBox="1"/>
          <p:nvPr/>
        </p:nvSpPr>
        <p:spPr>
          <a:xfrm>
            <a:off x="234698" y="189521"/>
            <a:ext cx="2972141" cy="3416320"/>
          </a:xfrm>
          <a:prstGeom prst="rect">
            <a:avLst/>
          </a:prstGeom>
          <a:noFill/>
        </p:spPr>
        <p:txBody>
          <a:bodyPr wrap="square">
            <a:spAutoFit/>
          </a:bodyPr>
          <a:lstStyle/>
          <a:p>
            <a:pPr algn="l"/>
            <a:r>
              <a:rPr lang="en-US" b="0" i="0" dirty="0">
                <a:solidFill>
                  <a:srgbClr val="000000"/>
                </a:solidFill>
                <a:effectLst/>
                <a:latin typeface="Georgia" panose="02040502050405020303" pitchFamily="18" charset="0"/>
              </a:rPr>
              <a:t>“</a:t>
            </a:r>
            <a:r>
              <a:rPr lang="en-US" b="1" i="0" baseline="30000" dirty="0">
                <a:solidFill>
                  <a:srgbClr val="000000"/>
                </a:solidFill>
                <a:effectLst/>
                <a:latin typeface="Georgia" panose="02040502050405020303" pitchFamily="18" charset="0"/>
              </a:rPr>
              <a:t>8</a:t>
            </a:r>
            <a:r>
              <a:rPr lang="en-US" b="0" i="0" dirty="0">
                <a:solidFill>
                  <a:srgbClr val="000000"/>
                </a:solidFill>
                <a:effectLst/>
                <a:latin typeface="Georgia" panose="02040502050405020303" pitchFamily="18" charset="0"/>
              </a:rPr>
              <a:t>Listen! My beloved! Behold, he is coming, climbing on the mountains, leaping on the hills! </a:t>
            </a:r>
            <a:r>
              <a:rPr lang="en-US" b="1" i="0" baseline="30000" dirty="0">
                <a:solidFill>
                  <a:srgbClr val="000000"/>
                </a:solidFill>
                <a:effectLst/>
                <a:latin typeface="Georgia" panose="02040502050405020303" pitchFamily="18" charset="0"/>
              </a:rPr>
              <a:t>9</a:t>
            </a:r>
            <a:r>
              <a:rPr lang="en-US" b="0" i="0" dirty="0">
                <a:solidFill>
                  <a:srgbClr val="000000"/>
                </a:solidFill>
                <a:effectLst/>
                <a:latin typeface="Georgia" panose="02040502050405020303" pitchFamily="18" charset="0"/>
              </a:rPr>
              <a:t>My beloved is like a gazelle or a young stag. Behold, he is standing behind our wall, he is looking through the windows, he is peering through the lattice. </a:t>
            </a:r>
            <a:r>
              <a:rPr lang="en-US" b="1" i="0" baseline="30000" dirty="0">
                <a:solidFill>
                  <a:srgbClr val="000000"/>
                </a:solidFill>
                <a:effectLst/>
                <a:latin typeface="Georgia" panose="02040502050405020303" pitchFamily="18" charset="0"/>
              </a:rPr>
              <a:t>10</a:t>
            </a:r>
            <a:r>
              <a:rPr lang="en-US" b="0" i="0" dirty="0">
                <a:solidFill>
                  <a:srgbClr val="000000"/>
                </a:solidFill>
                <a:effectLst/>
                <a:latin typeface="Georgia" panose="02040502050405020303" pitchFamily="18" charset="0"/>
              </a:rPr>
              <a:t>My beloved responded and said to me,” (Song 2:8-10a)</a:t>
            </a:r>
          </a:p>
        </p:txBody>
      </p:sp>
      <p:pic>
        <p:nvPicPr>
          <p:cNvPr id="3074" name="Picture 2">
            <a:extLst>
              <a:ext uri="{FF2B5EF4-FFF2-40B4-BE49-F238E27FC236}">
                <a16:creationId xmlns:a16="http://schemas.microsoft.com/office/drawing/2014/main" id="{9EC1FF05-1741-7101-726C-BE1C73F8E6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995" y="0"/>
            <a:ext cx="316760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5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73B049AC-C125-4A03-B06E-88CC894E3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6730851C-F178-4571-9E54-D9507FC38AC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6730851C-F178-4571-9E54-D9507FC38AC5}"/>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6" name="Picture 2" descr="David and Goliath Lesson">
            <a:extLst>
              <a:ext uri="{FF2B5EF4-FFF2-40B4-BE49-F238E27FC236}">
                <a16:creationId xmlns:a16="http://schemas.microsoft.com/office/drawing/2014/main" id="{54DA4A48-11F1-4617-A142-9F3D0DC27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EFE798C-1052-4688-9954-D553849748C5}"/>
              </a:ext>
            </a:extLst>
          </p:cNvPr>
          <p:cNvSpPr/>
          <p:nvPr/>
        </p:nvSpPr>
        <p:spPr>
          <a:xfrm flipH="1">
            <a:off x="115713" y="100168"/>
            <a:ext cx="3168400" cy="3583189"/>
          </a:xfrm>
          <a:prstGeom prst="wedgeRoundRectCallout">
            <a:avLst>
              <a:gd name="adj1" fmla="val 25103"/>
              <a:gd name="adj2" fmla="val 5892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116D7E-6833-47A0-A0DA-3CAD2F0505A3}"/>
              </a:ext>
            </a:extLst>
          </p:cNvPr>
          <p:cNvSpPr txBox="1"/>
          <p:nvPr/>
        </p:nvSpPr>
        <p:spPr>
          <a:xfrm>
            <a:off x="234698" y="189521"/>
            <a:ext cx="2972141" cy="3416320"/>
          </a:xfrm>
          <a:prstGeom prst="rect">
            <a:avLst/>
          </a:prstGeom>
          <a:noFill/>
        </p:spPr>
        <p:txBody>
          <a:bodyPr wrap="square">
            <a:spAutoFit/>
          </a:bodyPr>
          <a:lstStyle/>
          <a:p>
            <a:pPr algn="l"/>
            <a:r>
              <a:rPr lang="en-US" b="0" i="0" dirty="0">
                <a:solidFill>
                  <a:srgbClr val="000000"/>
                </a:solidFill>
                <a:effectLst/>
                <a:latin typeface="Georgia" panose="02040502050405020303" pitchFamily="18" charset="0"/>
              </a:rPr>
              <a:t>“</a:t>
            </a:r>
            <a:r>
              <a:rPr lang="en-US" b="1" i="0" baseline="30000" dirty="0">
                <a:solidFill>
                  <a:srgbClr val="000000"/>
                </a:solidFill>
                <a:effectLst/>
                <a:latin typeface="Georgia" panose="02040502050405020303" pitchFamily="18" charset="0"/>
              </a:rPr>
              <a:t>8</a:t>
            </a:r>
            <a:r>
              <a:rPr lang="en-US" b="0" i="0" dirty="0">
                <a:solidFill>
                  <a:srgbClr val="000000"/>
                </a:solidFill>
                <a:effectLst/>
                <a:latin typeface="Georgia" panose="02040502050405020303" pitchFamily="18" charset="0"/>
              </a:rPr>
              <a:t>Listen! My beloved! Behold, he is coming, climbing on the mountains, leaping on the hills! </a:t>
            </a:r>
            <a:r>
              <a:rPr lang="en-US" b="1" i="0" baseline="30000" dirty="0">
                <a:solidFill>
                  <a:srgbClr val="000000"/>
                </a:solidFill>
                <a:effectLst/>
                <a:latin typeface="Georgia" panose="02040502050405020303" pitchFamily="18" charset="0"/>
              </a:rPr>
              <a:t>9</a:t>
            </a:r>
            <a:r>
              <a:rPr lang="en-US" b="0" i="0" dirty="0">
                <a:solidFill>
                  <a:srgbClr val="000000"/>
                </a:solidFill>
                <a:effectLst/>
                <a:latin typeface="Georgia" panose="02040502050405020303" pitchFamily="18" charset="0"/>
              </a:rPr>
              <a:t>My beloved is like a gazelle or a young stag. Behold, he is standing behind our wall, he is looking through the windows, he is peering through the lattice. </a:t>
            </a:r>
            <a:r>
              <a:rPr lang="en-US" b="1" i="0" baseline="30000" dirty="0">
                <a:solidFill>
                  <a:srgbClr val="000000"/>
                </a:solidFill>
                <a:effectLst/>
                <a:latin typeface="Georgia" panose="02040502050405020303" pitchFamily="18" charset="0"/>
              </a:rPr>
              <a:t>10</a:t>
            </a:r>
            <a:r>
              <a:rPr lang="en-US" b="0" i="0" dirty="0">
                <a:solidFill>
                  <a:srgbClr val="000000"/>
                </a:solidFill>
                <a:effectLst/>
                <a:latin typeface="Georgia" panose="02040502050405020303" pitchFamily="18" charset="0"/>
              </a:rPr>
              <a:t>My beloved responded and said to me,” (Song 2:8-10a)</a:t>
            </a:r>
          </a:p>
        </p:txBody>
      </p:sp>
      <p:sp>
        <p:nvSpPr>
          <p:cNvPr id="10" name="Speech Bubble: Rectangle with Corners Rounded 9">
            <a:extLst>
              <a:ext uri="{FF2B5EF4-FFF2-40B4-BE49-F238E27FC236}">
                <a16:creationId xmlns:a16="http://schemas.microsoft.com/office/drawing/2014/main" id="{E132BF5E-482E-4936-A8B2-B4C55D4BD3AF}"/>
              </a:ext>
            </a:extLst>
          </p:cNvPr>
          <p:cNvSpPr/>
          <p:nvPr/>
        </p:nvSpPr>
        <p:spPr>
          <a:xfrm flipH="1">
            <a:off x="3348507" y="103031"/>
            <a:ext cx="3451538" cy="6342014"/>
          </a:xfrm>
          <a:prstGeom prst="wedgeRoundRectCallout">
            <a:avLst>
              <a:gd name="adj1" fmla="val -70160"/>
              <a:gd name="adj2" fmla="val -41854"/>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2" name="TextBox 11">
            <a:extLst>
              <a:ext uri="{FF2B5EF4-FFF2-40B4-BE49-F238E27FC236}">
                <a16:creationId xmlns:a16="http://schemas.microsoft.com/office/drawing/2014/main" id="{84AE925E-F0E6-45C2-9AD1-B58323B6ABA7}"/>
              </a:ext>
            </a:extLst>
          </p:cNvPr>
          <p:cNvSpPr txBox="1"/>
          <p:nvPr/>
        </p:nvSpPr>
        <p:spPr>
          <a:xfrm>
            <a:off x="3490175" y="191062"/>
            <a:ext cx="3322749" cy="6186309"/>
          </a:xfrm>
          <a:prstGeom prst="rect">
            <a:avLst/>
          </a:prstGeom>
          <a:noFill/>
        </p:spPr>
        <p:txBody>
          <a:bodyPr wrap="square">
            <a:spAutoFit/>
          </a:bodyPr>
          <a:lstStyle/>
          <a:p>
            <a:pPr algn="l"/>
            <a:r>
              <a:rPr lang="en-US" dirty="0">
                <a:solidFill>
                  <a:schemeClr val="bg1"/>
                </a:solidFill>
                <a:latin typeface="Georgia" panose="02040502050405020303" pitchFamily="18" charset="0"/>
              </a:rPr>
              <a:t>“</a:t>
            </a:r>
            <a:r>
              <a:rPr lang="en-US" b="0" dirty="0">
                <a:solidFill>
                  <a:schemeClr val="bg1"/>
                </a:solidFill>
                <a:effectLst/>
                <a:latin typeface="Georgia" panose="02040502050405020303" pitchFamily="18" charset="0"/>
              </a:rPr>
              <a:t>Arise, my darling, my beautiful one, and come along. </a:t>
            </a:r>
            <a:r>
              <a:rPr lang="en-US" b="1" baseline="30000" dirty="0">
                <a:solidFill>
                  <a:schemeClr val="bg1"/>
                </a:solidFill>
                <a:effectLst/>
                <a:latin typeface="Georgia" panose="02040502050405020303" pitchFamily="18" charset="0"/>
              </a:rPr>
              <a:t>11</a:t>
            </a:r>
            <a:r>
              <a:rPr lang="en-US" b="0" dirty="0">
                <a:solidFill>
                  <a:schemeClr val="bg1"/>
                </a:solidFill>
                <a:effectLst/>
                <a:latin typeface="Georgia" panose="02040502050405020303" pitchFamily="18" charset="0"/>
              </a:rPr>
              <a:t>For behold, the winter is past, the rain is over and gone. </a:t>
            </a:r>
            <a:r>
              <a:rPr lang="en-US" b="1" baseline="30000" dirty="0">
                <a:solidFill>
                  <a:schemeClr val="bg1"/>
                </a:solidFill>
                <a:effectLst/>
                <a:latin typeface="Georgia" panose="02040502050405020303" pitchFamily="18" charset="0"/>
              </a:rPr>
              <a:t>12</a:t>
            </a:r>
            <a:r>
              <a:rPr lang="en-US" b="0" dirty="0">
                <a:solidFill>
                  <a:schemeClr val="bg1"/>
                </a:solidFill>
                <a:effectLst/>
                <a:latin typeface="Georgia" panose="02040502050405020303" pitchFamily="18" charset="0"/>
              </a:rPr>
              <a:t>The flowers have already appeared in the land; the time has arrived for pruning the vines, and the voice of the turtledove has been heard in our land. </a:t>
            </a:r>
            <a:r>
              <a:rPr lang="en-US" b="1" baseline="30000" dirty="0">
                <a:solidFill>
                  <a:schemeClr val="bg1"/>
                </a:solidFill>
                <a:effectLst/>
                <a:latin typeface="Georgia" panose="02040502050405020303" pitchFamily="18" charset="0"/>
              </a:rPr>
              <a:t>13</a:t>
            </a:r>
            <a:r>
              <a:rPr lang="en-US" b="0" dirty="0">
                <a:solidFill>
                  <a:schemeClr val="bg1"/>
                </a:solidFill>
                <a:effectLst/>
                <a:latin typeface="Georgia" panose="02040502050405020303" pitchFamily="18" charset="0"/>
              </a:rPr>
              <a:t>The fig tree has ripened its figs, and the vines in blossom have given forth their fragrance. Arise, my darling, my beautiful one, and come along! </a:t>
            </a:r>
            <a:r>
              <a:rPr lang="en-US" b="1" baseline="30000" dirty="0">
                <a:solidFill>
                  <a:schemeClr val="bg1"/>
                </a:solidFill>
                <a:effectLst/>
                <a:latin typeface="Georgia" panose="02040502050405020303" pitchFamily="18" charset="0"/>
              </a:rPr>
              <a:t>14</a:t>
            </a:r>
            <a:r>
              <a:rPr lang="en-US" b="0" dirty="0">
                <a:solidFill>
                  <a:schemeClr val="bg1"/>
                </a:solidFill>
                <a:effectLst/>
                <a:latin typeface="Georgia" panose="02040502050405020303" pitchFamily="18" charset="0"/>
              </a:rPr>
              <a:t>O my dove, in the clefts of the rock, in the secret place of the steep pathway, let me see your form, let me hear your voice; for your voice is sweet, and your form is lovely.” (Song 2:10b-14)</a:t>
            </a:r>
          </a:p>
        </p:txBody>
      </p:sp>
    </p:spTree>
    <p:extLst>
      <p:ext uri="{BB962C8B-B14F-4D97-AF65-F5344CB8AC3E}">
        <p14:creationId xmlns:p14="http://schemas.microsoft.com/office/powerpoint/2010/main" val="2509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465688"/>
            <a:ext cx="9144000" cy="2246769"/>
          </a:xfrm>
          <a:prstGeom prst="rect">
            <a:avLst/>
          </a:prstGeom>
          <a:noFill/>
        </p:spPr>
        <p:txBody>
          <a:bodyPr wrap="square">
            <a:spAutoFit/>
          </a:bodyPr>
          <a:lstStyle/>
          <a:p>
            <a:pPr algn="ctr"/>
            <a:r>
              <a:rPr lang="en-US" sz="7000" b="1" u="sng" dirty="0">
                <a:latin typeface="Rockwell" panose="02060603020205020403" pitchFamily="18" charset="0"/>
              </a:rPr>
              <a:t>Marriage Requires Understanding</a:t>
            </a:r>
            <a:endParaRPr lang="en-US" sz="7000" dirty="0"/>
          </a:p>
        </p:txBody>
      </p:sp>
      <p:pic>
        <p:nvPicPr>
          <p:cNvPr id="4098" name="Picture 2" descr="Rush Hour-vektorgrafik och fler bilder på Slita sitt hår - Slita sitt hår,  Män, Människor - iStock">
            <a:extLst>
              <a:ext uri="{FF2B5EF4-FFF2-40B4-BE49-F238E27FC236}">
                <a16:creationId xmlns:a16="http://schemas.microsoft.com/office/drawing/2014/main" id="{E927ED36-7FEB-28F8-4599-B5F6B4C93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489" y="164891"/>
            <a:ext cx="3627619" cy="44670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 Peter 3:7 | The Romantic Vineyard">
            <a:extLst>
              <a:ext uri="{FF2B5EF4-FFF2-40B4-BE49-F238E27FC236}">
                <a16:creationId xmlns:a16="http://schemas.microsoft.com/office/drawing/2014/main" id="{7D274A5C-091A-0148-97EC-B00CD8F91D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015"/>
          <a:stretch/>
        </p:blipFill>
        <p:spPr bwMode="auto">
          <a:xfrm>
            <a:off x="119922" y="2452762"/>
            <a:ext cx="5051686" cy="217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0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B289D4E-2EBA-4F1F-AA65-AC16507CA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DF9BEDBA-1BD4-4C84-AF88-5B04A12798F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DF9BEDBA-1BD4-4C84-AF88-5B04A12798F5}"/>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6" name="Picture 2" descr="David and Goliath Lesson">
            <a:extLst>
              <a:ext uri="{FF2B5EF4-FFF2-40B4-BE49-F238E27FC236}">
                <a16:creationId xmlns:a16="http://schemas.microsoft.com/office/drawing/2014/main" id="{DB4A24BC-C692-46D9-B46C-9F813AEBF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3C9B49A2-7D49-471B-B920-1C01BE95BAA5}"/>
              </a:ext>
            </a:extLst>
          </p:cNvPr>
          <p:cNvSpPr/>
          <p:nvPr/>
        </p:nvSpPr>
        <p:spPr>
          <a:xfrm flipH="1">
            <a:off x="115711" y="100168"/>
            <a:ext cx="5370687" cy="3457679"/>
          </a:xfrm>
          <a:prstGeom prst="wedgeRoundRectCallout">
            <a:avLst>
              <a:gd name="adj1" fmla="val 27579"/>
              <a:gd name="adj2" fmla="val 6727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08782C-39E3-4F22-AB2D-F734A9D3D1E4}"/>
              </a:ext>
            </a:extLst>
          </p:cNvPr>
          <p:cNvSpPr txBox="1"/>
          <p:nvPr/>
        </p:nvSpPr>
        <p:spPr>
          <a:xfrm>
            <a:off x="224445" y="261542"/>
            <a:ext cx="5245330" cy="3139321"/>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a:t>
            </a:r>
            <a:r>
              <a:rPr lang="en-US" sz="2200" b="1" baseline="30000" dirty="0">
                <a:solidFill>
                  <a:srgbClr val="000000"/>
                </a:solidFill>
                <a:effectLst/>
                <a:latin typeface="Georgia" panose="02040502050405020303" pitchFamily="18" charset="0"/>
              </a:rPr>
              <a:t>15</a:t>
            </a:r>
            <a:r>
              <a:rPr lang="en-US" sz="2200" b="0" dirty="0">
                <a:solidFill>
                  <a:srgbClr val="000000"/>
                </a:solidFill>
                <a:effectLst/>
                <a:latin typeface="Georgia" panose="02040502050405020303" pitchFamily="18" charset="0"/>
              </a:rPr>
              <a:t>Catch the foxes for us, the little foxes that are ruining the vineyards, while our vineyards are in blossom. </a:t>
            </a:r>
            <a:r>
              <a:rPr lang="en-US" sz="2200" b="1" baseline="30000" dirty="0">
                <a:solidFill>
                  <a:srgbClr val="000000"/>
                </a:solidFill>
                <a:effectLst/>
                <a:latin typeface="Georgia" panose="02040502050405020303" pitchFamily="18" charset="0"/>
              </a:rPr>
              <a:t>16</a:t>
            </a:r>
            <a:r>
              <a:rPr lang="en-US" sz="2200" b="0" dirty="0">
                <a:solidFill>
                  <a:srgbClr val="000000"/>
                </a:solidFill>
                <a:effectLst/>
                <a:latin typeface="Georgia" panose="02040502050405020303" pitchFamily="18" charset="0"/>
              </a:rPr>
              <a:t>My beloved is mine, and I am his; he pastures his flock among the lilies. </a:t>
            </a:r>
            <a:r>
              <a:rPr lang="en-US" sz="2200" b="1" baseline="30000" dirty="0">
                <a:solidFill>
                  <a:srgbClr val="000000"/>
                </a:solidFill>
                <a:effectLst/>
                <a:latin typeface="Georgia" panose="02040502050405020303" pitchFamily="18" charset="0"/>
              </a:rPr>
              <a:t>17</a:t>
            </a:r>
            <a:r>
              <a:rPr lang="en-US" sz="2200" b="0" dirty="0">
                <a:solidFill>
                  <a:srgbClr val="000000"/>
                </a:solidFill>
                <a:effectLst/>
                <a:latin typeface="Georgia" panose="02040502050405020303" pitchFamily="18" charset="0"/>
              </a:rPr>
              <a:t>Until the cool of the day when the shadows flee away, turn, my beloved, and be like a gazelle or a young stag on the mountains of </a:t>
            </a:r>
            <a:r>
              <a:rPr lang="en-US" sz="2200" b="0" dirty="0" err="1">
                <a:solidFill>
                  <a:srgbClr val="000000"/>
                </a:solidFill>
                <a:effectLst/>
                <a:latin typeface="Georgia" panose="02040502050405020303" pitchFamily="18" charset="0"/>
              </a:rPr>
              <a:t>Bether</a:t>
            </a:r>
            <a:r>
              <a:rPr lang="en-US" sz="2200" b="0" dirty="0">
                <a:solidFill>
                  <a:srgbClr val="000000"/>
                </a:solidFill>
                <a:effectLst/>
                <a:latin typeface="Georgia" panose="02040502050405020303" pitchFamily="18" charset="0"/>
              </a:rPr>
              <a:t>.” (Song 2:15-17)</a:t>
            </a:r>
            <a:endParaRPr lang="en-US" sz="2200" dirty="0">
              <a:latin typeface="Georgia" panose="02040502050405020303" pitchFamily="18" charset="0"/>
            </a:endParaRPr>
          </a:p>
        </p:txBody>
      </p:sp>
      <p:sp>
        <p:nvSpPr>
          <p:cNvPr id="10" name="TextBox 9">
            <a:extLst>
              <a:ext uri="{FF2B5EF4-FFF2-40B4-BE49-F238E27FC236}">
                <a16:creationId xmlns:a16="http://schemas.microsoft.com/office/drawing/2014/main" id="{C960CE2E-A874-4F0B-9CDA-BC25D982BB8C}"/>
              </a:ext>
            </a:extLst>
          </p:cNvPr>
          <p:cNvSpPr txBox="1"/>
          <p:nvPr/>
        </p:nvSpPr>
        <p:spPr>
          <a:xfrm>
            <a:off x="2261060" y="4026457"/>
            <a:ext cx="4389119" cy="2708434"/>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Solving Relationship Snags:</a:t>
            </a:r>
          </a:p>
          <a:p>
            <a:endParaRPr lang="en-US" sz="1200" dirty="0">
              <a:latin typeface="Rockwell" panose="02060603020205020403" pitchFamily="18" charset="0"/>
            </a:endParaRPr>
          </a:p>
          <a:p>
            <a:pPr marL="171450" indent="-171450">
              <a:lnSpc>
                <a:spcPct val="200000"/>
              </a:lnSpc>
              <a:buFont typeface="Wingdings" panose="05000000000000000000" pitchFamily="2" charset="2"/>
              <a:buChar char="q"/>
            </a:pPr>
            <a:r>
              <a:rPr lang="en-US" sz="2000" dirty="0">
                <a:latin typeface="Rockwell" panose="02060603020205020403" pitchFamily="18" charset="0"/>
              </a:rPr>
              <a:t>Remove potential threats</a:t>
            </a:r>
          </a:p>
          <a:p>
            <a:pPr marL="171450" indent="-171450">
              <a:lnSpc>
                <a:spcPct val="200000"/>
              </a:lnSpc>
              <a:buFont typeface="Wingdings" panose="05000000000000000000" pitchFamily="2" charset="2"/>
              <a:buChar char="q"/>
            </a:pPr>
            <a:r>
              <a:rPr lang="en-US" sz="2000" dirty="0">
                <a:latin typeface="Rockwell" panose="02060603020205020403" pitchFamily="18" charset="0"/>
              </a:rPr>
              <a:t>Fight for love</a:t>
            </a:r>
          </a:p>
          <a:p>
            <a:pPr>
              <a:lnSpc>
                <a:spcPct val="200000"/>
              </a:lnSpc>
            </a:pPr>
            <a:endParaRPr lang="en-US" sz="2000" dirty="0">
              <a:latin typeface="Rockwell" panose="02060603020205020403" pitchFamily="18" charset="0"/>
            </a:endParaRPr>
          </a:p>
          <a:p>
            <a:endParaRPr lang="en-US" sz="400" dirty="0">
              <a:latin typeface="Rockwell" panose="02060603020205020403" pitchFamily="18" charset="0"/>
            </a:endParaRPr>
          </a:p>
        </p:txBody>
      </p:sp>
      <p:pic>
        <p:nvPicPr>
          <p:cNvPr id="5122" name="Picture 2" descr="Evil Fox GIFs | Tenor">
            <a:extLst>
              <a:ext uri="{FF2B5EF4-FFF2-40B4-BE49-F238E27FC236}">
                <a16:creationId xmlns:a16="http://schemas.microsoft.com/office/drawing/2014/main" id="{A8382DC8-E119-0F2E-12DE-12946A1D56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914" y="1678898"/>
            <a:ext cx="1838482" cy="183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9" y="149093"/>
            <a:ext cx="4638674"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611231"/>
            <a:ext cx="9144000" cy="2246769"/>
          </a:xfrm>
          <a:prstGeom prst="rect">
            <a:avLst/>
          </a:prstGeom>
          <a:noFill/>
        </p:spPr>
        <p:txBody>
          <a:bodyPr wrap="square">
            <a:spAutoFit/>
          </a:bodyPr>
          <a:lstStyle/>
          <a:p>
            <a:pPr algn="ctr"/>
            <a:r>
              <a:rPr lang="en-US" sz="6800" b="1" u="sng" dirty="0">
                <a:latin typeface="Rockwell" panose="02060603020205020403" pitchFamily="18" charset="0"/>
              </a:rPr>
              <a:t>Solving Relationship Snags</a:t>
            </a:r>
            <a:endParaRPr lang="en-US" sz="6800" dirty="0"/>
          </a:p>
        </p:txBody>
      </p:sp>
      <p:pic>
        <p:nvPicPr>
          <p:cNvPr id="6146" name="Picture 2" descr="Relationship Problems And How To Solve Them – YourDOST Blog">
            <a:extLst>
              <a:ext uri="{FF2B5EF4-FFF2-40B4-BE49-F238E27FC236}">
                <a16:creationId xmlns:a16="http://schemas.microsoft.com/office/drawing/2014/main" id="{D2C8109A-EE2C-D6AC-336F-3701BDD93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17" y="2429124"/>
            <a:ext cx="3942413" cy="22328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10 most common problems people have in relationships - and how to solve  them">
            <a:extLst>
              <a:ext uri="{FF2B5EF4-FFF2-40B4-BE49-F238E27FC236}">
                <a16:creationId xmlns:a16="http://schemas.microsoft.com/office/drawing/2014/main" id="{1CDAC3F7-4865-E265-2642-8352D5903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306" y="124821"/>
            <a:ext cx="4366186" cy="22335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rmon: Giving Honor to the Weaker Vessel –">
            <a:extLst>
              <a:ext uri="{FF2B5EF4-FFF2-40B4-BE49-F238E27FC236}">
                <a16:creationId xmlns:a16="http://schemas.microsoft.com/office/drawing/2014/main" id="{7CDF2192-7226-EC0A-5FE1-DA5A3BA83E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612" y="2428143"/>
            <a:ext cx="4464295" cy="223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3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B289D4E-2EBA-4F1F-AA65-AC16507CA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DF9BEDBA-1BD4-4C84-AF88-5B04A12798F5}"/>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DF9BEDBA-1BD4-4C84-AF88-5B04A12798F5}"/>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pic>
        <p:nvPicPr>
          <p:cNvPr id="6" name="Picture 2" descr="David and Goliath Lesson">
            <a:extLst>
              <a:ext uri="{FF2B5EF4-FFF2-40B4-BE49-F238E27FC236}">
                <a16:creationId xmlns:a16="http://schemas.microsoft.com/office/drawing/2014/main" id="{DB4A24BC-C692-46D9-B46C-9F813AEBF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3C9B49A2-7D49-471B-B920-1C01BE95BAA5}"/>
              </a:ext>
            </a:extLst>
          </p:cNvPr>
          <p:cNvSpPr/>
          <p:nvPr/>
        </p:nvSpPr>
        <p:spPr>
          <a:xfrm flipH="1">
            <a:off x="115711" y="100168"/>
            <a:ext cx="5370687" cy="3457679"/>
          </a:xfrm>
          <a:prstGeom prst="wedgeRoundRectCallout">
            <a:avLst>
              <a:gd name="adj1" fmla="val 27579"/>
              <a:gd name="adj2" fmla="val 6727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08782C-39E3-4F22-AB2D-F734A9D3D1E4}"/>
              </a:ext>
            </a:extLst>
          </p:cNvPr>
          <p:cNvSpPr txBox="1"/>
          <p:nvPr/>
        </p:nvSpPr>
        <p:spPr>
          <a:xfrm>
            <a:off x="224445" y="261542"/>
            <a:ext cx="5245330" cy="3139321"/>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a:t>
            </a:r>
            <a:r>
              <a:rPr lang="en-US" sz="2200" b="1" baseline="30000" dirty="0">
                <a:solidFill>
                  <a:srgbClr val="000000"/>
                </a:solidFill>
                <a:effectLst/>
                <a:latin typeface="Georgia" panose="02040502050405020303" pitchFamily="18" charset="0"/>
              </a:rPr>
              <a:t>15</a:t>
            </a:r>
            <a:r>
              <a:rPr lang="en-US" sz="2200" b="0" dirty="0">
                <a:solidFill>
                  <a:srgbClr val="000000"/>
                </a:solidFill>
                <a:effectLst/>
                <a:latin typeface="Georgia" panose="02040502050405020303" pitchFamily="18" charset="0"/>
              </a:rPr>
              <a:t>Catch the foxes for us, the little foxes that are ruining the vineyards, while our vineyards are in blossom. </a:t>
            </a:r>
            <a:r>
              <a:rPr lang="en-US" sz="2200" b="1" baseline="30000" dirty="0">
                <a:solidFill>
                  <a:srgbClr val="000000"/>
                </a:solidFill>
                <a:effectLst/>
                <a:latin typeface="Georgia" panose="02040502050405020303" pitchFamily="18" charset="0"/>
              </a:rPr>
              <a:t>16</a:t>
            </a:r>
            <a:r>
              <a:rPr lang="en-US" sz="2200" b="0" dirty="0">
                <a:solidFill>
                  <a:srgbClr val="000000"/>
                </a:solidFill>
                <a:effectLst/>
                <a:latin typeface="Georgia" panose="02040502050405020303" pitchFamily="18" charset="0"/>
              </a:rPr>
              <a:t>My beloved is mine, and I am his; he pastures his flock among the lilies. </a:t>
            </a:r>
            <a:r>
              <a:rPr lang="en-US" sz="2200" b="1" baseline="30000" dirty="0">
                <a:solidFill>
                  <a:srgbClr val="000000"/>
                </a:solidFill>
                <a:effectLst/>
                <a:latin typeface="Georgia" panose="02040502050405020303" pitchFamily="18" charset="0"/>
              </a:rPr>
              <a:t>17</a:t>
            </a:r>
            <a:r>
              <a:rPr lang="en-US" sz="2200" b="0" dirty="0">
                <a:solidFill>
                  <a:srgbClr val="000000"/>
                </a:solidFill>
                <a:effectLst/>
                <a:latin typeface="Georgia" panose="02040502050405020303" pitchFamily="18" charset="0"/>
              </a:rPr>
              <a:t>Until the cool of the day when the shadows flee away, turn, my beloved, and be like a gazelle or a young stag on the mountains of </a:t>
            </a:r>
            <a:r>
              <a:rPr lang="en-US" sz="2200" b="0" dirty="0" err="1">
                <a:solidFill>
                  <a:srgbClr val="000000"/>
                </a:solidFill>
                <a:effectLst/>
                <a:latin typeface="Georgia" panose="02040502050405020303" pitchFamily="18" charset="0"/>
              </a:rPr>
              <a:t>Bether</a:t>
            </a:r>
            <a:r>
              <a:rPr lang="en-US" sz="2200" b="0" dirty="0">
                <a:solidFill>
                  <a:srgbClr val="000000"/>
                </a:solidFill>
                <a:effectLst/>
                <a:latin typeface="Georgia" panose="02040502050405020303" pitchFamily="18" charset="0"/>
              </a:rPr>
              <a:t>.” (Song 2:15-17)</a:t>
            </a:r>
            <a:endParaRPr lang="en-US" sz="2200" dirty="0">
              <a:latin typeface="Georgia" panose="02040502050405020303" pitchFamily="18" charset="0"/>
            </a:endParaRPr>
          </a:p>
        </p:txBody>
      </p:sp>
      <p:sp>
        <p:nvSpPr>
          <p:cNvPr id="10" name="TextBox 9">
            <a:extLst>
              <a:ext uri="{FF2B5EF4-FFF2-40B4-BE49-F238E27FC236}">
                <a16:creationId xmlns:a16="http://schemas.microsoft.com/office/drawing/2014/main" id="{C960CE2E-A874-4F0B-9CDA-BC25D982BB8C}"/>
              </a:ext>
            </a:extLst>
          </p:cNvPr>
          <p:cNvSpPr txBox="1"/>
          <p:nvPr/>
        </p:nvSpPr>
        <p:spPr>
          <a:xfrm>
            <a:off x="2261060" y="4026457"/>
            <a:ext cx="4389119" cy="2708434"/>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Solving Relationship Snags:</a:t>
            </a:r>
          </a:p>
          <a:p>
            <a:endParaRPr lang="en-US" sz="1200" dirty="0">
              <a:latin typeface="Rockwell" panose="02060603020205020403" pitchFamily="18" charset="0"/>
            </a:endParaRPr>
          </a:p>
          <a:p>
            <a:pPr marL="171450" indent="-171450">
              <a:lnSpc>
                <a:spcPct val="200000"/>
              </a:lnSpc>
              <a:buFont typeface="Wingdings" panose="05000000000000000000" pitchFamily="2" charset="2"/>
              <a:buChar char="q"/>
            </a:pPr>
            <a:r>
              <a:rPr lang="en-US" sz="2000" dirty="0">
                <a:latin typeface="Rockwell" panose="02060603020205020403" pitchFamily="18" charset="0"/>
              </a:rPr>
              <a:t>Remove potential threats</a:t>
            </a:r>
          </a:p>
          <a:p>
            <a:pPr marL="171450" indent="-171450">
              <a:lnSpc>
                <a:spcPct val="200000"/>
              </a:lnSpc>
              <a:buFont typeface="Wingdings" panose="05000000000000000000" pitchFamily="2" charset="2"/>
              <a:buChar char="q"/>
            </a:pPr>
            <a:r>
              <a:rPr lang="en-US" sz="2000" dirty="0">
                <a:latin typeface="Rockwell" panose="02060603020205020403" pitchFamily="18" charset="0"/>
              </a:rPr>
              <a:t>Fight for love</a:t>
            </a:r>
          </a:p>
          <a:p>
            <a:pPr marL="171450" indent="-171450">
              <a:lnSpc>
                <a:spcPct val="200000"/>
              </a:lnSpc>
              <a:buFont typeface="Wingdings" panose="05000000000000000000" pitchFamily="2" charset="2"/>
              <a:buChar char="q"/>
            </a:pPr>
            <a:r>
              <a:rPr lang="en-US" sz="2000" dirty="0">
                <a:latin typeface="Rockwell" panose="02060603020205020403" pitchFamily="18" charset="0"/>
              </a:rPr>
              <a:t>Work to solve what divides</a:t>
            </a:r>
          </a:p>
          <a:p>
            <a:endParaRPr lang="en-US" sz="400" dirty="0">
              <a:latin typeface="Rockwell" panose="02060603020205020403" pitchFamily="18" charset="0"/>
            </a:endParaRPr>
          </a:p>
        </p:txBody>
      </p:sp>
    </p:spTree>
    <p:extLst>
      <p:ext uri="{BB962C8B-B14F-4D97-AF65-F5344CB8AC3E}">
        <p14:creationId xmlns:p14="http://schemas.microsoft.com/office/powerpoint/2010/main" val="19088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8225D910-3FA8-425B-899C-357573A6688C}"/>
              </a:ext>
            </a:extLst>
          </p:cNvPr>
          <p:cNvSpPr/>
          <p:nvPr/>
        </p:nvSpPr>
        <p:spPr>
          <a:xfrm flipH="1">
            <a:off x="5718847" y="115669"/>
            <a:ext cx="3256337" cy="1488048"/>
          </a:xfrm>
          <a:prstGeom prst="wedgeRoundRectCallout">
            <a:avLst>
              <a:gd name="adj1" fmla="val 67482"/>
              <a:gd name="adj2" fmla="val -32506"/>
              <a:gd name="adj3" fmla="val 16667"/>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1" name="TextBox 10">
            <a:extLst>
              <a:ext uri="{FF2B5EF4-FFF2-40B4-BE49-F238E27FC236}">
                <a16:creationId xmlns:a16="http://schemas.microsoft.com/office/drawing/2014/main" id="{2DAEF1C4-21D0-4C9C-A6DE-E388CBAD5A9D}"/>
              </a:ext>
            </a:extLst>
          </p:cNvPr>
          <p:cNvSpPr txBox="1"/>
          <p:nvPr/>
        </p:nvSpPr>
        <p:spPr>
          <a:xfrm>
            <a:off x="5901396" y="192482"/>
            <a:ext cx="3045657" cy="1261884"/>
          </a:xfrm>
          <a:prstGeom prst="rect">
            <a:avLst/>
          </a:prstGeom>
          <a:noFill/>
        </p:spPr>
        <p:txBody>
          <a:bodyPr wrap="square">
            <a:spAutoFit/>
          </a:bodyPr>
          <a:lstStyle/>
          <a:p>
            <a:r>
              <a:rPr lang="en-US" sz="1900" b="0" dirty="0">
                <a:solidFill>
                  <a:schemeClr val="bg1"/>
                </a:solidFill>
                <a:effectLst/>
                <a:latin typeface="Georgia" panose="02040502050405020303" pitchFamily="18" charset="0"/>
              </a:rPr>
              <a:t>“</a:t>
            </a:r>
            <a:r>
              <a:rPr lang="en-US" sz="1900" b="1" baseline="30000" dirty="0">
                <a:solidFill>
                  <a:schemeClr val="bg1"/>
                </a:solidFill>
                <a:effectLst/>
                <a:latin typeface="Georgia" panose="02040502050405020303" pitchFamily="18" charset="0"/>
              </a:rPr>
              <a:t>15</a:t>
            </a:r>
            <a:r>
              <a:rPr lang="en-US" sz="1900" b="0" dirty="0">
                <a:solidFill>
                  <a:schemeClr val="bg1"/>
                </a:solidFill>
                <a:effectLst/>
                <a:latin typeface="Georgia" panose="02040502050405020303" pitchFamily="18" charset="0"/>
              </a:rPr>
              <a:t>How beautiful you are, my darling, how beautiful you are! Your eyes are like doves.” (Song 1:15)</a:t>
            </a:r>
            <a:endParaRPr lang="en-US" sz="19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DB99A26-77DC-445A-8885-E917E5B8C48A}"/>
              </a:ext>
            </a:extLst>
          </p:cNvPr>
          <p:cNvSpPr txBox="1"/>
          <p:nvPr/>
        </p:nvSpPr>
        <p:spPr>
          <a:xfrm>
            <a:off x="2092076" y="3425930"/>
            <a:ext cx="3563136" cy="329320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Shulamite’s Eyes</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Inner disposition</a:t>
            </a:r>
          </a:p>
          <a:p>
            <a:pPr marL="742950" lvl="1" indent="-285750">
              <a:buFont typeface="Wingdings" panose="05000000000000000000" pitchFamily="2" charset="2"/>
              <a:buChar char="q"/>
            </a:pPr>
            <a:endParaRPr lang="en-US" sz="2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Gentle/Innocent</a:t>
            </a:r>
          </a:p>
          <a:p>
            <a:pPr marL="742950" lvl="1" indent="-285750">
              <a:buFont typeface="Wingdings" panose="05000000000000000000" pitchFamily="2" charset="2"/>
              <a:buChar char="q"/>
            </a:pPr>
            <a:endParaRPr lang="en-US" sz="2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Loyal</a:t>
            </a:r>
          </a:p>
          <a:p>
            <a:pPr marL="742950" lvl="1" indent="-285750">
              <a:buFont typeface="Wingdings" panose="05000000000000000000" pitchFamily="2" charset="2"/>
              <a:buChar char="q"/>
            </a:pPr>
            <a:endParaRPr lang="en-US" sz="2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Trustworthy</a:t>
            </a:r>
          </a:p>
          <a:p>
            <a:pPr marL="742950" lvl="1" indent="-285750">
              <a:buFont typeface="Wingdings" panose="05000000000000000000" pitchFamily="2" charset="2"/>
              <a:buChar char="q"/>
            </a:pPr>
            <a:endParaRPr lang="en-US" sz="1000" dirty="0">
              <a:latin typeface="Rockwell" panose="02060603020205020403" pitchFamily="18" charset="0"/>
            </a:endParaRPr>
          </a:p>
        </p:txBody>
      </p:sp>
      <p:pic>
        <p:nvPicPr>
          <p:cNvPr id="1026" name="Picture 2" descr="Matthew 6:22-23 Whatever you read, whatever you set your gaze upon is  filling you either with light or darkness. | Matthew bible, Bible doodling,  Bible words">
            <a:extLst>
              <a:ext uri="{FF2B5EF4-FFF2-40B4-BE49-F238E27FC236}">
                <a16:creationId xmlns:a16="http://schemas.microsoft.com/office/drawing/2014/main" id="{BD965EBD-0D0B-CC3F-52D2-37BA13FE2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295" y="1812172"/>
            <a:ext cx="3299327" cy="4954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thew 10:16 Bible Verse Wall Art - ABConcepts">
            <a:extLst>
              <a:ext uri="{FF2B5EF4-FFF2-40B4-BE49-F238E27FC236}">
                <a16:creationId xmlns:a16="http://schemas.microsoft.com/office/drawing/2014/main" id="{2C5FA35A-CF74-DEBD-87B5-C77E343E6D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121" b="18303"/>
          <a:stretch/>
        </p:blipFill>
        <p:spPr bwMode="auto">
          <a:xfrm>
            <a:off x="116379" y="116378"/>
            <a:ext cx="3308466" cy="32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1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fade">
                                      <p:cBhvr>
                                        <p:cTn id="13" dur="500"/>
                                        <p:tgtEl>
                                          <p:spTgt spid="1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animEffect transition="in" filter="fade">
                                      <p:cBhvr>
                                        <p:cTn id="24" dur="500"/>
                                        <p:tgtEl>
                                          <p:spTgt spid="1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animEffect transition="in" filter="fade">
                                      <p:cBhvr>
                                        <p:cTn id="29" dur="500"/>
                                        <p:tgtEl>
                                          <p:spTgt spid="1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animEffect transition="in" filter="fade">
                                      <p:cBhvr>
                                        <p:cTn id="34"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Focus On The Imperishable Qualities</a:t>
            </a:r>
            <a:endParaRPr lang="en-US" sz="6000" dirty="0"/>
          </a:p>
        </p:txBody>
      </p:sp>
      <p:pic>
        <p:nvPicPr>
          <p:cNvPr id="2" name="Picture 2" descr="Proverbs 31:30 Illustrated: &quot;Charm is deceptive, and beauty is...&quot; —  Heartlight® Gallery">
            <a:extLst>
              <a:ext uri="{FF2B5EF4-FFF2-40B4-BE49-F238E27FC236}">
                <a16:creationId xmlns:a16="http://schemas.microsoft.com/office/drawing/2014/main" id="{A75EDFAB-0DF2-E54A-870C-EC1DA27B0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944" y="0"/>
            <a:ext cx="3877056" cy="2535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Does 2 Corinthians 4:16 Mean?">
            <a:extLst>
              <a:ext uri="{FF2B5EF4-FFF2-40B4-BE49-F238E27FC236}">
                <a16:creationId xmlns:a16="http://schemas.microsoft.com/office/drawing/2014/main" id="{30A7222A-E00E-F02B-43BD-4DA37BA0FB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076"/>
          <a:stretch/>
        </p:blipFill>
        <p:spPr bwMode="auto">
          <a:xfrm>
            <a:off x="0" y="2538033"/>
            <a:ext cx="4535424" cy="25094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eauty of a Gentle and Quiet Spirit Vinyl Wall Statement - 1 Peter 3:3-4,  Vinyl, SCR365">
            <a:extLst>
              <a:ext uri="{FF2B5EF4-FFF2-40B4-BE49-F238E27FC236}">
                <a16:creationId xmlns:a16="http://schemas.microsoft.com/office/drawing/2014/main" id="{D0DDBFA5-00A9-A813-623C-36E8E2B634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703"/>
          <a:stretch/>
        </p:blipFill>
        <p:spPr bwMode="auto">
          <a:xfrm>
            <a:off x="4584192" y="2523745"/>
            <a:ext cx="4559808" cy="249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3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BFCB8B4-5B8F-44A3-B0AF-E5A4B6CE3B49}"/>
              </a:ext>
            </a:extLst>
          </p:cNvPr>
          <p:cNvSpPr/>
          <p:nvPr/>
        </p:nvSpPr>
        <p:spPr>
          <a:xfrm>
            <a:off x="98475" y="126609"/>
            <a:ext cx="3292426" cy="2349305"/>
          </a:xfrm>
          <a:prstGeom prst="wedgeRoundRectCallout">
            <a:avLst>
              <a:gd name="adj1" fmla="val -27426"/>
              <a:gd name="adj2" fmla="val 113478"/>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EBF898-E0A3-46E7-A432-64BB49569005}"/>
              </a:ext>
            </a:extLst>
          </p:cNvPr>
          <p:cNvSpPr txBox="1"/>
          <p:nvPr/>
        </p:nvSpPr>
        <p:spPr>
          <a:xfrm>
            <a:off x="196948" y="229329"/>
            <a:ext cx="3137095" cy="2139047"/>
          </a:xfrm>
          <a:prstGeom prst="rect">
            <a:avLst/>
          </a:prstGeom>
          <a:noFill/>
        </p:spPr>
        <p:txBody>
          <a:bodyPr wrap="square">
            <a:spAutoFit/>
          </a:bodyPr>
          <a:lstStyle/>
          <a:p>
            <a:r>
              <a:rPr lang="en-US" sz="1900" b="0" i="0" dirty="0">
                <a:solidFill>
                  <a:srgbClr val="000000"/>
                </a:solidFill>
                <a:effectLst/>
                <a:latin typeface="Georgia" panose="02040502050405020303" pitchFamily="18" charset="0"/>
              </a:rPr>
              <a:t>“</a:t>
            </a:r>
            <a:r>
              <a:rPr lang="en-US" sz="1900" b="1" i="0" baseline="30000" dirty="0">
                <a:solidFill>
                  <a:srgbClr val="000000"/>
                </a:solidFill>
                <a:effectLst/>
                <a:latin typeface="Georgia" panose="02040502050405020303" pitchFamily="18" charset="0"/>
              </a:rPr>
              <a:t>16</a:t>
            </a:r>
            <a:r>
              <a:rPr lang="en-US" sz="1900" b="0" i="0" dirty="0">
                <a:solidFill>
                  <a:srgbClr val="000000"/>
                </a:solidFill>
                <a:effectLst/>
                <a:latin typeface="Georgia" panose="02040502050405020303" pitchFamily="18" charset="0"/>
              </a:rPr>
              <a:t>How handsome you are, my beloved, and so pleasant! Indeed, our couch is luxuriant! </a:t>
            </a:r>
            <a:r>
              <a:rPr lang="en-US" sz="1900" b="1" i="0" baseline="30000" dirty="0">
                <a:solidFill>
                  <a:srgbClr val="000000"/>
                </a:solidFill>
                <a:effectLst/>
                <a:latin typeface="Georgia" panose="02040502050405020303" pitchFamily="18" charset="0"/>
              </a:rPr>
              <a:t>17</a:t>
            </a:r>
            <a:r>
              <a:rPr lang="en-US" sz="1900" b="0" i="0" dirty="0">
                <a:solidFill>
                  <a:srgbClr val="000000"/>
                </a:solidFill>
                <a:effectLst/>
                <a:latin typeface="Georgia" panose="02040502050405020303" pitchFamily="18" charset="0"/>
              </a:rPr>
              <a:t>The beams of our houses are cedars, our rafters, cypresses.” (Song 1:16-17)</a:t>
            </a:r>
            <a:endParaRPr lang="en-US" sz="1900" dirty="0">
              <a:latin typeface="Georgia" panose="02040502050405020303" pitchFamily="18" charset="0"/>
            </a:endParaRPr>
          </a:p>
        </p:txBody>
      </p:sp>
      <p:sp>
        <p:nvSpPr>
          <p:cNvPr id="9" name="Speech Bubble: Rectangle with Corners Rounded 8">
            <a:extLst>
              <a:ext uri="{FF2B5EF4-FFF2-40B4-BE49-F238E27FC236}">
                <a16:creationId xmlns:a16="http://schemas.microsoft.com/office/drawing/2014/main" id="{8225D910-3FA8-425B-899C-357573A6688C}"/>
              </a:ext>
            </a:extLst>
          </p:cNvPr>
          <p:cNvSpPr/>
          <p:nvPr/>
        </p:nvSpPr>
        <p:spPr>
          <a:xfrm flipH="1">
            <a:off x="5718847" y="115669"/>
            <a:ext cx="3256337" cy="1488048"/>
          </a:xfrm>
          <a:prstGeom prst="wedgeRoundRectCallout">
            <a:avLst>
              <a:gd name="adj1" fmla="val 67482"/>
              <a:gd name="adj2" fmla="val -32506"/>
              <a:gd name="adj3" fmla="val 16667"/>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1" name="TextBox 10">
            <a:extLst>
              <a:ext uri="{FF2B5EF4-FFF2-40B4-BE49-F238E27FC236}">
                <a16:creationId xmlns:a16="http://schemas.microsoft.com/office/drawing/2014/main" id="{2DAEF1C4-21D0-4C9C-A6DE-E388CBAD5A9D}"/>
              </a:ext>
            </a:extLst>
          </p:cNvPr>
          <p:cNvSpPr txBox="1"/>
          <p:nvPr/>
        </p:nvSpPr>
        <p:spPr>
          <a:xfrm>
            <a:off x="5901396" y="192482"/>
            <a:ext cx="3045657" cy="1261884"/>
          </a:xfrm>
          <a:prstGeom prst="rect">
            <a:avLst/>
          </a:prstGeom>
          <a:noFill/>
        </p:spPr>
        <p:txBody>
          <a:bodyPr wrap="square">
            <a:spAutoFit/>
          </a:bodyPr>
          <a:lstStyle/>
          <a:p>
            <a:r>
              <a:rPr lang="en-US" sz="1900" b="0" dirty="0">
                <a:solidFill>
                  <a:schemeClr val="bg1"/>
                </a:solidFill>
                <a:effectLst/>
                <a:latin typeface="Georgia" panose="02040502050405020303" pitchFamily="18" charset="0"/>
              </a:rPr>
              <a:t>“</a:t>
            </a:r>
            <a:r>
              <a:rPr lang="en-US" sz="1900" b="1" baseline="30000" dirty="0">
                <a:solidFill>
                  <a:schemeClr val="bg1"/>
                </a:solidFill>
                <a:effectLst/>
                <a:latin typeface="Georgia" panose="02040502050405020303" pitchFamily="18" charset="0"/>
              </a:rPr>
              <a:t>15</a:t>
            </a:r>
            <a:r>
              <a:rPr lang="en-US" sz="1900" b="0" dirty="0">
                <a:solidFill>
                  <a:schemeClr val="bg1"/>
                </a:solidFill>
                <a:effectLst/>
                <a:latin typeface="Georgia" panose="02040502050405020303" pitchFamily="18" charset="0"/>
              </a:rPr>
              <a:t>How beautiful you are, my darling, how beautiful you are! Your eyes are like doves.” (Song 1:15)</a:t>
            </a:r>
            <a:endParaRPr lang="en-US" sz="19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DB99A26-77DC-445A-8885-E917E5B8C48A}"/>
              </a:ext>
            </a:extLst>
          </p:cNvPr>
          <p:cNvSpPr txBox="1"/>
          <p:nvPr/>
        </p:nvSpPr>
        <p:spPr>
          <a:xfrm>
            <a:off x="2058824" y="3815271"/>
            <a:ext cx="3061816" cy="2893100"/>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Married Life</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Pleasant</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Country living</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Simple life</a:t>
            </a:r>
          </a:p>
          <a:p>
            <a:pPr marL="742950" lvl="1" indent="-285750">
              <a:buFont typeface="Wingdings" panose="05000000000000000000" pitchFamily="2" charset="2"/>
              <a:buChar char="q"/>
            </a:pPr>
            <a:endParaRPr lang="en-US" sz="2200" dirty="0">
              <a:latin typeface="Rockwell" panose="02060603020205020403" pitchFamily="18" charset="0"/>
            </a:endParaRPr>
          </a:p>
        </p:txBody>
      </p:sp>
      <p:pic>
        <p:nvPicPr>
          <p:cNvPr id="2050" name="Picture 2" descr="Is Country Living for You?">
            <a:extLst>
              <a:ext uri="{FF2B5EF4-FFF2-40B4-BE49-F238E27FC236}">
                <a16:creationId xmlns:a16="http://schemas.microsoft.com/office/drawing/2014/main" id="{FE38DC56-CA7A-DC61-64FE-6F115E9A4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516" y="2793075"/>
            <a:ext cx="3890357" cy="39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fade">
                                      <p:cBhvr>
                                        <p:cTn id="13" dur="500"/>
                                        <p:tgtEl>
                                          <p:spTgt spid="1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fade">
                                      <p:cBhvr>
                                        <p:cTn id="18" dur="500"/>
                                        <p:tgtEl>
                                          <p:spTgt spid="1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animEffect transition="in" filter="fade">
                                      <p:cBhvr>
                                        <p:cTn id="25"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4263A9E-58CD-4A88-984C-B6ECC7A6F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avid and Goliath Lesson">
            <a:extLst>
              <a:ext uri="{FF2B5EF4-FFF2-40B4-BE49-F238E27FC236}">
                <a16:creationId xmlns:a16="http://schemas.microsoft.com/office/drawing/2014/main" id="{68AC5039-58BC-4898-B320-55E851C78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1849DB0-91EB-4776-AF35-675598DE563B}"/>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6" name="Object 5">
                        <a:extLst>
                          <a:ext uri="{FF2B5EF4-FFF2-40B4-BE49-F238E27FC236}">
                            <a16:creationId xmlns:a16="http://schemas.microsoft.com/office/drawing/2014/main" id="{C1849DB0-91EB-4776-AF35-675598DE563B}"/>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97148D46-59BB-4FD2-9A0D-65335DC4A48A}"/>
              </a:ext>
            </a:extLst>
          </p:cNvPr>
          <p:cNvSpPr/>
          <p:nvPr/>
        </p:nvSpPr>
        <p:spPr>
          <a:xfrm>
            <a:off x="124691" y="96981"/>
            <a:ext cx="3699163" cy="955965"/>
          </a:xfrm>
          <a:prstGeom prst="roundRect">
            <a:avLst/>
          </a:prstGeom>
          <a:solidFill>
            <a:srgbClr val="FDA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85D0D6-5D65-474C-9BD6-4747E75B2DAC}"/>
              </a:ext>
            </a:extLst>
          </p:cNvPr>
          <p:cNvSpPr txBox="1"/>
          <p:nvPr/>
        </p:nvSpPr>
        <p:spPr>
          <a:xfrm>
            <a:off x="221672" y="224091"/>
            <a:ext cx="3546763" cy="707886"/>
          </a:xfrm>
          <a:prstGeom prst="rect">
            <a:avLst/>
          </a:prstGeom>
          <a:noFill/>
        </p:spPr>
        <p:txBody>
          <a:bodyPr wrap="square">
            <a:spAutoFit/>
          </a:bodyPr>
          <a:lstStyle/>
          <a:p>
            <a:r>
              <a:rPr lang="en-US" sz="2000" b="0" i="0" dirty="0">
                <a:solidFill>
                  <a:srgbClr val="000000"/>
                </a:solidFill>
                <a:effectLst/>
                <a:latin typeface="Georgia" panose="02040502050405020303" pitchFamily="18" charset="0"/>
              </a:rPr>
              <a:t>“</a:t>
            </a:r>
            <a:r>
              <a:rPr lang="en-US" sz="2000" b="1" baseline="30000" dirty="0">
                <a:solidFill>
                  <a:srgbClr val="000000"/>
                </a:solidFill>
                <a:latin typeface="Georgia" panose="02040502050405020303" pitchFamily="18" charset="0"/>
              </a:rPr>
              <a:t>1</a:t>
            </a:r>
            <a:r>
              <a:rPr lang="en-US" sz="2000" b="0" i="0" dirty="0">
                <a:solidFill>
                  <a:srgbClr val="000000"/>
                </a:solidFill>
                <a:effectLst/>
                <a:latin typeface="Georgia" panose="02040502050405020303" pitchFamily="18" charset="0"/>
              </a:rPr>
              <a:t>I am the rose of Sharon, the lily of the valleys.” (Song 2:1)</a:t>
            </a:r>
            <a:endParaRPr lang="en-US" sz="2000" dirty="0">
              <a:latin typeface="Georgia" panose="02040502050405020303" pitchFamily="18" charset="0"/>
            </a:endParaRPr>
          </a:p>
        </p:txBody>
      </p:sp>
      <p:sp>
        <p:nvSpPr>
          <p:cNvPr id="12" name="Speech Bubble: Rectangle with Corners Rounded 11">
            <a:extLst>
              <a:ext uri="{FF2B5EF4-FFF2-40B4-BE49-F238E27FC236}">
                <a16:creationId xmlns:a16="http://schemas.microsoft.com/office/drawing/2014/main" id="{4C5579C1-A94B-4208-A4B5-4CFA58BFE6D9}"/>
              </a:ext>
            </a:extLst>
          </p:cNvPr>
          <p:cNvSpPr/>
          <p:nvPr/>
        </p:nvSpPr>
        <p:spPr>
          <a:xfrm flipH="1">
            <a:off x="180107" y="2479963"/>
            <a:ext cx="6373091" cy="1346970"/>
          </a:xfrm>
          <a:prstGeom prst="wedgeRoundRectCallout">
            <a:avLst>
              <a:gd name="adj1" fmla="val 33036"/>
              <a:gd name="adj2" fmla="val 7478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9B713C03-2208-4080-8C22-63687AB2437F}"/>
              </a:ext>
            </a:extLst>
          </p:cNvPr>
          <p:cNvSpPr/>
          <p:nvPr/>
        </p:nvSpPr>
        <p:spPr>
          <a:xfrm flipH="1">
            <a:off x="3186544" y="1145523"/>
            <a:ext cx="4225635" cy="1200513"/>
          </a:xfrm>
          <a:prstGeom prst="wedgeRoundRectCallout">
            <a:avLst>
              <a:gd name="adj1" fmla="val -51938"/>
              <a:gd name="adj2" fmla="val -91413"/>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5" name="TextBox 14">
            <a:extLst>
              <a:ext uri="{FF2B5EF4-FFF2-40B4-BE49-F238E27FC236}">
                <a16:creationId xmlns:a16="http://schemas.microsoft.com/office/drawing/2014/main" id="{63FDA8AF-2B44-4E7E-8F2A-5F72A50FB93D}"/>
              </a:ext>
            </a:extLst>
          </p:cNvPr>
          <p:cNvSpPr txBox="1"/>
          <p:nvPr/>
        </p:nvSpPr>
        <p:spPr>
          <a:xfrm>
            <a:off x="3255818" y="1226234"/>
            <a:ext cx="4100945" cy="1015663"/>
          </a:xfrm>
          <a:prstGeom prst="rect">
            <a:avLst/>
          </a:prstGeom>
          <a:noFill/>
        </p:spPr>
        <p:txBody>
          <a:bodyPr wrap="square">
            <a:spAutoFit/>
          </a:bodyPr>
          <a:lstStyle/>
          <a:p>
            <a:r>
              <a:rPr lang="en-US" sz="2000" b="0" i="0" dirty="0">
                <a:solidFill>
                  <a:schemeClr val="bg1"/>
                </a:solidFill>
                <a:effectLst/>
                <a:latin typeface="Georgia" panose="02040502050405020303" pitchFamily="18" charset="0"/>
              </a:rPr>
              <a:t>“</a:t>
            </a:r>
            <a:r>
              <a:rPr lang="en-US" sz="2000" b="1" i="0" baseline="30000" dirty="0">
                <a:solidFill>
                  <a:schemeClr val="bg1"/>
                </a:solidFill>
                <a:effectLst/>
                <a:latin typeface="Georgia" panose="02040502050405020303" pitchFamily="18" charset="0"/>
              </a:rPr>
              <a:t>2</a:t>
            </a:r>
            <a:r>
              <a:rPr lang="en-US" sz="2000" b="0" i="0" dirty="0">
                <a:solidFill>
                  <a:schemeClr val="bg1"/>
                </a:solidFill>
                <a:effectLst/>
                <a:latin typeface="Georgia" panose="02040502050405020303" pitchFamily="18" charset="0"/>
              </a:rPr>
              <a:t>Like a lily among the thorns, so is my darling among the maidens.” (Song 2:2)</a:t>
            </a:r>
            <a:endParaRPr lang="en-US" sz="200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054FC308-85CC-4C6D-B1A5-8220F965CF87}"/>
              </a:ext>
            </a:extLst>
          </p:cNvPr>
          <p:cNvSpPr txBox="1"/>
          <p:nvPr/>
        </p:nvSpPr>
        <p:spPr>
          <a:xfrm>
            <a:off x="207816" y="2493293"/>
            <a:ext cx="6470073" cy="1323439"/>
          </a:xfrm>
          <a:prstGeom prst="rect">
            <a:avLst/>
          </a:prstGeom>
          <a:noFill/>
        </p:spPr>
        <p:txBody>
          <a:bodyPr wrap="square">
            <a:spAutoFit/>
          </a:bodyPr>
          <a:lstStyle/>
          <a:p>
            <a:r>
              <a:rPr lang="en-US" sz="2000" b="0" i="0" dirty="0">
                <a:effectLst/>
                <a:latin typeface="Georgia" panose="02040502050405020303" pitchFamily="18" charset="0"/>
              </a:rPr>
              <a:t>“</a:t>
            </a:r>
            <a:r>
              <a:rPr lang="en-US" sz="2000" b="1" i="0" baseline="30000" dirty="0">
                <a:effectLst/>
                <a:latin typeface="Georgia" panose="02040502050405020303" pitchFamily="18" charset="0"/>
              </a:rPr>
              <a:t>3</a:t>
            </a:r>
            <a:r>
              <a:rPr lang="en-US" sz="2000" b="0" i="0" dirty="0">
                <a:effectLst/>
                <a:latin typeface="Georgia" panose="02040502050405020303" pitchFamily="18" charset="0"/>
              </a:rPr>
              <a:t>Like an apple tree among the trees of the forest, so is my beloved among the young men. In his shade I took great delight and sat down, and his fruit was sweet to my taste.” (Song 2:3)</a:t>
            </a:r>
            <a:endParaRPr lang="en-US" sz="2000" dirty="0">
              <a:latin typeface="Georgia" panose="02040502050405020303" pitchFamily="18" charset="0"/>
            </a:endParaRPr>
          </a:p>
        </p:txBody>
      </p:sp>
      <p:sp>
        <p:nvSpPr>
          <p:cNvPr id="20" name="Moon 19">
            <a:extLst>
              <a:ext uri="{FF2B5EF4-FFF2-40B4-BE49-F238E27FC236}">
                <a16:creationId xmlns:a16="http://schemas.microsoft.com/office/drawing/2014/main" id="{37CCECEC-3190-4277-AF35-52C54FC45E49}"/>
              </a:ext>
            </a:extLst>
          </p:cNvPr>
          <p:cNvSpPr/>
          <p:nvPr/>
        </p:nvSpPr>
        <p:spPr>
          <a:xfrm>
            <a:off x="512618" y="928255"/>
            <a:ext cx="457200" cy="1634835"/>
          </a:xfrm>
          <a:prstGeom prst="moon">
            <a:avLst>
              <a:gd name="adj" fmla="val 37879"/>
            </a:avLst>
          </a:prstGeom>
          <a:solidFill>
            <a:srgbClr val="FDA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8D981C0-4051-4726-A2AA-DA3A956617D3}"/>
              </a:ext>
            </a:extLst>
          </p:cNvPr>
          <p:cNvSpPr txBox="1"/>
          <p:nvPr/>
        </p:nvSpPr>
        <p:spPr>
          <a:xfrm>
            <a:off x="2092075" y="4052464"/>
            <a:ext cx="4698192" cy="267765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200" b="1" u="sng" dirty="0">
                <a:latin typeface="Rockwell" panose="02060603020205020403" pitchFamily="18" charset="0"/>
              </a:rPr>
              <a:t>The Shepherd Provides Her With:</a:t>
            </a: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400" dirty="0">
              <a:latin typeface="Rockwell" panose="02060603020205020403" pitchFamily="18" charset="0"/>
            </a:endParaRPr>
          </a:p>
        </p:txBody>
      </p:sp>
      <p:sp>
        <p:nvSpPr>
          <p:cNvPr id="23" name="TextBox 22">
            <a:extLst>
              <a:ext uri="{FF2B5EF4-FFF2-40B4-BE49-F238E27FC236}">
                <a16:creationId xmlns:a16="http://schemas.microsoft.com/office/drawing/2014/main" id="{8811EBD5-DB31-46CC-A0AB-5A24D62AF1E8}"/>
              </a:ext>
            </a:extLst>
          </p:cNvPr>
          <p:cNvSpPr txBox="1"/>
          <p:nvPr/>
        </p:nvSpPr>
        <p:spPr>
          <a:xfrm>
            <a:off x="2133601" y="4805487"/>
            <a:ext cx="4572000" cy="2862322"/>
          </a:xfrm>
          <a:prstGeom prst="rect">
            <a:avLst/>
          </a:prstGeom>
          <a:noFill/>
        </p:spPr>
        <p:txBody>
          <a:bodyPr wrap="square" numCol="2">
            <a:spAutoFit/>
          </a:bodyPr>
          <a:lstStyle/>
          <a:p>
            <a:pPr marL="742950" lvl="1" indent="-285750">
              <a:buFont typeface="Wingdings" panose="05000000000000000000" pitchFamily="2" charset="2"/>
              <a:buChar char="q"/>
            </a:pPr>
            <a:r>
              <a:rPr lang="en-US" sz="1800" dirty="0">
                <a:latin typeface="Rockwell" panose="02060603020205020403" pitchFamily="18" charset="0"/>
              </a:rPr>
              <a:t>Exclusivity</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Value</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Self-worth</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Provision</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endParaRPr lang="en-US" sz="1800" dirty="0">
              <a:latin typeface="Rockwell" panose="02060603020205020403" pitchFamily="18" charset="0"/>
            </a:endParaRP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endParaRPr lang="en-US" sz="1800" dirty="0">
              <a:latin typeface="Rockwell" panose="02060603020205020403" pitchFamily="18" charset="0"/>
            </a:endParaRP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Peace</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Protection</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Security</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Strength</a:t>
            </a:r>
          </a:p>
        </p:txBody>
      </p:sp>
    </p:spTree>
    <p:extLst>
      <p:ext uri="{BB962C8B-B14F-4D97-AF65-F5344CB8AC3E}">
        <p14:creationId xmlns:p14="http://schemas.microsoft.com/office/powerpoint/2010/main" val="125791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fade">
                                      <p:cBhvr>
                                        <p:cTn id="34" dur="500"/>
                                        <p:tgtEl>
                                          <p:spTgt spid="21">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500"/>
                                        <p:tgtEl>
                                          <p:spTgt spid="23">
                                            <p:txEl>
                                              <p:pRg st="0" end="0"/>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fade">
                                      <p:cBhvr>
                                        <p:cTn id="41" dur="500"/>
                                        <p:tgtEl>
                                          <p:spTgt spid="23">
                                            <p:txEl>
                                              <p:pRg st="2" end="2"/>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3">
                                            <p:txEl>
                                              <p:pRg st="4" end="4"/>
                                            </p:txEl>
                                          </p:spTgt>
                                        </p:tgtEl>
                                        <p:attrNameLst>
                                          <p:attrName>style.visibility</p:attrName>
                                        </p:attrNameLst>
                                      </p:cBhvr>
                                      <p:to>
                                        <p:strVal val="visible"/>
                                      </p:to>
                                    </p:set>
                                    <p:animEffect transition="in" filter="fade">
                                      <p:cBhvr>
                                        <p:cTn id="45" dur="500"/>
                                        <p:tgtEl>
                                          <p:spTgt spid="2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6" end="6"/>
                                            </p:txEl>
                                          </p:spTgt>
                                        </p:tgtEl>
                                        <p:attrNameLst>
                                          <p:attrName>style.visibility</p:attrName>
                                        </p:attrNameLst>
                                      </p:cBhvr>
                                      <p:to>
                                        <p:strVal val="visible"/>
                                      </p:to>
                                    </p:set>
                                    <p:animEffect transition="in" filter="fade">
                                      <p:cBhvr>
                                        <p:cTn id="50" dur="500"/>
                                        <p:tgtEl>
                                          <p:spTgt spid="23">
                                            <p:txEl>
                                              <p:pRg st="6" end="6"/>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3">
                                            <p:txEl>
                                              <p:pRg st="12" end="12"/>
                                            </p:txEl>
                                          </p:spTgt>
                                        </p:tgtEl>
                                        <p:attrNameLst>
                                          <p:attrName>style.visibility</p:attrName>
                                        </p:attrNameLst>
                                      </p:cBhvr>
                                      <p:to>
                                        <p:strVal val="visible"/>
                                      </p:to>
                                    </p:set>
                                    <p:animEffect transition="in" filter="fade">
                                      <p:cBhvr>
                                        <p:cTn id="54" dur="500"/>
                                        <p:tgtEl>
                                          <p:spTgt spid="23">
                                            <p:txEl>
                                              <p:pRg st="12" end="12"/>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3">
                                            <p:txEl>
                                              <p:pRg st="14" end="14"/>
                                            </p:txEl>
                                          </p:spTgt>
                                        </p:tgtEl>
                                        <p:attrNameLst>
                                          <p:attrName>style.visibility</p:attrName>
                                        </p:attrNameLst>
                                      </p:cBhvr>
                                      <p:to>
                                        <p:strVal val="visible"/>
                                      </p:to>
                                    </p:set>
                                    <p:animEffect transition="in" filter="fade">
                                      <p:cBhvr>
                                        <p:cTn id="58" dur="500"/>
                                        <p:tgtEl>
                                          <p:spTgt spid="23">
                                            <p:txEl>
                                              <p:pRg st="14" end="14"/>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3">
                                            <p:txEl>
                                              <p:pRg st="16" end="16"/>
                                            </p:txEl>
                                          </p:spTgt>
                                        </p:tgtEl>
                                        <p:attrNameLst>
                                          <p:attrName>style.visibility</p:attrName>
                                        </p:attrNameLst>
                                      </p:cBhvr>
                                      <p:to>
                                        <p:strVal val="visible"/>
                                      </p:to>
                                    </p:set>
                                    <p:animEffect transition="in" filter="fade">
                                      <p:cBhvr>
                                        <p:cTn id="62" dur="500"/>
                                        <p:tgtEl>
                                          <p:spTgt spid="23">
                                            <p:txEl>
                                              <p:pRg st="16" end="16"/>
                                            </p:txEl>
                                          </p:spTgt>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23">
                                            <p:txEl>
                                              <p:pRg st="18" end="18"/>
                                            </p:txEl>
                                          </p:spTgt>
                                        </p:tgtEl>
                                        <p:attrNameLst>
                                          <p:attrName>style.visibility</p:attrName>
                                        </p:attrNameLst>
                                      </p:cBhvr>
                                      <p:to>
                                        <p:strVal val="visible"/>
                                      </p:to>
                                    </p:set>
                                    <p:animEffect transition="in" filter="fade">
                                      <p:cBhvr>
                                        <p:cTn id="66" dur="500"/>
                                        <p:tgtEl>
                                          <p:spTgt spid="2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7" grpId="0"/>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303455"/>
            <a:ext cx="9144000" cy="2554545"/>
          </a:xfrm>
          <a:prstGeom prst="rect">
            <a:avLst/>
          </a:prstGeom>
          <a:noFill/>
        </p:spPr>
        <p:txBody>
          <a:bodyPr wrap="square">
            <a:spAutoFit/>
          </a:bodyPr>
          <a:lstStyle/>
          <a:p>
            <a:pPr algn="ctr"/>
            <a:r>
              <a:rPr lang="en-US" sz="8000" b="1" u="sng" dirty="0">
                <a:latin typeface="Rockwell" panose="02060603020205020403" pitchFamily="18" charset="0"/>
              </a:rPr>
              <a:t>Before You Say </a:t>
            </a:r>
          </a:p>
          <a:p>
            <a:pPr algn="ctr"/>
            <a:r>
              <a:rPr lang="en-US" sz="8000" b="1" u="sng" dirty="0">
                <a:latin typeface="Rockwell" panose="02060603020205020403" pitchFamily="18" charset="0"/>
              </a:rPr>
              <a:t>“I Do”</a:t>
            </a:r>
            <a:endParaRPr lang="en-US" sz="8000" dirty="0"/>
          </a:p>
        </p:txBody>
      </p:sp>
      <p:pic>
        <p:nvPicPr>
          <p:cNvPr id="3074" name="Picture 2" descr="Bible Verse Proverbs 31: 28 - 29 | Christian Mom&quot; Sticker for Sale by  DailyDoseFaith | Redbubble">
            <a:extLst>
              <a:ext uri="{FF2B5EF4-FFF2-40B4-BE49-F238E27FC236}">
                <a16:creationId xmlns:a16="http://schemas.microsoft.com/office/drawing/2014/main" id="{43D112BA-1968-7805-6390-8C9F3818DA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09" t="17346" r="6400" b="17491"/>
          <a:stretch/>
        </p:blipFill>
        <p:spPr bwMode="auto">
          <a:xfrm>
            <a:off x="4987638" y="2211187"/>
            <a:ext cx="3671454" cy="22915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rsaking All Others #sermon #subscribe - YouTube">
            <a:extLst>
              <a:ext uri="{FF2B5EF4-FFF2-40B4-BE49-F238E27FC236}">
                <a16:creationId xmlns:a16="http://schemas.microsoft.com/office/drawing/2014/main" id="{B6B24555-366F-54F3-02F4-49224E2C6B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09" t="26646" r="8546" b="13879"/>
          <a:stretch/>
        </p:blipFill>
        <p:spPr bwMode="auto">
          <a:xfrm>
            <a:off x="1" y="2477193"/>
            <a:ext cx="4779817"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 Only Have Eyes for You - song and lyrics by The Flamingos | Spotify">
            <a:extLst>
              <a:ext uri="{FF2B5EF4-FFF2-40B4-BE49-F238E27FC236}">
                <a16:creationId xmlns:a16="http://schemas.microsoft.com/office/drawing/2014/main" id="{9AB069C8-3F04-5829-CB81-4025E7E50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255" y="96983"/>
            <a:ext cx="3546763" cy="205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2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4263A9E-58CD-4A88-984C-B6ECC7A6F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1849DB0-91EB-4776-AF35-675598DE563B}"/>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6" name="Object 5">
                        <a:extLst>
                          <a:ext uri="{FF2B5EF4-FFF2-40B4-BE49-F238E27FC236}">
                            <a16:creationId xmlns:a16="http://schemas.microsoft.com/office/drawing/2014/main" id="{C1849DB0-91EB-4776-AF35-675598DE563B}"/>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12" name="Speech Bubble: Rectangle with Corners Rounded 11">
            <a:extLst>
              <a:ext uri="{FF2B5EF4-FFF2-40B4-BE49-F238E27FC236}">
                <a16:creationId xmlns:a16="http://schemas.microsoft.com/office/drawing/2014/main" id="{4C5579C1-A94B-4208-A4B5-4CFA58BFE6D9}"/>
              </a:ext>
            </a:extLst>
          </p:cNvPr>
          <p:cNvSpPr/>
          <p:nvPr/>
        </p:nvSpPr>
        <p:spPr>
          <a:xfrm flipH="1">
            <a:off x="180102" y="135467"/>
            <a:ext cx="5407898" cy="2912533"/>
          </a:xfrm>
          <a:prstGeom prst="wedgeRoundRectCallout">
            <a:avLst>
              <a:gd name="adj1" fmla="val 31691"/>
              <a:gd name="adj2" fmla="val 8408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C286DF-781D-4023-9B99-C25B0E4DAFC4}"/>
              </a:ext>
            </a:extLst>
          </p:cNvPr>
          <p:cNvSpPr txBox="1"/>
          <p:nvPr/>
        </p:nvSpPr>
        <p:spPr>
          <a:xfrm>
            <a:off x="355599" y="347471"/>
            <a:ext cx="5147734" cy="2569934"/>
          </a:xfrm>
          <a:prstGeom prst="rect">
            <a:avLst/>
          </a:prstGeom>
          <a:noFill/>
        </p:spPr>
        <p:txBody>
          <a:bodyPr wrap="square">
            <a:spAutoFit/>
          </a:bodyPr>
          <a:lstStyle/>
          <a:p>
            <a:r>
              <a:rPr lang="en-US" sz="2300" b="0" dirty="0">
                <a:solidFill>
                  <a:srgbClr val="000000"/>
                </a:solidFill>
                <a:effectLst/>
                <a:latin typeface="Georgia" panose="02040502050405020303" pitchFamily="18" charset="0"/>
              </a:rPr>
              <a:t>“</a:t>
            </a:r>
            <a:r>
              <a:rPr lang="en-US" sz="2300" b="1" baseline="30000" dirty="0">
                <a:solidFill>
                  <a:srgbClr val="000000"/>
                </a:solidFill>
                <a:effectLst/>
                <a:latin typeface="Georgia" panose="02040502050405020303" pitchFamily="18" charset="0"/>
              </a:rPr>
              <a:t>4</a:t>
            </a:r>
            <a:r>
              <a:rPr lang="en-US" sz="2300" b="0" dirty="0">
                <a:solidFill>
                  <a:srgbClr val="000000"/>
                </a:solidFill>
                <a:effectLst/>
                <a:latin typeface="Georgia" panose="02040502050405020303" pitchFamily="18" charset="0"/>
              </a:rPr>
              <a:t>He has brought me to his banquet hall, and his banner over me is love. </a:t>
            </a:r>
            <a:r>
              <a:rPr lang="en-US" sz="2300" b="1" baseline="30000" dirty="0">
                <a:solidFill>
                  <a:srgbClr val="000000"/>
                </a:solidFill>
                <a:effectLst/>
                <a:latin typeface="Georgia" panose="02040502050405020303" pitchFamily="18" charset="0"/>
              </a:rPr>
              <a:t>5</a:t>
            </a:r>
            <a:r>
              <a:rPr lang="en-US" sz="2300" b="0" dirty="0">
                <a:solidFill>
                  <a:srgbClr val="000000"/>
                </a:solidFill>
                <a:effectLst/>
                <a:latin typeface="Georgia" panose="02040502050405020303" pitchFamily="18" charset="0"/>
              </a:rPr>
              <a:t>Sustain me with raisin cakes, refresh me with apples, because I am lovesick. </a:t>
            </a:r>
            <a:r>
              <a:rPr lang="en-US" sz="2300" b="1" baseline="30000" dirty="0">
                <a:solidFill>
                  <a:srgbClr val="000000"/>
                </a:solidFill>
                <a:effectLst/>
                <a:latin typeface="Georgia" panose="02040502050405020303" pitchFamily="18" charset="0"/>
              </a:rPr>
              <a:t>6</a:t>
            </a:r>
            <a:r>
              <a:rPr lang="en-US" sz="2300" b="0" dirty="0">
                <a:solidFill>
                  <a:srgbClr val="000000"/>
                </a:solidFill>
                <a:effectLst/>
                <a:latin typeface="Georgia" panose="02040502050405020303" pitchFamily="18" charset="0"/>
              </a:rPr>
              <a:t>Let his left hand be under my head and his right hand embrace me.” (Song 2:4-6)</a:t>
            </a:r>
            <a:endParaRPr lang="en-US" sz="2300" dirty="0">
              <a:latin typeface="Georgia" panose="02040502050405020303" pitchFamily="18" charset="0"/>
            </a:endParaRPr>
          </a:p>
        </p:txBody>
      </p:sp>
      <p:pic>
        <p:nvPicPr>
          <p:cNvPr id="12297" name="Picture 9" descr="Newlyweds go straight to McDonald&amp;amp;#39;s after getting hitched – and even took  the photographer to capture the moment">
            <a:extLst>
              <a:ext uri="{FF2B5EF4-FFF2-40B4-BE49-F238E27FC236}">
                <a16:creationId xmlns:a16="http://schemas.microsoft.com/office/drawing/2014/main" id="{4079C7FC-01D1-4448-B61A-D3DD875F1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1694" y="145746"/>
            <a:ext cx="3276051" cy="34537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CC5CF4-2B19-4F63-C3DC-E54D60BB363C}"/>
              </a:ext>
            </a:extLst>
          </p:cNvPr>
          <p:cNvSpPr txBox="1"/>
          <p:nvPr/>
        </p:nvSpPr>
        <p:spPr>
          <a:xfrm>
            <a:off x="2116880" y="3728186"/>
            <a:ext cx="4487120" cy="3046988"/>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Shepherds Value</a:t>
            </a:r>
          </a:p>
          <a:p>
            <a:endParaRPr lang="en-US" sz="12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She’s drawn to him</a:t>
            </a: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She’s content w/him</a:t>
            </a: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Exhausts her w/happiness</a:t>
            </a: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Heals her w/affection</a:t>
            </a:r>
          </a:p>
        </p:txBody>
      </p:sp>
    </p:spTree>
    <p:extLst>
      <p:ext uri="{BB962C8B-B14F-4D97-AF65-F5344CB8AC3E}">
        <p14:creationId xmlns:p14="http://schemas.microsoft.com/office/powerpoint/2010/main" val="346571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animEffect transition="in" filter="fade">
                                      <p:cBhvr>
                                        <p:cTn id="23" dur="500"/>
                                        <p:tgtEl>
                                          <p:spTgt spid="122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4263A9E-58CD-4A88-984C-B6ECC7A6F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1849DB0-91EB-4776-AF35-675598DE563B}"/>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6" name="Object 5">
                        <a:extLst>
                          <a:ext uri="{FF2B5EF4-FFF2-40B4-BE49-F238E27FC236}">
                            <a16:creationId xmlns:a16="http://schemas.microsoft.com/office/drawing/2014/main" id="{C1849DB0-91EB-4776-AF35-675598DE563B}"/>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12" name="Speech Bubble: Rectangle with Corners Rounded 11">
            <a:extLst>
              <a:ext uri="{FF2B5EF4-FFF2-40B4-BE49-F238E27FC236}">
                <a16:creationId xmlns:a16="http://schemas.microsoft.com/office/drawing/2014/main" id="{4C5579C1-A94B-4208-A4B5-4CFA58BFE6D9}"/>
              </a:ext>
            </a:extLst>
          </p:cNvPr>
          <p:cNvSpPr/>
          <p:nvPr/>
        </p:nvSpPr>
        <p:spPr>
          <a:xfrm flipH="1">
            <a:off x="180107" y="203201"/>
            <a:ext cx="4781360" cy="2184400"/>
          </a:xfrm>
          <a:prstGeom prst="wedgeRoundRectCallout">
            <a:avLst>
              <a:gd name="adj1" fmla="val 32328"/>
              <a:gd name="adj2" fmla="val 12439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5B9264-6F58-43A4-979A-17296EFE875A}"/>
              </a:ext>
            </a:extLst>
          </p:cNvPr>
          <p:cNvSpPr txBox="1"/>
          <p:nvPr/>
        </p:nvSpPr>
        <p:spPr>
          <a:xfrm>
            <a:off x="406400" y="356569"/>
            <a:ext cx="4572000" cy="1938992"/>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solidFill>
                  <a:srgbClr val="000000"/>
                </a:solidFill>
                <a:effectLst/>
                <a:latin typeface="Georgia" panose="02040502050405020303" pitchFamily="18" charset="0"/>
              </a:rPr>
              <a:t>7</a:t>
            </a:r>
            <a:r>
              <a:rPr lang="en-US" sz="2400" b="0" dirty="0">
                <a:solidFill>
                  <a:srgbClr val="000000"/>
                </a:solidFill>
                <a:effectLst/>
                <a:latin typeface="Georgia" panose="02040502050405020303" pitchFamily="18" charset="0"/>
              </a:rPr>
              <a:t>I adjure you, O daughters of Jerusalem, by the gazelles or by the hinds of the field, that you do not arouse or awaken love until she pleases.” (Song 2:7)</a:t>
            </a:r>
            <a:endParaRPr lang="en-US" sz="2400" dirty="0">
              <a:latin typeface="Georgia" panose="02040502050405020303" pitchFamily="18" charset="0"/>
            </a:endParaRPr>
          </a:p>
        </p:txBody>
      </p:sp>
      <p:sp>
        <p:nvSpPr>
          <p:cNvPr id="16" name="TextBox 15">
            <a:extLst>
              <a:ext uri="{FF2B5EF4-FFF2-40B4-BE49-F238E27FC236}">
                <a16:creationId xmlns:a16="http://schemas.microsoft.com/office/drawing/2014/main" id="{886232DD-7A1C-4EBA-96B3-2DE369BF56EB}"/>
              </a:ext>
            </a:extLst>
          </p:cNvPr>
          <p:cNvSpPr txBox="1"/>
          <p:nvPr/>
        </p:nvSpPr>
        <p:spPr>
          <a:xfrm>
            <a:off x="2041275" y="4018598"/>
            <a:ext cx="4698192" cy="2677656"/>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200" b="1" u="sng" dirty="0">
                <a:latin typeface="Rockwell" panose="02060603020205020403" pitchFamily="18" charset="0"/>
              </a:rPr>
              <a:t>Love Must Not Be:</a:t>
            </a: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1200" dirty="0">
              <a:latin typeface="Rockwell" panose="02060603020205020403" pitchFamily="18" charset="0"/>
            </a:endParaRPr>
          </a:p>
          <a:p>
            <a:endParaRPr lang="en-US" sz="400" dirty="0">
              <a:latin typeface="Rockwell" panose="02060603020205020403" pitchFamily="18" charset="0"/>
            </a:endParaRPr>
          </a:p>
        </p:txBody>
      </p:sp>
      <p:sp>
        <p:nvSpPr>
          <p:cNvPr id="18" name="TextBox 17">
            <a:extLst>
              <a:ext uri="{FF2B5EF4-FFF2-40B4-BE49-F238E27FC236}">
                <a16:creationId xmlns:a16="http://schemas.microsoft.com/office/drawing/2014/main" id="{368389A2-E32A-4ED9-941B-382AF406526E}"/>
              </a:ext>
            </a:extLst>
          </p:cNvPr>
          <p:cNvSpPr txBox="1"/>
          <p:nvPr/>
        </p:nvSpPr>
        <p:spPr>
          <a:xfrm>
            <a:off x="2116667" y="4737754"/>
            <a:ext cx="4572000" cy="2862322"/>
          </a:xfrm>
          <a:prstGeom prst="rect">
            <a:avLst/>
          </a:prstGeom>
          <a:noFill/>
        </p:spPr>
        <p:txBody>
          <a:bodyPr wrap="square" numCol="2">
            <a:spAutoFit/>
          </a:bodyPr>
          <a:lstStyle/>
          <a:p>
            <a:pPr marL="742950" lvl="1" indent="-285750">
              <a:buFont typeface="Wingdings" panose="05000000000000000000" pitchFamily="2" charset="2"/>
              <a:buChar char="q"/>
            </a:pPr>
            <a:r>
              <a:rPr lang="en-US" dirty="0">
                <a:latin typeface="Rockwell" panose="02060603020205020403" pitchFamily="18" charset="0"/>
              </a:rPr>
              <a:t>Coerced</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sz="1800" dirty="0">
                <a:latin typeface="Rockwell" panose="02060603020205020403" pitchFamily="18" charset="0"/>
              </a:rPr>
              <a:t>Pushed</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Rushed</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Forced</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endParaRPr lang="en-US" sz="1800" dirty="0">
              <a:latin typeface="Rockwell" panose="02060603020205020403" pitchFamily="18" charset="0"/>
            </a:endParaRP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endParaRPr lang="en-US" sz="1800" dirty="0">
              <a:latin typeface="Rockwell" panose="02060603020205020403" pitchFamily="18" charset="0"/>
            </a:endParaRPr>
          </a:p>
          <a:p>
            <a:pPr marL="742950" lvl="1" indent="-285750">
              <a:buFont typeface="Wingdings" panose="05000000000000000000" pitchFamily="2" charset="2"/>
              <a:buChar char="q"/>
            </a:pPr>
            <a:endParaRPr lang="en-US"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Pushed</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Disturbed</a:t>
            </a:r>
            <a:endParaRPr lang="en-US" sz="1800" dirty="0">
              <a:latin typeface="Rockwell" panose="02060603020205020403" pitchFamily="18" charset="0"/>
            </a:endParaRP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Bought</a:t>
            </a:r>
          </a:p>
          <a:p>
            <a:pPr marL="742950" lvl="1" indent="-285750">
              <a:buFont typeface="Wingdings" panose="05000000000000000000" pitchFamily="2" charset="2"/>
              <a:buChar char="q"/>
            </a:pPr>
            <a:endParaRPr lang="en-US" sz="900" dirty="0">
              <a:latin typeface="Rockwell" panose="02060603020205020403" pitchFamily="18" charset="0"/>
            </a:endParaRPr>
          </a:p>
          <a:p>
            <a:pPr marL="742950" lvl="1" indent="-285750">
              <a:buFont typeface="Wingdings" panose="05000000000000000000" pitchFamily="2" charset="2"/>
              <a:buChar char="q"/>
            </a:pPr>
            <a:r>
              <a:rPr lang="en-US" dirty="0">
                <a:latin typeface="Rockwell" panose="02060603020205020403" pitchFamily="18" charset="0"/>
              </a:rPr>
              <a:t>Misused</a:t>
            </a:r>
            <a:endParaRPr lang="en-US" sz="1800" dirty="0">
              <a:latin typeface="Rockwell" panose="02060603020205020403" pitchFamily="18" charset="0"/>
            </a:endParaRPr>
          </a:p>
        </p:txBody>
      </p:sp>
      <p:pic>
        <p:nvPicPr>
          <p:cNvPr id="2" name="Picture 6" descr="Please Do Not Disturb Vintage Sign transparent PNG - StickPNG">
            <a:extLst>
              <a:ext uri="{FF2B5EF4-FFF2-40B4-BE49-F238E27FC236}">
                <a16:creationId xmlns:a16="http://schemas.microsoft.com/office/drawing/2014/main" id="{40FAE265-3189-DF2C-4734-2FA44198C9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6" t="26370" r="3185" b="27111"/>
          <a:stretch/>
        </p:blipFill>
        <p:spPr bwMode="auto">
          <a:xfrm>
            <a:off x="5036457" y="125791"/>
            <a:ext cx="4001104" cy="369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500"/>
                                        <p:tgtEl>
                                          <p:spTgt spid="16">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500"/>
                                        <p:tgtEl>
                                          <p:spTgt spid="18">
                                            <p:txEl>
                                              <p:pRg st="2" end="2"/>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fade">
                                      <p:cBhvr>
                                        <p:cTn id="30" dur="500"/>
                                        <p:tgtEl>
                                          <p:spTgt spid="18">
                                            <p:txEl>
                                              <p:pRg st="4" end="4"/>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xEl>
                                              <p:pRg st="6" end="6"/>
                                            </p:txEl>
                                          </p:spTgt>
                                        </p:tgtEl>
                                        <p:attrNameLst>
                                          <p:attrName>style.visibility</p:attrName>
                                        </p:attrNameLst>
                                      </p:cBhvr>
                                      <p:to>
                                        <p:strVal val="visible"/>
                                      </p:to>
                                    </p:set>
                                    <p:animEffect transition="in" filter="fade">
                                      <p:cBhvr>
                                        <p:cTn id="34" dur="500"/>
                                        <p:tgtEl>
                                          <p:spTgt spid="18">
                                            <p:txEl>
                                              <p:pRg st="6" end="6"/>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8">
                                            <p:txEl>
                                              <p:pRg st="12" end="12"/>
                                            </p:txEl>
                                          </p:spTgt>
                                        </p:tgtEl>
                                        <p:attrNameLst>
                                          <p:attrName>style.visibility</p:attrName>
                                        </p:attrNameLst>
                                      </p:cBhvr>
                                      <p:to>
                                        <p:strVal val="visible"/>
                                      </p:to>
                                    </p:set>
                                    <p:animEffect transition="in" filter="fade">
                                      <p:cBhvr>
                                        <p:cTn id="38" dur="500"/>
                                        <p:tgtEl>
                                          <p:spTgt spid="18">
                                            <p:txEl>
                                              <p:pRg st="12" end="12"/>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18">
                                            <p:txEl>
                                              <p:pRg st="14" end="14"/>
                                            </p:txEl>
                                          </p:spTgt>
                                        </p:tgtEl>
                                        <p:attrNameLst>
                                          <p:attrName>style.visibility</p:attrName>
                                        </p:attrNameLst>
                                      </p:cBhvr>
                                      <p:to>
                                        <p:strVal val="visible"/>
                                      </p:to>
                                    </p:set>
                                    <p:animEffect transition="in" filter="fade">
                                      <p:cBhvr>
                                        <p:cTn id="42" dur="500"/>
                                        <p:tgtEl>
                                          <p:spTgt spid="18">
                                            <p:txEl>
                                              <p:pRg st="14" end="14"/>
                                            </p:txEl>
                                          </p:spTgt>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18">
                                            <p:txEl>
                                              <p:pRg st="16" end="16"/>
                                            </p:txEl>
                                          </p:spTgt>
                                        </p:tgtEl>
                                        <p:attrNameLst>
                                          <p:attrName>style.visibility</p:attrName>
                                        </p:attrNameLst>
                                      </p:cBhvr>
                                      <p:to>
                                        <p:strVal val="visible"/>
                                      </p:to>
                                    </p:set>
                                    <p:animEffect transition="in" filter="fade">
                                      <p:cBhvr>
                                        <p:cTn id="46" dur="500"/>
                                        <p:tgtEl>
                                          <p:spTgt spid="18">
                                            <p:txEl>
                                              <p:pRg st="16" end="16"/>
                                            </p:txEl>
                                          </p:spTgt>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18">
                                            <p:txEl>
                                              <p:pRg st="18" end="18"/>
                                            </p:txEl>
                                          </p:spTgt>
                                        </p:tgtEl>
                                        <p:attrNameLst>
                                          <p:attrName>style.visibility</p:attrName>
                                        </p:attrNameLst>
                                      </p:cBhvr>
                                      <p:to>
                                        <p:strVal val="visible"/>
                                      </p:to>
                                    </p:set>
                                    <p:animEffect transition="in" filter="fade">
                                      <p:cBhvr>
                                        <p:cTn id="50" dur="500"/>
                                        <p:tgtEl>
                                          <p:spTgt spid="18">
                                            <p:txEl>
                                              <p:pRg st="18" end="1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303455"/>
            <a:ext cx="9144000" cy="2554545"/>
          </a:xfrm>
          <a:prstGeom prst="rect">
            <a:avLst/>
          </a:prstGeom>
          <a:noFill/>
        </p:spPr>
        <p:txBody>
          <a:bodyPr wrap="square">
            <a:spAutoFit/>
          </a:bodyPr>
          <a:lstStyle/>
          <a:p>
            <a:pPr algn="ctr"/>
            <a:r>
              <a:rPr lang="en-US" sz="8000" b="1" u="sng" dirty="0">
                <a:latin typeface="Rockwell" panose="02060603020205020403" pitchFamily="18" charset="0"/>
              </a:rPr>
              <a:t>You Can’t Hurry Love</a:t>
            </a:r>
            <a:endParaRPr lang="en-US" sz="8000" dirty="0"/>
          </a:p>
        </p:txBody>
      </p:sp>
      <p:pic>
        <p:nvPicPr>
          <p:cNvPr id="2050" name="Picture 2" descr="ELVIS PRESLEY - Happy Valentine's Day | Facebook">
            <a:extLst>
              <a:ext uri="{FF2B5EF4-FFF2-40B4-BE49-F238E27FC236}">
                <a16:creationId xmlns:a16="http://schemas.microsoft.com/office/drawing/2014/main" id="{850B8165-EECE-A0E2-3B47-34FECB91F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233" y="103239"/>
            <a:ext cx="3299528" cy="4395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y you shouldnâ€™t rush into marriage - Prime News Ghana">
            <a:extLst>
              <a:ext uri="{FF2B5EF4-FFF2-40B4-BE49-F238E27FC236}">
                <a16:creationId xmlns:a16="http://schemas.microsoft.com/office/drawing/2014/main" id="{89A2F97B-B022-243F-9CB9-55EDAE2E1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024" y="2308485"/>
            <a:ext cx="2658334" cy="21844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riage: Game over?">
            <a:extLst>
              <a:ext uri="{FF2B5EF4-FFF2-40B4-BE49-F238E27FC236}">
                <a16:creationId xmlns:a16="http://schemas.microsoft.com/office/drawing/2014/main" id="{074FBACF-2298-BD12-07FA-B499CFF809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1" y="2454638"/>
            <a:ext cx="2887480" cy="204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12897</TotalTime>
  <Words>5016</Words>
  <Application>Microsoft Office PowerPoint</Application>
  <PresentationFormat>On-screen Show (4:3)</PresentationFormat>
  <Paragraphs>213</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Georgia</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65</cp:revision>
  <dcterms:created xsi:type="dcterms:W3CDTF">2022-02-20T20:26:14Z</dcterms:created>
  <dcterms:modified xsi:type="dcterms:W3CDTF">2023-07-12T22:17:45Z</dcterms:modified>
</cp:coreProperties>
</file>