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85" r:id="rId2"/>
    <p:sldId id="301" r:id="rId3"/>
    <p:sldId id="256" r:id="rId4"/>
    <p:sldId id="303" r:id="rId5"/>
    <p:sldId id="278" r:id="rId6"/>
    <p:sldId id="279" r:id="rId7"/>
    <p:sldId id="280" r:id="rId8"/>
    <p:sldId id="281" r:id="rId9"/>
    <p:sldId id="282" r:id="rId10"/>
    <p:sldId id="289" r:id="rId11"/>
    <p:sldId id="283" r:id="rId12"/>
    <p:sldId id="302" r:id="rId13"/>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1D809-DCD8-418C-B901-C04A6370F752}" v="175" dt="2023-10-04T16:15:35.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866" autoAdjust="0"/>
  </p:normalViewPr>
  <p:slideViewPr>
    <p:cSldViewPr snapToGrid="0">
      <p:cViewPr varScale="1">
        <p:scale>
          <a:sx n="70" d="100"/>
          <a:sy n="70" d="100"/>
        </p:scale>
        <p:origin x="1560" y="5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1201D809-DCD8-418C-B901-C04A6370F752}"/>
    <pc:docChg chg="undo custSel addSld delSld modSld modMainMaster modNotesMaster">
      <pc:chgData name="R H" userId="7863155b6774aad0" providerId="LiveId" clId="{1201D809-DCD8-418C-B901-C04A6370F752}" dt="2023-10-04T22:56:34.560" v="3436" actId="20577"/>
      <pc:docMkLst>
        <pc:docMk/>
      </pc:docMkLst>
      <pc:sldChg chg="modSp modNotes modNotesTx">
        <pc:chgData name="R H" userId="7863155b6774aad0" providerId="LiveId" clId="{1201D809-DCD8-418C-B901-C04A6370F752}" dt="2023-10-04T22:48:20.433" v="3330" actId="313"/>
        <pc:sldMkLst>
          <pc:docMk/>
          <pc:sldMk cId="1042166255" sldId="256"/>
        </pc:sldMkLst>
        <pc:picChg chg="mod">
          <ac:chgData name="R H" userId="7863155b6774aad0" providerId="LiveId" clId="{1201D809-DCD8-418C-B901-C04A6370F752}" dt="2023-09-25T14:50:18.447" v="9" actId="14100"/>
          <ac:picMkLst>
            <pc:docMk/>
            <pc:sldMk cId="1042166255" sldId="256"/>
            <ac:picMk id="1028" creationId="{72DDAFCE-CD95-446C-8CCE-485A170C3070}"/>
          </ac:picMkLst>
        </pc:picChg>
      </pc:sldChg>
      <pc:sldChg chg="modSp del modNotes modNotesTx">
        <pc:chgData name="R H" userId="7863155b6774aad0" providerId="LiveId" clId="{1201D809-DCD8-418C-B901-C04A6370F752}" dt="2023-09-25T14:50:08.128" v="7" actId="47"/>
        <pc:sldMkLst>
          <pc:docMk/>
          <pc:sldMk cId="1810335916" sldId="272"/>
        </pc:sldMkLst>
        <pc:spChg chg="mod">
          <ac:chgData name="R H" userId="7863155b6774aad0" providerId="LiveId" clId="{1201D809-DCD8-418C-B901-C04A6370F752}" dt="2023-09-25T14:49:17.746" v="0"/>
          <ac:spMkLst>
            <pc:docMk/>
            <pc:sldMk cId="1810335916" sldId="272"/>
            <ac:spMk id="2" creationId="{70C9FCE9-CDCD-47F7-88DF-B334B3B24039}"/>
          </ac:spMkLst>
        </pc:spChg>
        <pc:spChg chg="mod">
          <ac:chgData name="R H" userId="7863155b6774aad0" providerId="LiveId" clId="{1201D809-DCD8-418C-B901-C04A6370F752}" dt="2023-09-25T14:49:17.746" v="0"/>
          <ac:spMkLst>
            <pc:docMk/>
            <pc:sldMk cId="1810335916" sldId="272"/>
            <ac:spMk id="3" creationId="{7E401570-463D-4310-8EA0-B60CCBB68230}"/>
          </ac:spMkLst>
        </pc:spChg>
        <pc:spChg chg="mod">
          <ac:chgData name="R H" userId="7863155b6774aad0" providerId="LiveId" clId="{1201D809-DCD8-418C-B901-C04A6370F752}" dt="2023-09-25T14:49:17.746" v="0"/>
          <ac:spMkLst>
            <pc:docMk/>
            <pc:sldMk cId="1810335916" sldId="272"/>
            <ac:spMk id="5" creationId="{7FF8654F-E773-4C9E-870B-20A05B272BC2}"/>
          </ac:spMkLst>
        </pc:spChg>
      </pc:sldChg>
      <pc:sldChg chg="modSp del modNotes">
        <pc:chgData name="R H" userId="7863155b6774aad0" providerId="LiveId" clId="{1201D809-DCD8-418C-B901-C04A6370F752}" dt="2023-09-25T14:50:23.760" v="10" actId="47"/>
        <pc:sldMkLst>
          <pc:docMk/>
          <pc:sldMk cId="2446794928" sldId="273"/>
        </pc:sldMkLst>
        <pc:spChg chg="mod">
          <ac:chgData name="R H" userId="7863155b6774aad0" providerId="LiveId" clId="{1201D809-DCD8-418C-B901-C04A6370F752}" dt="2023-09-25T14:49:17.746" v="0"/>
          <ac:spMkLst>
            <pc:docMk/>
            <pc:sldMk cId="2446794928" sldId="273"/>
            <ac:spMk id="2" creationId="{72A134EF-E80A-4E1C-B0E5-6EB29E178264}"/>
          </ac:spMkLst>
        </pc:spChg>
        <pc:spChg chg="mod">
          <ac:chgData name="R H" userId="7863155b6774aad0" providerId="LiveId" clId="{1201D809-DCD8-418C-B901-C04A6370F752}" dt="2023-09-25T14:49:17.746" v="0"/>
          <ac:spMkLst>
            <pc:docMk/>
            <pc:sldMk cId="2446794928" sldId="273"/>
            <ac:spMk id="3" creationId="{FABB0417-5F80-454C-90F3-E235E16D80CB}"/>
          </ac:spMkLst>
        </pc:spChg>
        <pc:spChg chg="mod">
          <ac:chgData name="R H" userId="7863155b6774aad0" providerId="LiveId" clId="{1201D809-DCD8-418C-B901-C04A6370F752}" dt="2023-09-25T14:49:17.746" v="0"/>
          <ac:spMkLst>
            <pc:docMk/>
            <pc:sldMk cId="2446794928" sldId="273"/>
            <ac:spMk id="5" creationId="{68AF8B9E-0090-4803-A7EC-D59EC4A3DC11}"/>
          </ac:spMkLst>
        </pc:spChg>
        <pc:spChg chg="mod">
          <ac:chgData name="R H" userId="7863155b6774aad0" providerId="LiveId" clId="{1201D809-DCD8-418C-B901-C04A6370F752}" dt="2023-09-25T14:49:17.746" v="0"/>
          <ac:spMkLst>
            <pc:docMk/>
            <pc:sldMk cId="2446794928" sldId="273"/>
            <ac:spMk id="6" creationId="{28A46BF2-5ECC-4165-AA93-C850B4F6D92F}"/>
          </ac:spMkLst>
        </pc:spChg>
        <pc:grpChg chg="mod">
          <ac:chgData name="R H" userId="7863155b6774aad0" providerId="LiveId" clId="{1201D809-DCD8-418C-B901-C04A6370F752}" dt="2023-09-25T14:49:17.746" v="0"/>
          <ac:grpSpMkLst>
            <pc:docMk/>
            <pc:sldMk cId="2446794928" sldId="273"/>
            <ac:grpSpMk id="7" creationId="{EAB93574-C4D8-406C-9B72-28DB8F602CD2}"/>
          </ac:grpSpMkLst>
        </pc:grpChg>
      </pc:sldChg>
      <pc:sldChg chg="modSp del modNotes">
        <pc:chgData name="R H" userId="7863155b6774aad0" providerId="LiveId" clId="{1201D809-DCD8-418C-B901-C04A6370F752}" dt="2023-09-25T14:50:23.760" v="10" actId="47"/>
        <pc:sldMkLst>
          <pc:docMk/>
          <pc:sldMk cId="1323813628" sldId="274"/>
        </pc:sldMkLst>
        <pc:spChg chg="mod">
          <ac:chgData name="R H" userId="7863155b6774aad0" providerId="LiveId" clId="{1201D809-DCD8-418C-B901-C04A6370F752}" dt="2023-09-25T14:49:17.746" v="0"/>
          <ac:spMkLst>
            <pc:docMk/>
            <pc:sldMk cId="1323813628" sldId="274"/>
            <ac:spMk id="2" creationId="{72A134EF-E80A-4E1C-B0E5-6EB29E178264}"/>
          </ac:spMkLst>
        </pc:spChg>
        <pc:spChg chg="mod">
          <ac:chgData name="R H" userId="7863155b6774aad0" providerId="LiveId" clId="{1201D809-DCD8-418C-B901-C04A6370F752}" dt="2023-09-25T14:49:17.746" v="0"/>
          <ac:spMkLst>
            <pc:docMk/>
            <pc:sldMk cId="1323813628" sldId="274"/>
            <ac:spMk id="3" creationId="{FABB0417-5F80-454C-90F3-E235E16D80CB}"/>
          </ac:spMkLst>
        </pc:spChg>
        <pc:spChg chg="mod">
          <ac:chgData name="R H" userId="7863155b6774aad0" providerId="LiveId" clId="{1201D809-DCD8-418C-B901-C04A6370F752}" dt="2023-09-25T14:49:17.746" v="0"/>
          <ac:spMkLst>
            <pc:docMk/>
            <pc:sldMk cId="1323813628" sldId="274"/>
            <ac:spMk id="5" creationId="{68AF8B9E-0090-4803-A7EC-D59EC4A3DC11}"/>
          </ac:spMkLst>
        </pc:spChg>
        <pc:spChg chg="mod">
          <ac:chgData name="R H" userId="7863155b6774aad0" providerId="LiveId" clId="{1201D809-DCD8-418C-B901-C04A6370F752}" dt="2023-09-25T14:49:17.746" v="0"/>
          <ac:spMkLst>
            <pc:docMk/>
            <pc:sldMk cId="1323813628" sldId="274"/>
            <ac:spMk id="6" creationId="{28A46BF2-5ECC-4165-AA93-C850B4F6D92F}"/>
          </ac:spMkLst>
        </pc:spChg>
        <pc:grpChg chg="mod">
          <ac:chgData name="R H" userId="7863155b6774aad0" providerId="LiveId" clId="{1201D809-DCD8-418C-B901-C04A6370F752}" dt="2023-09-25T14:49:17.746" v="0"/>
          <ac:grpSpMkLst>
            <pc:docMk/>
            <pc:sldMk cId="1323813628" sldId="274"/>
            <ac:grpSpMk id="7" creationId="{EAB93574-C4D8-406C-9B72-28DB8F602CD2}"/>
          </ac:grpSpMkLst>
        </pc:grpChg>
      </pc:sldChg>
      <pc:sldChg chg="modSp del modNotes">
        <pc:chgData name="R H" userId="7863155b6774aad0" providerId="LiveId" clId="{1201D809-DCD8-418C-B901-C04A6370F752}" dt="2023-09-25T14:50:23.760" v="10" actId="47"/>
        <pc:sldMkLst>
          <pc:docMk/>
          <pc:sldMk cId="2402835757" sldId="275"/>
        </pc:sldMkLst>
        <pc:spChg chg="mod">
          <ac:chgData name="R H" userId="7863155b6774aad0" providerId="LiveId" clId="{1201D809-DCD8-418C-B901-C04A6370F752}" dt="2023-09-25T14:49:17.746" v="0"/>
          <ac:spMkLst>
            <pc:docMk/>
            <pc:sldMk cId="2402835757" sldId="275"/>
            <ac:spMk id="2" creationId="{72A134EF-E80A-4E1C-B0E5-6EB29E178264}"/>
          </ac:spMkLst>
        </pc:spChg>
        <pc:spChg chg="mod">
          <ac:chgData name="R H" userId="7863155b6774aad0" providerId="LiveId" clId="{1201D809-DCD8-418C-B901-C04A6370F752}" dt="2023-09-25T14:49:17.746" v="0"/>
          <ac:spMkLst>
            <pc:docMk/>
            <pc:sldMk cId="2402835757" sldId="275"/>
            <ac:spMk id="3" creationId="{FABB0417-5F80-454C-90F3-E235E16D80CB}"/>
          </ac:spMkLst>
        </pc:spChg>
        <pc:spChg chg="mod">
          <ac:chgData name="R H" userId="7863155b6774aad0" providerId="LiveId" clId="{1201D809-DCD8-418C-B901-C04A6370F752}" dt="2023-09-25T14:49:17.746" v="0"/>
          <ac:spMkLst>
            <pc:docMk/>
            <pc:sldMk cId="2402835757" sldId="275"/>
            <ac:spMk id="5" creationId="{68AF8B9E-0090-4803-A7EC-D59EC4A3DC11}"/>
          </ac:spMkLst>
        </pc:spChg>
        <pc:spChg chg="mod">
          <ac:chgData name="R H" userId="7863155b6774aad0" providerId="LiveId" clId="{1201D809-DCD8-418C-B901-C04A6370F752}" dt="2023-09-25T14:49:17.746" v="0"/>
          <ac:spMkLst>
            <pc:docMk/>
            <pc:sldMk cId="2402835757" sldId="275"/>
            <ac:spMk id="6" creationId="{28A46BF2-5ECC-4165-AA93-C850B4F6D92F}"/>
          </ac:spMkLst>
        </pc:spChg>
        <pc:grpChg chg="mod">
          <ac:chgData name="R H" userId="7863155b6774aad0" providerId="LiveId" clId="{1201D809-DCD8-418C-B901-C04A6370F752}" dt="2023-09-25T14:49:17.746" v="0"/>
          <ac:grpSpMkLst>
            <pc:docMk/>
            <pc:sldMk cId="2402835757" sldId="275"/>
            <ac:grpSpMk id="7" creationId="{EAB93574-C4D8-406C-9B72-28DB8F602CD2}"/>
          </ac:grpSpMkLst>
        </pc:grpChg>
      </pc:sldChg>
      <pc:sldChg chg="modSp del modNotes">
        <pc:chgData name="R H" userId="7863155b6774aad0" providerId="LiveId" clId="{1201D809-DCD8-418C-B901-C04A6370F752}" dt="2023-09-25T14:50:23.760" v="10" actId="47"/>
        <pc:sldMkLst>
          <pc:docMk/>
          <pc:sldMk cId="2046339189" sldId="276"/>
        </pc:sldMkLst>
        <pc:spChg chg="mod">
          <ac:chgData name="R H" userId="7863155b6774aad0" providerId="LiveId" clId="{1201D809-DCD8-418C-B901-C04A6370F752}" dt="2023-09-25T14:49:17.746" v="0"/>
          <ac:spMkLst>
            <pc:docMk/>
            <pc:sldMk cId="2046339189" sldId="276"/>
            <ac:spMk id="2" creationId="{72A134EF-E80A-4E1C-B0E5-6EB29E178264}"/>
          </ac:spMkLst>
        </pc:spChg>
        <pc:spChg chg="mod">
          <ac:chgData name="R H" userId="7863155b6774aad0" providerId="LiveId" clId="{1201D809-DCD8-418C-B901-C04A6370F752}" dt="2023-09-25T14:49:17.746" v="0"/>
          <ac:spMkLst>
            <pc:docMk/>
            <pc:sldMk cId="2046339189" sldId="276"/>
            <ac:spMk id="3" creationId="{FABB0417-5F80-454C-90F3-E235E16D80CB}"/>
          </ac:spMkLst>
        </pc:spChg>
        <pc:spChg chg="mod">
          <ac:chgData name="R H" userId="7863155b6774aad0" providerId="LiveId" clId="{1201D809-DCD8-418C-B901-C04A6370F752}" dt="2023-09-25T14:49:17.746" v="0"/>
          <ac:spMkLst>
            <pc:docMk/>
            <pc:sldMk cId="2046339189" sldId="276"/>
            <ac:spMk id="5" creationId="{68AF8B9E-0090-4803-A7EC-D59EC4A3DC11}"/>
          </ac:spMkLst>
        </pc:spChg>
        <pc:spChg chg="mod">
          <ac:chgData name="R H" userId="7863155b6774aad0" providerId="LiveId" clId="{1201D809-DCD8-418C-B901-C04A6370F752}" dt="2023-09-25T14:49:17.746" v="0"/>
          <ac:spMkLst>
            <pc:docMk/>
            <pc:sldMk cId="2046339189" sldId="276"/>
            <ac:spMk id="6" creationId="{28A46BF2-5ECC-4165-AA93-C850B4F6D92F}"/>
          </ac:spMkLst>
        </pc:spChg>
      </pc:sldChg>
      <pc:sldChg chg="modSp del modNotes">
        <pc:chgData name="R H" userId="7863155b6774aad0" providerId="LiveId" clId="{1201D809-DCD8-418C-B901-C04A6370F752}" dt="2023-09-25T14:50:23.760" v="10" actId="47"/>
        <pc:sldMkLst>
          <pc:docMk/>
          <pc:sldMk cId="4291396111" sldId="277"/>
        </pc:sldMkLst>
        <pc:spChg chg="mod">
          <ac:chgData name="R H" userId="7863155b6774aad0" providerId="LiveId" clId="{1201D809-DCD8-418C-B901-C04A6370F752}" dt="2023-09-25T14:49:17.746" v="0"/>
          <ac:spMkLst>
            <pc:docMk/>
            <pc:sldMk cId="4291396111" sldId="277"/>
            <ac:spMk id="2" creationId="{72A134EF-E80A-4E1C-B0E5-6EB29E178264}"/>
          </ac:spMkLst>
        </pc:spChg>
        <pc:spChg chg="mod">
          <ac:chgData name="R H" userId="7863155b6774aad0" providerId="LiveId" clId="{1201D809-DCD8-418C-B901-C04A6370F752}" dt="2023-09-25T14:49:17.746" v="0"/>
          <ac:spMkLst>
            <pc:docMk/>
            <pc:sldMk cId="4291396111" sldId="277"/>
            <ac:spMk id="3" creationId="{FABB0417-5F80-454C-90F3-E235E16D80CB}"/>
          </ac:spMkLst>
        </pc:spChg>
        <pc:spChg chg="mod">
          <ac:chgData name="R H" userId="7863155b6774aad0" providerId="LiveId" clId="{1201D809-DCD8-418C-B901-C04A6370F752}" dt="2023-09-25T14:49:17.746" v="0"/>
          <ac:spMkLst>
            <pc:docMk/>
            <pc:sldMk cId="4291396111" sldId="277"/>
            <ac:spMk id="5" creationId="{68AF8B9E-0090-4803-A7EC-D59EC4A3DC11}"/>
          </ac:spMkLst>
        </pc:spChg>
        <pc:spChg chg="mod">
          <ac:chgData name="R H" userId="7863155b6774aad0" providerId="LiveId" clId="{1201D809-DCD8-418C-B901-C04A6370F752}" dt="2023-09-25T14:49:17.746" v="0"/>
          <ac:spMkLst>
            <pc:docMk/>
            <pc:sldMk cId="4291396111" sldId="277"/>
            <ac:spMk id="6" creationId="{28A46BF2-5ECC-4165-AA93-C850B4F6D92F}"/>
          </ac:spMkLst>
        </pc:spChg>
        <pc:grpChg chg="mod">
          <ac:chgData name="R H" userId="7863155b6774aad0" providerId="LiveId" clId="{1201D809-DCD8-418C-B901-C04A6370F752}" dt="2023-09-25T14:49:17.746" v="0"/>
          <ac:grpSpMkLst>
            <pc:docMk/>
            <pc:sldMk cId="4291396111" sldId="277"/>
            <ac:grpSpMk id="7" creationId="{EAB93574-C4D8-406C-9B72-28DB8F602CD2}"/>
          </ac:grpSpMkLst>
        </pc:grpChg>
      </pc:sldChg>
      <pc:sldChg chg="modSp mod modNotes modNotesTx">
        <pc:chgData name="R H" userId="7863155b6774aad0" providerId="LiveId" clId="{1201D809-DCD8-418C-B901-C04A6370F752}" dt="2023-10-04T16:00:57.433" v="3006" actId="255"/>
        <pc:sldMkLst>
          <pc:docMk/>
          <pc:sldMk cId="2923203223" sldId="278"/>
        </pc:sldMkLst>
        <pc:spChg chg="mod">
          <ac:chgData name="R H" userId="7863155b6774aad0" providerId="LiveId" clId="{1201D809-DCD8-418C-B901-C04A6370F752}" dt="2023-09-25T14:53:03.750" v="19" actId="14100"/>
          <ac:spMkLst>
            <pc:docMk/>
            <pc:sldMk cId="2923203223" sldId="278"/>
            <ac:spMk id="2" creationId="{72A134EF-E80A-4E1C-B0E5-6EB29E178264}"/>
          </ac:spMkLst>
        </pc:spChg>
        <pc:spChg chg="mod">
          <ac:chgData name="R H" userId="7863155b6774aad0" providerId="LiveId" clId="{1201D809-DCD8-418C-B901-C04A6370F752}" dt="2023-09-25T14:53:31.913" v="24" actId="255"/>
          <ac:spMkLst>
            <pc:docMk/>
            <pc:sldMk cId="2923203223" sldId="278"/>
            <ac:spMk id="3" creationId="{FABB0417-5F80-454C-90F3-E235E16D80CB}"/>
          </ac:spMkLst>
        </pc:spChg>
        <pc:spChg chg="mod">
          <ac:chgData name="R H" userId="7863155b6774aad0" providerId="LiveId" clId="{1201D809-DCD8-418C-B901-C04A6370F752}" dt="2023-09-25T14:49:17.746" v="0"/>
          <ac:spMkLst>
            <pc:docMk/>
            <pc:sldMk cId="2923203223" sldId="278"/>
            <ac:spMk id="5" creationId="{68AF8B9E-0090-4803-A7EC-D59EC4A3DC11}"/>
          </ac:spMkLst>
        </pc:spChg>
        <pc:spChg chg="mod">
          <ac:chgData name="R H" userId="7863155b6774aad0" providerId="LiveId" clId="{1201D809-DCD8-418C-B901-C04A6370F752}" dt="2023-09-25T14:54:19.407" v="31" actId="1076"/>
          <ac:spMkLst>
            <pc:docMk/>
            <pc:sldMk cId="2923203223" sldId="278"/>
            <ac:spMk id="6" creationId="{28A46BF2-5ECC-4165-AA93-C850B4F6D92F}"/>
          </ac:spMkLst>
        </pc:spChg>
        <pc:grpChg chg="mod">
          <ac:chgData name="R H" userId="7863155b6774aad0" providerId="LiveId" clId="{1201D809-DCD8-418C-B901-C04A6370F752}" dt="2023-09-25T14:53:56.772" v="27" actId="14100"/>
          <ac:grpSpMkLst>
            <pc:docMk/>
            <pc:sldMk cId="2923203223" sldId="278"/>
            <ac:grpSpMk id="7" creationId="{EAB93574-C4D8-406C-9B72-28DB8F602CD2}"/>
          </ac:grpSpMkLst>
        </pc:grpChg>
        <pc:picChg chg="mod">
          <ac:chgData name="R H" userId="7863155b6774aad0" providerId="LiveId" clId="{1201D809-DCD8-418C-B901-C04A6370F752}" dt="2023-09-25T14:54:27.926" v="32" actId="14100"/>
          <ac:picMkLst>
            <pc:docMk/>
            <pc:sldMk cId="2923203223" sldId="278"/>
            <ac:picMk id="2050" creationId="{00C965E7-8AD9-4A25-9549-BD64E047BBF5}"/>
          </ac:picMkLst>
        </pc:picChg>
      </pc:sldChg>
      <pc:sldChg chg="addSp delSp modSp mod modAnim modNotes modNotesTx">
        <pc:chgData name="R H" userId="7863155b6774aad0" providerId="LiveId" clId="{1201D809-DCD8-418C-B901-C04A6370F752}" dt="2023-10-04T22:53:58.953" v="3344" actId="20577"/>
        <pc:sldMkLst>
          <pc:docMk/>
          <pc:sldMk cId="1058252333" sldId="279"/>
        </pc:sldMkLst>
        <pc:spChg chg="del mod">
          <ac:chgData name="R H" userId="7863155b6774aad0" providerId="LiveId" clId="{1201D809-DCD8-418C-B901-C04A6370F752}" dt="2023-09-25T14:55:38.656" v="33" actId="478"/>
          <ac:spMkLst>
            <pc:docMk/>
            <pc:sldMk cId="1058252333" sldId="279"/>
            <ac:spMk id="2" creationId="{72A134EF-E80A-4E1C-B0E5-6EB29E178264}"/>
          </ac:spMkLst>
        </pc:spChg>
        <pc:spChg chg="del mod">
          <ac:chgData name="R H" userId="7863155b6774aad0" providerId="LiveId" clId="{1201D809-DCD8-418C-B901-C04A6370F752}" dt="2023-09-25T14:55:51.401" v="37" actId="478"/>
          <ac:spMkLst>
            <pc:docMk/>
            <pc:sldMk cId="1058252333" sldId="279"/>
            <ac:spMk id="3" creationId="{FABB0417-5F80-454C-90F3-E235E16D80CB}"/>
          </ac:spMkLst>
        </pc:spChg>
        <pc:spChg chg="mod">
          <ac:chgData name="R H" userId="7863155b6774aad0" providerId="LiveId" clId="{1201D809-DCD8-418C-B901-C04A6370F752}" dt="2023-09-25T14:49:17.746" v="0"/>
          <ac:spMkLst>
            <pc:docMk/>
            <pc:sldMk cId="1058252333" sldId="279"/>
            <ac:spMk id="5" creationId="{68AF8B9E-0090-4803-A7EC-D59EC4A3DC11}"/>
          </ac:spMkLst>
        </pc:spChg>
        <pc:spChg chg="mod">
          <ac:chgData name="R H" userId="7863155b6774aad0" providerId="LiveId" clId="{1201D809-DCD8-418C-B901-C04A6370F752}" dt="2023-09-25T14:56:48.822" v="73" actId="14100"/>
          <ac:spMkLst>
            <pc:docMk/>
            <pc:sldMk cId="1058252333" sldId="279"/>
            <ac:spMk id="6" creationId="{28A46BF2-5ECC-4165-AA93-C850B4F6D92F}"/>
          </ac:spMkLst>
        </pc:spChg>
        <pc:spChg chg="add del mod">
          <ac:chgData name="R H" userId="7863155b6774aad0" providerId="LiveId" clId="{1201D809-DCD8-418C-B901-C04A6370F752}" dt="2023-09-25T14:55:40.656" v="34" actId="478"/>
          <ac:spMkLst>
            <pc:docMk/>
            <pc:sldMk cId="1058252333" sldId="279"/>
            <ac:spMk id="8" creationId="{B5F57811-E48A-D6F3-094C-56FFF5F6FF20}"/>
          </ac:spMkLst>
        </pc:spChg>
        <pc:spChg chg="add mod">
          <ac:chgData name="R H" userId="7863155b6774aad0" providerId="LiveId" clId="{1201D809-DCD8-418C-B901-C04A6370F752}" dt="2023-09-25T14:55:41.798" v="35"/>
          <ac:spMkLst>
            <pc:docMk/>
            <pc:sldMk cId="1058252333" sldId="279"/>
            <ac:spMk id="9" creationId="{D918B341-D013-4A0B-7261-02E6C6AFAE49}"/>
          </ac:spMkLst>
        </pc:spChg>
        <pc:spChg chg="add del mod">
          <ac:chgData name="R H" userId="7863155b6774aad0" providerId="LiveId" clId="{1201D809-DCD8-418C-B901-C04A6370F752}" dt="2023-09-25T14:55:55.190" v="38" actId="478"/>
          <ac:spMkLst>
            <pc:docMk/>
            <pc:sldMk cId="1058252333" sldId="279"/>
            <ac:spMk id="11" creationId="{DCA5593F-3FED-6259-D991-C2BECDCA9046}"/>
          </ac:spMkLst>
        </pc:spChg>
        <pc:spChg chg="add mod">
          <ac:chgData name="R H" userId="7863155b6774aad0" providerId="LiveId" clId="{1201D809-DCD8-418C-B901-C04A6370F752}" dt="2023-09-25T14:56:05.845" v="56" actId="20577"/>
          <ac:spMkLst>
            <pc:docMk/>
            <pc:sldMk cId="1058252333" sldId="279"/>
            <ac:spMk id="12" creationId="{B837D95B-6010-C0A9-3189-CC1A9AACE568}"/>
          </ac:spMkLst>
        </pc:spChg>
        <pc:grpChg chg="mod">
          <ac:chgData name="R H" userId="7863155b6774aad0" providerId="LiveId" clId="{1201D809-DCD8-418C-B901-C04A6370F752}" dt="2023-09-25T14:56:33.543" v="61" actId="14100"/>
          <ac:grpSpMkLst>
            <pc:docMk/>
            <pc:sldMk cId="1058252333" sldId="279"/>
            <ac:grpSpMk id="7" creationId="{EAB93574-C4D8-406C-9B72-28DB8F602CD2}"/>
          </ac:grpSpMkLst>
        </pc:grpChg>
        <pc:picChg chg="mod">
          <ac:chgData name="R H" userId="7863155b6774aad0" providerId="LiveId" clId="{1201D809-DCD8-418C-B901-C04A6370F752}" dt="2023-09-25T14:56:58.553" v="74" actId="14100"/>
          <ac:picMkLst>
            <pc:docMk/>
            <pc:sldMk cId="1058252333" sldId="279"/>
            <ac:picMk id="3074" creationId="{87C8169D-4394-4310-8C37-A1453428C383}"/>
          </ac:picMkLst>
        </pc:picChg>
      </pc:sldChg>
      <pc:sldChg chg="addSp delSp modSp mod modAnim modNotes modNotesTx">
        <pc:chgData name="R H" userId="7863155b6774aad0" providerId="LiveId" clId="{1201D809-DCD8-418C-B901-C04A6370F752}" dt="2023-10-04T16:14:30.238" v="3318"/>
        <pc:sldMkLst>
          <pc:docMk/>
          <pc:sldMk cId="3210386078" sldId="280"/>
        </pc:sldMkLst>
        <pc:spChg chg="del mod">
          <ac:chgData name="R H" userId="7863155b6774aad0" providerId="LiveId" clId="{1201D809-DCD8-418C-B901-C04A6370F752}" dt="2023-09-25T14:59:28.092" v="130" actId="478"/>
          <ac:spMkLst>
            <pc:docMk/>
            <pc:sldMk cId="3210386078" sldId="280"/>
            <ac:spMk id="2" creationId="{72A134EF-E80A-4E1C-B0E5-6EB29E178264}"/>
          </ac:spMkLst>
        </pc:spChg>
        <pc:spChg chg="del mod">
          <ac:chgData name="R H" userId="7863155b6774aad0" providerId="LiveId" clId="{1201D809-DCD8-418C-B901-C04A6370F752}" dt="2023-09-25T14:57:18.490" v="75" actId="478"/>
          <ac:spMkLst>
            <pc:docMk/>
            <pc:sldMk cId="3210386078" sldId="280"/>
            <ac:spMk id="3" creationId="{FABB0417-5F80-454C-90F3-E235E16D80CB}"/>
          </ac:spMkLst>
        </pc:spChg>
        <pc:spChg chg="mod">
          <ac:chgData name="R H" userId="7863155b6774aad0" providerId="LiveId" clId="{1201D809-DCD8-418C-B901-C04A6370F752}" dt="2023-09-25T14:49:17.746" v="0"/>
          <ac:spMkLst>
            <pc:docMk/>
            <pc:sldMk cId="3210386078" sldId="280"/>
            <ac:spMk id="5" creationId="{68AF8B9E-0090-4803-A7EC-D59EC4A3DC11}"/>
          </ac:spMkLst>
        </pc:spChg>
        <pc:spChg chg="mod">
          <ac:chgData name="R H" userId="7863155b6774aad0" providerId="LiveId" clId="{1201D809-DCD8-418C-B901-C04A6370F752}" dt="2023-09-25T14:59:13.508" v="128" actId="1076"/>
          <ac:spMkLst>
            <pc:docMk/>
            <pc:sldMk cId="3210386078" sldId="280"/>
            <ac:spMk id="6" creationId="{28A46BF2-5ECC-4165-AA93-C850B4F6D92F}"/>
          </ac:spMkLst>
        </pc:spChg>
        <pc:spChg chg="add del mod">
          <ac:chgData name="R H" userId="7863155b6774aad0" providerId="LiveId" clId="{1201D809-DCD8-418C-B901-C04A6370F752}" dt="2023-09-25T14:57:21.304" v="76" actId="478"/>
          <ac:spMkLst>
            <pc:docMk/>
            <pc:sldMk cId="3210386078" sldId="280"/>
            <ac:spMk id="8" creationId="{3341699D-286B-23E9-784E-9B4BDA163B62}"/>
          </ac:spMkLst>
        </pc:spChg>
        <pc:spChg chg="add mod">
          <ac:chgData name="R H" userId="7863155b6774aad0" providerId="LiveId" clId="{1201D809-DCD8-418C-B901-C04A6370F752}" dt="2023-09-25T14:57:25.648" v="86" actId="20577"/>
          <ac:spMkLst>
            <pc:docMk/>
            <pc:sldMk cId="3210386078" sldId="280"/>
            <ac:spMk id="9" creationId="{7BC0B55A-2D28-5E9D-A2A8-2F792227CDD1}"/>
          </ac:spMkLst>
        </pc:spChg>
        <pc:spChg chg="add del mod">
          <ac:chgData name="R H" userId="7863155b6774aad0" providerId="LiveId" clId="{1201D809-DCD8-418C-B901-C04A6370F752}" dt="2023-09-25T14:59:29.711" v="131" actId="478"/>
          <ac:spMkLst>
            <pc:docMk/>
            <pc:sldMk cId="3210386078" sldId="280"/>
            <ac:spMk id="11" creationId="{9A1F60A6-FC98-A6EF-EB4E-1B2B0E3EB78C}"/>
          </ac:spMkLst>
        </pc:spChg>
        <pc:spChg chg="add mod">
          <ac:chgData name="R H" userId="7863155b6774aad0" providerId="LiveId" clId="{1201D809-DCD8-418C-B901-C04A6370F752}" dt="2023-09-25T14:59:30.405" v="132"/>
          <ac:spMkLst>
            <pc:docMk/>
            <pc:sldMk cId="3210386078" sldId="280"/>
            <ac:spMk id="12" creationId="{6F1775FF-47E9-4069-FF9E-A8B4F01F6056}"/>
          </ac:spMkLst>
        </pc:spChg>
        <pc:grpChg chg="mod">
          <ac:chgData name="R H" userId="7863155b6774aad0" providerId="LiveId" clId="{1201D809-DCD8-418C-B901-C04A6370F752}" dt="2023-09-25T14:59:10.608" v="127" actId="14100"/>
          <ac:grpSpMkLst>
            <pc:docMk/>
            <pc:sldMk cId="3210386078" sldId="280"/>
            <ac:grpSpMk id="7" creationId="{EAB93574-C4D8-406C-9B72-28DB8F602CD2}"/>
          </ac:grpSpMkLst>
        </pc:grpChg>
        <pc:picChg chg="mod">
          <ac:chgData name="R H" userId="7863155b6774aad0" providerId="LiveId" clId="{1201D809-DCD8-418C-B901-C04A6370F752}" dt="2023-09-25T14:59:16.635" v="129" actId="14100"/>
          <ac:picMkLst>
            <pc:docMk/>
            <pc:sldMk cId="3210386078" sldId="280"/>
            <ac:picMk id="4098" creationId="{535231F0-CD7D-48E1-BF47-55FAE88B2136}"/>
          </ac:picMkLst>
        </pc:picChg>
      </pc:sldChg>
      <pc:sldChg chg="addSp delSp modSp mod modAnim modNotes">
        <pc:chgData name="R H" userId="7863155b6774aad0" providerId="LiveId" clId="{1201D809-DCD8-418C-B901-C04A6370F752}" dt="2023-10-04T16:14:55.469" v="3319"/>
        <pc:sldMkLst>
          <pc:docMk/>
          <pc:sldMk cId="392713647" sldId="281"/>
        </pc:sldMkLst>
        <pc:spChg chg="del mod">
          <ac:chgData name="R H" userId="7863155b6774aad0" providerId="LiveId" clId="{1201D809-DCD8-418C-B901-C04A6370F752}" dt="2023-09-25T14:59:37.774" v="133" actId="478"/>
          <ac:spMkLst>
            <pc:docMk/>
            <pc:sldMk cId="392713647" sldId="281"/>
            <ac:spMk id="2" creationId="{72A134EF-E80A-4E1C-B0E5-6EB29E178264}"/>
          </ac:spMkLst>
        </pc:spChg>
        <pc:spChg chg="del mod">
          <ac:chgData name="R H" userId="7863155b6774aad0" providerId="LiveId" clId="{1201D809-DCD8-418C-B901-C04A6370F752}" dt="2023-09-25T14:59:44.035" v="136" actId="478"/>
          <ac:spMkLst>
            <pc:docMk/>
            <pc:sldMk cId="392713647" sldId="281"/>
            <ac:spMk id="3" creationId="{FABB0417-5F80-454C-90F3-E235E16D80CB}"/>
          </ac:spMkLst>
        </pc:spChg>
        <pc:spChg chg="mod">
          <ac:chgData name="R H" userId="7863155b6774aad0" providerId="LiveId" clId="{1201D809-DCD8-418C-B901-C04A6370F752}" dt="2023-09-25T15:00:36.162" v="190" actId="14100"/>
          <ac:spMkLst>
            <pc:docMk/>
            <pc:sldMk cId="392713647" sldId="281"/>
            <ac:spMk id="5" creationId="{68AF8B9E-0090-4803-A7EC-D59EC4A3DC11}"/>
          </ac:spMkLst>
        </pc:spChg>
        <pc:spChg chg="mod">
          <ac:chgData name="R H" userId="7863155b6774aad0" providerId="LiveId" clId="{1201D809-DCD8-418C-B901-C04A6370F752}" dt="2023-09-25T15:00:33.260" v="189" actId="14100"/>
          <ac:spMkLst>
            <pc:docMk/>
            <pc:sldMk cId="392713647" sldId="281"/>
            <ac:spMk id="6" creationId="{28A46BF2-5ECC-4165-AA93-C850B4F6D92F}"/>
          </ac:spMkLst>
        </pc:spChg>
        <pc:spChg chg="add del mod">
          <ac:chgData name="R H" userId="7863155b6774aad0" providerId="LiveId" clId="{1201D809-DCD8-418C-B901-C04A6370F752}" dt="2023-09-25T14:59:39.446" v="134" actId="478"/>
          <ac:spMkLst>
            <pc:docMk/>
            <pc:sldMk cId="392713647" sldId="281"/>
            <ac:spMk id="7" creationId="{67CF7649-4323-7D61-7892-8A2D31E6C2D1}"/>
          </ac:spMkLst>
        </pc:spChg>
        <pc:spChg chg="add mod">
          <ac:chgData name="R H" userId="7863155b6774aad0" providerId="LiveId" clId="{1201D809-DCD8-418C-B901-C04A6370F752}" dt="2023-09-25T14:59:40.160" v="135"/>
          <ac:spMkLst>
            <pc:docMk/>
            <pc:sldMk cId="392713647" sldId="281"/>
            <ac:spMk id="8" creationId="{E6A8E4FF-C0DC-A201-75CD-74FD703B5470}"/>
          </ac:spMkLst>
        </pc:spChg>
        <pc:spChg chg="add del mod">
          <ac:chgData name="R H" userId="7863155b6774aad0" providerId="LiveId" clId="{1201D809-DCD8-418C-B901-C04A6370F752}" dt="2023-09-25T14:59:45.718" v="137" actId="478"/>
          <ac:spMkLst>
            <pc:docMk/>
            <pc:sldMk cId="392713647" sldId="281"/>
            <ac:spMk id="10" creationId="{289CE64D-145C-27CA-1DBC-678657FF51CB}"/>
          </ac:spMkLst>
        </pc:spChg>
        <pc:spChg chg="add mod">
          <ac:chgData name="R H" userId="7863155b6774aad0" providerId="LiveId" clId="{1201D809-DCD8-418C-B901-C04A6370F752}" dt="2023-09-25T14:59:54.168" v="149" actId="20577"/>
          <ac:spMkLst>
            <pc:docMk/>
            <pc:sldMk cId="392713647" sldId="281"/>
            <ac:spMk id="11" creationId="{65367C25-1CD3-A031-59D9-E4BBA2B082FE}"/>
          </ac:spMkLst>
        </pc:spChg>
        <pc:picChg chg="mod">
          <ac:chgData name="R H" userId="7863155b6774aad0" providerId="LiveId" clId="{1201D809-DCD8-418C-B901-C04A6370F752}" dt="2023-09-25T15:00:43.614" v="192" actId="14100"/>
          <ac:picMkLst>
            <pc:docMk/>
            <pc:sldMk cId="392713647" sldId="281"/>
            <ac:picMk id="5122" creationId="{8B85B3D2-7F3E-49D9-80B8-D4CA0E03F09D}"/>
          </ac:picMkLst>
        </pc:picChg>
      </pc:sldChg>
      <pc:sldChg chg="addSp delSp modSp mod modAnim modNotes">
        <pc:chgData name="R H" userId="7863155b6774aad0" providerId="LiveId" clId="{1201D809-DCD8-418C-B901-C04A6370F752}" dt="2023-10-04T16:15:24.033" v="3320"/>
        <pc:sldMkLst>
          <pc:docMk/>
          <pc:sldMk cId="1284652888" sldId="282"/>
        </pc:sldMkLst>
        <pc:spChg chg="del mod">
          <ac:chgData name="R H" userId="7863155b6774aad0" providerId="LiveId" clId="{1201D809-DCD8-418C-B901-C04A6370F752}" dt="2023-09-25T15:01:02.871" v="193" actId="478"/>
          <ac:spMkLst>
            <pc:docMk/>
            <pc:sldMk cId="1284652888" sldId="282"/>
            <ac:spMk id="2" creationId="{72A134EF-E80A-4E1C-B0E5-6EB29E178264}"/>
          </ac:spMkLst>
        </pc:spChg>
        <pc:spChg chg="del mod">
          <ac:chgData name="R H" userId="7863155b6774aad0" providerId="LiveId" clId="{1201D809-DCD8-418C-B901-C04A6370F752}" dt="2023-09-25T15:01:28.038" v="200" actId="478"/>
          <ac:spMkLst>
            <pc:docMk/>
            <pc:sldMk cId="1284652888" sldId="282"/>
            <ac:spMk id="3" creationId="{FABB0417-5F80-454C-90F3-E235E16D80CB}"/>
          </ac:spMkLst>
        </pc:spChg>
        <pc:spChg chg="mod">
          <ac:chgData name="R H" userId="7863155b6774aad0" providerId="LiveId" clId="{1201D809-DCD8-418C-B901-C04A6370F752}" dt="2023-09-25T14:49:17.746" v="0"/>
          <ac:spMkLst>
            <pc:docMk/>
            <pc:sldMk cId="1284652888" sldId="282"/>
            <ac:spMk id="5" creationId="{68AF8B9E-0090-4803-A7EC-D59EC4A3DC11}"/>
          </ac:spMkLst>
        </pc:spChg>
        <pc:spChg chg="mod">
          <ac:chgData name="R H" userId="7863155b6774aad0" providerId="LiveId" clId="{1201D809-DCD8-418C-B901-C04A6370F752}" dt="2023-09-25T15:01:53.780" v="221" actId="1076"/>
          <ac:spMkLst>
            <pc:docMk/>
            <pc:sldMk cId="1284652888" sldId="282"/>
            <ac:spMk id="6" creationId="{28A46BF2-5ECC-4165-AA93-C850B4F6D92F}"/>
          </ac:spMkLst>
        </pc:spChg>
        <pc:spChg chg="add del mod">
          <ac:chgData name="R H" userId="7863155b6774aad0" providerId="LiveId" clId="{1201D809-DCD8-418C-B901-C04A6370F752}" dt="2023-09-25T15:01:04.776" v="194" actId="478"/>
          <ac:spMkLst>
            <pc:docMk/>
            <pc:sldMk cId="1284652888" sldId="282"/>
            <ac:spMk id="8" creationId="{1743A80C-A033-BB97-CB66-B76F4B73BEA1}"/>
          </ac:spMkLst>
        </pc:spChg>
        <pc:spChg chg="add mod">
          <ac:chgData name="R H" userId="7863155b6774aad0" providerId="LiveId" clId="{1201D809-DCD8-418C-B901-C04A6370F752}" dt="2023-09-25T15:01:05.682" v="195"/>
          <ac:spMkLst>
            <pc:docMk/>
            <pc:sldMk cId="1284652888" sldId="282"/>
            <ac:spMk id="9" creationId="{0A2656E2-EF92-34AB-627D-B387A8371F71}"/>
          </ac:spMkLst>
        </pc:spChg>
        <pc:spChg chg="add del mod">
          <ac:chgData name="R H" userId="7863155b6774aad0" providerId="LiveId" clId="{1201D809-DCD8-418C-B901-C04A6370F752}" dt="2023-09-25T15:01:29.952" v="201" actId="478"/>
          <ac:spMkLst>
            <pc:docMk/>
            <pc:sldMk cId="1284652888" sldId="282"/>
            <ac:spMk id="11" creationId="{5DCF00C2-6468-BD92-DBAF-7828456B9B9C}"/>
          </ac:spMkLst>
        </pc:spChg>
        <pc:spChg chg="add mod">
          <ac:chgData name="R H" userId="7863155b6774aad0" providerId="LiveId" clId="{1201D809-DCD8-418C-B901-C04A6370F752}" dt="2023-09-25T15:01:39.149" v="219" actId="20577"/>
          <ac:spMkLst>
            <pc:docMk/>
            <pc:sldMk cId="1284652888" sldId="282"/>
            <ac:spMk id="12" creationId="{91A25B38-BA73-BA95-A9D4-5644DB657EAE}"/>
          </ac:spMkLst>
        </pc:spChg>
        <pc:grpChg chg="mod">
          <ac:chgData name="R H" userId="7863155b6774aad0" providerId="LiveId" clId="{1201D809-DCD8-418C-B901-C04A6370F752}" dt="2023-09-25T15:01:25.639" v="199" actId="14100"/>
          <ac:grpSpMkLst>
            <pc:docMk/>
            <pc:sldMk cId="1284652888" sldId="282"/>
            <ac:grpSpMk id="7" creationId="{EAB93574-C4D8-406C-9B72-28DB8F602CD2}"/>
          </ac:grpSpMkLst>
        </pc:grpChg>
        <pc:picChg chg="mod">
          <ac:chgData name="R H" userId="7863155b6774aad0" providerId="LiveId" clId="{1201D809-DCD8-418C-B901-C04A6370F752}" dt="2023-09-25T15:01:11.933" v="197" actId="14100"/>
          <ac:picMkLst>
            <pc:docMk/>
            <pc:sldMk cId="1284652888" sldId="282"/>
            <ac:picMk id="2050" creationId="{60F21AFB-27D1-4B35-AC15-8C0B46FA663C}"/>
          </ac:picMkLst>
        </pc:picChg>
      </pc:sldChg>
      <pc:sldChg chg="addSp delSp modSp mod modAnim modNotes">
        <pc:chgData name="R H" userId="7863155b6774aad0" providerId="LiveId" clId="{1201D809-DCD8-418C-B901-C04A6370F752}" dt="2023-10-04T16:15:35.938" v="3322"/>
        <pc:sldMkLst>
          <pc:docMk/>
          <pc:sldMk cId="4294380689" sldId="283"/>
        </pc:sldMkLst>
        <pc:spChg chg="del mod">
          <ac:chgData name="R H" userId="7863155b6774aad0" providerId="LiveId" clId="{1201D809-DCD8-418C-B901-C04A6370F752}" dt="2023-09-25T15:03:02.790" v="242" actId="478"/>
          <ac:spMkLst>
            <pc:docMk/>
            <pc:sldMk cId="4294380689" sldId="283"/>
            <ac:spMk id="2" creationId="{72A134EF-E80A-4E1C-B0E5-6EB29E178264}"/>
          </ac:spMkLst>
        </pc:spChg>
        <pc:spChg chg="del mod">
          <ac:chgData name="R H" userId="7863155b6774aad0" providerId="LiveId" clId="{1201D809-DCD8-418C-B901-C04A6370F752}" dt="2023-09-25T15:03:16.186" v="246" actId="478"/>
          <ac:spMkLst>
            <pc:docMk/>
            <pc:sldMk cId="4294380689" sldId="283"/>
            <ac:spMk id="3" creationId="{FABB0417-5F80-454C-90F3-E235E16D80CB}"/>
          </ac:spMkLst>
        </pc:spChg>
        <pc:spChg chg="mod">
          <ac:chgData name="R H" userId="7863155b6774aad0" providerId="LiveId" clId="{1201D809-DCD8-418C-B901-C04A6370F752}" dt="2023-09-25T14:49:17.746" v="0"/>
          <ac:spMkLst>
            <pc:docMk/>
            <pc:sldMk cId="4294380689" sldId="283"/>
            <ac:spMk id="5" creationId="{68AF8B9E-0090-4803-A7EC-D59EC4A3DC11}"/>
          </ac:spMkLst>
        </pc:spChg>
        <pc:spChg chg="mod">
          <ac:chgData name="R H" userId="7863155b6774aad0" providerId="LiveId" clId="{1201D809-DCD8-418C-B901-C04A6370F752}" dt="2023-09-25T15:03:51.631" v="281" actId="1076"/>
          <ac:spMkLst>
            <pc:docMk/>
            <pc:sldMk cId="4294380689" sldId="283"/>
            <ac:spMk id="6" creationId="{28A46BF2-5ECC-4165-AA93-C850B4F6D92F}"/>
          </ac:spMkLst>
        </pc:spChg>
        <pc:spChg chg="add del mod">
          <ac:chgData name="R H" userId="7863155b6774aad0" providerId="LiveId" clId="{1201D809-DCD8-418C-B901-C04A6370F752}" dt="2023-09-25T15:03:08.076" v="243" actId="478"/>
          <ac:spMkLst>
            <pc:docMk/>
            <pc:sldMk cId="4294380689" sldId="283"/>
            <ac:spMk id="8" creationId="{A785DBBE-D319-9F48-1625-D3B018E491B2}"/>
          </ac:spMkLst>
        </pc:spChg>
        <pc:spChg chg="add mod">
          <ac:chgData name="R H" userId="7863155b6774aad0" providerId="LiveId" clId="{1201D809-DCD8-418C-B901-C04A6370F752}" dt="2023-09-25T15:03:08.796" v="244"/>
          <ac:spMkLst>
            <pc:docMk/>
            <pc:sldMk cId="4294380689" sldId="283"/>
            <ac:spMk id="9" creationId="{C2FF2C35-78A1-FFB6-FCD1-23324BECEE17}"/>
          </ac:spMkLst>
        </pc:spChg>
        <pc:spChg chg="add del mod">
          <ac:chgData name="R H" userId="7863155b6774aad0" providerId="LiveId" clId="{1201D809-DCD8-418C-B901-C04A6370F752}" dt="2023-09-25T15:03:18.339" v="247" actId="478"/>
          <ac:spMkLst>
            <pc:docMk/>
            <pc:sldMk cId="4294380689" sldId="283"/>
            <ac:spMk id="11" creationId="{2AA6E01E-F29B-7772-EC10-FC8A56BBECF5}"/>
          </ac:spMkLst>
        </pc:spChg>
        <pc:spChg chg="add mod">
          <ac:chgData name="R H" userId="7863155b6774aad0" providerId="LiveId" clId="{1201D809-DCD8-418C-B901-C04A6370F752}" dt="2023-09-25T15:03:30.530" v="277" actId="20577"/>
          <ac:spMkLst>
            <pc:docMk/>
            <pc:sldMk cId="4294380689" sldId="283"/>
            <ac:spMk id="12" creationId="{7AA476D2-5FA7-2D1B-C011-7166639AB1D6}"/>
          </ac:spMkLst>
        </pc:spChg>
        <pc:grpChg chg="mod">
          <ac:chgData name="R H" userId="7863155b6774aad0" providerId="LiveId" clId="{1201D809-DCD8-418C-B901-C04A6370F752}" dt="2023-09-25T15:03:40.789" v="279" actId="14100"/>
          <ac:grpSpMkLst>
            <pc:docMk/>
            <pc:sldMk cId="4294380689" sldId="283"/>
            <ac:grpSpMk id="7" creationId="{EAB93574-C4D8-406C-9B72-28DB8F602CD2}"/>
          </ac:grpSpMkLst>
        </pc:grpChg>
        <pc:picChg chg="mod">
          <ac:chgData name="R H" userId="7863155b6774aad0" providerId="LiveId" clId="{1201D809-DCD8-418C-B901-C04A6370F752}" dt="2023-09-25T15:04:03.335" v="283" actId="14100"/>
          <ac:picMkLst>
            <pc:docMk/>
            <pc:sldMk cId="4294380689" sldId="283"/>
            <ac:picMk id="4098" creationId="{157F1DAF-8528-461E-9B12-CEB87450238B}"/>
          </ac:picMkLst>
        </pc:picChg>
      </pc:sldChg>
      <pc:sldChg chg="modSp del modNotes">
        <pc:chgData name="R H" userId="7863155b6774aad0" providerId="LiveId" clId="{1201D809-DCD8-418C-B901-C04A6370F752}" dt="2023-09-25T14:50:23.760" v="10" actId="47"/>
        <pc:sldMkLst>
          <pc:docMk/>
          <pc:sldMk cId="2042302829" sldId="284"/>
        </pc:sldMkLst>
        <pc:spChg chg="mod">
          <ac:chgData name="R H" userId="7863155b6774aad0" providerId="LiveId" clId="{1201D809-DCD8-418C-B901-C04A6370F752}" dt="2023-09-25T14:49:17.746" v="0"/>
          <ac:spMkLst>
            <pc:docMk/>
            <pc:sldMk cId="2042302829" sldId="284"/>
            <ac:spMk id="2" creationId="{72A134EF-E80A-4E1C-B0E5-6EB29E178264}"/>
          </ac:spMkLst>
        </pc:spChg>
        <pc:spChg chg="mod">
          <ac:chgData name="R H" userId="7863155b6774aad0" providerId="LiveId" clId="{1201D809-DCD8-418C-B901-C04A6370F752}" dt="2023-09-25T14:49:17.746" v="0"/>
          <ac:spMkLst>
            <pc:docMk/>
            <pc:sldMk cId="2042302829" sldId="284"/>
            <ac:spMk id="3" creationId="{FABB0417-5F80-454C-90F3-E235E16D80CB}"/>
          </ac:spMkLst>
        </pc:spChg>
        <pc:spChg chg="mod">
          <ac:chgData name="R H" userId="7863155b6774aad0" providerId="LiveId" clId="{1201D809-DCD8-418C-B901-C04A6370F752}" dt="2023-09-25T14:49:17.746" v="0"/>
          <ac:spMkLst>
            <pc:docMk/>
            <pc:sldMk cId="2042302829" sldId="284"/>
            <ac:spMk id="5" creationId="{68AF8B9E-0090-4803-A7EC-D59EC4A3DC11}"/>
          </ac:spMkLst>
        </pc:spChg>
        <pc:spChg chg="mod">
          <ac:chgData name="R H" userId="7863155b6774aad0" providerId="LiveId" clId="{1201D809-DCD8-418C-B901-C04A6370F752}" dt="2023-09-25T14:49:17.746" v="0"/>
          <ac:spMkLst>
            <pc:docMk/>
            <pc:sldMk cId="2042302829" sldId="284"/>
            <ac:spMk id="6" creationId="{28A46BF2-5ECC-4165-AA93-C850B4F6D92F}"/>
          </ac:spMkLst>
        </pc:spChg>
      </pc:sldChg>
      <pc:sldChg chg="modSp modNotes">
        <pc:chgData name="R H" userId="7863155b6774aad0" providerId="LiveId" clId="{1201D809-DCD8-418C-B901-C04A6370F752}" dt="2023-09-25T14:49:28.112" v="2" actId="14100"/>
        <pc:sldMkLst>
          <pc:docMk/>
          <pc:sldMk cId="4211749061" sldId="285"/>
        </pc:sldMkLst>
        <pc:graphicFrameChg chg="mod">
          <ac:chgData name="R H" userId="7863155b6774aad0" providerId="LiveId" clId="{1201D809-DCD8-418C-B901-C04A6370F752}" dt="2023-09-25T14:49:28.112" v="2" actId="14100"/>
          <ac:graphicFrameMkLst>
            <pc:docMk/>
            <pc:sldMk cId="4211749061" sldId="285"/>
            <ac:graphicFrameMk id="4" creationId="{FE9D1864-1204-48E5-B4AA-8CC9D637BD9B}"/>
          </ac:graphicFrameMkLst>
        </pc:graphicFrameChg>
      </pc:sldChg>
      <pc:sldChg chg="modSp del modNotes">
        <pc:chgData name="R H" userId="7863155b6774aad0" providerId="LiveId" clId="{1201D809-DCD8-418C-B901-C04A6370F752}" dt="2023-09-25T14:51:56.424" v="15" actId="47"/>
        <pc:sldMkLst>
          <pc:docMk/>
          <pc:sldMk cId="2706105947" sldId="286"/>
        </pc:sldMkLst>
        <pc:spChg chg="mod">
          <ac:chgData name="R H" userId="7863155b6774aad0" providerId="LiveId" clId="{1201D809-DCD8-418C-B901-C04A6370F752}" dt="2023-09-25T14:49:17.746" v="0"/>
          <ac:spMkLst>
            <pc:docMk/>
            <pc:sldMk cId="2706105947" sldId="286"/>
            <ac:spMk id="2" creationId="{70C9FCE9-CDCD-47F7-88DF-B334B3B24039}"/>
          </ac:spMkLst>
        </pc:spChg>
        <pc:spChg chg="mod">
          <ac:chgData name="R H" userId="7863155b6774aad0" providerId="LiveId" clId="{1201D809-DCD8-418C-B901-C04A6370F752}" dt="2023-09-25T14:49:17.746" v="0"/>
          <ac:spMkLst>
            <pc:docMk/>
            <pc:sldMk cId="2706105947" sldId="286"/>
            <ac:spMk id="3" creationId="{7E401570-463D-4310-8EA0-B60CCBB68230}"/>
          </ac:spMkLst>
        </pc:spChg>
        <pc:spChg chg="mod">
          <ac:chgData name="R H" userId="7863155b6774aad0" providerId="LiveId" clId="{1201D809-DCD8-418C-B901-C04A6370F752}" dt="2023-09-25T14:49:17.746" v="0"/>
          <ac:spMkLst>
            <pc:docMk/>
            <pc:sldMk cId="2706105947" sldId="286"/>
            <ac:spMk id="5" creationId="{7FF8654F-E773-4C9E-870B-20A05B272BC2}"/>
          </ac:spMkLst>
        </pc:spChg>
      </pc:sldChg>
      <pc:sldChg chg="modSp del modNotes">
        <pc:chgData name="R H" userId="7863155b6774aad0" providerId="LiveId" clId="{1201D809-DCD8-418C-B901-C04A6370F752}" dt="2023-09-25T14:50:23.760" v="10" actId="47"/>
        <pc:sldMkLst>
          <pc:docMk/>
          <pc:sldMk cId="2905648182" sldId="287"/>
        </pc:sldMkLst>
        <pc:spChg chg="mod">
          <ac:chgData name="R H" userId="7863155b6774aad0" providerId="LiveId" clId="{1201D809-DCD8-418C-B901-C04A6370F752}" dt="2023-09-25T14:49:17.746" v="0"/>
          <ac:spMkLst>
            <pc:docMk/>
            <pc:sldMk cId="2905648182" sldId="287"/>
            <ac:spMk id="2" creationId="{72A134EF-E80A-4E1C-B0E5-6EB29E178264}"/>
          </ac:spMkLst>
        </pc:spChg>
        <pc:spChg chg="mod">
          <ac:chgData name="R H" userId="7863155b6774aad0" providerId="LiveId" clId="{1201D809-DCD8-418C-B901-C04A6370F752}" dt="2023-09-25T14:49:17.746" v="0"/>
          <ac:spMkLst>
            <pc:docMk/>
            <pc:sldMk cId="2905648182" sldId="287"/>
            <ac:spMk id="3" creationId="{FABB0417-5F80-454C-90F3-E235E16D80CB}"/>
          </ac:spMkLst>
        </pc:spChg>
        <pc:spChg chg="mod">
          <ac:chgData name="R H" userId="7863155b6774aad0" providerId="LiveId" clId="{1201D809-DCD8-418C-B901-C04A6370F752}" dt="2023-09-25T14:49:17.746" v="0"/>
          <ac:spMkLst>
            <pc:docMk/>
            <pc:sldMk cId="2905648182" sldId="287"/>
            <ac:spMk id="5" creationId="{68AF8B9E-0090-4803-A7EC-D59EC4A3DC11}"/>
          </ac:spMkLst>
        </pc:spChg>
        <pc:spChg chg="mod">
          <ac:chgData name="R H" userId="7863155b6774aad0" providerId="LiveId" clId="{1201D809-DCD8-418C-B901-C04A6370F752}" dt="2023-09-25T14:49:17.746" v="0"/>
          <ac:spMkLst>
            <pc:docMk/>
            <pc:sldMk cId="2905648182" sldId="287"/>
            <ac:spMk id="6" creationId="{28A46BF2-5ECC-4165-AA93-C850B4F6D92F}"/>
          </ac:spMkLst>
        </pc:spChg>
      </pc:sldChg>
      <pc:sldChg chg="modSp del modNotes">
        <pc:chgData name="R H" userId="7863155b6774aad0" providerId="LiveId" clId="{1201D809-DCD8-418C-B901-C04A6370F752}" dt="2023-09-25T14:50:23.760" v="10" actId="47"/>
        <pc:sldMkLst>
          <pc:docMk/>
          <pc:sldMk cId="2232960425" sldId="288"/>
        </pc:sldMkLst>
        <pc:spChg chg="mod">
          <ac:chgData name="R H" userId="7863155b6774aad0" providerId="LiveId" clId="{1201D809-DCD8-418C-B901-C04A6370F752}" dt="2023-09-25T14:49:17.746" v="0"/>
          <ac:spMkLst>
            <pc:docMk/>
            <pc:sldMk cId="2232960425" sldId="288"/>
            <ac:spMk id="2" creationId="{72A134EF-E80A-4E1C-B0E5-6EB29E178264}"/>
          </ac:spMkLst>
        </pc:spChg>
        <pc:spChg chg="mod">
          <ac:chgData name="R H" userId="7863155b6774aad0" providerId="LiveId" clId="{1201D809-DCD8-418C-B901-C04A6370F752}" dt="2023-09-25T14:49:17.746" v="0"/>
          <ac:spMkLst>
            <pc:docMk/>
            <pc:sldMk cId="2232960425" sldId="288"/>
            <ac:spMk id="3" creationId="{FABB0417-5F80-454C-90F3-E235E16D80CB}"/>
          </ac:spMkLst>
        </pc:spChg>
        <pc:spChg chg="mod">
          <ac:chgData name="R H" userId="7863155b6774aad0" providerId="LiveId" clId="{1201D809-DCD8-418C-B901-C04A6370F752}" dt="2023-09-25T14:49:17.746" v="0"/>
          <ac:spMkLst>
            <pc:docMk/>
            <pc:sldMk cId="2232960425" sldId="288"/>
            <ac:spMk id="5" creationId="{68AF8B9E-0090-4803-A7EC-D59EC4A3DC11}"/>
          </ac:spMkLst>
        </pc:spChg>
        <pc:spChg chg="mod">
          <ac:chgData name="R H" userId="7863155b6774aad0" providerId="LiveId" clId="{1201D809-DCD8-418C-B901-C04A6370F752}" dt="2023-09-25T14:49:17.746" v="0"/>
          <ac:spMkLst>
            <pc:docMk/>
            <pc:sldMk cId="2232960425" sldId="288"/>
            <ac:spMk id="6" creationId="{28A46BF2-5ECC-4165-AA93-C850B4F6D92F}"/>
          </ac:spMkLst>
        </pc:spChg>
        <pc:grpChg chg="mod">
          <ac:chgData name="R H" userId="7863155b6774aad0" providerId="LiveId" clId="{1201D809-DCD8-418C-B901-C04A6370F752}" dt="2023-09-25T14:49:17.746" v="0"/>
          <ac:grpSpMkLst>
            <pc:docMk/>
            <pc:sldMk cId="2232960425" sldId="288"/>
            <ac:grpSpMk id="7" creationId="{EAB93574-C4D8-406C-9B72-28DB8F602CD2}"/>
          </ac:grpSpMkLst>
        </pc:grpChg>
      </pc:sldChg>
      <pc:sldChg chg="addSp delSp modSp mod modAnim modNotes modNotesTx">
        <pc:chgData name="R H" userId="7863155b6774aad0" providerId="LiveId" clId="{1201D809-DCD8-418C-B901-C04A6370F752}" dt="2023-10-04T22:56:34.560" v="3436" actId="20577"/>
        <pc:sldMkLst>
          <pc:docMk/>
          <pc:sldMk cId="927658786" sldId="289"/>
        </pc:sldMkLst>
        <pc:spChg chg="del mod">
          <ac:chgData name="R H" userId="7863155b6774aad0" providerId="LiveId" clId="{1201D809-DCD8-418C-B901-C04A6370F752}" dt="2023-09-25T15:02:09.268" v="222" actId="478"/>
          <ac:spMkLst>
            <pc:docMk/>
            <pc:sldMk cId="927658786" sldId="289"/>
            <ac:spMk id="2" creationId="{72A134EF-E80A-4E1C-B0E5-6EB29E178264}"/>
          </ac:spMkLst>
        </pc:spChg>
        <pc:spChg chg="del mod">
          <ac:chgData name="R H" userId="7863155b6774aad0" providerId="LiveId" clId="{1201D809-DCD8-418C-B901-C04A6370F752}" dt="2023-09-25T15:02:21.621" v="227" actId="478"/>
          <ac:spMkLst>
            <pc:docMk/>
            <pc:sldMk cId="927658786" sldId="289"/>
            <ac:spMk id="3" creationId="{FABB0417-5F80-454C-90F3-E235E16D80CB}"/>
          </ac:spMkLst>
        </pc:spChg>
        <pc:spChg chg="mod">
          <ac:chgData name="R H" userId="7863155b6774aad0" providerId="LiveId" clId="{1201D809-DCD8-418C-B901-C04A6370F752}" dt="2023-09-25T14:49:17.746" v="0"/>
          <ac:spMkLst>
            <pc:docMk/>
            <pc:sldMk cId="927658786" sldId="289"/>
            <ac:spMk id="5" creationId="{68AF8B9E-0090-4803-A7EC-D59EC4A3DC11}"/>
          </ac:spMkLst>
        </pc:spChg>
        <pc:spChg chg="mod">
          <ac:chgData name="R H" userId="7863155b6774aad0" providerId="LiveId" clId="{1201D809-DCD8-418C-B901-C04A6370F752}" dt="2023-09-25T15:02:51.584" v="241" actId="1076"/>
          <ac:spMkLst>
            <pc:docMk/>
            <pc:sldMk cId="927658786" sldId="289"/>
            <ac:spMk id="6" creationId="{28A46BF2-5ECC-4165-AA93-C850B4F6D92F}"/>
          </ac:spMkLst>
        </pc:spChg>
        <pc:spChg chg="add del mod">
          <ac:chgData name="R H" userId="7863155b6774aad0" providerId="LiveId" clId="{1201D809-DCD8-418C-B901-C04A6370F752}" dt="2023-09-25T15:02:10.910" v="223" actId="478"/>
          <ac:spMkLst>
            <pc:docMk/>
            <pc:sldMk cId="927658786" sldId="289"/>
            <ac:spMk id="8" creationId="{45D67A93-6338-7D2E-6582-CB3A84CE7598}"/>
          </ac:spMkLst>
        </pc:spChg>
        <pc:spChg chg="add mod">
          <ac:chgData name="R H" userId="7863155b6774aad0" providerId="LiveId" clId="{1201D809-DCD8-418C-B901-C04A6370F752}" dt="2023-09-25T15:02:11.641" v="224"/>
          <ac:spMkLst>
            <pc:docMk/>
            <pc:sldMk cId="927658786" sldId="289"/>
            <ac:spMk id="9" creationId="{FDADBAAC-96E5-205D-64FE-027664F45B6C}"/>
          </ac:spMkLst>
        </pc:spChg>
        <pc:spChg chg="add del mod">
          <ac:chgData name="R H" userId="7863155b6774aad0" providerId="LiveId" clId="{1201D809-DCD8-418C-B901-C04A6370F752}" dt="2023-09-25T15:02:23.536" v="228" actId="478"/>
          <ac:spMkLst>
            <pc:docMk/>
            <pc:sldMk cId="927658786" sldId="289"/>
            <ac:spMk id="11" creationId="{E514D7FE-89FD-48A5-1F30-37D96E5745B7}"/>
          </ac:spMkLst>
        </pc:spChg>
        <pc:spChg chg="add mod">
          <ac:chgData name="R H" userId="7863155b6774aad0" providerId="LiveId" clId="{1201D809-DCD8-418C-B901-C04A6370F752}" dt="2023-09-25T15:02:31.282" v="236" actId="20577"/>
          <ac:spMkLst>
            <pc:docMk/>
            <pc:sldMk cId="927658786" sldId="289"/>
            <ac:spMk id="12" creationId="{790B9DF2-E598-05DF-21BE-4643886CC9B7}"/>
          </ac:spMkLst>
        </pc:spChg>
        <pc:grpChg chg="mod">
          <ac:chgData name="R H" userId="7863155b6774aad0" providerId="LiveId" clId="{1201D809-DCD8-418C-B901-C04A6370F752}" dt="2023-09-25T15:02:37.121" v="237" actId="14100"/>
          <ac:grpSpMkLst>
            <pc:docMk/>
            <pc:sldMk cId="927658786" sldId="289"/>
            <ac:grpSpMk id="7" creationId="{EAB93574-C4D8-406C-9B72-28DB8F602CD2}"/>
          </ac:grpSpMkLst>
        </pc:grpChg>
        <pc:picChg chg="mod">
          <ac:chgData name="R H" userId="7863155b6774aad0" providerId="LiveId" clId="{1201D809-DCD8-418C-B901-C04A6370F752}" dt="2023-09-25T15:02:17.426" v="226" actId="14100"/>
          <ac:picMkLst>
            <pc:docMk/>
            <pc:sldMk cId="927658786" sldId="289"/>
            <ac:picMk id="3074" creationId="{513C9502-DB7E-46C9-99F8-D956F148FE9C}"/>
          </ac:picMkLst>
        </pc:picChg>
      </pc:sldChg>
      <pc:sldChg chg="modSp add mod modNotesTx">
        <pc:chgData name="R H" userId="7863155b6774aad0" providerId="LiveId" clId="{1201D809-DCD8-418C-B901-C04A6370F752}" dt="2023-10-04T15:47:23.269" v="1124" actId="20577"/>
        <pc:sldMkLst>
          <pc:docMk/>
          <pc:sldMk cId="3750021984" sldId="301"/>
        </pc:sldMkLst>
        <pc:spChg chg="mod">
          <ac:chgData name="R H" userId="7863155b6774aad0" providerId="LiveId" clId="{1201D809-DCD8-418C-B901-C04A6370F752}" dt="2023-09-25T14:49:58.851" v="5" actId="207"/>
          <ac:spMkLst>
            <pc:docMk/>
            <pc:sldMk cId="3750021984" sldId="301"/>
            <ac:spMk id="3" creationId="{7E401570-463D-4310-8EA0-B60CCBB68230}"/>
          </ac:spMkLst>
        </pc:spChg>
      </pc:sldChg>
      <pc:sldChg chg="modSp add mod modNotesTx">
        <pc:chgData name="R H" userId="7863155b6774aad0" providerId="LiveId" clId="{1201D809-DCD8-418C-B901-C04A6370F752}" dt="2023-09-25T14:51:45.009" v="14" actId="6549"/>
        <pc:sldMkLst>
          <pc:docMk/>
          <pc:sldMk cId="710788746" sldId="302"/>
        </pc:sldMkLst>
        <pc:spChg chg="mod">
          <ac:chgData name="R H" userId="7863155b6774aad0" providerId="LiveId" clId="{1201D809-DCD8-418C-B901-C04A6370F752}" dt="2023-09-25T14:51:38.112" v="13" actId="207"/>
          <ac:spMkLst>
            <pc:docMk/>
            <pc:sldMk cId="710788746" sldId="302"/>
            <ac:spMk id="3" creationId="{7E401570-463D-4310-8EA0-B60CCBB68230}"/>
          </ac:spMkLst>
        </pc:spChg>
      </pc:sldChg>
      <pc:sldChg chg="add modNotesTx">
        <pc:chgData name="R H" userId="7863155b6774aad0" providerId="LiveId" clId="{1201D809-DCD8-418C-B901-C04A6370F752}" dt="2023-10-04T15:58:02.171" v="2775" actId="20577"/>
        <pc:sldMkLst>
          <pc:docMk/>
          <pc:sldMk cId="727466372" sldId="303"/>
        </pc:sldMkLst>
      </pc:sldChg>
      <pc:sldMasterChg chg="modSp modSldLayout">
        <pc:chgData name="R H" userId="7863155b6774aad0" providerId="LiveId" clId="{1201D809-DCD8-418C-B901-C04A6370F752}" dt="2023-09-25T14:49:17.746" v="0"/>
        <pc:sldMasterMkLst>
          <pc:docMk/>
          <pc:sldMasterMk cId="2694469259" sldId="2147483660"/>
        </pc:sldMasterMkLst>
        <pc:spChg chg="mod">
          <ac:chgData name="R H" userId="7863155b6774aad0" providerId="LiveId" clId="{1201D809-DCD8-418C-B901-C04A6370F752}" dt="2023-09-25T14:49:17.746" v="0"/>
          <ac:spMkLst>
            <pc:docMk/>
            <pc:sldMasterMk cId="2694469259" sldId="2147483660"/>
            <ac:spMk id="2" creationId="{00000000-0000-0000-0000-000000000000}"/>
          </ac:spMkLst>
        </pc:spChg>
        <pc:spChg chg="mod">
          <ac:chgData name="R H" userId="7863155b6774aad0" providerId="LiveId" clId="{1201D809-DCD8-418C-B901-C04A6370F752}" dt="2023-09-25T14:49:17.746" v="0"/>
          <ac:spMkLst>
            <pc:docMk/>
            <pc:sldMasterMk cId="2694469259" sldId="2147483660"/>
            <ac:spMk id="3" creationId="{00000000-0000-0000-0000-000000000000}"/>
          </ac:spMkLst>
        </pc:spChg>
        <pc:spChg chg="mod">
          <ac:chgData name="R H" userId="7863155b6774aad0" providerId="LiveId" clId="{1201D809-DCD8-418C-B901-C04A6370F752}" dt="2023-09-25T14:49:17.746" v="0"/>
          <ac:spMkLst>
            <pc:docMk/>
            <pc:sldMasterMk cId="2694469259" sldId="2147483660"/>
            <ac:spMk id="4" creationId="{00000000-0000-0000-0000-000000000000}"/>
          </ac:spMkLst>
        </pc:spChg>
        <pc:spChg chg="mod">
          <ac:chgData name="R H" userId="7863155b6774aad0" providerId="LiveId" clId="{1201D809-DCD8-418C-B901-C04A6370F752}" dt="2023-09-25T14:49:17.746" v="0"/>
          <ac:spMkLst>
            <pc:docMk/>
            <pc:sldMasterMk cId="2694469259" sldId="2147483660"/>
            <ac:spMk id="5" creationId="{00000000-0000-0000-0000-000000000000}"/>
          </ac:spMkLst>
        </pc:spChg>
        <pc:spChg chg="mod">
          <ac:chgData name="R H" userId="7863155b6774aad0" providerId="LiveId" clId="{1201D809-DCD8-418C-B901-C04A6370F752}" dt="2023-09-25T14:49:17.746" v="0"/>
          <ac:spMkLst>
            <pc:docMk/>
            <pc:sldMasterMk cId="2694469259" sldId="2147483660"/>
            <ac:spMk id="6" creationId="{00000000-0000-0000-0000-000000000000}"/>
          </ac:spMkLst>
        </pc:spChg>
        <pc:sldLayoutChg chg="modSp">
          <pc:chgData name="R H" userId="7863155b6774aad0" providerId="LiveId" clId="{1201D809-DCD8-418C-B901-C04A6370F752}" dt="2023-09-25T14:49:17.746" v="0"/>
          <pc:sldLayoutMkLst>
            <pc:docMk/>
            <pc:sldMasterMk cId="2694469259" sldId="2147483660"/>
            <pc:sldLayoutMk cId="1665916571" sldId="2147483661"/>
          </pc:sldLayoutMkLst>
          <pc:spChg chg="mod">
            <ac:chgData name="R H" userId="7863155b6774aad0" providerId="LiveId" clId="{1201D809-DCD8-418C-B901-C04A6370F752}" dt="2023-09-25T14:49:17.746" v="0"/>
            <ac:spMkLst>
              <pc:docMk/>
              <pc:sldMasterMk cId="2694469259" sldId="2147483660"/>
              <pc:sldLayoutMk cId="1665916571" sldId="2147483661"/>
              <ac:spMk id="2" creationId="{00000000-0000-0000-0000-000000000000}"/>
            </ac:spMkLst>
          </pc:spChg>
          <pc:spChg chg="mod">
            <ac:chgData name="R H" userId="7863155b6774aad0" providerId="LiveId" clId="{1201D809-DCD8-418C-B901-C04A6370F752}" dt="2023-09-25T14:49:17.746" v="0"/>
            <ac:spMkLst>
              <pc:docMk/>
              <pc:sldMasterMk cId="2694469259" sldId="2147483660"/>
              <pc:sldLayoutMk cId="1665916571" sldId="2147483661"/>
              <ac:spMk id="3" creationId="{00000000-0000-0000-0000-000000000000}"/>
            </ac:spMkLst>
          </pc:spChg>
        </pc:sldLayoutChg>
        <pc:sldLayoutChg chg="modSp">
          <pc:chgData name="R H" userId="7863155b6774aad0" providerId="LiveId" clId="{1201D809-DCD8-418C-B901-C04A6370F752}" dt="2023-09-25T14:49:17.746" v="0"/>
          <pc:sldLayoutMkLst>
            <pc:docMk/>
            <pc:sldMasterMk cId="2694469259" sldId="2147483660"/>
            <pc:sldLayoutMk cId="2837395664" sldId="2147483663"/>
          </pc:sldLayoutMkLst>
          <pc:spChg chg="mod">
            <ac:chgData name="R H" userId="7863155b6774aad0" providerId="LiveId" clId="{1201D809-DCD8-418C-B901-C04A6370F752}" dt="2023-09-25T14:49:17.746" v="0"/>
            <ac:spMkLst>
              <pc:docMk/>
              <pc:sldMasterMk cId="2694469259" sldId="2147483660"/>
              <pc:sldLayoutMk cId="2837395664" sldId="2147483663"/>
              <ac:spMk id="2" creationId="{00000000-0000-0000-0000-000000000000}"/>
            </ac:spMkLst>
          </pc:spChg>
          <pc:spChg chg="mod">
            <ac:chgData name="R H" userId="7863155b6774aad0" providerId="LiveId" clId="{1201D809-DCD8-418C-B901-C04A6370F752}" dt="2023-09-25T14:49:17.746" v="0"/>
            <ac:spMkLst>
              <pc:docMk/>
              <pc:sldMasterMk cId="2694469259" sldId="2147483660"/>
              <pc:sldLayoutMk cId="2837395664" sldId="2147483663"/>
              <ac:spMk id="3" creationId="{00000000-0000-0000-0000-000000000000}"/>
            </ac:spMkLst>
          </pc:spChg>
        </pc:sldLayoutChg>
        <pc:sldLayoutChg chg="modSp">
          <pc:chgData name="R H" userId="7863155b6774aad0" providerId="LiveId" clId="{1201D809-DCD8-418C-B901-C04A6370F752}" dt="2023-09-25T14:49:17.746" v="0"/>
          <pc:sldLayoutMkLst>
            <pc:docMk/>
            <pc:sldMasterMk cId="2694469259" sldId="2147483660"/>
            <pc:sldLayoutMk cId="1463678851" sldId="2147483664"/>
          </pc:sldLayoutMkLst>
          <pc:spChg chg="mod">
            <ac:chgData name="R H" userId="7863155b6774aad0" providerId="LiveId" clId="{1201D809-DCD8-418C-B901-C04A6370F752}" dt="2023-09-25T14:49:17.746" v="0"/>
            <ac:spMkLst>
              <pc:docMk/>
              <pc:sldMasterMk cId="2694469259" sldId="2147483660"/>
              <pc:sldLayoutMk cId="1463678851" sldId="2147483664"/>
              <ac:spMk id="3" creationId="{00000000-0000-0000-0000-000000000000}"/>
            </ac:spMkLst>
          </pc:spChg>
          <pc:spChg chg="mod">
            <ac:chgData name="R H" userId="7863155b6774aad0" providerId="LiveId" clId="{1201D809-DCD8-418C-B901-C04A6370F752}" dt="2023-09-25T14:49:17.746" v="0"/>
            <ac:spMkLst>
              <pc:docMk/>
              <pc:sldMasterMk cId="2694469259" sldId="2147483660"/>
              <pc:sldLayoutMk cId="1463678851" sldId="2147483664"/>
              <ac:spMk id="4" creationId="{00000000-0000-0000-0000-000000000000}"/>
            </ac:spMkLst>
          </pc:spChg>
        </pc:sldLayoutChg>
        <pc:sldLayoutChg chg="modSp">
          <pc:chgData name="R H" userId="7863155b6774aad0" providerId="LiveId" clId="{1201D809-DCD8-418C-B901-C04A6370F752}" dt="2023-09-25T14:49:17.746" v="0"/>
          <pc:sldLayoutMkLst>
            <pc:docMk/>
            <pc:sldMasterMk cId="2694469259" sldId="2147483660"/>
            <pc:sldLayoutMk cId="501589776" sldId="2147483665"/>
          </pc:sldLayoutMkLst>
          <pc:spChg chg="mod">
            <ac:chgData name="R H" userId="7863155b6774aad0" providerId="LiveId" clId="{1201D809-DCD8-418C-B901-C04A6370F752}" dt="2023-09-25T14:49:17.746" v="0"/>
            <ac:spMkLst>
              <pc:docMk/>
              <pc:sldMasterMk cId="2694469259" sldId="2147483660"/>
              <pc:sldLayoutMk cId="501589776" sldId="2147483665"/>
              <ac:spMk id="2" creationId="{00000000-0000-0000-0000-000000000000}"/>
            </ac:spMkLst>
          </pc:spChg>
          <pc:spChg chg="mod">
            <ac:chgData name="R H" userId="7863155b6774aad0" providerId="LiveId" clId="{1201D809-DCD8-418C-B901-C04A6370F752}" dt="2023-09-25T14:49:17.746" v="0"/>
            <ac:spMkLst>
              <pc:docMk/>
              <pc:sldMasterMk cId="2694469259" sldId="2147483660"/>
              <pc:sldLayoutMk cId="501589776" sldId="2147483665"/>
              <ac:spMk id="3" creationId="{00000000-0000-0000-0000-000000000000}"/>
            </ac:spMkLst>
          </pc:spChg>
          <pc:spChg chg="mod">
            <ac:chgData name="R H" userId="7863155b6774aad0" providerId="LiveId" clId="{1201D809-DCD8-418C-B901-C04A6370F752}" dt="2023-09-25T14:49:17.746" v="0"/>
            <ac:spMkLst>
              <pc:docMk/>
              <pc:sldMasterMk cId="2694469259" sldId="2147483660"/>
              <pc:sldLayoutMk cId="501589776" sldId="2147483665"/>
              <ac:spMk id="4" creationId="{00000000-0000-0000-0000-000000000000}"/>
            </ac:spMkLst>
          </pc:spChg>
          <pc:spChg chg="mod">
            <ac:chgData name="R H" userId="7863155b6774aad0" providerId="LiveId" clId="{1201D809-DCD8-418C-B901-C04A6370F752}" dt="2023-09-25T14:49:17.746" v="0"/>
            <ac:spMkLst>
              <pc:docMk/>
              <pc:sldMasterMk cId="2694469259" sldId="2147483660"/>
              <pc:sldLayoutMk cId="501589776" sldId="2147483665"/>
              <ac:spMk id="5" creationId="{00000000-0000-0000-0000-000000000000}"/>
            </ac:spMkLst>
          </pc:spChg>
          <pc:spChg chg="mod">
            <ac:chgData name="R H" userId="7863155b6774aad0" providerId="LiveId" clId="{1201D809-DCD8-418C-B901-C04A6370F752}" dt="2023-09-25T14:49:17.746" v="0"/>
            <ac:spMkLst>
              <pc:docMk/>
              <pc:sldMasterMk cId="2694469259" sldId="2147483660"/>
              <pc:sldLayoutMk cId="501589776" sldId="2147483665"/>
              <ac:spMk id="6" creationId="{00000000-0000-0000-0000-000000000000}"/>
            </ac:spMkLst>
          </pc:spChg>
        </pc:sldLayoutChg>
        <pc:sldLayoutChg chg="modSp">
          <pc:chgData name="R H" userId="7863155b6774aad0" providerId="LiveId" clId="{1201D809-DCD8-418C-B901-C04A6370F752}" dt="2023-09-25T14:49:17.746" v="0"/>
          <pc:sldLayoutMkLst>
            <pc:docMk/>
            <pc:sldMasterMk cId="2694469259" sldId="2147483660"/>
            <pc:sldLayoutMk cId="2484798258" sldId="2147483668"/>
          </pc:sldLayoutMkLst>
          <pc:spChg chg="mod">
            <ac:chgData name="R H" userId="7863155b6774aad0" providerId="LiveId" clId="{1201D809-DCD8-418C-B901-C04A6370F752}" dt="2023-09-25T14:49:17.746" v="0"/>
            <ac:spMkLst>
              <pc:docMk/>
              <pc:sldMasterMk cId="2694469259" sldId="2147483660"/>
              <pc:sldLayoutMk cId="2484798258" sldId="2147483668"/>
              <ac:spMk id="2" creationId="{00000000-0000-0000-0000-000000000000}"/>
            </ac:spMkLst>
          </pc:spChg>
          <pc:spChg chg="mod">
            <ac:chgData name="R H" userId="7863155b6774aad0" providerId="LiveId" clId="{1201D809-DCD8-418C-B901-C04A6370F752}" dt="2023-09-25T14:49:17.746" v="0"/>
            <ac:spMkLst>
              <pc:docMk/>
              <pc:sldMasterMk cId="2694469259" sldId="2147483660"/>
              <pc:sldLayoutMk cId="2484798258" sldId="2147483668"/>
              <ac:spMk id="3" creationId="{00000000-0000-0000-0000-000000000000}"/>
            </ac:spMkLst>
          </pc:spChg>
          <pc:spChg chg="mod">
            <ac:chgData name="R H" userId="7863155b6774aad0" providerId="LiveId" clId="{1201D809-DCD8-418C-B901-C04A6370F752}" dt="2023-09-25T14:49:17.746" v="0"/>
            <ac:spMkLst>
              <pc:docMk/>
              <pc:sldMasterMk cId="2694469259" sldId="2147483660"/>
              <pc:sldLayoutMk cId="2484798258" sldId="2147483668"/>
              <ac:spMk id="4" creationId="{00000000-0000-0000-0000-000000000000}"/>
            </ac:spMkLst>
          </pc:spChg>
        </pc:sldLayoutChg>
        <pc:sldLayoutChg chg="modSp">
          <pc:chgData name="R H" userId="7863155b6774aad0" providerId="LiveId" clId="{1201D809-DCD8-418C-B901-C04A6370F752}" dt="2023-09-25T14:49:17.746" v="0"/>
          <pc:sldLayoutMkLst>
            <pc:docMk/>
            <pc:sldMasterMk cId="2694469259" sldId="2147483660"/>
            <pc:sldLayoutMk cId="3364008580" sldId="2147483669"/>
          </pc:sldLayoutMkLst>
          <pc:spChg chg="mod">
            <ac:chgData name="R H" userId="7863155b6774aad0" providerId="LiveId" clId="{1201D809-DCD8-418C-B901-C04A6370F752}" dt="2023-09-25T14:49:17.746" v="0"/>
            <ac:spMkLst>
              <pc:docMk/>
              <pc:sldMasterMk cId="2694469259" sldId="2147483660"/>
              <pc:sldLayoutMk cId="3364008580" sldId="2147483669"/>
              <ac:spMk id="2" creationId="{00000000-0000-0000-0000-000000000000}"/>
            </ac:spMkLst>
          </pc:spChg>
          <pc:spChg chg="mod">
            <ac:chgData name="R H" userId="7863155b6774aad0" providerId="LiveId" clId="{1201D809-DCD8-418C-B901-C04A6370F752}" dt="2023-09-25T14:49:17.746" v="0"/>
            <ac:spMkLst>
              <pc:docMk/>
              <pc:sldMasterMk cId="2694469259" sldId="2147483660"/>
              <pc:sldLayoutMk cId="3364008580" sldId="2147483669"/>
              <ac:spMk id="3" creationId="{00000000-0000-0000-0000-000000000000}"/>
            </ac:spMkLst>
          </pc:spChg>
          <pc:spChg chg="mod">
            <ac:chgData name="R H" userId="7863155b6774aad0" providerId="LiveId" clId="{1201D809-DCD8-418C-B901-C04A6370F752}" dt="2023-09-25T14:49:17.746" v="0"/>
            <ac:spMkLst>
              <pc:docMk/>
              <pc:sldMasterMk cId="2694469259" sldId="2147483660"/>
              <pc:sldLayoutMk cId="3364008580" sldId="2147483669"/>
              <ac:spMk id="4" creationId="{00000000-0000-0000-0000-000000000000}"/>
            </ac:spMkLst>
          </pc:spChg>
        </pc:sldLayoutChg>
        <pc:sldLayoutChg chg="modSp">
          <pc:chgData name="R H" userId="7863155b6774aad0" providerId="LiveId" clId="{1201D809-DCD8-418C-B901-C04A6370F752}" dt="2023-09-25T14:49:17.746" v="0"/>
          <pc:sldLayoutMkLst>
            <pc:docMk/>
            <pc:sldMasterMk cId="2694469259" sldId="2147483660"/>
            <pc:sldLayoutMk cId="612139550" sldId="2147483671"/>
          </pc:sldLayoutMkLst>
          <pc:spChg chg="mod">
            <ac:chgData name="R H" userId="7863155b6774aad0" providerId="LiveId" clId="{1201D809-DCD8-418C-B901-C04A6370F752}" dt="2023-09-25T14:49:17.746" v="0"/>
            <ac:spMkLst>
              <pc:docMk/>
              <pc:sldMasterMk cId="2694469259" sldId="2147483660"/>
              <pc:sldLayoutMk cId="612139550" sldId="2147483671"/>
              <ac:spMk id="2" creationId="{00000000-0000-0000-0000-000000000000}"/>
            </ac:spMkLst>
          </pc:spChg>
          <pc:spChg chg="mod">
            <ac:chgData name="R H" userId="7863155b6774aad0" providerId="LiveId" clId="{1201D809-DCD8-418C-B901-C04A6370F752}" dt="2023-09-25T14:49:17.746" v="0"/>
            <ac:spMkLst>
              <pc:docMk/>
              <pc:sldMasterMk cId="2694469259" sldId="2147483660"/>
              <pc:sldLayoutMk cId="612139550" sldId="2147483671"/>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92525" y="0"/>
            <a:ext cx="1651000" cy="9286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0" y="951659"/>
            <a:ext cx="9144000" cy="55387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90C33BB-8C23-46C3-B098-F646DF39A2AE}" type="slidenum">
              <a:rPr lang="en-US" smtClean="0"/>
              <a:t>‹#›</a:t>
            </a:fld>
            <a:endParaRPr lang="en-US"/>
          </a:p>
        </p:txBody>
      </p:sp>
    </p:spTree>
    <p:extLst>
      <p:ext uri="{BB962C8B-B14F-4D97-AF65-F5344CB8AC3E}">
        <p14:creationId xmlns:p14="http://schemas.microsoft.com/office/powerpoint/2010/main" val="311789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2525" y="0"/>
            <a:ext cx="1651000" cy="9286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0C33BB-8C23-46C3-B098-F646DF39A2AE}" type="slidenum">
              <a:rPr lang="en-US" smtClean="0"/>
              <a:t>1</a:t>
            </a:fld>
            <a:endParaRPr lang="en-US"/>
          </a:p>
        </p:txBody>
      </p:sp>
    </p:spTree>
    <p:extLst>
      <p:ext uri="{BB962C8B-B14F-4D97-AF65-F5344CB8AC3E}">
        <p14:creationId xmlns:p14="http://schemas.microsoft.com/office/powerpoint/2010/main" val="256216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2525" y="0"/>
            <a:ext cx="1651000" cy="928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i="0" dirty="0">
                <a:solidFill>
                  <a:schemeClr val="tx1"/>
                </a:solidFill>
                <a:latin typeface="+mn-lt"/>
              </a:rPr>
              <a:t>“Desire” can supplant the truth of God’s word if we let it, and this is a subjective standard of authority that has its origins all the way back in the Garden of Eden (CLICK) – </a:t>
            </a:r>
            <a:r>
              <a:rPr lang="en-US" sz="1200" b="1" i="0" dirty="0">
                <a:solidFill>
                  <a:schemeClr val="tx1"/>
                </a:solidFill>
                <a:latin typeface="+mn-lt"/>
              </a:rPr>
              <a:t>Gen 3:6 </a:t>
            </a:r>
            <a:r>
              <a:rPr lang="en-US" sz="1200" i="0" dirty="0">
                <a:solidFill>
                  <a:schemeClr val="tx1"/>
                </a:solidFill>
                <a:latin typeface="+mn-lt"/>
              </a:rPr>
              <a:t>– this is something we have to strenuously guard against, lest we find ourselves trying to justify our desires w/God’s word. Case in point, “God just wants me to be happy”. </a:t>
            </a:r>
            <a:r>
              <a:rPr lang="en-US" sz="1200" i="0" dirty="0">
                <a:solidFill>
                  <a:schemeClr val="tx1"/>
                </a:solidFill>
                <a:effectLst/>
                <a:latin typeface="+mn-lt"/>
              </a:rPr>
              <a:t>E</a:t>
            </a:r>
            <a:r>
              <a:rPr lang="en-US" sz="1200" dirty="0">
                <a:effectLst/>
                <a:latin typeface="+mn-lt"/>
                <a:ea typeface="Calibri" panose="020F0502020204030204" pitchFamily="34" charset="0"/>
              </a:rPr>
              <a:t>ven a superficial reading of the bible shows how wrong that is. “God just wants </a:t>
            </a:r>
            <a:r>
              <a:rPr lang="en-US" sz="1200" u="sng" dirty="0">
                <a:effectLst/>
                <a:latin typeface="+mn-lt"/>
                <a:ea typeface="Calibri" panose="020F0502020204030204" pitchFamily="34" charset="0"/>
              </a:rPr>
              <a:t>you</a:t>
            </a:r>
            <a:r>
              <a:rPr lang="en-US" sz="1200" dirty="0">
                <a:effectLst/>
                <a:latin typeface="+mn-lt"/>
                <a:ea typeface="Calibri" panose="020F0502020204030204" pitchFamily="34" charset="0"/>
              </a:rPr>
              <a:t> to be happy? Even at the expense of other people that you’ll have to run over to achieve it? No matter the damage you cause others, it’s “</a:t>
            </a:r>
            <a:r>
              <a:rPr lang="en-US" sz="1200" u="none" dirty="0">
                <a:effectLst/>
                <a:latin typeface="+mn-lt"/>
                <a:ea typeface="Calibri" panose="020F0502020204030204" pitchFamily="34" charset="0"/>
              </a:rPr>
              <a:t>your”</a:t>
            </a:r>
            <a:r>
              <a:rPr lang="en-US" sz="1200" dirty="0">
                <a:effectLst/>
                <a:latin typeface="+mn-lt"/>
                <a:ea typeface="Calibri" panose="020F0502020204030204" pitchFamily="34" charset="0"/>
              </a:rPr>
              <a:t> personal happiness God is concerned with?” Very dangerous. Our purpose on this planet is not to fulfill our fleshly desires, it is to bring into tune our desires w/God’s desires, which ironically then becomes our desires – </a:t>
            </a:r>
            <a:r>
              <a:rPr lang="en-US" sz="1200" b="1" dirty="0">
                <a:effectLst/>
                <a:latin typeface="+mn-lt"/>
                <a:ea typeface="Calibri" panose="020F0502020204030204" pitchFamily="34" charset="0"/>
              </a:rPr>
              <a:t>Psa 37:4</a:t>
            </a:r>
            <a:r>
              <a:rPr lang="en-US" sz="1200" b="0" dirty="0">
                <a:effectLst/>
                <a:latin typeface="+mn-lt"/>
                <a:ea typeface="Calibri" panose="020F0502020204030204" pitchFamily="34" charset="0"/>
              </a:rPr>
              <a:t> - “</a:t>
            </a:r>
            <a:r>
              <a:rPr lang="en-US" b="0" i="0" dirty="0">
                <a:solidFill>
                  <a:srgbClr val="000000"/>
                </a:solidFill>
                <a:effectLst/>
                <a:latin typeface="system-ui"/>
              </a:rPr>
              <a:t>Delight yourself in the </a:t>
            </a:r>
            <a:r>
              <a:rPr lang="en-US" b="0" i="0" cap="small" dirty="0">
                <a:solidFill>
                  <a:srgbClr val="000000"/>
                </a:solidFill>
                <a:effectLst/>
                <a:latin typeface="system-ui"/>
              </a:rPr>
              <a:t>Lord</a:t>
            </a:r>
            <a:r>
              <a:rPr lang="en-US" b="0" i="0" dirty="0">
                <a:solidFill>
                  <a:srgbClr val="000000"/>
                </a:solidFill>
                <a:effectLst/>
                <a:latin typeface="system-ui"/>
              </a:rPr>
              <a:t>; and He will give you the desires of your heart.</a:t>
            </a:r>
            <a:r>
              <a:rPr lang="en-US" sz="1200" b="0" dirty="0">
                <a:effectLst/>
                <a:latin typeface="+mn-lt"/>
                <a:ea typeface="Calibri" panose="020F0502020204030204" pitchFamily="34" charset="0"/>
              </a:rPr>
              <a:t>” – Example: Solomon in 1 Kings 3.</a:t>
            </a:r>
            <a:endParaRPr lang="en-US" sz="1200" i="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10</a:t>
            </a:fld>
            <a:endParaRPr lang="en-US"/>
          </a:p>
        </p:txBody>
      </p:sp>
    </p:spTree>
    <p:extLst>
      <p:ext uri="{BB962C8B-B14F-4D97-AF65-F5344CB8AC3E}">
        <p14:creationId xmlns:p14="http://schemas.microsoft.com/office/powerpoint/2010/main" val="3540689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2525" y="0"/>
            <a:ext cx="1651000" cy="928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i="0">
                <a:solidFill>
                  <a:schemeClr val="tx1"/>
                </a:solidFill>
                <a:latin typeface="+mn-lt"/>
              </a:rPr>
              <a:t>And then there are visions/dreams. If you’re ever visited by a Mormon “elder”, you can be sure he will ask you to place your hand over the book of Mormon and ask God if it is the truth. </a:t>
            </a:r>
            <a:r>
              <a:rPr lang="en-US" altLang="en-US">
                <a:latin typeface="+mn-lt"/>
                <a:ea typeface="Calibri" panose="020F0502020204030204" pitchFamily="34" charset="0"/>
                <a:cs typeface="Times New Roman" panose="02020603050405020304" pitchFamily="18" charset="0"/>
              </a:rPr>
              <a:t>So, they will ask, “Have you asked God?” My response is always, “I sure did, and He told me it’s not the truth. In fact, the NT says the same thing and I’m not going to go against it.” (CLICK) – </a:t>
            </a:r>
            <a:r>
              <a:rPr lang="en-US" sz="1200" b="1" i="0">
                <a:solidFill>
                  <a:schemeClr val="tx1"/>
                </a:solidFill>
                <a:latin typeface="+mn-lt"/>
              </a:rPr>
              <a:t>Col 2:18</a:t>
            </a:r>
            <a:r>
              <a:rPr lang="en-US" sz="1200" i="0">
                <a:solidFill>
                  <a:schemeClr val="tx1"/>
                </a:solidFill>
                <a:latin typeface="+mn-lt"/>
              </a:rPr>
              <a:t> – God would never send you a vision/dream that contradicts His revealed word. And if such a vision or dream even were to occur, how could we even know, objectively speaking, that it truly came from God rather than being demonic in origin? Remember 2 Cor 11, “Satan disguises himself as an angel of light”. </a:t>
            </a:r>
          </a:p>
        </p:txBody>
      </p:sp>
      <p:sp>
        <p:nvSpPr>
          <p:cNvPr id="4" name="Slide Number Placeholder 3"/>
          <p:cNvSpPr>
            <a:spLocks noGrp="1"/>
          </p:cNvSpPr>
          <p:nvPr>
            <p:ph type="sldNum" sz="quarter" idx="5"/>
          </p:nvPr>
        </p:nvSpPr>
        <p:spPr/>
        <p:txBody>
          <a:bodyPr/>
          <a:lstStyle/>
          <a:p>
            <a:fld id="{620F5979-CB5B-4320-AD8B-2FA72BFBA367}" type="slidenum">
              <a:rPr lang="en-US" smtClean="0"/>
              <a:t>11</a:t>
            </a:fld>
            <a:endParaRPr lang="en-US"/>
          </a:p>
        </p:txBody>
      </p:sp>
    </p:spTree>
    <p:extLst>
      <p:ext uri="{BB962C8B-B14F-4D97-AF65-F5344CB8AC3E}">
        <p14:creationId xmlns:p14="http://schemas.microsoft.com/office/powerpoint/2010/main" val="55778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12</a:t>
            </a:fld>
            <a:endParaRPr lang="en-US"/>
          </a:p>
        </p:txBody>
      </p:sp>
    </p:spTree>
    <p:extLst>
      <p:ext uri="{BB962C8B-B14F-4D97-AF65-F5344CB8AC3E}">
        <p14:creationId xmlns:p14="http://schemas.microsoft.com/office/powerpoint/2010/main" val="2160726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25850" y="0"/>
            <a:ext cx="1768475" cy="995363"/>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You’ll recall from two weeks ago, that we proved that God intended that His will be written down for future generations to be able to for understanding what He would have us to do and who He would have us to be. Jesus prayed for unity amongst all believers in John 17, and if we could all just sit down together and read His work and decide to listen to it alone, come what may, unity would be possible and this world would be stronger for it. </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But it’s not that easy, because as we studied last week, there are false standards of authority that get in the way of God’s standard of authority.</a:t>
            </a:r>
          </a:p>
        </p:txBody>
      </p:sp>
      <p:sp>
        <p:nvSpPr>
          <p:cNvPr id="4" name="Slide Number Placeholder 3"/>
          <p:cNvSpPr>
            <a:spLocks noGrp="1"/>
          </p:cNvSpPr>
          <p:nvPr>
            <p:ph type="sldNum" sz="quarter" idx="5"/>
          </p:nvPr>
        </p:nvSpPr>
        <p:spPr/>
        <p:txBody>
          <a:bodyPr/>
          <a:lstStyle/>
          <a:p>
            <a:fld id="{620F5979-CB5B-4320-AD8B-2FA72BFBA367}" type="slidenum">
              <a:rPr lang="en-US" smtClean="0"/>
              <a:t>2</a:t>
            </a:fld>
            <a:endParaRPr lang="en-US"/>
          </a:p>
        </p:txBody>
      </p:sp>
    </p:spTree>
    <p:extLst>
      <p:ext uri="{BB962C8B-B14F-4D97-AF65-F5344CB8AC3E}">
        <p14:creationId xmlns:p14="http://schemas.microsoft.com/office/powerpoint/2010/main" val="214167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2525" y="0"/>
            <a:ext cx="1651000" cy="928688"/>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And these false standards of authority can be divided into two categories. </a:t>
            </a:r>
            <a:r>
              <a:rPr lang="en-US" sz="1200" b="1" dirty="0">
                <a:effectLst/>
                <a:latin typeface="+mn-lt"/>
                <a:ea typeface="Times New Roman" panose="02020603050405020304" pitchFamily="18" charset="0"/>
              </a:rPr>
              <a:t>Objective</a:t>
            </a:r>
            <a:r>
              <a:rPr lang="en-US" sz="1200" dirty="0">
                <a:effectLst/>
                <a:latin typeface="+mn-lt"/>
                <a:ea typeface="Times New Roman" panose="02020603050405020304" pitchFamily="18" charset="0"/>
              </a:rPr>
              <a:t> – this is when we look </a:t>
            </a:r>
            <a:r>
              <a:rPr lang="en-US" sz="1200" u="sng" dirty="0">
                <a:effectLst/>
                <a:latin typeface="+mn-lt"/>
                <a:ea typeface="Times New Roman" panose="02020603050405020304" pitchFamily="18" charset="0"/>
              </a:rPr>
              <a:t>outside</a:t>
            </a:r>
            <a:r>
              <a:rPr lang="en-US" sz="1200" dirty="0">
                <a:effectLst/>
                <a:latin typeface="+mn-lt"/>
                <a:ea typeface="Times New Roman" panose="02020603050405020304" pitchFamily="18" charset="0"/>
              </a:rPr>
              <a:t> ourselves for authority for what we should do and why we should do it. And last week we talked about the OT, majority rule, parents, elders, preachers, creed/traditions, and the government. We could add “friends” to this list, or boyfriends/girlfriends, etc. All of these are authorities outside of self that can get in the way of just listening to God’s word and doing what it says. And I mentioned that many will “amen” these principles until it personally affects them only to end up folding like a cheap suit. Because this is not a religious problem, it is a people problem.</a:t>
            </a:r>
          </a:p>
          <a:p>
            <a:pPr marL="0" marR="0" lvl="0" indent="0">
              <a:spcBef>
                <a:spcPts val="0"/>
              </a:spcBef>
              <a:spcAft>
                <a:spcPts val="0"/>
              </a:spcAft>
              <a:buFont typeface="+mj-lt"/>
              <a:buNone/>
              <a:tabLst>
                <a:tab pos="457200" algn="l"/>
              </a:tabLst>
            </a:pPr>
            <a:endParaRPr lang="en-US" sz="1200" dirty="0">
              <a:effectLst/>
              <a:latin typeface="+mn-lt"/>
              <a:ea typeface="Times New Roman" panose="02020603050405020304" pitchFamily="18" charset="0"/>
            </a:endParaRPr>
          </a:p>
          <a:p>
            <a:pPr marL="0" marR="0" lvl="0" indent="0">
              <a:spcBef>
                <a:spcPts val="0"/>
              </a:spcBef>
              <a:spcAft>
                <a:spcPts val="0"/>
              </a:spcAft>
              <a:buFont typeface="+mj-lt"/>
              <a:buNone/>
              <a:tabLst>
                <a:tab pos="457200" algn="l"/>
              </a:tabLst>
            </a:pPr>
            <a:r>
              <a:rPr lang="en-US" sz="1200" dirty="0">
                <a:effectLst/>
                <a:latin typeface="+mn-lt"/>
                <a:ea typeface="Times New Roman" panose="02020603050405020304" pitchFamily="18" charset="0"/>
              </a:rPr>
              <a:t>But this is only half the puzzle, because in addition to false objective standards of authority, there are also </a:t>
            </a:r>
            <a:r>
              <a:rPr lang="en-US" sz="1200" b="1" dirty="0">
                <a:effectLst/>
                <a:latin typeface="+mn-lt"/>
                <a:ea typeface="Times New Roman" panose="02020603050405020304" pitchFamily="18" charset="0"/>
              </a:rPr>
              <a:t>subjective</a:t>
            </a:r>
            <a:r>
              <a:rPr lang="en-US" sz="1200" dirty="0">
                <a:effectLst/>
                <a:latin typeface="+mn-lt"/>
                <a:ea typeface="Times New Roman" panose="02020603050405020304" pitchFamily="18" charset="0"/>
              </a:rPr>
              <a:t> standards of authority, and this is when we look </a:t>
            </a:r>
            <a:r>
              <a:rPr lang="en-US" sz="1200" u="sng" dirty="0">
                <a:effectLst/>
                <a:latin typeface="+mn-lt"/>
                <a:ea typeface="Times New Roman" panose="02020603050405020304" pitchFamily="18" charset="0"/>
              </a:rPr>
              <a:t>inside</a:t>
            </a:r>
            <a:r>
              <a:rPr lang="en-US" sz="1200" dirty="0">
                <a:effectLst/>
                <a:latin typeface="+mn-lt"/>
                <a:ea typeface="Times New Roman" panose="02020603050405020304" pitchFamily="18" charset="0"/>
              </a:rPr>
              <a:t> ourselves and there are many things within us that can distract us from total, unfettered allegiance to Jesus Christ.</a:t>
            </a:r>
          </a:p>
        </p:txBody>
      </p:sp>
      <p:sp>
        <p:nvSpPr>
          <p:cNvPr id="4" name="Slide Number Placeholder 3"/>
          <p:cNvSpPr>
            <a:spLocks noGrp="1"/>
          </p:cNvSpPr>
          <p:nvPr>
            <p:ph type="sldNum" sz="quarter" idx="5"/>
          </p:nvPr>
        </p:nvSpPr>
        <p:spPr/>
        <p:txBody>
          <a:bodyPr/>
          <a:lstStyle/>
          <a:p>
            <a:fld id="{990C33BB-8C23-46C3-B098-F646DF39A2AE}" type="slidenum">
              <a:rPr lang="en-US" smtClean="0"/>
              <a:t>3</a:t>
            </a:fld>
            <a:endParaRPr lang="en-US"/>
          </a:p>
        </p:txBody>
      </p:sp>
    </p:spTree>
    <p:extLst>
      <p:ext uri="{BB962C8B-B14F-4D97-AF65-F5344CB8AC3E}">
        <p14:creationId xmlns:p14="http://schemas.microsoft.com/office/powerpoint/2010/main" val="115955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dirty="0">
                <a:effectLst/>
                <a:latin typeface="+mn-lt"/>
                <a:ea typeface="Calibri" panose="020F0502020204030204" pitchFamily="34" charset="0"/>
                <a:cs typeface="Times New Roman" panose="02020603050405020304" pitchFamily="18" charset="0"/>
              </a:rPr>
              <a:t>Our theme verse is in Matt 26, when moments before His arrest and betrayal, what Jesus is about to undergo for mankind is weighing heavily upon Him:</a:t>
            </a:r>
          </a:p>
          <a:p>
            <a:pPr marL="0" marR="0" lvl="0" indent="0">
              <a:lnSpc>
                <a:spcPct val="115000"/>
              </a:lnSpc>
              <a:spcBef>
                <a:spcPts val="0"/>
              </a:spcBef>
              <a:spcAft>
                <a:spcPts val="0"/>
              </a:spcAft>
              <a:buFont typeface="+mj-lt"/>
              <a:buNone/>
            </a:pPr>
            <a:endParaRPr lang="en-US" sz="1200" dirty="0">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b="1" dirty="0">
                <a:effectLst/>
                <a:latin typeface="+mn-lt"/>
                <a:ea typeface="Calibri" panose="020F0502020204030204" pitchFamily="34" charset="0"/>
                <a:cs typeface="Times New Roman" panose="02020603050405020304" pitchFamily="18" charset="0"/>
              </a:rPr>
              <a:t>Matt 26:38-39</a:t>
            </a:r>
            <a:r>
              <a:rPr lang="en-US" sz="1200" dirty="0">
                <a:effectLst/>
                <a:latin typeface="+mn-lt"/>
                <a:ea typeface="Calibri" panose="020F0502020204030204" pitchFamily="34" charset="0"/>
                <a:cs typeface="Times New Roman" panose="02020603050405020304" pitchFamily="18" charset="0"/>
              </a:rPr>
              <a:t> – “</a:t>
            </a:r>
            <a:r>
              <a:rPr lang="en-US" sz="1200" dirty="0">
                <a:solidFill>
                  <a:srgbClr val="000000"/>
                </a:solidFill>
                <a:effectLst/>
                <a:latin typeface="+mn-lt"/>
                <a:ea typeface="Calibri" panose="020F0502020204030204" pitchFamily="34" charset="0"/>
                <a:cs typeface="Times New Roman" panose="02020603050405020304" pitchFamily="18" charset="0"/>
              </a:rPr>
              <a:t>Then He said to [the Apostles], ‘My soul is deeply grieved, to the point of death; remain here and keep watch with Me.’ And He went a little beyond them, and fell on His face and prayed, saying, ‘My Father, if it is possible, let this cup pass from Me; </a:t>
            </a:r>
            <a:r>
              <a:rPr lang="en-US" b="0" i="0" dirty="0">
                <a:solidFill>
                  <a:srgbClr val="000000"/>
                </a:solidFill>
                <a:effectLst/>
                <a:latin typeface="+mn-lt"/>
              </a:rPr>
              <a:t>yet not as I will, but as You will</a:t>
            </a:r>
            <a:r>
              <a:rPr lang="en-US" sz="1200" dirty="0">
                <a:solidFill>
                  <a:srgbClr val="000000"/>
                </a:solidFill>
                <a:effectLst/>
                <a:latin typeface="+mn-lt"/>
                <a:ea typeface="Calibri" panose="020F0502020204030204" pitchFamily="34" charset="0"/>
                <a:cs typeface="Times New Roman" panose="02020603050405020304" pitchFamily="18" charset="0"/>
              </a:rPr>
              <a:t>’”.</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mn-lt"/>
                <a:ea typeface="Calibri" panose="020F0502020204030204" pitchFamily="34" charset="0"/>
                <a:cs typeface="Times New Roman" panose="02020603050405020304" pitchFamily="18" charset="0"/>
              </a:rPr>
              <a:t>That’s the key – this is not about what we know. “Knowing” is part of the process, but what brings us into submission is the “will” to do God’s bidding no matter the cost. And Jesus can relate to us in the struggle, as we see in this verse. But despite how weak He had become, in the end He still said, “yet not as I will, but as You will.” And He needs to become our model.</a:t>
            </a:r>
          </a:p>
          <a:p>
            <a:pPr marL="0" marR="0" lvl="0" indent="0">
              <a:lnSpc>
                <a:spcPct val="115000"/>
              </a:lnSpc>
              <a:spcBef>
                <a:spcPts val="0"/>
              </a:spcBef>
              <a:spcAft>
                <a:spcPts val="0"/>
              </a:spcAft>
              <a:buFont typeface="+mj-lt"/>
              <a:buNone/>
            </a:pPr>
            <a:endParaRPr lang="en-US" sz="1200" dirty="0">
              <a:solidFill>
                <a:srgbClr val="000000"/>
              </a:solidFill>
              <a:effectLst/>
              <a:latin typeface="+mn-lt"/>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Font typeface="+mj-lt"/>
              <a:buNone/>
            </a:pPr>
            <a:r>
              <a:rPr lang="en-US" sz="1200" dirty="0">
                <a:solidFill>
                  <a:srgbClr val="000000"/>
                </a:solidFill>
                <a:effectLst/>
                <a:latin typeface="+mn-lt"/>
                <a:ea typeface="Calibri" panose="020F0502020204030204" pitchFamily="34" charset="0"/>
                <a:cs typeface="Times New Roman" panose="02020603050405020304" pitchFamily="18" charset="0"/>
              </a:rPr>
              <a:t>PRAYER</a:t>
            </a:r>
          </a:p>
        </p:txBody>
      </p:sp>
      <p:sp>
        <p:nvSpPr>
          <p:cNvPr id="4" name="Slide Number Placeholder 3"/>
          <p:cNvSpPr>
            <a:spLocks noGrp="1"/>
          </p:cNvSpPr>
          <p:nvPr>
            <p:ph type="sldNum" sz="quarter" idx="5"/>
          </p:nvPr>
        </p:nvSpPr>
        <p:spPr/>
        <p:txBody>
          <a:bodyPr/>
          <a:lstStyle/>
          <a:p>
            <a:fld id="{990C33BB-8C23-46C3-B098-F646DF39A2AE}" type="slidenum">
              <a:rPr lang="en-US" smtClean="0"/>
              <a:t>4</a:t>
            </a:fld>
            <a:endParaRPr lang="en-US"/>
          </a:p>
        </p:txBody>
      </p:sp>
    </p:spTree>
    <p:extLst>
      <p:ext uri="{BB962C8B-B14F-4D97-AF65-F5344CB8AC3E}">
        <p14:creationId xmlns:p14="http://schemas.microsoft.com/office/powerpoint/2010/main" val="4179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2525" y="0"/>
            <a:ext cx="1651000" cy="928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Now, in truth, most of these false, objective standards of authority that we looked at last week are merely symptoms rather than causes. I would suggest that was is actually going on behind the curtains to the majority if not all of those are these “subjective”, false standards of authority.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(CLICK) “Let your conscience be your guide” was made popular by the movie Pinocchio I think. Should our conscience always be our guide? (CLICK) Consider what Paul said in </a:t>
            </a:r>
            <a:r>
              <a:rPr lang="en-US" sz="1200" b="1" dirty="0">
                <a:effectLst/>
                <a:latin typeface="+mn-lt"/>
                <a:ea typeface="Times New Roman" panose="02020603050405020304" pitchFamily="18" charset="0"/>
              </a:rPr>
              <a:t>Acts 23:1</a:t>
            </a:r>
            <a:r>
              <a:rPr lang="en-US" sz="1200" dirty="0">
                <a:effectLst/>
                <a:latin typeface="+mn-lt"/>
                <a:ea typeface="Times New Roman" panose="02020603050405020304" pitchFamily="18" charset="0"/>
              </a:rPr>
              <a:t> – “</a:t>
            </a:r>
            <a:r>
              <a:rPr lang="en-US" sz="1200" dirty="0">
                <a:solidFill>
                  <a:schemeClr val="bg1"/>
                </a:solidFill>
                <a:latin typeface="+mn-lt"/>
              </a:rPr>
              <a:t>Paul, looking intently at the Council, said, ‘Brethren, I have lived my life with a perfectly good conscience before God up to this day.’</a:t>
            </a:r>
            <a:r>
              <a:rPr lang="en-US" sz="1200" dirty="0">
                <a:effectLst/>
                <a:latin typeface="+mn-lt"/>
                <a:ea typeface="Times New Roman" panose="02020603050405020304" pitchFamily="18" charset="0"/>
              </a:rPr>
              <a:t>”</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dirty="0">
              <a:effectLst/>
              <a:latin typeface="+mn-lt"/>
              <a:ea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dirty="0">
                <a:effectLst/>
                <a:latin typeface="+mn-lt"/>
                <a:ea typeface="Times New Roman" panose="02020603050405020304" pitchFamily="18" charset="0"/>
              </a:rPr>
              <a:t>Think about what he’s saying. While he was ravaging and persecuting the church and dragging off men and women from their houses and putting them in prison and breathing threats and murder against the Lord’s people, Paul says he was acting in good conscience. Was this true? Yes, because he thought it was right. But then when Jesus appeared to him on the road to Damascus, he realized he was wrong. And what this tells us is that while the conscience can be a great gift from God when it is used properly, like all things God has given for our good, it is possible for us to abuse it. Our conscience must be in line with NT teaching. Only then can it be a true guide.</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5</a:t>
            </a:fld>
            <a:endParaRPr lang="en-US"/>
          </a:p>
        </p:txBody>
      </p:sp>
    </p:spTree>
    <p:extLst>
      <p:ext uri="{BB962C8B-B14F-4D97-AF65-F5344CB8AC3E}">
        <p14:creationId xmlns:p14="http://schemas.microsoft.com/office/powerpoint/2010/main" val="1196059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2525" y="0"/>
            <a:ext cx="1651000" cy="928688"/>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i="0" dirty="0">
                <a:effectLst/>
                <a:latin typeface="+mn-lt"/>
                <a:ea typeface="Times New Roman" panose="02020603050405020304" pitchFamily="18" charset="0"/>
              </a:rPr>
              <a:t>Many believe they can argue their way through right and wrong through their own human wisdom and opinions. (CLICK) But consider </a:t>
            </a:r>
            <a:r>
              <a:rPr lang="en-US" sz="1200" b="1" i="0" dirty="0">
                <a:effectLst/>
                <a:latin typeface="+mn-lt"/>
                <a:ea typeface="Times New Roman" panose="02020603050405020304" pitchFamily="18" charset="0"/>
              </a:rPr>
              <a:t>Isa 55:8-9</a:t>
            </a:r>
            <a:r>
              <a:rPr lang="en-US" sz="1200" b="0" i="0" dirty="0">
                <a:effectLst/>
                <a:latin typeface="+mn-lt"/>
                <a:ea typeface="Times New Roman" panose="02020603050405020304" pitchFamily="18" charset="0"/>
              </a:rPr>
              <a:t> – “’</a:t>
            </a:r>
            <a:r>
              <a:rPr lang="en-US" sz="1200" dirty="0">
                <a:solidFill>
                  <a:schemeClr val="bg1"/>
                </a:solidFill>
                <a:latin typeface="+mn-lt"/>
              </a:rPr>
              <a:t>For My thoughts are not your thoughts, nor are your ways My ways’, declares the </a:t>
            </a:r>
            <a:r>
              <a:rPr lang="en-US" sz="1200" cap="small" dirty="0">
                <a:solidFill>
                  <a:schemeClr val="bg1"/>
                </a:solidFill>
                <a:latin typeface="+mn-lt"/>
              </a:rPr>
              <a:t>Lord</a:t>
            </a:r>
            <a:r>
              <a:rPr lang="en-US" sz="1200" dirty="0">
                <a:solidFill>
                  <a:schemeClr val="bg1"/>
                </a:solidFill>
                <a:latin typeface="+mn-lt"/>
              </a:rPr>
              <a:t>. ‘For as the heavens are higher than the earth, so are My ways higher than your ways and My thoughts than your thoughts</a:t>
            </a:r>
            <a:r>
              <a:rPr lang="en-US" sz="1200" b="0" i="0" dirty="0">
                <a:solidFill>
                  <a:schemeClr val="bg1"/>
                </a:solidFill>
                <a:effectLst/>
                <a:latin typeface="+mn-lt"/>
              </a:rPr>
              <a:t>’”</a:t>
            </a:r>
            <a:endParaRPr lang="en-US" sz="1200" b="1" i="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pPr>
            <a:endParaRPr lang="en-US" sz="1200" b="1" i="0" dirty="0">
              <a:effectLst/>
              <a:latin typeface="+mn-lt"/>
              <a:ea typeface="Times New Roman" panose="02020603050405020304" pitchFamily="18" charset="0"/>
            </a:endParaRPr>
          </a:p>
          <a:p>
            <a:pPr marL="0" marR="0" lvl="0" indent="0">
              <a:lnSpc>
                <a:spcPct val="115000"/>
              </a:lnSpc>
              <a:spcBef>
                <a:spcPts val="0"/>
              </a:spcBef>
              <a:spcAft>
                <a:spcPts val="0"/>
              </a:spcAft>
              <a:buFont typeface="+mj-lt"/>
              <a:buNone/>
            </a:pPr>
            <a:r>
              <a:rPr lang="en-US" sz="1200" i="0" dirty="0">
                <a:effectLst/>
                <a:latin typeface="+mn-lt"/>
                <a:ea typeface="Times New Roman" panose="02020603050405020304" pitchFamily="18" charset="0"/>
              </a:rPr>
              <a:t>Case in point was a debate I once saw between an atheist </a:t>
            </a:r>
            <a:r>
              <a:rPr lang="en-US" sz="1200" dirty="0">
                <a:effectLst/>
                <a:latin typeface="+mn-lt"/>
                <a:ea typeface="Calibri" panose="020F0502020204030204" pitchFamily="34" charset="0"/>
                <a:cs typeface="Times New Roman" panose="02020603050405020304" pitchFamily="18" charset="0"/>
              </a:rPr>
              <a:t>and a creationist in which the atheist argued that human bodies are out of date: need wheels for legs, zippers for replacing organs, eyes in the back of the head, standing on two feet leads to back problems. But the creationist responded that if God put zippers in the body for replacing organs, imagine what little boys would stick in those zippers? This atheist was a very intelligent and highly educated person, but his design of a human would have been far inferior to what God has designed. And if we could just see the superiority of God’s physical creation to anything we’d produce, then surely the superiority of God’s spiritual arrangements should be recognized above anything we come up with. But many who respect God’s wisdom in nature do not respect His wisdom in spiritual areas; they think they can make improvements or modifications on what God has given us. It doesn’t matter how smart we are, God is smarter; He knows what He’s doing. Our smarts needs to align up w/God’s smarts in the NT. </a:t>
            </a:r>
          </a:p>
        </p:txBody>
      </p:sp>
      <p:sp>
        <p:nvSpPr>
          <p:cNvPr id="4" name="Slide Number Placeholder 3"/>
          <p:cNvSpPr>
            <a:spLocks noGrp="1"/>
          </p:cNvSpPr>
          <p:nvPr>
            <p:ph type="sldNum" sz="quarter" idx="5"/>
          </p:nvPr>
        </p:nvSpPr>
        <p:spPr/>
        <p:txBody>
          <a:bodyPr/>
          <a:lstStyle/>
          <a:p>
            <a:fld id="{620F5979-CB5B-4320-AD8B-2FA72BFBA367}" type="slidenum">
              <a:rPr lang="en-US" smtClean="0"/>
              <a:t>6</a:t>
            </a:fld>
            <a:endParaRPr lang="en-US"/>
          </a:p>
        </p:txBody>
      </p:sp>
    </p:spTree>
    <p:extLst>
      <p:ext uri="{BB962C8B-B14F-4D97-AF65-F5344CB8AC3E}">
        <p14:creationId xmlns:p14="http://schemas.microsoft.com/office/powerpoint/2010/main" val="26361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2525" y="0"/>
            <a:ext cx="1651000" cy="928688"/>
          </a:xfrm>
        </p:spPr>
      </p:sp>
      <p:sp>
        <p:nvSpPr>
          <p:cNvPr id="3" name="Notes Placeholder 2"/>
          <p:cNvSpPr>
            <a:spLocks noGrp="1"/>
          </p:cNvSpPr>
          <p:nvPr>
            <p:ph type="body" idx="1"/>
          </p:nvPr>
        </p:nvSpPr>
        <p:spPr/>
        <p:txBody>
          <a:bodyPr/>
          <a:lstStyle/>
          <a:p>
            <a:pPr marL="0" marR="0" lvl="0" indent="0">
              <a:spcBef>
                <a:spcPts val="0"/>
              </a:spcBef>
              <a:spcAft>
                <a:spcPts val="0"/>
              </a:spcAft>
              <a:buFont typeface="+mj-lt"/>
              <a:buNone/>
              <a:tabLst>
                <a:tab pos="685800" algn="l"/>
              </a:tabLst>
            </a:pPr>
            <a:r>
              <a:rPr lang="en-US" sz="1200" i="0" dirty="0">
                <a:effectLst/>
                <a:latin typeface="+mn-lt"/>
                <a:ea typeface="Times New Roman" panose="02020603050405020304" pitchFamily="18" charset="0"/>
              </a:rPr>
              <a:t>“Feelings” is one of the most popular false standards of authority there is. “If it feels right, if it makes me feel good, if I like it, if it entertains”. This is a standard pushed by our culture, as every Hallmark movie bears witness to. Darth Vader told Luke Skywalker, “Search your feelings, you know it to be true”. </a:t>
            </a:r>
          </a:p>
          <a:p>
            <a:pPr marL="0" marR="0" lvl="0" indent="0">
              <a:spcBef>
                <a:spcPts val="0"/>
              </a:spcBef>
              <a:spcAft>
                <a:spcPts val="0"/>
              </a:spcAft>
              <a:buFont typeface="+mj-lt"/>
              <a:buNone/>
              <a:tabLst>
                <a:tab pos="685800" algn="l"/>
              </a:tabLst>
            </a:pPr>
            <a:endParaRPr lang="en-US" sz="1200" i="0" dirty="0">
              <a:effectLst/>
              <a:latin typeface="+mn-lt"/>
              <a:ea typeface="Times New Roman" panose="02020603050405020304" pitchFamily="18" charset="0"/>
            </a:endParaRPr>
          </a:p>
          <a:p>
            <a:pPr marL="0" marR="0" lvl="0" indent="0">
              <a:spcBef>
                <a:spcPts val="0"/>
              </a:spcBef>
              <a:spcAft>
                <a:spcPts val="0"/>
              </a:spcAft>
              <a:buFont typeface="+mj-lt"/>
              <a:buNone/>
              <a:tabLst>
                <a:tab pos="685800" algn="l"/>
              </a:tabLst>
            </a:pPr>
            <a:r>
              <a:rPr lang="en-US" sz="1200" i="0" dirty="0">
                <a:effectLst/>
                <a:latin typeface="+mn-lt"/>
                <a:ea typeface="Times New Roman" panose="02020603050405020304" pitchFamily="18" charset="0"/>
              </a:rPr>
              <a:t>But basing “right and wrong” on our feelings does not determine truth and it in fact can be our undoing.</a:t>
            </a:r>
          </a:p>
          <a:p>
            <a:pPr marL="0" marR="0" lvl="0" indent="0">
              <a:spcBef>
                <a:spcPts val="0"/>
              </a:spcBef>
              <a:spcAft>
                <a:spcPts val="0"/>
              </a:spcAft>
              <a:buFont typeface="+mj-lt"/>
              <a:buNone/>
              <a:tabLst>
                <a:tab pos="685800" algn="l"/>
              </a:tabLst>
            </a:pPr>
            <a:endParaRPr lang="en-US" sz="1200" i="0" dirty="0">
              <a:effectLst/>
              <a:latin typeface="+mn-lt"/>
              <a:ea typeface="Times New Roman" panose="02020603050405020304" pitchFamily="18" charset="0"/>
            </a:endParaRPr>
          </a:p>
          <a:p>
            <a:pPr marL="0" marR="0" lvl="0" indent="0">
              <a:spcBef>
                <a:spcPts val="0"/>
              </a:spcBef>
              <a:spcAft>
                <a:spcPts val="0"/>
              </a:spcAft>
              <a:buFont typeface="+mj-lt"/>
              <a:buNone/>
              <a:tabLst>
                <a:tab pos="685800" algn="l"/>
              </a:tabLst>
            </a:pPr>
            <a:r>
              <a:rPr lang="en-US" sz="1200" i="0" dirty="0">
                <a:effectLst/>
                <a:latin typeface="+mn-lt"/>
                <a:ea typeface="Times New Roman" panose="02020603050405020304" pitchFamily="18" charset="0"/>
              </a:rPr>
              <a:t>(CLICK) – </a:t>
            </a:r>
            <a:r>
              <a:rPr lang="en-US" sz="1200" b="1" i="0" dirty="0">
                <a:solidFill>
                  <a:schemeClr val="tx1"/>
                </a:solidFill>
                <a:effectLst/>
                <a:latin typeface="+mn-lt"/>
              </a:rPr>
              <a:t>Prov 14:12; Prov 28:26; </a:t>
            </a:r>
            <a:r>
              <a:rPr lang="en-US" sz="1200" b="1" i="0" dirty="0">
                <a:solidFill>
                  <a:schemeClr val="tx1"/>
                </a:solidFill>
                <a:latin typeface="+mn-lt"/>
              </a:rPr>
              <a:t>Jer 17:9</a:t>
            </a:r>
            <a:r>
              <a:rPr lang="en-US" sz="1200" b="0" i="0" dirty="0">
                <a:solidFill>
                  <a:schemeClr val="tx1"/>
                </a:solidFill>
                <a:latin typeface="+mn-lt"/>
              </a:rPr>
              <a:t> – nothing sets us up for a fall quite like giving into our feelings, especially because feelings change based on circumstances, God’s word does not. </a:t>
            </a:r>
          </a:p>
          <a:p>
            <a:pPr marL="0" marR="0" lvl="0" indent="0">
              <a:spcBef>
                <a:spcPts val="0"/>
              </a:spcBef>
              <a:spcAft>
                <a:spcPts val="0"/>
              </a:spcAft>
              <a:buFont typeface="+mj-lt"/>
              <a:buNone/>
              <a:tabLst>
                <a:tab pos="685800" algn="l"/>
              </a:tabLst>
            </a:pPr>
            <a:endParaRPr lang="en-US" sz="1200" b="0" i="0" dirty="0">
              <a:solidFill>
                <a:schemeClr val="tx1"/>
              </a:solidFill>
              <a:latin typeface="+mn-lt"/>
            </a:endParaRPr>
          </a:p>
          <a:p>
            <a:pPr marL="0" marR="0" lvl="0" indent="0">
              <a:spcBef>
                <a:spcPts val="0"/>
              </a:spcBef>
              <a:spcAft>
                <a:spcPts val="0"/>
              </a:spcAft>
              <a:buFont typeface="+mj-lt"/>
              <a:buNone/>
              <a:tabLst>
                <a:tab pos="685800" algn="l"/>
              </a:tabLst>
            </a:pPr>
            <a:r>
              <a:rPr lang="en-US" sz="1200" b="0" i="0" dirty="0">
                <a:solidFill>
                  <a:schemeClr val="tx1"/>
                </a:solidFill>
                <a:latin typeface="+mn-lt"/>
              </a:rPr>
              <a:t>Question, does this means a person’s feelings should be disregarded? No, only that at the end of the day, the way I feel about something doesn’t make it true. </a:t>
            </a:r>
          </a:p>
          <a:p>
            <a:pPr marL="0" marR="0" lvl="0" indent="0">
              <a:spcBef>
                <a:spcPts val="0"/>
              </a:spcBef>
              <a:spcAft>
                <a:spcPts val="0"/>
              </a:spcAft>
              <a:buFont typeface="+mj-lt"/>
              <a:buNone/>
              <a:tabLst>
                <a:tab pos="685800" algn="l"/>
              </a:tabLst>
            </a:pPr>
            <a:endParaRPr lang="en-US" sz="1200" b="0" i="0" dirty="0">
              <a:solidFill>
                <a:schemeClr val="tx1"/>
              </a:solidFill>
              <a:latin typeface="+mn-lt"/>
            </a:endParaRPr>
          </a:p>
          <a:p>
            <a:pPr marL="0" marR="0" lvl="0" indent="0">
              <a:spcBef>
                <a:spcPts val="0"/>
              </a:spcBef>
              <a:spcAft>
                <a:spcPts val="0"/>
              </a:spcAft>
              <a:buFont typeface="+mj-lt"/>
              <a:buNone/>
              <a:tabLst>
                <a:tab pos="685800" algn="l"/>
              </a:tabLst>
            </a:pPr>
            <a:r>
              <a:rPr lang="en-US" sz="1200" b="0" i="0" dirty="0">
                <a:solidFill>
                  <a:schemeClr val="tx1"/>
                </a:solidFill>
                <a:latin typeface="+mn-lt"/>
              </a:rPr>
              <a:t>COMMENTS</a:t>
            </a:r>
            <a:endParaRPr lang="en-US" sz="1200" i="0" dirty="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7</a:t>
            </a:fld>
            <a:endParaRPr lang="en-US"/>
          </a:p>
        </p:txBody>
      </p:sp>
    </p:spTree>
    <p:extLst>
      <p:ext uri="{BB962C8B-B14F-4D97-AF65-F5344CB8AC3E}">
        <p14:creationId xmlns:p14="http://schemas.microsoft.com/office/powerpoint/2010/main" val="309170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2525" y="0"/>
            <a:ext cx="1651000" cy="9286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a:solidFill>
                  <a:schemeClr val="tx1"/>
                </a:solidFill>
                <a:latin typeface="+mn-lt"/>
              </a:rPr>
              <a:t>“Fear” is a subjective standard of authority that will keep us from doing God’s word. Because while the word of God should constantly be on our heart, fear begins to fill our mind with every little hypothetical “what if”. So rather than being like Shadrach, Meshach, and Abed-</a:t>
            </a:r>
            <a:r>
              <a:rPr lang="en-US" sz="1200" b="0" err="1">
                <a:solidFill>
                  <a:schemeClr val="tx1"/>
                </a:solidFill>
                <a:latin typeface="+mn-lt"/>
              </a:rPr>
              <a:t>nego</a:t>
            </a:r>
            <a:r>
              <a:rPr lang="en-US" sz="1200" b="0">
                <a:solidFill>
                  <a:schemeClr val="tx1"/>
                </a:solidFill>
                <a:latin typeface="+mn-lt"/>
              </a:rPr>
              <a:t> who told Nebuchadnezzar, “Even if God doesn’t save us, we’re still not going to bow down to your idol”, we commonly replace the “even if” with a bunch of “what ifs”. “What if this happens, what if that happens?” </a:t>
            </a: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endParaRPr lang="en-US" sz="1200" b="0">
              <a:solidFill>
                <a:schemeClr val="tx1"/>
              </a:solidFill>
              <a:latin typeface="+mn-lt"/>
            </a:endParaRPr>
          </a:p>
          <a:p>
            <a:pPr marL="0" marR="0" lvl="0" indent="0" algn="l" defTabSz="914400" rtl="0" eaLnBrk="1" fontAlgn="auto" latinLnBrk="0" hangingPunct="1">
              <a:lnSpc>
                <a:spcPct val="115000"/>
              </a:lnSpc>
              <a:spcBef>
                <a:spcPts val="0"/>
              </a:spcBef>
              <a:spcAft>
                <a:spcPts val="0"/>
              </a:spcAft>
              <a:buClrTx/>
              <a:buSzTx/>
              <a:buFont typeface="+mj-lt"/>
              <a:buNone/>
              <a:tabLst>
                <a:tab pos="685800" algn="l"/>
              </a:tabLst>
              <a:defRPr/>
            </a:pPr>
            <a:r>
              <a:rPr lang="en-US" sz="1200" b="0">
                <a:solidFill>
                  <a:schemeClr val="tx1"/>
                </a:solidFill>
                <a:latin typeface="+mn-lt"/>
              </a:rPr>
              <a:t>But Jesus came to free us from fear (CLICK) – </a:t>
            </a:r>
            <a:r>
              <a:rPr lang="en-US" sz="1200" b="1">
                <a:solidFill>
                  <a:schemeClr val="tx1"/>
                </a:solidFill>
                <a:latin typeface="+mn-lt"/>
              </a:rPr>
              <a:t>Heb 2:15</a:t>
            </a:r>
            <a:r>
              <a:rPr lang="en-US" sz="1200" b="0">
                <a:solidFill>
                  <a:schemeClr val="tx1"/>
                </a:solidFill>
                <a:latin typeface="+mn-lt"/>
              </a:rPr>
              <a:t> – Now, think beyond mere physical death. The truth is, there are a lot of “deaths” we fear. We fear the death of a relationship, the death of our reputation, the death of a job, the death of our money/possession, and the list goes on and on. But the solution of this is not to be fearless. The solution is to fear God so much, it makes every other fear I have negligible in comparison. But even more than that, if I love God and love people as I should, that too will make any earthly fears we have be negligible in comparison (CLICK) – </a:t>
            </a:r>
            <a:r>
              <a:rPr lang="en-US" sz="1200" b="1">
                <a:solidFill>
                  <a:schemeClr val="tx1"/>
                </a:solidFill>
                <a:latin typeface="+mn-lt"/>
              </a:rPr>
              <a:t>2 Cor 5:14</a:t>
            </a:r>
            <a:r>
              <a:rPr lang="en-US" sz="1200" b="0">
                <a:solidFill>
                  <a:schemeClr val="tx1"/>
                </a:solidFill>
                <a:latin typeface="+mn-lt"/>
              </a:rPr>
              <a:t>.</a:t>
            </a:r>
          </a:p>
        </p:txBody>
      </p:sp>
      <p:sp>
        <p:nvSpPr>
          <p:cNvPr id="4" name="Slide Number Placeholder 3"/>
          <p:cNvSpPr>
            <a:spLocks noGrp="1"/>
          </p:cNvSpPr>
          <p:nvPr>
            <p:ph type="sldNum" sz="quarter" idx="5"/>
          </p:nvPr>
        </p:nvSpPr>
        <p:spPr/>
        <p:txBody>
          <a:bodyPr/>
          <a:lstStyle/>
          <a:p>
            <a:fld id="{620F5979-CB5B-4320-AD8B-2FA72BFBA367}" type="slidenum">
              <a:rPr lang="en-US" smtClean="0"/>
              <a:t>8</a:t>
            </a:fld>
            <a:endParaRPr lang="en-US"/>
          </a:p>
        </p:txBody>
      </p:sp>
    </p:spTree>
    <p:extLst>
      <p:ext uri="{BB962C8B-B14F-4D97-AF65-F5344CB8AC3E}">
        <p14:creationId xmlns:p14="http://schemas.microsoft.com/office/powerpoint/2010/main" val="272350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92525" y="0"/>
            <a:ext cx="1651000" cy="928688"/>
          </a:xfrm>
        </p:spPr>
      </p:sp>
      <p:sp>
        <p:nvSpPr>
          <p:cNvPr id="3" name="Notes Placeholder 2"/>
          <p:cNvSpPr>
            <a:spLocks noGrp="1"/>
          </p:cNvSpPr>
          <p:nvPr>
            <p:ph type="body" idx="1"/>
          </p:nvPr>
        </p:nvSpPr>
        <p:spPr/>
        <p:txBody>
          <a:bodyPr/>
          <a:lstStyle/>
          <a:p>
            <a:pPr marL="0" marR="0" lvl="0" indent="0">
              <a:lnSpc>
                <a:spcPct val="115000"/>
              </a:lnSpc>
              <a:spcBef>
                <a:spcPts val="0"/>
              </a:spcBef>
              <a:spcAft>
                <a:spcPts val="0"/>
              </a:spcAft>
              <a:buFont typeface="+mj-lt"/>
              <a:buNone/>
            </a:pPr>
            <a:r>
              <a:rPr lang="en-US" sz="1200">
                <a:effectLst/>
                <a:latin typeface="+mn-lt"/>
                <a:ea typeface="Calibri" panose="020F0502020204030204" pitchFamily="34" charset="0"/>
                <a:cs typeface="Times New Roman" panose="02020603050405020304" pitchFamily="18" charset="0"/>
              </a:rPr>
              <a:t>And then how about the authority of my personal comfort? We are a comfortable people. We live in the USA, which means no matter what socioeconomic status we fall in, simply being here makes us the richest people in the world, and with opportunities galore to improve upon that status. We live in comfortable homes, sleep on comfortable beds, we drive comfortable cars, and in this comfortable building we sit on comfortable pews. In fact, we strive so hard to maintain our comfortable circumstances, making the decision to purposefully put ourselves in </a:t>
            </a:r>
            <a:r>
              <a:rPr lang="en-US" sz="1200" u="none">
                <a:effectLst/>
                <a:latin typeface="+mn-lt"/>
                <a:ea typeface="Calibri" panose="020F0502020204030204" pitchFamily="34" charset="0"/>
                <a:cs typeface="Times New Roman" panose="02020603050405020304" pitchFamily="18" charset="0"/>
              </a:rPr>
              <a:t>“uncomfortable”</a:t>
            </a:r>
            <a:r>
              <a:rPr lang="en-US" sz="1200">
                <a:effectLst/>
                <a:latin typeface="+mn-lt"/>
                <a:ea typeface="Calibri" panose="020F0502020204030204" pitchFamily="34" charset="0"/>
                <a:cs typeface="Times New Roman" panose="02020603050405020304" pitchFamily="18" charset="0"/>
              </a:rPr>
              <a:t> circumstances is getting harder by the day, so much so, that if God has clearly revealed His will concerning a matter, if circumstances make doing that uncomfortable, I might be less inclined to do it. I’ll hardly admit it. I’ll make excuses, look for a supposed loopholes or exceptions to the rule, or just not really think about it as hard as I need to, because comfort is important to a comfortable people. But there is no way we can reconcile personal comfort w/what Jesus demands (CLICK) – </a:t>
            </a:r>
            <a:r>
              <a:rPr lang="en-US" sz="1200" b="1">
                <a:effectLst/>
                <a:latin typeface="+mn-lt"/>
                <a:ea typeface="Calibri" panose="020F0502020204030204" pitchFamily="34" charset="0"/>
                <a:cs typeface="Times New Roman" panose="02020603050405020304" pitchFamily="18" charset="0"/>
              </a:rPr>
              <a:t>Matt 16:24</a:t>
            </a:r>
            <a:r>
              <a:rPr lang="en-US" sz="1200" b="0">
                <a:effectLst/>
                <a:latin typeface="+mn-lt"/>
                <a:ea typeface="Calibri" panose="020F0502020204030204" pitchFamily="34" charset="0"/>
                <a:cs typeface="Times New Roman" panose="02020603050405020304" pitchFamily="18" charset="0"/>
              </a:rPr>
              <a:t> – I</a:t>
            </a:r>
            <a:r>
              <a:rPr lang="en-US" sz="1200">
                <a:effectLst/>
                <a:latin typeface="+mn-lt"/>
                <a:ea typeface="Calibri" panose="020F0502020204030204" pitchFamily="34" charset="0"/>
                <a:cs typeface="Times New Roman" panose="02020603050405020304" pitchFamily="18" charset="0"/>
              </a:rPr>
              <a:t> don’t know your heart, you do. But God definitely knows our heart and our motives. </a:t>
            </a:r>
            <a:r>
              <a:rPr lang="en-US" sz="1200">
                <a:effectLst/>
                <a:latin typeface="+mn-lt"/>
                <a:ea typeface="Calibri" panose="020F0502020204030204" pitchFamily="34" charset="0"/>
              </a:rPr>
              <a:t>And that means the most uncomfortable thing to us in the world should be what God will say to me on Judgment Day if I allow personal, physical comfort to usurp His authority on spiritual matters.</a:t>
            </a:r>
            <a:endParaRPr lang="en-US" sz="1200" i="0">
              <a:solidFill>
                <a:schemeClr val="tx1"/>
              </a:solidFill>
              <a:latin typeface="+mn-lt"/>
            </a:endParaRPr>
          </a:p>
        </p:txBody>
      </p:sp>
      <p:sp>
        <p:nvSpPr>
          <p:cNvPr id="4" name="Slide Number Placeholder 3"/>
          <p:cNvSpPr>
            <a:spLocks noGrp="1"/>
          </p:cNvSpPr>
          <p:nvPr>
            <p:ph type="sldNum" sz="quarter" idx="5"/>
          </p:nvPr>
        </p:nvSpPr>
        <p:spPr/>
        <p:txBody>
          <a:bodyPr/>
          <a:lstStyle/>
          <a:p>
            <a:fld id="{620F5979-CB5B-4320-AD8B-2FA72BFBA367}" type="slidenum">
              <a:rPr lang="en-US" smtClean="0"/>
              <a:t>9</a:t>
            </a:fld>
            <a:endParaRPr lang="en-US"/>
          </a:p>
        </p:txBody>
      </p:sp>
    </p:spTree>
    <p:extLst>
      <p:ext uri="{BB962C8B-B14F-4D97-AF65-F5344CB8AC3E}">
        <p14:creationId xmlns:p14="http://schemas.microsoft.com/office/powerpoint/2010/main" val="245245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54189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1912676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192054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7C73B4-7D2A-4F6F-8359-38AA96BD1348}"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765016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7C73B4-7D2A-4F6F-8359-38AA96BD1348}"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2455772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7C73B4-7D2A-4F6F-8359-38AA96BD1348}"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406169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7C73B4-7D2A-4F6F-8359-38AA96BD1348}"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4132592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7C73B4-7D2A-4F6F-8359-38AA96BD1348}"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400775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C73B4-7D2A-4F6F-8359-38AA96BD1348}"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3767869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42074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7C73B4-7D2A-4F6F-8359-38AA96BD1348}"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B421EF-D302-47C2-B9F1-38E90B255E16}" type="slidenum">
              <a:rPr lang="en-US" smtClean="0"/>
              <a:t>‹#›</a:t>
            </a:fld>
            <a:endParaRPr lang="en-US"/>
          </a:p>
        </p:txBody>
      </p:sp>
    </p:spTree>
    <p:extLst>
      <p:ext uri="{BB962C8B-B14F-4D97-AF65-F5344CB8AC3E}">
        <p14:creationId xmlns:p14="http://schemas.microsoft.com/office/powerpoint/2010/main" val="701698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C73B4-7D2A-4F6F-8359-38AA96BD1348}" type="datetimeFigureOut">
              <a:rPr lang="en-US" smtClean="0"/>
              <a:t>10/4/2023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21EF-D302-47C2-B9F1-38E90B255E16}" type="slidenum">
              <a:rPr lang="en-US" smtClean="0"/>
              <a:t>‹#›</a:t>
            </a:fld>
            <a:endParaRPr lang="en-US"/>
          </a:p>
        </p:txBody>
      </p:sp>
    </p:spTree>
    <p:extLst>
      <p:ext uri="{BB962C8B-B14F-4D97-AF65-F5344CB8AC3E}">
        <p14:creationId xmlns:p14="http://schemas.microsoft.com/office/powerpoint/2010/main" val="31766525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FE9D1864-1204-48E5-B4AA-8CC9D637BD9B}"/>
              </a:ext>
            </a:extLst>
          </p:cNvPr>
          <p:cNvGraphicFramePr>
            <a:graphicFrameLocks noChangeAspect="1"/>
          </p:cNvGraphicFramePr>
          <p:nvPr>
            <p:extLst>
              <p:ext uri="{D42A27DB-BD31-4B8C-83A1-F6EECF244321}">
                <p14:modId xmlns:p14="http://schemas.microsoft.com/office/powerpoint/2010/main" val="4146144992"/>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name="Bitmap Image" r:id="rId3" imgW="9134640" imgH="6858000" progId="Paint.Picture">
                  <p:embed/>
                </p:oleObj>
              </mc:Choice>
              <mc:Fallback>
                <p:oleObj name="Bitmap Image" r:id="rId3" imgW="9134640" imgH="6858000" progId="Paint.Picture">
                  <p:embed/>
                  <p:pic>
                    <p:nvPicPr>
                      <p:cNvPr id="4" name="Object 3">
                        <a:extLst>
                          <a:ext uri="{FF2B5EF4-FFF2-40B4-BE49-F238E27FC236}">
                            <a16:creationId xmlns:a16="http://schemas.microsoft.com/office/drawing/2014/main" id="{FE9D1864-1204-48E5-B4AA-8CC9D637BD9B}"/>
                          </a:ext>
                        </a:extLst>
                      </p:cNvPr>
                      <p:cNvPicPr/>
                      <p:nvPr/>
                    </p:nvPicPr>
                    <p:blipFill>
                      <a:blip r:embed="rId4"/>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421174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B93574-C4D8-406C-9B72-28DB8F602CD2}"/>
              </a:ext>
            </a:extLst>
          </p:cNvPr>
          <p:cNvGrpSpPr/>
          <p:nvPr/>
        </p:nvGrpSpPr>
        <p:grpSpPr>
          <a:xfrm>
            <a:off x="6112564" y="3848099"/>
            <a:ext cx="5952435" cy="2842591"/>
            <a:chOff x="3402105" y="4444824"/>
            <a:chExt cx="5647766" cy="2313784"/>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4444824"/>
              <a:ext cx="5647766" cy="2313784"/>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594072" y="4479419"/>
              <a:ext cx="5406886" cy="2221442"/>
            </a:xfrm>
            <a:prstGeom prst="rect">
              <a:avLst/>
            </a:prstGeom>
            <a:noFill/>
          </p:spPr>
          <p:txBody>
            <a:bodyPr wrap="square">
              <a:spAutoFit/>
            </a:bodyPr>
            <a:lstStyle/>
            <a:p>
              <a:pPr>
                <a:lnSpc>
                  <a:spcPct val="115000"/>
                </a:lnSpc>
                <a:tabLst>
                  <a:tab pos="685800" algn="l"/>
                </a:tabLst>
              </a:pPr>
              <a:r>
                <a:rPr lang="en-US" sz="2500" b="1" dirty="0">
                  <a:solidFill>
                    <a:schemeClr val="bg1"/>
                  </a:solidFill>
                  <a:latin typeface="Bell MT" panose="02020503060305020303" pitchFamily="18" charset="0"/>
                </a:rPr>
                <a:t>Gen 3:6</a:t>
              </a:r>
              <a:r>
                <a:rPr lang="en-US" sz="2500" dirty="0">
                  <a:solidFill>
                    <a:schemeClr val="bg1"/>
                  </a:solidFill>
                  <a:latin typeface="Bell MT" panose="02020503060305020303" pitchFamily="18" charset="0"/>
                </a:rPr>
                <a:t> – “When the woman saw that the tree was good for food, and that it was a delight to the eyes, and that the tree was desirable to make one wise, she took from its fruit and ate; and she gave also to her husband with her, and he ate.”</a:t>
              </a:r>
            </a:p>
          </p:txBody>
        </p:sp>
      </p:grpSp>
      <p:pic>
        <p:nvPicPr>
          <p:cNvPr id="3074" name="Picture 2" descr="Psalm 37:4 Delight Yourself in the Lord - Free Bible Art Downloads - Bible  Verses To Go">
            <a:extLst>
              <a:ext uri="{FF2B5EF4-FFF2-40B4-BE49-F238E27FC236}">
                <a16:creationId xmlns:a16="http://schemas.microsoft.com/office/drawing/2014/main" id="{513C9502-DB7E-46C9-99F8-D956F148F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31900"/>
            <a:ext cx="5981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FDADBAAC-96E5-205D-64FE-027664F45B6C}"/>
              </a:ext>
            </a:extLst>
          </p:cNvPr>
          <p:cNvSpPr>
            <a:spLocks noGrp="1"/>
          </p:cNvSpPr>
          <p:nvPr>
            <p:ph type="title"/>
          </p:nvPr>
        </p:nvSpPr>
        <p:spPr>
          <a:xfrm>
            <a:off x="0" y="0"/>
            <a:ext cx="12192000" cy="1003299"/>
          </a:xfrm>
        </p:spPr>
        <p:txBody>
          <a:bodyPr>
            <a:noAutofit/>
          </a:bodyPr>
          <a:lstStyle/>
          <a:p>
            <a:pPr algn="ctr"/>
            <a:r>
              <a:rPr lang="en-US" sz="8000" b="1" u="sng" dirty="0">
                <a:latin typeface="Bell MT" panose="02020503060305020303" pitchFamily="18" charset="0"/>
              </a:rPr>
              <a:t>Subjective Standards</a:t>
            </a:r>
          </a:p>
        </p:txBody>
      </p:sp>
      <p:sp>
        <p:nvSpPr>
          <p:cNvPr id="12" name="Content Placeholder 2">
            <a:extLst>
              <a:ext uri="{FF2B5EF4-FFF2-40B4-BE49-F238E27FC236}">
                <a16:creationId xmlns:a16="http://schemas.microsoft.com/office/drawing/2014/main" id="{790B9DF2-E598-05DF-21BE-4643886CC9B7}"/>
              </a:ext>
            </a:extLst>
          </p:cNvPr>
          <p:cNvSpPr>
            <a:spLocks noGrp="1"/>
          </p:cNvSpPr>
          <p:nvPr>
            <p:ph idx="1"/>
          </p:nvPr>
        </p:nvSpPr>
        <p:spPr>
          <a:xfrm>
            <a:off x="0" y="1092200"/>
            <a:ext cx="5511800" cy="5765800"/>
          </a:xfrm>
        </p:spPr>
        <p:txBody>
          <a:bodyPr>
            <a:normAutofit/>
          </a:bodyPr>
          <a:lstStyle/>
          <a:p>
            <a:pPr>
              <a:buFont typeface="Wingdings" panose="05000000000000000000" pitchFamily="2" charset="2"/>
              <a:buChar char="q"/>
            </a:pPr>
            <a:r>
              <a:rPr lang="en-US" sz="4400" dirty="0">
                <a:latin typeface="Bell MT" panose="02020503060305020303" pitchFamily="18" charset="0"/>
              </a:rPr>
              <a:t>Conscience</a:t>
            </a:r>
          </a:p>
          <a:p>
            <a:pPr>
              <a:buFont typeface="Wingdings" panose="05000000000000000000" pitchFamily="2" charset="2"/>
              <a:buChar char="q"/>
            </a:pPr>
            <a:r>
              <a:rPr lang="en-US" sz="4400" dirty="0">
                <a:latin typeface="Bell MT" panose="02020503060305020303" pitchFamily="18" charset="0"/>
              </a:rPr>
              <a:t>Human Wisdom</a:t>
            </a:r>
          </a:p>
          <a:p>
            <a:pPr>
              <a:buFont typeface="Wingdings" panose="05000000000000000000" pitchFamily="2" charset="2"/>
              <a:buChar char="q"/>
            </a:pPr>
            <a:r>
              <a:rPr lang="en-US" sz="4400" dirty="0">
                <a:latin typeface="Bell MT" panose="02020503060305020303" pitchFamily="18" charset="0"/>
              </a:rPr>
              <a:t>Feelings</a:t>
            </a:r>
          </a:p>
          <a:p>
            <a:pPr>
              <a:buFont typeface="Wingdings" panose="05000000000000000000" pitchFamily="2" charset="2"/>
              <a:buChar char="q"/>
            </a:pPr>
            <a:r>
              <a:rPr lang="en-US" sz="4400" dirty="0">
                <a:latin typeface="Bell MT" panose="02020503060305020303" pitchFamily="18" charset="0"/>
              </a:rPr>
              <a:t>Fear</a:t>
            </a:r>
          </a:p>
          <a:p>
            <a:pPr>
              <a:buFont typeface="Wingdings" panose="05000000000000000000" pitchFamily="2" charset="2"/>
              <a:buChar char="q"/>
            </a:pPr>
            <a:r>
              <a:rPr lang="en-US" sz="4400" dirty="0">
                <a:latin typeface="Bell MT" panose="02020503060305020303" pitchFamily="18" charset="0"/>
              </a:rPr>
              <a:t>Personal Comfort</a:t>
            </a:r>
          </a:p>
          <a:p>
            <a:pPr>
              <a:buFont typeface="Wingdings" panose="05000000000000000000" pitchFamily="2" charset="2"/>
              <a:buChar char="q"/>
            </a:pPr>
            <a:r>
              <a:rPr lang="en-US" sz="4400" dirty="0">
                <a:latin typeface="Bell MT" panose="02020503060305020303" pitchFamily="18" charset="0"/>
              </a:rPr>
              <a:t>Desire</a:t>
            </a:r>
          </a:p>
        </p:txBody>
      </p:sp>
    </p:spTree>
    <p:extLst>
      <p:ext uri="{BB962C8B-B14F-4D97-AF65-F5344CB8AC3E}">
        <p14:creationId xmlns:p14="http://schemas.microsoft.com/office/powerpoint/2010/main" val="92765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B93574-C4D8-406C-9B72-28DB8F602CD2}"/>
              </a:ext>
            </a:extLst>
          </p:cNvPr>
          <p:cNvGrpSpPr/>
          <p:nvPr/>
        </p:nvGrpSpPr>
        <p:grpSpPr>
          <a:xfrm>
            <a:off x="5410200" y="3886200"/>
            <a:ext cx="6680199" cy="2880691"/>
            <a:chOff x="3402105" y="3645711"/>
            <a:chExt cx="5647766"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598886" y="3781287"/>
              <a:ext cx="5406886" cy="2565900"/>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rPr>
                <a:t>Col 2:18</a:t>
              </a:r>
              <a:r>
                <a:rPr lang="en-US" sz="2600" dirty="0">
                  <a:solidFill>
                    <a:schemeClr val="bg1"/>
                  </a:solidFill>
                  <a:latin typeface="Bell MT" panose="02020503060305020303" pitchFamily="18" charset="0"/>
                </a:rPr>
                <a:t> – “Let no one keep defrauding you of your prize by delighting in self-abasement and the worship of the angels, taking his stand on visions he has seen, inflated without cause by his fleshly mind”</a:t>
              </a:r>
            </a:p>
          </p:txBody>
        </p:sp>
      </p:grpSp>
      <p:pic>
        <p:nvPicPr>
          <p:cNvPr id="4098" name="Picture 2" descr="Dreams and Visions - Annenberg Learner">
            <a:extLst>
              <a:ext uri="{FF2B5EF4-FFF2-40B4-BE49-F238E27FC236}">
                <a16:creationId xmlns:a16="http://schemas.microsoft.com/office/drawing/2014/main" id="{157F1DAF-8528-461E-9B12-CEB874502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300" y="1041399"/>
            <a:ext cx="6642099" cy="28098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2FF2C35-78A1-FFB6-FCD1-23324BECEE17}"/>
              </a:ext>
            </a:extLst>
          </p:cNvPr>
          <p:cNvSpPr>
            <a:spLocks noGrp="1"/>
          </p:cNvSpPr>
          <p:nvPr>
            <p:ph type="title"/>
          </p:nvPr>
        </p:nvSpPr>
        <p:spPr>
          <a:xfrm>
            <a:off x="0" y="0"/>
            <a:ext cx="12192000" cy="1003299"/>
          </a:xfrm>
        </p:spPr>
        <p:txBody>
          <a:bodyPr>
            <a:noAutofit/>
          </a:bodyPr>
          <a:lstStyle/>
          <a:p>
            <a:pPr algn="ctr"/>
            <a:r>
              <a:rPr lang="en-US" sz="8000" b="1" u="sng" dirty="0">
                <a:latin typeface="Bell MT" panose="02020503060305020303" pitchFamily="18" charset="0"/>
              </a:rPr>
              <a:t>Subjective Standards</a:t>
            </a:r>
          </a:p>
        </p:txBody>
      </p:sp>
      <p:sp>
        <p:nvSpPr>
          <p:cNvPr id="12" name="Content Placeholder 2">
            <a:extLst>
              <a:ext uri="{FF2B5EF4-FFF2-40B4-BE49-F238E27FC236}">
                <a16:creationId xmlns:a16="http://schemas.microsoft.com/office/drawing/2014/main" id="{7AA476D2-5FA7-2D1B-C011-7166639AB1D6}"/>
              </a:ext>
            </a:extLst>
          </p:cNvPr>
          <p:cNvSpPr>
            <a:spLocks noGrp="1"/>
          </p:cNvSpPr>
          <p:nvPr>
            <p:ph idx="1"/>
          </p:nvPr>
        </p:nvSpPr>
        <p:spPr>
          <a:xfrm>
            <a:off x="0" y="1092200"/>
            <a:ext cx="5511800" cy="5765800"/>
          </a:xfrm>
        </p:spPr>
        <p:txBody>
          <a:bodyPr>
            <a:normAutofit/>
          </a:bodyPr>
          <a:lstStyle/>
          <a:p>
            <a:pPr>
              <a:buFont typeface="Wingdings" panose="05000000000000000000" pitchFamily="2" charset="2"/>
              <a:buChar char="q"/>
            </a:pPr>
            <a:r>
              <a:rPr lang="en-US" sz="4400" dirty="0">
                <a:latin typeface="Bell MT" panose="02020503060305020303" pitchFamily="18" charset="0"/>
              </a:rPr>
              <a:t>Conscience</a:t>
            </a:r>
          </a:p>
          <a:p>
            <a:pPr>
              <a:buFont typeface="Wingdings" panose="05000000000000000000" pitchFamily="2" charset="2"/>
              <a:buChar char="q"/>
            </a:pPr>
            <a:r>
              <a:rPr lang="en-US" sz="4400" dirty="0">
                <a:latin typeface="Bell MT" panose="02020503060305020303" pitchFamily="18" charset="0"/>
              </a:rPr>
              <a:t>Human Wisdom</a:t>
            </a:r>
          </a:p>
          <a:p>
            <a:pPr>
              <a:buFont typeface="Wingdings" panose="05000000000000000000" pitchFamily="2" charset="2"/>
              <a:buChar char="q"/>
            </a:pPr>
            <a:r>
              <a:rPr lang="en-US" sz="4400" dirty="0">
                <a:latin typeface="Bell MT" panose="02020503060305020303" pitchFamily="18" charset="0"/>
              </a:rPr>
              <a:t>Feelings</a:t>
            </a:r>
          </a:p>
          <a:p>
            <a:pPr>
              <a:buFont typeface="Wingdings" panose="05000000000000000000" pitchFamily="2" charset="2"/>
              <a:buChar char="q"/>
            </a:pPr>
            <a:r>
              <a:rPr lang="en-US" sz="4400" dirty="0">
                <a:latin typeface="Bell MT" panose="02020503060305020303" pitchFamily="18" charset="0"/>
              </a:rPr>
              <a:t>Fear</a:t>
            </a:r>
          </a:p>
          <a:p>
            <a:pPr>
              <a:buFont typeface="Wingdings" panose="05000000000000000000" pitchFamily="2" charset="2"/>
              <a:buChar char="q"/>
            </a:pPr>
            <a:r>
              <a:rPr lang="en-US" sz="4400" dirty="0">
                <a:latin typeface="Bell MT" panose="02020503060305020303" pitchFamily="18" charset="0"/>
              </a:rPr>
              <a:t>Personal Comfort</a:t>
            </a:r>
          </a:p>
          <a:p>
            <a:pPr>
              <a:buFont typeface="Wingdings" panose="05000000000000000000" pitchFamily="2" charset="2"/>
              <a:buChar char="q"/>
            </a:pPr>
            <a:r>
              <a:rPr lang="en-US" sz="4400" dirty="0">
                <a:latin typeface="Bell MT" panose="02020503060305020303" pitchFamily="18" charset="0"/>
              </a:rPr>
              <a:t>Desire</a:t>
            </a:r>
          </a:p>
          <a:p>
            <a:pPr>
              <a:buFont typeface="Wingdings" panose="05000000000000000000" pitchFamily="2" charset="2"/>
              <a:buChar char="q"/>
            </a:pPr>
            <a:r>
              <a:rPr lang="en-US" sz="4400" dirty="0">
                <a:latin typeface="Bell MT" panose="02020503060305020303" pitchFamily="18" charset="0"/>
              </a:rPr>
              <a:t>Dreams/Visions</a:t>
            </a:r>
          </a:p>
        </p:txBody>
      </p:sp>
    </p:spTree>
    <p:extLst>
      <p:ext uri="{BB962C8B-B14F-4D97-AF65-F5344CB8AC3E}">
        <p14:creationId xmlns:p14="http://schemas.microsoft.com/office/powerpoint/2010/main" val="429438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04:  </a:t>
            </a:r>
            <a:r>
              <a:rPr lang="en-US" sz="2500" b="1" dirty="0">
                <a:solidFill>
                  <a:srgbClr val="002060"/>
                </a:solidFill>
                <a:latin typeface="Bell MT" panose="02020503060305020303" pitchFamily="18" charset="0"/>
              </a:rPr>
              <a:t>False Standards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Oct 11:  </a:t>
            </a:r>
            <a:r>
              <a:rPr lang="en-US" sz="2500" b="1" dirty="0">
                <a:solidFill>
                  <a:srgbClr val="FF000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18:  </a:t>
            </a:r>
            <a:r>
              <a:rPr lang="en-US" sz="2500" b="1" dirty="0">
                <a:solidFill>
                  <a:srgbClr val="002060"/>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25:  </a:t>
            </a:r>
            <a:r>
              <a:rPr lang="en-US" sz="2500" b="1" dirty="0">
                <a:solidFill>
                  <a:srgbClr val="002060"/>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01:  </a:t>
            </a:r>
            <a:r>
              <a:rPr lang="en-US" sz="2500" b="1" dirty="0">
                <a:solidFill>
                  <a:srgbClr val="002060"/>
                </a:solidFill>
                <a:latin typeface="Bell MT" panose="02020503060305020303" pitchFamily="18" charset="0"/>
              </a:rPr>
              <a:t>Local Organization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71078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Down 4">
            <a:extLst>
              <a:ext uri="{FF2B5EF4-FFF2-40B4-BE49-F238E27FC236}">
                <a16:creationId xmlns:a16="http://schemas.microsoft.com/office/drawing/2014/main" id="{7FF8654F-E773-4C9E-870B-20A05B272BC2}"/>
              </a:ext>
            </a:extLst>
          </p:cNvPr>
          <p:cNvSpPr/>
          <p:nvPr/>
        </p:nvSpPr>
        <p:spPr>
          <a:xfrm>
            <a:off x="9643872" y="0"/>
            <a:ext cx="2548128" cy="6858000"/>
          </a:xfrm>
          <a:prstGeom prst="downArrow">
            <a:avLst>
              <a:gd name="adj1" fmla="val 50000"/>
              <a:gd name="adj2"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9FCE9-CDCD-47F7-88DF-B334B3B24039}"/>
              </a:ext>
            </a:extLst>
          </p:cNvPr>
          <p:cNvSpPr>
            <a:spLocks noGrp="1"/>
          </p:cNvSpPr>
          <p:nvPr>
            <p:ph type="title"/>
          </p:nvPr>
        </p:nvSpPr>
        <p:spPr>
          <a:xfrm>
            <a:off x="10355580" y="0"/>
            <a:ext cx="1101165" cy="6690360"/>
          </a:xfrm>
        </p:spPr>
        <p:txBody>
          <a:bodyPr vert="wordArtVert" lIns="91440" tIns="45720" rIns="91440" bIns="45720" rtlCol="0" anchor="ctr">
            <a:noAutofit/>
          </a:bodyPr>
          <a:lstStyle/>
          <a:p>
            <a:pPr algn="ctr"/>
            <a:r>
              <a:rPr lang="en-US" sz="3800" b="1" dirty="0">
                <a:solidFill>
                  <a:schemeClr val="bg1"/>
                </a:solidFill>
                <a:latin typeface="Bell MT" panose="02020503060305020303" pitchFamily="18" charset="0"/>
              </a:rPr>
              <a:t>CURRICULUM</a:t>
            </a:r>
            <a:endParaRPr lang="en-US" sz="3800" dirty="0">
              <a:solidFill>
                <a:schemeClr val="bg1"/>
              </a:solidFill>
            </a:endParaRPr>
          </a:p>
        </p:txBody>
      </p:sp>
      <p:sp>
        <p:nvSpPr>
          <p:cNvPr id="3" name="Content Placeholder 2">
            <a:extLst>
              <a:ext uri="{FF2B5EF4-FFF2-40B4-BE49-F238E27FC236}">
                <a16:creationId xmlns:a16="http://schemas.microsoft.com/office/drawing/2014/main" id="{7E401570-463D-4310-8EA0-B60CCBB68230}"/>
              </a:ext>
            </a:extLst>
          </p:cNvPr>
          <p:cNvSpPr>
            <a:spLocks noGrp="1"/>
          </p:cNvSpPr>
          <p:nvPr>
            <p:ph idx="1"/>
          </p:nvPr>
        </p:nvSpPr>
        <p:spPr>
          <a:xfrm>
            <a:off x="0" y="0"/>
            <a:ext cx="10570464" cy="6858000"/>
          </a:xfrm>
        </p:spPr>
        <p:txBody>
          <a:bodyPr numCol="2">
            <a:normAutofit/>
          </a:bodyPr>
          <a:lstStyle/>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06: </a:t>
            </a:r>
            <a:r>
              <a:rPr lang="en-US" sz="2500" b="1" dirty="0">
                <a:solidFill>
                  <a:srgbClr val="002060"/>
                </a:solidFill>
                <a:latin typeface="Bell MT" panose="02020503060305020303" pitchFamily="18" charset="0"/>
              </a:rPr>
              <a:t>Introduction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13: </a:t>
            </a:r>
            <a:r>
              <a:rPr lang="en-US" sz="2500" b="1" dirty="0">
                <a:solidFill>
                  <a:srgbClr val="002060"/>
                </a:solidFill>
                <a:latin typeface="Bell MT" panose="02020503060305020303" pitchFamily="18" charset="0"/>
              </a:rPr>
              <a:t>Its Nature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20:  </a:t>
            </a:r>
            <a:r>
              <a:rPr lang="en-US" sz="2500" b="1" dirty="0">
                <a:solidFill>
                  <a:srgbClr val="002060"/>
                </a:solidFill>
                <a:latin typeface="Bell MT" panose="02020503060305020303" pitchFamily="18" charset="0"/>
              </a:rPr>
              <a:t>Its Standard of Authority</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Sep 27:  </a:t>
            </a:r>
            <a:r>
              <a:rPr lang="en-US" sz="2500" b="1" dirty="0">
                <a:solidFill>
                  <a:srgbClr val="002060"/>
                </a:solidFill>
                <a:latin typeface="Bell MT" panose="02020503060305020303" pitchFamily="18" charset="0"/>
              </a:rPr>
              <a:t>False Standards (1)</a:t>
            </a:r>
          </a:p>
          <a:p>
            <a:pPr>
              <a:lnSpc>
                <a:spcPct val="160000"/>
              </a:lnSpc>
              <a:buFont typeface="Wingdings" panose="05000000000000000000" pitchFamily="2" charset="2"/>
              <a:buChar char="q"/>
            </a:pPr>
            <a:r>
              <a:rPr lang="en-US" sz="2500" dirty="0">
                <a:solidFill>
                  <a:srgbClr val="FF0000"/>
                </a:solidFill>
                <a:latin typeface="Bell MT" panose="02020503060305020303" pitchFamily="18" charset="0"/>
              </a:rPr>
              <a:t>Oct 04:  </a:t>
            </a:r>
            <a:r>
              <a:rPr lang="en-US" sz="2500" b="1" dirty="0">
                <a:solidFill>
                  <a:srgbClr val="FF0000"/>
                </a:solidFill>
                <a:latin typeface="Bell MT" panose="02020503060305020303" pitchFamily="18" charset="0"/>
              </a:rPr>
              <a:t>False Standards (2)</a:t>
            </a:r>
            <a:endParaRPr lang="en-US" sz="2500" dirty="0">
              <a:solidFill>
                <a:srgbClr val="FF000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11:  </a:t>
            </a:r>
            <a:r>
              <a:rPr lang="en-US" sz="2500" b="1" dirty="0">
                <a:solidFill>
                  <a:srgbClr val="002060"/>
                </a:solidFill>
                <a:latin typeface="Bell MT" panose="02020503060305020303" pitchFamily="18" charset="0"/>
              </a:rPr>
              <a:t>Applying the Standard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18:  </a:t>
            </a:r>
            <a:r>
              <a:rPr lang="en-US" sz="2500" b="1" dirty="0">
                <a:solidFill>
                  <a:srgbClr val="002060"/>
                </a:solidFill>
                <a:latin typeface="Bell MT" panose="02020503060305020303" pitchFamily="18" charset="0"/>
              </a:rPr>
              <a:t>Applying the Standard (2)</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Oct 25:  </a:t>
            </a:r>
            <a:r>
              <a:rPr lang="en-US" sz="2500" b="1" dirty="0">
                <a:solidFill>
                  <a:srgbClr val="002060"/>
                </a:solidFill>
                <a:latin typeface="Bell MT" panose="02020503060305020303" pitchFamily="18" charset="0"/>
              </a:rPr>
              <a:t>Local Organization (1)</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01:  </a:t>
            </a:r>
            <a:r>
              <a:rPr lang="en-US" sz="2500" b="1" dirty="0">
                <a:solidFill>
                  <a:srgbClr val="002060"/>
                </a:solidFill>
                <a:latin typeface="Bell MT" panose="02020503060305020303" pitchFamily="18" charset="0"/>
              </a:rPr>
              <a:t>Local Organization (2)</a:t>
            </a:r>
            <a:endParaRPr lang="en-US" sz="2500" dirty="0">
              <a:solidFill>
                <a:srgbClr val="002060"/>
              </a:solidFill>
              <a:latin typeface="Bell MT" panose="02020503060305020303" pitchFamily="18" charset="0"/>
            </a:endParaRP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08:  </a:t>
            </a:r>
            <a:r>
              <a:rPr lang="en-US" sz="2500" b="1" dirty="0">
                <a:solidFill>
                  <a:srgbClr val="002060"/>
                </a:solidFill>
                <a:latin typeface="Bell MT" panose="02020503060305020303" pitchFamily="18" charset="0"/>
              </a:rPr>
              <a:t>Local Organization (3)</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15:  </a:t>
            </a:r>
            <a:r>
              <a:rPr lang="en-US" sz="2500" b="1" dirty="0">
                <a:solidFill>
                  <a:srgbClr val="002060"/>
                </a:solidFill>
                <a:latin typeface="Bell MT" panose="02020503060305020303" pitchFamily="18" charset="0"/>
              </a:rPr>
              <a:t>Nature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22: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Nov 29:  </a:t>
            </a:r>
            <a:r>
              <a:rPr lang="en-US" sz="2500" b="1" dirty="0">
                <a:solidFill>
                  <a:srgbClr val="002060"/>
                </a:solidFill>
                <a:latin typeface="Bell MT" panose="02020503060305020303" pitchFamily="18" charset="0"/>
              </a:rPr>
              <a:t>Elements of Worship</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06:  </a:t>
            </a:r>
            <a:r>
              <a:rPr lang="en-US" sz="2500" b="1" dirty="0">
                <a:solidFill>
                  <a:srgbClr val="002060"/>
                </a:solidFill>
                <a:latin typeface="Bell MT" panose="02020503060305020303" pitchFamily="18" charset="0"/>
              </a:rPr>
              <a:t>Its Work of Edification</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13:  </a:t>
            </a:r>
            <a:r>
              <a:rPr lang="en-US" sz="2500" b="1" dirty="0">
                <a:solidFill>
                  <a:srgbClr val="002060"/>
                </a:solidFill>
                <a:latin typeface="Bell MT" panose="02020503060305020303" pitchFamily="18" charset="0"/>
              </a:rPr>
              <a:t>Its Work of Evangelism</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20:  </a:t>
            </a:r>
            <a:r>
              <a:rPr lang="en-US" sz="2500" b="1" dirty="0">
                <a:solidFill>
                  <a:srgbClr val="002060"/>
                </a:solidFill>
                <a:latin typeface="Bell MT" panose="02020503060305020303" pitchFamily="18" charset="0"/>
              </a:rPr>
              <a:t>Its Work of Benevolence</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Dec 27:  </a:t>
            </a:r>
            <a:r>
              <a:rPr lang="en-US" sz="2500" b="1" dirty="0">
                <a:solidFill>
                  <a:srgbClr val="002060"/>
                </a:solidFill>
                <a:highlight>
                  <a:srgbClr val="FFFF00"/>
                </a:highlight>
                <a:latin typeface="Bell MT" panose="02020503060305020303" pitchFamily="18" charset="0"/>
              </a:rPr>
              <a:t>***No Class***</a:t>
            </a:r>
          </a:p>
          <a:p>
            <a:pPr>
              <a:lnSpc>
                <a:spcPct val="160000"/>
              </a:lnSpc>
              <a:buFont typeface="Wingdings" panose="05000000000000000000" pitchFamily="2" charset="2"/>
              <a:buChar char="q"/>
            </a:pPr>
            <a:r>
              <a:rPr lang="en-US" sz="2500" dirty="0">
                <a:solidFill>
                  <a:srgbClr val="002060"/>
                </a:solidFill>
                <a:latin typeface="Bell MT" panose="02020503060305020303" pitchFamily="18" charset="0"/>
              </a:rPr>
              <a:t>Jan 03:  </a:t>
            </a:r>
            <a:r>
              <a:rPr lang="en-US" sz="2500" b="1" dirty="0">
                <a:solidFill>
                  <a:srgbClr val="002060"/>
                </a:solidFill>
                <a:highlight>
                  <a:srgbClr val="FFFF00"/>
                </a:highlight>
                <a:latin typeface="Bell MT" panose="02020503060305020303" pitchFamily="18" charset="0"/>
              </a:rPr>
              <a:t>***No Class***</a:t>
            </a:r>
          </a:p>
        </p:txBody>
      </p:sp>
    </p:spTree>
    <p:extLst>
      <p:ext uri="{BB962C8B-B14F-4D97-AF65-F5344CB8AC3E}">
        <p14:creationId xmlns:p14="http://schemas.microsoft.com/office/powerpoint/2010/main" val="375002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ealthcare: Subjective vs. Objective Data | Keymetrix Inc.">
            <a:extLst>
              <a:ext uri="{FF2B5EF4-FFF2-40B4-BE49-F238E27FC236}">
                <a16:creationId xmlns:a16="http://schemas.microsoft.com/office/drawing/2014/main" id="{72DDAFCE-CD95-446C-8CCE-485A170C3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16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uke 22:31-46 – Oceanview Baptist Church">
            <a:extLst>
              <a:ext uri="{FF2B5EF4-FFF2-40B4-BE49-F238E27FC236}">
                <a16:creationId xmlns:a16="http://schemas.microsoft.com/office/drawing/2014/main" id="{635EDE47-B906-D7CE-0B29-5CC4809DF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46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134EF-E80A-4E1C-B0E5-6EB29E178264}"/>
              </a:ext>
            </a:extLst>
          </p:cNvPr>
          <p:cNvSpPr>
            <a:spLocks noGrp="1"/>
          </p:cNvSpPr>
          <p:nvPr>
            <p:ph type="title"/>
          </p:nvPr>
        </p:nvSpPr>
        <p:spPr>
          <a:xfrm>
            <a:off x="0" y="0"/>
            <a:ext cx="12192000" cy="1003299"/>
          </a:xfrm>
        </p:spPr>
        <p:txBody>
          <a:bodyPr>
            <a:noAutofit/>
          </a:bodyPr>
          <a:lstStyle/>
          <a:p>
            <a:pPr algn="ctr"/>
            <a:r>
              <a:rPr lang="en-US" sz="8000" b="1" u="sng" dirty="0">
                <a:latin typeface="Bell MT" panose="02020503060305020303" pitchFamily="18" charset="0"/>
              </a:rPr>
              <a:t>Subjective Standards</a:t>
            </a:r>
          </a:p>
        </p:txBody>
      </p:sp>
      <p:sp>
        <p:nvSpPr>
          <p:cNvPr id="3" name="Content Placeholder 2">
            <a:extLst>
              <a:ext uri="{FF2B5EF4-FFF2-40B4-BE49-F238E27FC236}">
                <a16:creationId xmlns:a16="http://schemas.microsoft.com/office/drawing/2014/main" id="{FABB0417-5F80-454C-90F3-E235E16D80CB}"/>
              </a:ext>
            </a:extLst>
          </p:cNvPr>
          <p:cNvSpPr>
            <a:spLocks noGrp="1"/>
          </p:cNvSpPr>
          <p:nvPr>
            <p:ph idx="1"/>
          </p:nvPr>
        </p:nvSpPr>
        <p:spPr>
          <a:xfrm>
            <a:off x="0" y="1092200"/>
            <a:ext cx="5511800" cy="5765800"/>
          </a:xfrm>
        </p:spPr>
        <p:txBody>
          <a:bodyPr>
            <a:normAutofit/>
          </a:bodyPr>
          <a:lstStyle/>
          <a:p>
            <a:pPr>
              <a:buFont typeface="Wingdings" panose="05000000000000000000" pitchFamily="2" charset="2"/>
              <a:buChar char="q"/>
            </a:pPr>
            <a:r>
              <a:rPr lang="en-US" sz="4400" dirty="0">
                <a:latin typeface="Bell MT" panose="02020503060305020303" pitchFamily="18" charset="0"/>
              </a:rPr>
              <a:t>Conscience</a:t>
            </a:r>
          </a:p>
        </p:txBody>
      </p:sp>
      <p:grpSp>
        <p:nvGrpSpPr>
          <p:cNvPr id="7" name="Group 6">
            <a:extLst>
              <a:ext uri="{FF2B5EF4-FFF2-40B4-BE49-F238E27FC236}">
                <a16:creationId xmlns:a16="http://schemas.microsoft.com/office/drawing/2014/main" id="{EAB93574-C4D8-406C-9B72-28DB8F602CD2}"/>
              </a:ext>
            </a:extLst>
          </p:cNvPr>
          <p:cNvGrpSpPr/>
          <p:nvPr/>
        </p:nvGrpSpPr>
        <p:grpSpPr>
          <a:xfrm>
            <a:off x="5816600" y="4524317"/>
            <a:ext cx="6286499" cy="2171452"/>
            <a:chOff x="3402105" y="3645711"/>
            <a:chExt cx="5647766" cy="1734535"/>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173453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494182" y="3719234"/>
              <a:ext cx="5510052" cy="1529180"/>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rPr>
                <a:t>Acts 23:1</a:t>
              </a:r>
              <a:r>
                <a:rPr lang="en-US" sz="2600" dirty="0">
                  <a:solidFill>
                    <a:schemeClr val="bg1"/>
                  </a:solidFill>
                  <a:latin typeface="Bell MT" panose="02020503060305020303" pitchFamily="18" charset="0"/>
                </a:rPr>
                <a:t> – “Paul, looking intently at the Council, said, ‘Brethren, I have lived my life with a perfectly good conscience before God up to this day.’”</a:t>
              </a:r>
            </a:p>
          </p:txBody>
        </p:sp>
      </p:grpSp>
      <p:pic>
        <p:nvPicPr>
          <p:cNvPr id="2050" name="Picture 2">
            <a:extLst>
              <a:ext uri="{FF2B5EF4-FFF2-40B4-BE49-F238E27FC236}">
                <a16:creationId xmlns:a16="http://schemas.microsoft.com/office/drawing/2014/main" id="{00C965E7-8AD9-4A25-9549-BD64E047B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600" y="1017639"/>
            <a:ext cx="6273800" cy="336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03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B93574-C4D8-406C-9B72-28DB8F602CD2}"/>
              </a:ext>
            </a:extLst>
          </p:cNvPr>
          <p:cNvGrpSpPr/>
          <p:nvPr/>
        </p:nvGrpSpPr>
        <p:grpSpPr>
          <a:xfrm>
            <a:off x="5854700" y="3757400"/>
            <a:ext cx="6248400" cy="2982614"/>
            <a:chOff x="3402105" y="3645712"/>
            <a:chExt cx="5647766" cy="2437841"/>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2"/>
              <a:ext cx="5647766" cy="24378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597252" y="3698945"/>
              <a:ext cx="5440732" cy="2316880"/>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rPr>
                <a:t>Isa 55:8-9</a:t>
              </a:r>
              <a:r>
                <a:rPr lang="en-US" sz="2600" dirty="0">
                  <a:solidFill>
                    <a:schemeClr val="bg1"/>
                  </a:solidFill>
                  <a:latin typeface="Bell MT" panose="02020503060305020303" pitchFamily="18" charset="0"/>
                </a:rPr>
                <a:t> – “</a:t>
              </a:r>
              <a:r>
                <a:rPr lang="en-US" sz="2600" b="1" baseline="30000" dirty="0">
                  <a:solidFill>
                    <a:schemeClr val="bg1"/>
                  </a:solidFill>
                  <a:latin typeface="Bell MT" panose="02020503060305020303" pitchFamily="18" charset="0"/>
                </a:rPr>
                <a:t>8</a:t>
              </a:r>
              <a:r>
                <a:rPr lang="en-US" sz="2600" dirty="0">
                  <a:solidFill>
                    <a:schemeClr val="bg1"/>
                  </a:solidFill>
                  <a:latin typeface="Bell MT" panose="02020503060305020303" pitchFamily="18" charset="0"/>
                </a:rPr>
                <a:t>For My thoughts are not your thoughts, nor are your ways My ways,” declares the </a:t>
              </a:r>
              <a:r>
                <a:rPr lang="en-US" sz="2600" cap="small" dirty="0">
                  <a:solidFill>
                    <a:schemeClr val="bg1"/>
                  </a:solidFill>
                  <a:latin typeface="Bell MT" panose="02020503060305020303" pitchFamily="18" charset="0"/>
                </a:rPr>
                <a:t>Lord</a:t>
              </a:r>
              <a:r>
                <a:rPr lang="en-US" sz="2600" dirty="0">
                  <a:solidFill>
                    <a:schemeClr val="bg1"/>
                  </a:solidFill>
                  <a:latin typeface="Bell MT" panose="02020503060305020303" pitchFamily="18" charset="0"/>
                </a:rPr>
                <a:t>. “</a:t>
              </a:r>
              <a:r>
                <a:rPr lang="en-US" sz="2600" b="1" baseline="30000" dirty="0">
                  <a:solidFill>
                    <a:schemeClr val="bg1"/>
                  </a:solidFill>
                  <a:latin typeface="Bell MT" panose="02020503060305020303" pitchFamily="18" charset="0"/>
                </a:rPr>
                <a:t>9</a:t>
              </a:r>
              <a:r>
                <a:rPr lang="en-US" sz="2600" dirty="0">
                  <a:solidFill>
                    <a:schemeClr val="bg1"/>
                  </a:solidFill>
                  <a:latin typeface="Bell MT" panose="02020503060305020303" pitchFamily="18" charset="0"/>
                </a:rPr>
                <a:t>For as the heavens are higher than the earth, so are My ways higher than your ways and My thoughts than your thoughts.”</a:t>
              </a:r>
            </a:p>
          </p:txBody>
        </p:sp>
      </p:grpSp>
      <p:pic>
        <p:nvPicPr>
          <p:cNvPr id="3074" name="Picture 2" descr="Word : The Danger of Depending on Human Wisdom">
            <a:extLst>
              <a:ext uri="{FF2B5EF4-FFF2-40B4-BE49-F238E27FC236}">
                <a16:creationId xmlns:a16="http://schemas.microsoft.com/office/drawing/2014/main" id="{87C8169D-4394-4310-8C37-A1453428C3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700" y="1070077"/>
            <a:ext cx="6235700" cy="258096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D918B341-D013-4A0B-7261-02E6C6AFAE49}"/>
              </a:ext>
            </a:extLst>
          </p:cNvPr>
          <p:cNvSpPr>
            <a:spLocks noGrp="1"/>
          </p:cNvSpPr>
          <p:nvPr>
            <p:ph type="title"/>
          </p:nvPr>
        </p:nvSpPr>
        <p:spPr>
          <a:xfrm>
            <a:off x="0" y="0"/>
            <a:ext cx="12192000" cy="1003299"/>
          </a:xfrm>
        </p:spPr>
        <p:txBody>
          <a:bodyPr>
            <a:noAutofit/>
          </a:bodyPr>
          <a:lstStyle/>
          <a:p>
            <a:pPr algn="ctr"/>
            <a:r>
              <a:rPr lang="en-US" sz="8000" b="1" u="sng" dirty="0">
                <a:latin typeface="Bell MT" panose="02020503060305020303" pitchFamily="18" charset="0"/>
              </a:rPr>
              <a:t>Subjective Standards</a:t>
            </a:r>
          </a:p>
        </p:txBody>
      </p:sp>
      <p:sp>
        <p:nvSpPr>
          <p:cNvPr id="12" name="Content Placeholder 2">
            <a:extLst>
              <a:ext uri="{FF2B5EF4-FFF2-40B4-BE49-F238E27FC236}">
                <a16:creationId xmlns:a16="http://schemas.microsoft.com/office/drawing/2014/main" id="{B837D95B-6010-C0A9-3189-CC1A9AACE568}"/>
              </a:ext>
            </a:extLst>
          </p:cNvPr>
          <p:cNvSpPr>
            <a:spLocks noGrp="1"/>
          </p:cNvSpPr>
          <p:nvPr>
            <p:ph idx="1"/>
          </p:nvPr>
        </p:nvSpPr>
        <p:spPr>
          <a:xfrm>
            <a:off x="0" y="1092200"/>
            <a:ext cx="5511800" cy="5765800"/>
          </a:xfrm>
        </p:spPr>
        <p:txBody>
          <a:bodyPr>
            <a:normAutofit/>
          </a:bodyPr>
          <a:lstStyle/>
          <a:p>
            <a:pPr>
              <a:buFont typeface="Wingdings" panose="05000000000000000000" pitchFamily="2" charset="2"/>
              <a:buChar char="q"/>
            </a:pPr>
            <a:r>
              <a:rPr lang="en-US" sz="4400" dirty="0">
                <a:latin typeface="Bell MT" panose="02020503060305020303" pitchFamily="18" charset="0"/>
              </a:rPr>
              <a:t>Conscience</a:t>
            </a:r>
          </a:p>
          <a:p>
            <a:pPr>
              <a:buFont typeface="Wingdings" panose="05000000000000000000" pitchFamily="2" charset="2"/>
              <a:buChar char="q"/>
            </a:pPr>
            <a:r>
              <a:rPr lang="en-US" sz="4400" dirty="0">
                <a:latin typeface="Bell MT" panose="02020503060305020303" pitchFamily="18" charset="0"/>
              </a:rPr>
              <a:t>Human Wisdom</a:t>
            </a:r>
          </a:p>
        </p:txBody>
      </p:sp>
    </p:spTree>
    <p:extLst>
      <p:ext uri="{BB962C8B-B14F-4D97-AF65-F5344CB8AC3E}">
        <p14:creationId xmlns:p14="http://schemas.microsoft.com/office/powerpoint/2010/main" val="105825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B93574-C4D8-406C-9B72-28DB8F602CD2}"/>
              </a:ext>
            </a:extLst>
          </p:cNvPr>
          <p:cNvGrpSpPr/>
          <p:nvPr/>
        </p:nvGrpSpPr>
        <p:grpSpPr>
          <a:xfrm>
            <a:off x="6174016" y="3746500"/>
            <a:ext cx="5903957" cy="3008261"/>
            <a:chOff x="3402105" y="3645711"/>
            <a:chExt cx="5648027"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582610" y="3814426"/>
              <a:ext cx="5467522" cy="2571598"/>
            </a:xfrm>
            <a:prstGeom prst="rect">
              <a:avLst/>
            </a:prstGeom>
            <a:noFill/>
          </p:spPr>
          <p:txBody>
            <a:bodyPr wrap="square">
              <a:spAutoFit/>
            </a:bodyPr>
            <a:lstStyle/>
            <a:p>
              <a:pPr>
                <a:lnSpc>
                  <a:spcPct val="115000"/>
                </a:lnSpc>
                <a:tabLst>
                  <a:tab pos="685800" algn="l"/>
                </a:tabLst>
              </a:pPr>
              <a:r>
                <a:rPr lang="en-US" sz="2000" b="1" dirty="0">
                  <a:solidFill>
                    <a:schemeClr val="bg1"/>
                  </a:solidFill>
                  <a:latin typeface="Bell MT" panose="02020503060305020303" pitchFamily="18" charset="0"/>
                </a:rPr>
                <a:t>Prov 14:12</a:t>
              </a:r>
              <a:r>
                <a:rPr lang="en-US" sz="2000" dirty="0">
                  <a:solidFill>
                    <a:schemeClr val="bg1"/>
                  </a:solidFill>
                  <a:latin typeface="Bell MT" panose="02020503060305020303" pitchFamily="18" charset="0"/>
                </a:rPr>
                <a:t> – “There is a way which seems right to a man, but its end is the way of death.”</a:t>
              </a:r>
            </a:p>
            <a:p>
              <a:pPr>
                <a:lnSpc>
                  <a:spcPct val="115000"/>
                </a:lnSpc>
                <a:tabLst>
                  <a:tab pos="685800" algn="l"/>
                </a:tabLst>
              </a:pPr>
              <a:endParaRPr lang="en-US" sz="1200" dirty="0">
                <a:solidFill>
                  <a:schemeClr val="bg1"/>
                </a:solidFill>
                <a:latin typeface="Bell MT" panose="02020503060305020303" pitchFamily="18" charset="0"/>
              </a:endParaRPr>
            </a:p>
            <a:p>
              <a:pPr>
                <a:lnSpc>
                  <a:spcPct val="115000"/>
                </a:lnSpc>
                <a:tabLst>
                  <a:tab pos="685800" algn="l"/>
                </a:tabLst>
              </a:pPr>
              <a:r>
                <a:rPr lang="en-US" sz="2000" b="1" dirty="0">
                  <a:solidFill>
                    <a:schemeClr val="bg1"/>
                  </a:solidFill>
                  <a:latin typeface="Bell MT" panose="02020503060305020303" pitchFamily="18" charset="0"/>
                </a:rPr>
                <a:t>Prov 28:26</a:t>
              </a:r>
              <a:r>
                <a:rPr lang="en-US" sz="2000" dirty="0">
                  <a:solidFill>
                    <a:schemeClr val="bg1"/>
                  </a:solidFill>
                  <a:latin typeface="Bell MT" panose="02020503060305020303" pitchFamily="18" charset="0"/>
                </a:rPr>
                <a:t> – “He who trusts in his own heart is a fool, but he who walks wisely will be delivered.”</a:t>
              </a:r>
            </a:p>
            <a:p>
              <a:pPr>
                <a:lnSpc>
                  <a:spcPct val="115000"/>
                </a:lnSpc>
                <a:tabLst>
                  <a:tab pos="685800" algn="l"/>
                </a:tabLst>
              </a:pPr>
              <a:endParaRPr lang="en-US" sz="1200" dirty="0">
                <a:solidFill>
                  <a:schemeClr val="bg1"/>
                </a:solidFill>
                <a:latin typeface="Bell MT" panose="02020503060305020303" pitchFamily="18" charset="0"/>
              </a:endParaRPr>
            </a:p>
            <a:p>
              <a:pPr>
                <a:lnSpc>
                  <a:spcPct val="115000"/>
                </a:lnSpc>
                <a:tabLst>
                  <a:tab pos="685800" algn="l"/>
                </a:tabLst>
              </a:pPr>
              <a:r>
                <a:rPr lang="en-US" sz="2000" b="1" dirty="0">
                  <a:solidFill>
                    <a:schemeClr val="bg1"/>
                  </a:solidFill>
                  <a:latin typeface="Bell MT" panose="02020503060305020303" pitchFamily="18" charset="0"/>
                </a:rPr>
                <a:t>Jer 17:9</a:t>
              </a:r>
              <a:r>
                <a:rPr lang="en-US" sz="2000" dirty="0">
                  <a:solidFill>
                    <a:schemeClr val="bg1"/>
                  </a:solidFill>
                  <a:latin typeface="Bell MT" panose="02020503060305020303" pitchFamily="18" charset="0"/>
                </a:rPr>
                <a:t> – “The heart is more deceitful than all else and is desperately sick; who can understand it?”</a:t>
              </a:r>
            </a:p>
            <a:p>
              <a:pPr>
                <a:lnSpc>
                  <a:spcPct val="115000"/>
                </a:lnSpc>
                <a:tabLst>
                  <a:tab pos="685800" algn="l"/>
                </a:tabLst>
              </a:pPr>
              <a:endParaRPr lang="en-US" sz="1900" dirty="0">
                <a:solidFill>
                  <a:schemeClr val="bg1"/>
                </a:solidFill>
                <a:latin typeface="Bell MT" panose="02020503060305020303" pitchFamily="18" charset="0"/>
              </a:endParaRPr>
            </a:p>
          </p:txBody>
        </p:sp>
      </p:grpSp>
      <p:pic>
        <p:nvPicPr>
          <p:cNvPr id="4098" name="Picture 2" descr="SEARCH YOUR FEELINGS YOU KNOW IT TO BE TRUE - Darth Vader Inviting | Meme  Generator">
            <a:extLst>
              <a:ext uri="{FF2B5EF4-FFF2-40B4-BE49-F238E27FC236}">
                <a16:creationId xmlns:a16="http://schemas.microsoft.com/office/drawing/2014/main" id="{535231F0-CD7D-48E1-BF47-55FAE88B21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1" y="1165123"/>
            <a:ext cx="5880099" cy="254327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7BC0B55A-2D28-5E9D-A2A8-2F792227CDD1}"/>
              </a:ext>
            </a:extLst>
          </p:cNvPr>
          <p:cNvSpPr>
            <a:spLocks noGrp="1"/>
          </p:cNvSpPr>
          <p:nvPr>
            <p:ph idx="1"/>
          </p:nvPr>
        </p:nvSpPr>
        <p:spPr>
          <a:xfrm>
            <a:off x="0" y="1092200"/>
            <a:ext cx="5511800" cy="5765800"/>
          </a:xfrm>
        </p:spPr>
        <p:txBody>
          <a:bodyPr>
            <a:normAutofit/>
          </a:bodyPr>
          <a:lstStyle/>
          <a:p>
            <a:pPr>
              <a:buFont typeface="Wingdings" panose="05000000000000000000" pitchFamily="2" charset="2"/>
              <a:buChar char="q"/>
            </a:pPr>
            <a:r>
              <a:rPr lang="en-US" sz="4400" dirty="0">
                <a:latin typeface="Bell MT" panose="02020503060305020303" pitchFamily="18" charset="0"/>
              </a:rPr>
              <a:t>Conscience</a:t>
            </a:r>
          </a:p>
          <a:p>
            <a:pPr>
              <a:buFont typeface="Wingdings" panose="05000000000000000000" pitchFamily="2" charset="2"/>
              <a:buChar char="q"/>
            </a:pPr>
            <a:r>
              <a:rPr lang="en-US" sz="4400" dirty="0">
                <a:latin typeface="Bell MT" panose="02020503060305020303" pitchFamily="18" charset="0"/>
              </a:rPr>
              <a:t>Human Wisdom</a:t>
            </a:r>
          </a:p>
          <a:p>
            <a:pPr>
              <a:buFont typeface="Wingdings" panose="05000000000000000000" pitchFamily="2" charset="2"/>
              <a:buChar char="q"/>
            </a:pPr>
            <a:r>
              <a:rPr lang="en-US" sz="4400" dirty="0">
                <a:latin typeface="Bell MT" panose="02020503060305020303" pitchFamily="18" charset="0"/>
              </a:rPr>
              <a:t>Feelings</a:t>
            </a:r>
          </a:p>
        </p:txBody>
      </p:sp>
      <p:sp>
        <p:nvSpPr>
          <p:cNvPr id="12" name="Title 1">
            <a:extLst>
              <a:ext uri="{FF2B5EF4-FFF2-40B4-BE49-F238E27FC236}">
                <a16:creationId xmlns:a16="http://schemas.microsoft.com/office/drawing/2014/main" id="{6F1775FF-47E9-4069-FF9E-A8B4F01F6056}"/>
              </a:ext>
            </a:extLst>
          </p:cNvPr>
          <p:cNvSpPr>
            <a:spLocks noGrp="1"/>
          </p:cNvSpPr>
          <p:nvPr>
            <p:ph type="title"/>
          </p:nvPr>
        </p:nvSpPr>
        <p:spPr>
          <a:xfrm>
            <a:off x="0" y="0"/>
            <a:ext cx="12192000" cy="1003299"/>
          </a:xfrm>
        </p:spPr>
        <p:txBody>
          <a:bodyPr>
            <a:noAutofit/>
          </a:bodyPr>
          <a:lstStyle/>
          <a:p>
            <a:pPr algn="ctr"/>
            <a:r>
              <a:rPr lang="en-US" sz="8000" b="1" u="sng" dirty="0">
                <a:latin typeface="Bell MT" panose="02020503060305020303" pitchFamily="18" charset="0"/>
              </a:rPr>
              <a:t>Subjective Standards</a:t>
            </a:r>
          </a:p>
        </p:txBody>
      </p:sp>
    </p:spTree>
    <p:extLst>
      <p:ext uri="{BB962C8B-B14F-4D97-AF65-F5344CB8AC3E}">
        <p14:creationId xmlns:p14="http://schemas.microsoft.com/office/powerpoint/2010/main" val="321038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6350000" y="3005232"/>
            <a:ext cx="5753099" cy="373478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6565900" y="3196521"/>
            <a:ext cx="5461000" cy="3294748"/>
          </a:xfrm>
          <a:prstGeom prst="rect">
            <a:avLst/>
          </a:prstGeom>
          <a:noFill/>
        </p:spPr>
        <p:txBody>
          <a:bodyPr wrap="square">
            <a:spAutoFit/>
          </a:bodyPr>
          <a:lstStyle/>
          <a:p>
            <a:pPr defTabSz="914400">
              <a:lnSpc>
                <a:spcPct val="115000"/>
              </a:lnSpc>
              <a:tabLst>
                <a:tab pos="685800" algn="l"/>
              </a:tabLst>
              <a:defRPr/>
            </a:pPr>
            <a:r>
              <a:rPr lang="en-US" sz="2600" b="1" dirty="0">
                <a:solidFill>
                  <a:schemeClr val="bg1"/>
                </a:solidFill>
                <a:latin typeface="Bell MT" panose="02020503060305020303" pitchFamily="18" charset="0"/>
              </a:rPr>
              <a:t>Heb 2:15</a:t>
            </a:r>
            <a:r>
              <a:rPr lang="en-US" sz="2600" dirty="0">
                <a:solidFill>
                  <a:schemeClr val="bg1"/>
                </a:solidFill>
                <a:latin typeface="Bell MT" panose="02020503060305020303" pitchFamily="18" charset="0"/>
              </a:rPr>
              <a:t> – “and might free those who through fear of death were subject to slavery all their lives.”</a:t>
            </a:r>
          </a:p>
          <a:p>
            <a:pPr defTabSz="914400">
              <a:lnSpc>
                <a:spcPct val="115000"/>
              </a:lnSpc>
              <a:tabLst>
                <a:tab pos="685800" algn="l"/>
              </a:tabLst>
              <a:defRPr/>
            </a:pPr>
            <a:endParaRPr lang="en-US" sz="2600" dirty="0">
              <a:solidFill>
                <a:schemeClr val="bg1"/>
              </a:solidFill>
              <a:latin typeface="Bell MT" panose="02020503060305020303" pitchFamily="18" charset="0"/>
            </a:endParaRPr>
          </a:p>
          <a:p>
            <a:pPr defTabSz="914400">
              <a:lnSpc>
                <a:spcPct val="115000"/>
              </a:lnSpc>
              <a:tabLst>
                <a:tab pos="685800" algn="l"/>
              </a:tabLst>
              <a:defRPr/>
            </a:pPr>
            <a:r>
              <a:rPr lang="en-US" sz="2600" b="1" dirty="0">
                <a:solidFill>
                  <a:schemeClr val="bg1"/>
                </a:solidFill>
                <a:latin typeface="Bell MT" panose="02020503060305020303" pitchFamily="18" charset="0"/>
              </a:rPr>
              <a:t>2 Cor 5:14</a:t>
            </a:r>
            <a:r>
              <a:rPr lang="en-US" sz="2600" dirty="0">
                <a:solidFill>
                  <a:schemeClr val="bg1"/>
                </a:solidFill>
                <a:latin typeface="Bell MT" panose="02020503060305020303" pitchFamily="18" charset="0"/>
              </a:rPr>
              <a:t> – “For the love of Christ controls us, having concluded this, that one died for all, therefore all died”</a:t>
            </a:r>
          </a:p>
        </p:txBody>
      </p:sp>
      <p:pic>
        <p:nvPicPr>
          <p:cNvPr id="5122" name="Picture 2" descr="25 Bible Verses About Fear | Overcome Fear with Faith">
            <a:extLst>
              <a:ext uri="{FF2B5EF4-FFF2-40B4-BE49-F238E27FC236}">
                <a16:creationId xmlns:a16="http://schemas.microsoft.com/office/drawing/2014/main" id="{8B85B3D2-7F3E-49D9-80B8-D4CA0E03F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700" y="1064343"/>
            <a:ext cx="5727700" cy="188533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6A8E4FF-C0DC-A201-75CD-74FD703B5470}"/>
              </a:ext>
            </a:extLst>
          </p:cNvPr>
          <p:cNvSpPr>
            <a:spLocks noGrp="1"/>
          </p:cNvSpPr>
          <p:nvPr>
            <p:ph type="title"/>
          </p:nvPr>
        </p:nvSpPr>
        <p:spPr>
          <a:xfrm>
            <a:off x="0" y="0"/>
            <a:ext cx="12192000" cy="1003299"/>
          </a:xfrm>
        </p:spPr>
        <p:txBody>
          <a:bodyPr>
            <a:noAutofit/>
          </a:bodyPr>
          <a:lstStyle/>
          <a:p>
            <a:pPr algn="ctr"/>
            <a:r>
              <a:rPr lang="en-US" sz="8000" b="1" u="sng" dirty="0">
                <a:latin typeface="Bell MT" panose="02020503060305020303" pitchFamily="18" charset="0"/>
              </a:rPr>
              <a:t>Subjective Standards</a:t>
            </a:r>
          </a:p>
        </p:txBody>
      </p:sp>
      <p:sp>
        <p:nvSpPr>
          <p:cNvPr id="11" name="Content Placeholder 2">
            <a:extLst>
              <a:ext uri="{FF2B5EF4-FFF2-40B4-BE49-F238E27FC236}">
                <a16:creationId xmlns:a16="http://schemas.microsoft.com/office/drawing/2014/main" id="{65367C25-1CD3-A031-59D9-E4BBA2B082FE}"/>
              </a:ext>
            </a:extLst>
          </p:cNvPr>
          <p:cNvSpPr>
            <a:spLocks noGrp="1"/>
          </p:cNvSpPr>
          <p:nvPr>
            <p:ph idx="1"/>
          </p:nvPr>
        </p:nvSpPr>
        <p:spPr>
          <a:xfrm>
            <a:off x="0" y="1092200"/>
            <a:ext cx="5511800" cy="5765800"/>
          </a:xfrm>
        </p:spPr>
        <p:txBody>
          <a:bodyPr>
            <a:normAutofit/>
          </a:bodyPr>
          <a:lstStyle/>
          <a:p>
            <a:pPr>
              <a:buFont typeface="Wingdings" panose="05000000000000000000" pitchFamily="2" charset="2"/>
              <a:buChar char="q"/>
            </a:pPr>
            <a:r>
              <a:rPr lang="en-US" sz="4400" dirty="0">
                <a:latin typeface="Bell MT" panose="02020503060305020303" pitchFamily="18" charset="0"/>
              </a:rPr>
              <a:t>Conscience</a:t>
            </a:r>
          </a:p>
          <a:p>
            <a:pPr>
              <a:buFont typeface="Wingdings" panose="05000000000000000000" pitchFamily="2" charset="2"/>
              <a:buChar char="q"/>
            </a:pPr>
            <a:r>
              <a:rPr lang="en-US" sz="4400" dirty="0">
                <a:latin typeface="Bell MT" panose="02020503060305020303" pitchFamily="18" charset="0"/>
              </a:rPr>
              <a:t>Human Wisdom</a:t>
            </a:r>
          </a:p>
          <a:p>
            <a:pPr>
              <a:buFont typeface="Wingdings" panose="05000000000000000000" pitchFamily="2" charset="2"/>
              <a:buChar char="q"/>
            </a:pPr>
            <a:r>
              <a:rPr lang="en-US" sz="4400" dirty="0">
                <a:latin typeface="Bell MT" panose="02020503060305020303" pitchFamily="18" charset="0"/>
              </a:rPr>
              <a:t>Feelings</a:t>
            </a:r>
          </a:p>
          <a:p>
            <a:pPr>
              <a:buFont typeface="Wingdings" panose="05000000000000000000" pitchFamily="2" charset="2"/>
              <a:buChar char="q"/>
            </a:pPr>
            <a:r>
              <a:rPr lang="en-US" sz="4400" dirty="0">
                <a:latin typeface="Bell MT" panose="02020503060305020303" pitchFamily="18" charset="0"/>
              </a:rPr>
              <a:t>Fear</a:t>
            </a:r>
          </a:p>
        </p:txBody>
      </p:sp>
    </p:spTree>
    <p:extLst>
      <p:ext uri="{BB962C8B-B14F-4D97-AF65-F5344CB8AC3E}">
        <p14:creationId xmlns:p14="http://schemas.microsoft.com/office/powerpoint/2010/main" val="39271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AB93574-C4D8-406C-9B72-28DB8F602CD2}"/>
              </a:ext>
            </a:extLst>
          </p:cNvPr>
          <p:cNvGrpSpPr/>
          <p:nvPr/>
        </p:nvGrpSpPr>
        <p:grpSpPr>
          <a:xfrm>
            <a:off x="6184900" y="4362450"/>
            <a:ext cx="5880099" cy="2347291"/>
            <a:chOff x="3402105" y="3645711"/>
            <a:chExt cx="5647766" cy="3112898"/>
          </a:xfrm>
        </p:grpSpPr>
        <p:sp>
          <p:nvSpPr>
            <p:cNvPr id="5" name="Rectangle: Rounded Corners 4">
              <a:extLst>
                <a:ext uri="{FF2B5EF4-FFF2-40B4-BE49-F238E27FC236}">
                  <a16:creationId xmlns:a16="http://schemas.microsoft.com/office/drawing/2014/main" id="{68AF8B9E-0090-4803-A7EC-D59EC4A3DC11}"/>
                </a:ext>
              </a:extLst>
            </p:cNvPr>
            <p:cNvSpPr/>
            <p:nvPr/>
          </p:nvSpPr>
          <p:spPr>
            <a:xfrm>
              <a:off x="3402105" y="3645711"/>
              <a:ext cx="5647766" cy="311289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A46BF2-5ECC-4165-AA93-C850B4F6D92F}"/>
                </a:ext>
              </a:extLst>
            </p:cNvPr>
            <p:cNvSpPr txBox="1"/>
            <p:nvPr/>
          </p:nvSpPr>
          <p:spPr>
            <a:xfrm>
              <a:off x="3606701" y="3799999"/>
              <a:ext cx="5406886" cy="2538773"/>
            </a:xfrm>
            <a:prstGeom prst="rect">
              <a:avLst/>
            </a:prstGeom>
            <a:noFill/>
          </p:spPr>
          <p:txBody>
            <a:bodyPr wrap="square">
              <a:spAutoFit/>
            </a:bodyPr>
            <a:lstStyle/>
            <a:p>
              <a:pPr>
                <a:lnSpc>
                  <a:spcPct val="115000"/>
                </a:lnSpc>
                <a:tabLst>
                  <a:tab pos="685800" algn="l"/>
                </a:tabLst>
              </a:pPr>
              <a:r>
                <a:rPr lang="en-US" sz="2600" b="1" dirty="0">
                  <a:solidFill>
                    <a:schemeClr val="bg1"/>
                  </a:solidFill>
                  <a:latin typeface="Bell MT" panose="02020503060305020303" pitchFamily="18" charset="0"/>
                </a:rPr>
                <a:t>Matt 16:24</a:t>
              </a:r>
              <a:r>
                <a:rPr lang="en-US" sz="2600" dirty="0">
                  <a:solidFill>
                    <a:schemeClr val="bg1"/>
                  </a:solidFill>
                  <a:latin typeface="Bell MT" panose="02020503060305020303" pitchFamily="18" charset="0"/>
                </a:rPr>
                <a:t> – “Then Jesus said to His disciples, “If anyone wishes to come after Me, he must deny himself, and take up his cross and follow Me.”</a:t>
              </a:r>
            </a:p>
          </p:txBody>
        </p:sp>
      </p:grpSp>
      <p:pic>
        <p:nvPicPr>
          <p:cNvPr id="2050" name="Picture 2">
            <a:extLst>
              <a:ext uri="{FF2B5EF4-FFF2-40B4-BE49-F238E27FC236}">
                <a16:creationId xmlns:a16="http://schemas.microsoft.com/office/drawing/2014/main" id="{60F21AFB-27D1-4B35-AC15-8C0B46FA66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150" y="1054100"/>
            <a:ext cx="5937250" cy="323215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0A2656E2-EF92-34AB-627D-B387A8371F71}"/>
              </a:ext>
            </a:extLst>
          </p:cNvPr>
          <p:cNvSpPr>
            <a:spLocks noGrp="1"/>
          </p:cNvSpPr>
          <p:nvPr>
            <p:ph type="title"/>
          </p:nvPr>
        </p:nvSpPr>
        <p:spPr>
          <a:xfrm>
            <a:off x="0" y="0"/>
            <a:ext cx="12192000" cy="1003299"/>
          </a:xfrm>
        </p:spPr>
        <p:txBody>
          <a:bodyPr>
            <a:noAutofit/>
          </a:bodyPr>
          <a:lstStyle/>
          <a:p>
            <a:pPr algn="ctr"/>
            <a:r>
              <a:rPr lang="en-US" sz="8000" b="1" u="sng" dirty="0">
                <a:latin typeface="Bell MT" panose="02020503060305020303" pitchFamily="18" charset="0"/>
              </a:rPr>
              <a:t>Subjective Standards</a:t>
            </a:r>
          </a:p>
        </p:txBody>
      </p:sp>
      <p:sp>
        <p:nvSpPr>
          <p:cNvPr id="12" name="Content Placeholder 2">
            <a:extLst>
              <a:ext uri="{FF2B5EF4-FFF2-40B4-BE49-F238E27FC236}">
                <a16:creationId xmlns:a16="http://schemas.microsoft.com/office/drawing/2014/main" id="{91A25B38-BA73-BA95-A9D4-5644DB657EAE}"/>
              </a:ext>
            </a:extLst>
          </p:cNvPr>
          <p:cNvSpPr>
            <a:spLocks noGrp="1"/>
          </p:cNvSpPr>
          <p:nvPr>
            <p:ph idx="1"/>
          </p:nvPr>
        </p:nvSpPr>
        <p:spPr>
          <a:xfrm>
            <a:off x="0" y="1092200"/>
            <a:ext cx="5511800" cy="5765800"/>
          </a:xfrm>
        </p:spPr>
        <p:txBody>
          <a:bodyPr>
            <a:normAutofit/>
          </a:bodyPr>
          <a:lstStyle/>
          <a:p>
            <a:pPr>
              <a:buFont typeface="Wingdings" panose="05000000000000000000" pitchFamily="2" charset="2"/>
              <a:buChar char="q"/>
            </a:pPr>
            <a:r>
              <a:rPr lang="en-US" sz="4400" dirty="0">
                <a:latin typeface="Bell MT" panose="02020503060305020303" pitchFamily="18" charset="0"/>
              </a:rPr>
              <a:t>Conscience</a:t>
            </a:r>
          </a:p>
          <a:p>
            <a:pPr>
              <a:buFont typeface="Wingdings" panose="05000000000000000000" pitchFamily="2" charset="2"/>
              <a:buChar char="q"/>
            </a:pPr>
            <a:r>
              <a:rPr lang="en-US" sz="4400" dirty="0">
                <a:latin typeface="Bell MT" panose="02020503060305020303" pitchFamily="18" charset="0"/>
              </a:rPr>
              <a:t>Human Wisdom</a:t>
            </a:r>
          </a:p>
          <a:p>
            <a:pPr>
              <a:buFont typeface="Wingdings" panose="05000000000000000000" pitchFamily="2" charset="2"/>
              <a:buChar char="q"/>
            </a:pPr>
            <a:r>
              <a:rPr lang="en-US" sz="4400" dirty="0">
                <a:latin typeface="Bell MT" panose="02020503060305020303" pitchFamily="18" charset="0"/>
              </a:rPr>
              <a:t>Feelings</a:t>
            </a:r>
          </a:p>
          <a:p>
            <a:pPr>
              <a:buFont typeface="Wingdings" panose="05000000000000000000" pitchFamily="2" charset="2"/>
              <a:buChar char="q"/>
            </a:pPr>
            <a:r>
              <a:rPr lang="en-US" sz="4400" dirty="0">
                <a:latin typeface="Bell MT" panose="02020503060305020303" pitchFamily="18" charset="0"/>
              </a:rPr>
              <a:t>Fear</a:t>
            </a:r>
          </a:p>
          <a:p>
            <a:pPr>
              <a:buFont typeface="Wingdings" panose="05000000000000000000" pitchFamily="2" charset="2"/>
              <a:buChar char="q"/>
            </a:pPr>
            <a:r>
              <a:rPr lang="en-US" sz="4400" dirty="0">
                <a:latin typeface="Bell MT" panose="02020503060305020303" pitchFamily="18" charset="0"/>
              </a:rPr>
              <a:t>Personal Comfort</a:t>
            </a:r>
          </a:p>
        </p:txBody>
      </p:sp>
    </p:spTree>
    <p:extLst>
      <p:ext uri="{BB962C8B-B14F-4D97-AF65-F5344CB8AC3E}">
        <p14:creationId xmlns:p14="http://schemas.microsoft.com/office/powerpoint/2010/main" val="128465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448</TotalTime>
  <Words>2788</Words>
  <Application>Microsoft Office PowerPoint</Application>
  <PresentationFormat>Widescreen</PresentationFormat>
  <Paragraphs>134</Paragraphs>
  <Slides>12</Slides>
  <Notes>12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0" baseType="lpstr">
      <vt:lpstr>Arial</vt:lpstr>
      <vt:lpstr>Bell MT</vt:lpstr>
      <vt:lpstr>Calibri</vt:lpstr>
      <vt:lpstr>Calibri Light</vt:lpstr>
      <vt:lpstr>system-ui</vt:lpstr>
      <vt:lpstr>Wingdings</vt:lpstr>
      <vt:lpstr>Office Theme</vt:lpstr>
      <vt:lpstr>Bitmap Image</vt:lpstr>
      <vt:lpstr>PowerPoint Presentation</vt:lpstr>
      <vt:lpstr>CURRICULUM</vt:lpstr>
      <vt:lpstr>PowerPoint Presentation</vt:lpstr>
      <vt:lpstr>PowerPoint Presentation</vt:lpstr>
      <vt:lpstr>Subjective Standards</vt:lpstr>
      <vt:lpstr>Subjective Standards</vt:lpstr>
      <vt:lpstr>Subjective Standards</vt:lpstr>
      <vt:lpstr>Subjective Standards</vt:lpstr>
      <vt:lpstr>Subjective Standards</vt:lpstr>
      <vt:lpstr>Subjective Standards</vt:lpstr>
      <vt:lpstr>Subjective Standards</vt:lpstr>
      <vt:lpstr>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dc:title>
  <dc:creator>R H</dc:creator>
  <cp:lastModifiedBy>R H</cp:lastModifiedBy>
  <cp:revision>1</cp:revision>
  <cp:lastPrinted>2022-04-27T22:17:25Z</cp:lastPrinted>
  <dcterms:created xsi:type="dcterms:W3CDTF">2022-03-14T21:46:03Z</dcterms:created>
  <dcterms:modified xsi:type="dcterms:W3CDTF">2023-10-04T22:56:37Z</dcterms:modified>
</cp:coreProperties>
</file>