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85" r:id="rId2"/>
    <p:sldId id="301" r:id="rId3"/>
    <p:sldId id="256" r:id="rId4"/>
    <p:sldId id="303" r:id="rId5"/>
    <p:sldId id="273" r:id="rId6"/>
    <p:sldId id="286" r:id="rId7"/>
    <p:sldId id="288" r:id="rId8"/>
    <p:sldId id="289" r:id="rId9"/>
    <p:sldId id="287" r:id="rId10"/>
    <p:sldId id="291" r:id="rId11"/>
    <p:sldId id="299" r:id="rId12"/>
    <p:sldId id="292" r:id="rId13"/>
    <p:sldId id="294" r:id="rId14"/>
    <p:sldId id="295" r:id="rId15"/>
    <p:sldId id="296" r:id="rId16"/>
    <p:sldId id="297" r:id="rId17"/>
    <p:sldId id="298" r:id="rId18"/>
    <p:sldId id="302" r:id="rId1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A2A00D-6011-4A1E-A854-30192B6FEAE5}" v="76" dt="2023-10-18T21:18:19.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856" autoAdjust="0"/>
  </p:normalViewPr>
  <p:slideViewPr>
    <p:cSldViewPr snapToGrid="0">
      <p:cViewPr varScale="1">
        <p:scale>
          <a:sx n="57" d="100"/>
          <a:sy n="57" d="100"/>
        </p:scale>
        <p:origin x="2634" y="84"/>
      </p:cViewPr>
      <p:guideLst/>
    </p:cSldViewPr>
  </p:slideViewPr>
  <p:notesTextViewPr>
    <p:cViewPr>
      <p:scale>
        <a:sx n="1" d="1"/>
        <a:sy n="1" d="1"/>
      </p:scale>
      <p:origin x="0" y="0"/>
    </p:cViewPr>
  </p:notesTextViewPr>
  <p:notesViewPr>
    <p:cSldViewPr snapToGrid="0">
      <p:cViewPr varScale="1">
        <p:scale>
          <a:sx n="107" d="100"/>
          <a:sy n="107" d="100"/>
        </p:scale>
        <p:origin x="26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DCA2A00D-6011-4A1E-A854-30192B6FEAE5}"/>
    <pc:docChg chg="undo custSel addSld delSld modSld sldOrd modMainMaster modNotesMaster">
      <pc:chgData name="R H" userId="7863155b6774aad0" providerId="LiveId" clId="{DCA2A00D-6011-4A1E-A854-30192B6FEAE5}" dt="2023-10-18T21:39:13.245" v="327" actId="20577"/>
      <pc:docMkLst>
        <pc:docMk/>
      </pc:docMkLst>
      <pc:sldChg chg="modSp ord modTransition modNotes modNotesTx">
        <pc:chgData name="R H" userId="7863155b6774aad0" providerId="LiveId" clId="{DCA2A00D-6011-4A1E-A854-30192B6FEAE5}" dt="2023-10-18T21:18:19.395" v="311"/>
        <pc:sldMkLst>
          <pc:docMk/>
          <pc:sldMk cId="1042166255" sldId="256"/>
        </pc:sldMkLst>
        <pc:picChg chg="mod">
          <ac:chgData name="R H" userId="7863155b6774aad0" providerId="LiveId" clId="{DCA2A00D-6011-4A1E-A854-30192B6FEAE5}" dt="2023-10-16T13:49:26.504" v="16" actId="14100"/>
          <ac:picMkLst>
            <pc:docMk/>
            <pc:sldMk cId="1042166255" sldId="256"/>
            <ac:picMk id="2" creationId="{960DA810-7882-4619-86D7-AF6166FB0952}"/>
          </ac:picMkLst>
        </pc:picChg>
      </pc:sldChg>
      <pc:sldChg chg="modSp add del modNotes">
        <pc:chgData name="R H" userId="7863155b6774aad0" providerId="LiveId" clId="{DCA2A00D-6011-4A1E-A854-30192B6FEAE5}" dt="2023-10-16T13:49:17.765" v="13" actId="47"/>
        <pc:sldMkLst>
          <pc:docMk/>
          <pc:sldMk cId="1810335916" sldId="272"/>
        </pc:sldMkLst>
        <pc:spChg chg="mod">
          <ac:chgData name="R H" userId="7863155b6774aad0" providerId="LiveId" clId="{DCA2A00D-6011-4A1E-A854-30192B6FEAE5}" dt="2023-10-16T13:48:27.741" v="0"/>
          <ac:spMkLst>
            <pc:docMk/>
            <pc:sldMk cId="1810335916" sldId="272"/>
            <ac:spMk id="2" creationId="{70C9FCE9-CDCD-47F7-88DF-B334B3B24039}"/>
          </ac:spMkLst>
        </pc:spChg>
        <pc:spChg chg="mod">
          <ac:chgData name="R H" userId="7863155b6774aad0" providerId="LiveId" clId="{DCA2A00D-6011-4A1E-A854-30192B6FEAE5}" dt="2023-10-16T13:48:27.741" v="0"/>
          <ac:spMkLst>
            <pc:docMk/>
            <pc:sldMk cId="1810335916" sldId="272"/>
            <ac:spMk id="3" creationId="{7E401570-463D-4310-8EA0-B60CCBB68230}"/>
          </ac:spMkLst>
        </pc:spChg>
        <pc:spChg chg="mod">
          <ac:chgData name="R H" userId="7863155b6774aad0" providerId="LiveId" clId="{DCA2A00D-6011-4A1E-A854-30192B6FEAE5}" dt="2023-10-16T13:48:27.741" v="0"/>
          <ac:spMkLst>
            <pc:docMk/>
            <pc:sldMk cId="1810335916" sldId="272"/>
            <ac:spMk id="5" creationId="{7FF8654F-E773-4C9E-870B-20A05B272BC2}"/>
          </ac:spMkLst>
        </pc:spChg>
      </pc:sldChg>
      <pc:sldChg chg="modSp mod modTransition modNotes">
        <pc:chgData name="R H" userId="7863155b6774aad0" providerId="LiveId" clId="{DCA2A00D-6011-4A1E-A854-30192B6FEAE5}" dt="2023-10-18T21:18:19.395" v="311"/>
        <pc:sldMkLst>
          <pc:docMk/>
          <pc:sldMk cId="2446794928" sldId="273"/>
        </pc:sldMkLst>
        <pc:spChg chg="mod">
          <ac:chgData name="R H" userId="7863155b6774aad0" providerId="LiveId" clId="{DCA2A00D-6011-4A1E-A854-30192B6FEAE5}" dt="2023-10-16T13:52:50.637" v="23" actId="255"/>
          <ac:spMkLst>
            <pc:docMk/>
            <pc:sldMk cId="2446794928" sldId="273"/>
            <ac:spMk id="2" creationId="{72A134EF-E80A-4E1C-B0E5-6EB29E178264}"/>
          </ac:spMkLst>
        </pc:spChg>
        <pc:spChg chg="mod">
          <ac:chgData name="R H" userId="7863155b6774aad0" providerId="LiveId" clId="{DCA2A00D-6011-4A1E-A854-30192B6FEAE5}" dt="2023-10-16T13:48:27.741" v="0"/>
          <ac:spMkLst>
            <pc:docMk/>
            <pc:sldMk cId="2446794928" sldId="273"/>
            <ac:spMk id="5" creationId="{68AF8B9E-0090-4803-A7EC-D59EC4A3DC11}"/>
          </ac:spMkLst>
        </pc:spChg>
        <pc:spChg chg="mod">
          <ac:chgData name="R H" userId="7863155b6774aad0" providerId="LiveId" clId="{DCA2A00D-6011-4A1E-A854-30192B6FEAE5}" dt="2023-10-16T13:53:25.933" v="33" actId="255"/>
          <ac:spMkLst>
            <pc:docMk/>
            <pc:sldMk cId="2446794928" sldId="273"/>
            <ac:spMk id="6" creationId="{28A46BF2-5ECC-4165-AA93-C850B4F6D92F}"/>
          </ac:spMkLst>
        </pc:spChg>
        <pc:grpChg chg="mod">
          <ac:chgData name="R H" userId="7863155b6774aad0" providerId="LiveId" clId="{DCA2A00D-6011-4A1E-A854-30192B6FEAE5}" dt="2023-10-16T13:52:34.406" v="20" actId="14100"/>
          <ac:grpSpMkLst>
            <pc:docMk/>
            <pc:sldMk cId="2446794928" sldId="273"/>
            <ac:grpSpMk id="7" creationId="{EAB93574-C4D8-406C-9B72-28DB8F602CD2}"/>
          </ac:grpSpMkLst>
        </pc:grpChg>
      </pc:sldChg>
      <pc:sldChg chg="modSp modTransition modNotes">
        <pc:chgData name="R H" userId="7863155b6774aad0" providerId="LiveId" clId="{DCA2A00D-6011-4A1E-A854-30192B6FEAE5}" dt="2023-10-18T21:18:19.395" v="311"/>
        <pc:sldMkLst>
          <pc:docMk/>
          <pc:sldMk cId="4211749061" sldId="285"/>
        </pc:sldMkLst>
        <pc:graphicFrameChg chg="mod">
          <ac:chgData name="R H" userId="7863155b6774aad0" providerId="LiveId" clId="{DCA2A00D-6011-4A1E-A854-30192B6FEAE5}" dt="2023-10-16T13:48:34.140" v="2" actId="14100"/>
          <ac:graphicFrameMkLst>
            <pc:docMk/>
            <pc:sldMk cId="4211749061" sldId="285"/>
            <ac:graphicFrameMk id="4" creationId="{FE9D1864-1204-48E5-B4AA-8CC9D637BD9B}"/>
          </ac:graphicFrameMkLst>
        </pc:graphicFrameChg>
      </pc:sldChg>
      <pc:sldChg chg="modSp mod modTransition modNotes">
        <pc:chgData name="R H" userId="7863155b6774aad0" providerId="LiveId" clId="{DCA2A00D-6011-4A1E-A854-30192B6FEAE5}" dt="2023-10-18T21:18:19.395" v="311"/>
        <pc:sldMkLst>
          <pc:docMk/>
          <pc:sldMk cId="3394236852" sldId="286"/>
        </pc:sldMkLst>
        <pc:spChg chg="mod">
          <ac:chgData name="R H" userId="7863155b6774aad0" providerId="LiveId" clId="{DCA2A00D-6011-4A1E-A854-30192B6FEAE5}" dt="2023-10-16T13:54:20.379" v="34" actId="255"/>
          <ac:spMkLst>
            <pc:docMk/>
            <pc:sldMk cId="3394236852" sldId="286"/>
            <ac:spMk id="2" creationId="{72A134EF-E80A-4E1C-B0E5-6EB29E178264}"/>
          </ac:spMkLst>
        </pc:spChg>
        <pc:spChg chg="mod">
          <ac:chgData name="R H" userId="7863155b6774aad0" providerId="LiveId" clId="{DCA2A00D-6011-4A1E-A854-30192B6FEAE5}" dt="2023-10-16T14:38:18.724" v="79" actId="14100"/>
          <ac:spMkLst>
            <pc:docMk/>
            <pc:sldMk cId="3394236852" sldId="286"/>
            <ac:spMk id="3" creationId="{FABB0417-5F80-454C-90F3-E235E16D80CB}"/>
          </ac:spMkLst>
        </pc:spChg>
        <pc:spChg chg="mod">
          <ac:chgData name="R H" userId="7863155b6774aad0" providerId="LiveId" clId="{DCA2A00D-6011-4A1E-A854-30192B6FEAE5}" dt="2023-10-16T14:03:54.861" v="44" actId="14100"/>
          <ac:spMkLst>
            <pc:docMk/>
            <pc:sldMk cId="3394236852" sldId="286"/>
            <ac:spMk id="5" creationId="{68AF8B9E-0090-4803-A7EC-D59EC4A3DC11}"/>
          </ac:spMkLst>
        </pc:spChg>
        <pc:spChg chg="mod">
          <ac:chgData name="R H" userId="7863155b6774aad0" providerId="LiveId" clId="{DCA2A00D-6011-4A1E-A854-30192B6FEAE5}" dt="2023-10-16T14:39:52.455" v="103" actId="255"/>
          <ac:spMkLst>
            <pc:docMk/>
            <pc:sldMk cId="3394236852" sldId="286"/>
            <ac:spMk id="6" creationId="{28A46BF2-5ECC-4165-AA93-C850B4F6D92F}"/>
          </ac:spMkLst>
        </pc:spChg>
        <pc:graphicFrameChg chg="mod">
          <ac:chgData name="R H" userId="7863155b6774aad0" providerId="LiveId" clId="{DCA2A00D-6011-4A1E-A854-30192B6FEAE5}" dt="2023-10-16T14:38:21.477" v="80" actId="14100"/>
          <ac:graphicFrameMkLst>
            <pc:docMk/>
            <pc:sldMk cId="3394236852" sldId="286"/>
            <ac:graphicFrameMk id="7" creationId="{EFA14B96-8A1F-49DD-87B5-DE07DE59372D}"/>
          </ac:graphicFrameMkLst>
        </pc:graphicFrameChg>
      </pc:sldChg>
      <pc:sldChg chg="modSp mod modTransition modNotes">
        <pc:chgData name="R H" userId="7863155b6774aad0" providerId="LiveId" clId="{DCA2A00D-6011-4A1E-A854-30192B6FEAE5}" dt="2023-10-18T21:18:19.395" v="311"/>
        <pc:sldMkLst>
          <pc:docMk/>
          <pc:sldMk cId="967360502" sldId="287"/>
        </pc:sldMkLst>
        <pc:spChg chg="mod">
          <ac:chgData name="R H" userId="7863155b6774aad0" providerId="LiveId" clId="{DCA2A00D-6011-4A1E-A854-30192B6FEAE5}" dt="2023-10-16T14:41:32.402" v="120" actId="255"/>
          <ac:spMkLst>
            <pc:docMk/>
            <pc:sldMk cId="967360502" sldId="287"/>
            <ac:spMk id="2" creationId="{72A134EF-E80A-4E1C-B0E5-6EB29E178264}"/>
          </ac:spMkLst>
        </pc:spChg>
        <pc:spChg chg="mod">
          <ac:chgData name="R H" userId="7863155b6774aad0" providerId="LiveId" clId="{DCA2A00D-6011-4A1E-A854-30192B6FEAE5}" dt="2023-10-16T14:42:25.721" v="138" actId="255"/>
          <ac:spMkLst>
            <pc:docMk/>
            <pc:sldMk cId="967360502" sldId="287"/>
            <ac:spMk id="3" creationId="{FABB0417-5F80-454C-90F3-E235E16D80CB}"/>
          </ac:spMkLst>
        </pc:spChg>
        <pc:spChg chg="mod">
          <ac:chgData name="R H" userId="7863155b6774aad0" providerId="LiveId" clId="{DCA2A00D-6011-4A1E-A854-30192B6FEAE5}" dt="2023-10-16T13:48:27.741" v="0"/>
          <ac:spMkLst>
            <pc:docMk/>
            <pc:sldMk cId="967360502" sldId="287"/>
            <ac:spMk id="9" creationId="{B6976ED5-95BB-440B-9EBA-6F4CD96ECA00}"/>
          </ac:spMkLst>
        </pc:spChg>
        <pc:spChg chg="mod">
          <ac:chgData name="R H" userId="7863155b6774aad0" providerId="LiveId" clId="{DCA2A00D-6011-4A1E-A854-30192B6FEAE5}" dt="2023-10-16T14:42:18.665" v="137" actId="20577"/>
          <ac:spMkLst>
            <pc:docMk/>
            <pc:sldMk cId="967360502" sldId="287"/>
            <ac:spMk id="10" creationId="{D6E46C43-4BF3-4DF5-9AD4-7657B28C28EA}"/>
          </ac:spMkLst>
        </pc:spChg>
        <pc:grpChg chg="mod">
          <ac:chgData name="R H" userId="7863155b6774aad0" providerId="LiveId" clId="{DCA2A00D-6011-4A1E-A854-30192B6FEAE5}" dt="2023-10-16T14:41:55.661" v="125" actId="14100"/>
          <ac:grpSpMkLst>
            <pc:docMk/>
            <pc:sldMk cId="967360502" sldId="287"/>
            <ac:grpSpMk id="8" creationId="{F7520603-7DC4-4A07-AA30-4AA4B23FC9F3}"/>
          </ac:grpSpMkLst>
        </pc:grpChg>
      </pc:sldChg>
      <pc:sldChg chg="modSp mod modTransition modNotes modNotesTx">
        <pc:chgData name="R H" userId="7863155b6774aad0" providerId="LiveId" clId="{DCA2A00D-6011-4A1E-A854-30192B6FEAE5}" dt="2023-10-18T21:27:07.774" v="317" actId="6549"/>
        <pc:sldMkLst>
          <pc:docMk/>
          <pc:sldMk cId="2243645030" sldId="288"/>
        </pc:sldMkLst>
        <pc:spChg chg="mod">
          <ac:chgData name="R H" userId="7863155b6774aad0" providerId="LiveId" clId="{DCA2A00D-6011-4A1E-A854-30192B6FEAE5}" dt="2023-10-16T14:40:12.405" v="104" actId="255"/>
          <ac:spMkLst>
            <pc:docMk/>
            <pc:sldMk cId="2243645030" sldId="288"/>
            <ac:spMk id="2" creationId="{72A134EF-E80A-4E1C-B0E5-6EB29E178264}"/>
          </ac:spMkLst>
        </pc:spChg>
        <pc:spChg chg="mod">
          <ac:chgData name="R H" userId="7863155b6774aad0" providerId="LiveId" clId="{DCA2A00D-6011-4A1E-A854-30192B6FEAE5}" dt="2023-10-16T14:38:31.807" v="82" actId="255"/>
          <ac:spMkLst>
            <pc:docMk/>
            <pc:sldMk cId="2243645030" sldId="288"/>
            <ac:spMk id="3" creationId="{FABB0417-5F80-454C-90F3-E235E16D80CB}"/>
          </ac:spMkLst>
        </pc:spChg>
        <pc:spChg chg="mod">
          <ac:chgData name="R H" userId="7863155b6774aad0" providerId="LiveId" clId="{DCA2A00D-6011-4A1E-A854-30192B6FEAE5}" dt="2023-10-16T13:48:27.741" v="0"/>
          <ac:spMkLst>
            <pc:docMk/>
            <pc:sldMk cId="2243645030" sldId="288"/>
            <ac:spMk id="9" creationId="{04EACE38-5023-4B31-99D8-2F3F587C0C87}"/>
          </ac:spMkLst>
        </pc:spChg>
        <pc:spChg chg="mod">
          <ac:chgData name="R H" userId="7863155b6774aad0" providerId="LiveId" clId="{DCA2A00D-6011-4A1E-A854-30192B6FEAE5}" dt="2023-10-16T14:39:05.682" v="90" actId="255"/>
          <ac:spMkLst>
            <pc:docMk/>
            <pc:sldMk cId="2243645030" sldId="288"/>
            <ac:spMk id="10" creationId="{3003F897-A605-4FB8-AAB0-F15D820B9792}"/>
          </ac:spMkLst>
        </pc:spChg>
        <pc:grpChg chg="mod">
          <ac:chgData name="R H" userId="7863155b6774aad0" providerId="LiveId" clId="{DCA2A00D-6011-4A1E-A854-30192B6FEAE5}" dt="2023-10-16T14:38:59.130" v="89" actId="14100"/>
          <ac:grpSpMkLst>
            <pc:docMk/>
            <pc:sldMk cId="2243645030" sldId="288"/>
            <ac:grpSpMk id="8" creationId="{C9D70447-FA88-4E7A-9849-02CAE21A533C}"/>
          </ac:grpSpMkLst>
        </pc:grpChg>
      </pc:sldChg>
      <pc:sldChg chg="modSp mod modTransition modNotes">
        <pc:chgData name="R H" userId="7863155b6774aad0" providerId="LiveId" clId="{DCA2A00D-6011-4A1E-A854-30192B6FEAE5}" dt="2023-10-18T21:18:19.395" v="311"/>
        <pc:sldMkLst>
          <pc:docMk/>
          <pc:sldMk cId="618791351" sldId="289"/>
        </pc:sldMkLst>
        <pc:spChg chg="mod">
          <ac:chgData name="R H" userId="7863155b6774aad0" providerId="LiveId" clId="{DCA2A00D-6011-4A1E-A854-30192B6FEAE5}" dt="2023-10-16T14:40:18.739" v="105" actId="255"/>
          <ac:spMkLst>
            <pc:docMk/>
            <pc:sldMk cId="618791351" sldId="289"/>
            <ac:spMk id="2" creationId="{72A134EF-E80A-4E1C-B0E5-6EB29E178264}"/>
          </ac:spMkLst>
        </pc:spChg>
        <pc:spChg chg="mod">
          <ac:chgData name="R H" userId="7863155b6774aad0" providerId="LiveId" clId="{DCA2A00D-6011-4A1E-A854-30192B6FEAE5}" dt="2023-10-16T14:41:25.104" v="119" actId="14100"/>
          <ac:spMkLst>
            <pc:docMk/>
            <pc:sldMk cId="618791351" sldId="289"/>
            <ac:spMk id="3" creationId="{FABB0417-5F80-454C-90F3-E235E16D80CB}"/>
          </ac:spMkLst>
        </pc:spChg>
        <pc:spChg chg="mod">
          <ac:chgData name="R H" userId="7863155b6774aad0" providerId="LiveId" clId="{DCA2A00D-6011-4A1E-A854-30192B6FEAE5}" dt="2023-10-16T14:40:37.974" v="109" actId="14100"/>
          <ac:spMkLst>
            <pc:docMk/>
            <pc:sldMk cId="618791351" sldId="289"/>
            <ac:spMk id="9" creationId="{FA65EECC-14B4-4170-A88F-67016CD4A8BC}"/>
          </ac:spMkLst>
        </pc:spChg>
        <pc:spChg chg="mod">
          <ac:chgData name="R H" userId="7863155b6774aad0" providerId="LiveId" clId="{DCA2A00D-6011-4A1E-A854-30192B6FEAE5}" dt="2023-10-16T14:43:14.473" v="147" actId="255"/>
          <ac:spMkLst>
            <pc:docMk/>
            <pc:sldMk cId="618791351" sldId="289"/>
            <ac:spMk id="10" creationId="{276ECB5B-E1C2-4B17-9C7A-3715C41A6BA8}"/>
          </ac:spMkLst>
        </pc:spChg>
      </pc:sldChg>
      <pc:sldChg chg="modSp modTransition modNotes modNotesTx">
        <pc:chgData name="R H" userId="7863155b6774aad0" providerId="LiveId" clId="{DCA2A00D-6011-4A1E-A854-30192B6FEAE5}" dt="2023-10-18T21:29:50.282" v="320" actId="115"/>
        <pc:sldMkLst>
          <pc:docMk/>
          <pc:sldMk cId="3854264232" sldId="291"/>
        </pc:sldMkLst>
        <pc:picChg chg="mod">
          <ac:chgData name="R H" userId="7863155b6774aad0" providerId="LiveId" clId="{DCA2A00D-6011-4A1E-A854-30192B6FEAE5}" dt="2023-10-16T14:43:32.113" v="149" actId="14100"/>
          <ac:picMkLst>
            <pc:docMk/>
            <pc:sldMk cId="3854264232" sldId="291"/>
            <ac:picMk id="2050" creationId="{2E1C9B35-1560-4CB6-AC2C-809208FB74FD}"/>
          </ac:picMkLst>
        </pc:picChg>
      </pc:sldChg>
      <pc:sldChg chg="modSp mod modTransition modNotes">
        <pc:chgData name="R H" userId="7863155b6774aad0" providerId="LiveId" clId="{DCA2A00D-6011-4A1E-A854-30192B6FEAE5}" dt="2023-10-18T21:18:19.395" v="311"/>
        <pc:sldMkLst>
          <pc:docMk/>
          <pc:sldMk cId="2114084929" sldId="292"/>
        </pc:sldMkLst>
        <pc:spChg chg="mod">
          <ac:chgData name="R H" userId="7863155b6774aad0" providerId="LiveId" clId="{DCA2A00D-6011-4A1E-A854-30192B6FEAE5}" dt="2023-10-16T14:45:53.680" v="176" actId="255"/>
          <ac:spMkLst>
            <pc:docMk/>
            <pc:sldMk cId="2114084929" sldId="292"/>
            <ac:spMk id="2" creationId="{72A134EF-E80A-4E1C-B0E5-6EB29E178264}"/>
          </ac:spMkLst>
        </pc:spChg>
        <pc:spChg chg="mod">
          <ac:chgData name="R H" userId="7863155b6774aad0" providerId="LiveId" clId="{DCA2A00D-6011-4A1E-A854-30192B6FEAE5}" dt="2023-10-16T14:47:06.677" v="189" actId="14100"/>
          <ac:spMkLst>
            <pc:docMk/>
            <pc:sldMk cId="2114084929" sldId="292"/>
            <ac:spMk id="3" creationId="{FABB0417-5F80-454C-90F3-E235E16D80CB}"/>
          </ac:spMkLst>
        </pc:spChg>
        <pc:spChg chg="mod">
          <ac:chgData name="R H" userId="7863155b6774aad0" providerId="LiveId" clId="{DCA2A00D-6011-4A1E-A854-30192B6FEAE5}" dt="2023-10-16T13:48:27.741" v="0"/>
          <ac:spMkLst>
            <pc:docMk/>
            <pc:sldMk cId="2114084929" sldId="292"/>
            <ac:spMk id="9" creationId="{B6976ED5-95BB-440B-9EBA-6F4CD96ECA00}"/>
          </ac:spMkLst>
        </pc:spChg>
        <pc:spChg chg="mod">
          <ac:chgData name="R H" userId="7863155b6774aad0" providerId="LiveId" clId="{DCA2A00D-6011-4A1E-A854-30192B6FEAE5}" dt="2023-10-16T14:46:55.610" v="188" actId="1076"/>
          <ac:spMkLst>
            <pc:docMk/>
            <pc:sldMk cId="2114084929" sldId="292"/>
            <ac:spMk id="10" creationId="{D6E46C43-4BF3-4DF5-9AD4-7657B28C28EA}"/>
          </ac:spMkLst>
        </pc:spChg>
        <pc:grpChg chg="mod">
          <ac:chgData name="R H" userId="7863155b6774aad0" providerId="LiveId" clId="{DCA2A00D-6011-4A1E-A854-30192B6FEAE5}" dt="2023-10-16T14:46:30.038" v="183" actId="14100"/>
          <ac:grpSpMkLst>
            <pc:docMk/>
            <pc:sldMk cId="2114084929" sldId="292"/>
            <ac:grpSpMk id="8" creationId="{F7520603-7DC4-4A07-AA30-4AA4B23FC9F3}"/>
          </ac:grpSpMkLst>
        </pc:grpChg>
      </pc:sldChg>
      <pc:sldChg chg="addSp delSp modSp mod modTransition modAnim modNotes modNotesTx">
        <pc:chgData name="R H" userId="7863155b6774aad0" providerId="LiveId" clId="{DCA2A00D-6011-4A1E-A854-30192B6FEAE5}" dt="2023-10-18T21:39:13.245" v="327" actId="20577"/>
        <pc:sldMkLst>
          <pc:docMk/>
          <pc:sldMk cId="3766673181" sldId="294"/>
        </pc:sldMkLst>
        <pc:spChg chg="mod">
          <ac:chgData name="R H" userId="7863155b6774aad0" providerId="LiveId" clId="{DCA2A00D-6011-4A1E-A854-30192B6FEAE5}" dt="2023-10-16T14:47:13.332" v="190" actId="255"/>
          <ac:spMkLst>
            <pc:docMk/>
            <pc:sldMk cId="3766673181" sldId="294"/>
            <ac:spMk id="2" creationId="{72A134EF-E80A-4E1C-B0E5-6EB29E178264}"/>
          </ac:spMkLst>
        </pc:spChg>
        <pc:spChg chg="mod">
          <ac:chgData name="R H" userId="7863155b6774aad0" providerId="LiveId" clId="{DCA2A00D-6011-4A1E-A854-30192B6FEAE5}" dt="2023-10-16T14:47:19.654" v="192" actId="255"/>
          <ac:spMkLst>
            <pc:docMk/>
            <pc:sldMk cId="3766673181" sldId="294"/>
            <ac:spMk id="3" creationId="{FABB0417-5F80-454C-90F3-E235E16D80CB}"/>
          </ac:spMkLst>
        </pc:spChg>
        <pc:spChg chg="mod">
          <ac:chgData name="R H" userId="7863155b6774aad0" providerId="LiveId" clId="{DCA2A00D-6011-4A1E-A854-30192B6FEAE5}" dt="2023-10-16T14:47:37.275" v="194"/>
          <ac:spMkLst>
            <pc:docMk/>
            <pc:sldMk cId="3766673181" sldId="294"/>
            <ac:spMk id="5" creationId="{E623E450-A119-BFF5-C27D-859F75302D72}"/>
          </ac:spMkLst>
        </pc:spChg>
        <pc:spChg chg="mod">
          <ac:chgData name="R H" userId="7863155b6774aad0" providerId="LiveId" clId="{DCA2A00D-6011-4A1E-A854-30192B6FEAE5}" dt="2023-10-16T14:47:37.275" v="194"/>
          <ac:spMkLst>
            <pc:docMk/>
            <pc:sldMk cId="3766673181" sldId="294"/>
            <ac:spMk id="6" creationId="{60AC2723-7316-F976-392D-C9618F18E9EC}"/>
          </ac:spMkLst>
        </pc:spChg>
        <pc:spChg chg="mod">
          <ac:chgData name="R H" userId="7863155b6774aad0" providerId="LiveId" clId="{DCA2A00D-6011-4A1E-A854-30192B6FEAE5}" dt="2023-10-16T13:48:27.741" v="0"/>
          <ac:spMkLst>
            <pc:docMk/>
            <pc:sldMk cId="3766673181" sldId="294"/>
            <ac:spMk id="9" creationId="{B6976ED5-95BB-440B-9EBA-6F4CD96ECA00}"/>
          </ac:spMkLst>
        </pc:spChg>
        <pc:spChg chg="mod">
          <ac:chgData name="R H" userId="7863155b6774aad0" providerId="LiveId" clId="{DCA2A00D-6011-4A1E-A854-30192B6FEAE5}" dt="2023-10-16T13:48:27.741" v="0"/>
          <ac:spMkLst>
            <pc:docMk/>
            <pc:sldMk cId="3766673181" sldId="294"/>
            <ac:spMk id="10" creationId="{D6E46C43-4BF3-4DF5-9AD4-7657B28C28EA}"/>
          </ac:spMkLst>
        </pc:spChg>
        <pc:grpChg chg="add mod">
          <ac:chgData name="R H" userId="7863155b6774aad0" providerId="LiveId" clId="{DCA2A00D-6011-4A1E-A854-30192B6FEAE5}" dt="2023-10-16T14:47:37.275" v="194"/>
          <ac:grpSpMkLst>
            <pc:docMk/>
            <pc:sldMk cId="3766673181" sldId="294"/>
            <ac:grpSpMk id="4" creationId="{07D51425-9B83-A39C-BC6E-6151CB90CA28}"/>
          </ac:grpSpMkLst>
        </pc:grpChg>
        <pc:grpChg chg="del mod">
          <ac:chgData name="R H" userId="7863155b6774aad0" providerId="LiveId" clId="{DCA2A00D-6011-4A1E-A854-30192B6FEAE5}" dt="2023-10-16T14:47:36.561" v="193" actId="478"/>
          <ac:grpSpMkLst>
            <pc:docMk/>
            <pc:sldMk cId="3766673181" sldId="294"/>
            <ac:grpSpMk id="8" creationId="{F7520603-7DC4-4A07-AA30-4AA4B23FC9F3}"/>
          </ac:grpSpMkLst>
        </pc:grpChg>
      </pc:sldChg>
      <pc:sldChg chg="addSp delSp modSp mod modTransition modAnim modNotes">
        <pc:chgData name="R H" userId="7863155b6774aad0" providerId="LiveId" clId="{DCA2A00D-6011-4A1E-A854-30192B6FEAE5}" dt="2023-10-18T21:18:19.395" v="311"/>
        <pc:sldMkLst>
          <pc:docMk/>
          <pc:sldMk cId="2368927007" sldId="295"/>
        </pc:sldMkLst>
        <pc:spChg chg="mod">
          <ac:chgData name="R H" userId="7863155b6774aad0" providerId="LiveId" clId="{DCA2A00D-6011-4A1E-A854-30192B6FEAE5}" dt="2023-10-16T14:48:12.506" v="203" actId="255"/>
          <ac:spMkLst>
            <pc:docMk/>
            <pc:sldMk cId="2368927007" sldId="295"/>
            <ac:spMk id="2" creationId="{72A134EF-E80A-4E1C-B0E5-6EB29E178264}"/>
          </ac:spMkLst>
        </pc:spChg>
        <pc:spChg chg="mod">
          <ac:chgData name="R H" userId="7863155b6774aad0" providerId="LiveId" clId="{DCA2A00D-6011-4A1E-A854-30192B6FEAE5}" dt="2023-10-16T14:48:31.248" v="207" actId="255"/>
          <ac:spMkLst>
            <pc:docMk/>
            <pc:sldMk cId="2368927007" sldId="295"/>
            <ac:spMk id="3" creationId="{FABB0417-5F80-454C-90F3-E235E16D80CB}"/>
          </ac:spMkLst>
        </pc:spChg>
        <pc:spChg chg="mod">
          <ac:chgData name="R H" userId="7863155b6774aad0" providerId="LiveId" clId="{DCA2A00D-6011-4A1E-A854-30192B6FEAE5}" dt="2023-10-16T14:47:45.256" v="196"/>
          <ac:spMkLst>
            <pc:docMk/>
            <pc:sldMk cId="2368927007" sldId="295"/>
            <ac:spMk id="5" creationId="{AC89E1E2-620A-49C9-45AB-CCE1EE7404BC}"/>
          </ac:spMkLst>
        </pc:spChg>
        <pc:spChg chg="mod">
          <ac:chgData name="R H" userId="7863155b6774aad0" providerId="LiveId" clId="{DCA2A00D-6011-4A1E-A854-30192B6FEAE5}" dt="2023-10-16T14:47:45.256" v="196"/>
          <ac:spMkLst>
            <pc:docMk/>
            <pc:sldMk cId="2368927007" sldId="295"/>
            <ac:spMk id="6" creationId="{10AE1F76-F632-C35D-574B-D2CB5B983F6D}"/>
          </ac:spMkLst>
        </pc:spChg>
        <pc:spChg chg="mod">
          <ac:chgData name="R H" userId="7863155b6774aad0" providerId="LiveId" clId="{DCA2A00D-6011-4A1E-A854-30192B6FEAE5}" dt="2023-10-16T13:48:27.741" v="0"/>
          <ac:spMkLst>
            <pc:docMk/>
            <pc:sldMk cId="2368927007" sldId="295"/>
            <ac:spMk id="9" creationId="{B6976ED5-95BB-440B-9EBA-6F4CD96ECA00}"/>
          </ac:spMkLst>
        </pc:spChg>
        <pc:spChg chg="mod">
          <ac:chgData name="R H" userId="7863155b6774aad0" providerId="LiveId" clId="{DCA2A00D-6011-4A1E-A854-30192B6FEAE5}" dt="2023-10-16T13:48:27.741" v="0"/>
          <ac:spMkLst>
            <pc:docMk/>
            <pc:sldMk cId="2368927007" sldId="295"/>
            <ac:spMk id="10" creationId="{D6E46C43-4BF3-4DF5-9AD4-7657B28C28EA}"/>
          </ac:spMkLst>
        </pc:spChg>
        <pc:grpChg chg="add mod">
          <ac:chgData name="R H" userId="7863155b6774aad0" providerId="LiveId" clId="{DCA2A00D-6011-4A1E-A854-30192B6FEAE5}" dt="2023-10-16T14:47:45.256" v="196"/>
          <ac:grpSpMkLst>
            <pc:docMk/>
            <pc:sldMk cId="2368927007" sldId="295"/>
            <ac:grpSpMk id="4" creationId="{7DC0FA57-8F4E-3D05-2E37-20F832C7B087}"/>
          </ac:grpSpMkLst>
        </pc:grpChg>
        <pc:grpChg chg="del mod">
          <ac:chgData name="R H" userId="7863155b6774aad0" providerId="LiveId" clId="{DCA2A00D-6011-4A1E-A854-30192B6FEAE5}" dt="2023-10-16T14:47:44.601" v="195" actId="478"/>
          <ac:grpSpMkLst>
            <pc:docMk/>
            <pc:sldMk cId="2368927007" sldId="295"/>
            <ac:grpSpMk id="8" creationId="{F7520603-7DC4-4A07-AA30-4AA4B23FC9F3}"/>
          </ac:grpSpMkLst>
        </pc:grpChg>
      </pc:sldChg>
      <pc:sldChg chg="addSp delSp modSp mod modTransition modAnim modNotes">
        <pc:chgData name="R H" userId="7863155b6774aad0" providerId="LiveId" clId="{DCA2A00D-6011-4A1E-A854-30192B6FEAE5}" dt="2023-10-18T21:18:19.395" v="311"/>
        <pc:sldMkLst>
          <pc:docMk/>
          <pc:sldMk cId="3189999222" sldId="296"/>
        </pc:sldMkLst>
        <pc:spChg chg="mod">
          <ac:chgData name="R H" userId="7863155b6774aad0" providerId="LiveId" clId="{DCA2A00D-6011-4A1E-A854-30192B6FEAE5}" dt="2023-10-16T14:48:35.543" v="208" actId="255"/>
          <ac:spMkLst>
            <pc:docMk/>
            <pc:sldMk cId="3189999222" sldId="296"/>
            <ac:spMk id="2" creationId="{72A134EF-E80A-4E1C-B0E5-6EB29E178264}"/>
          </ac:spMkLst>
        </pc:spChg>
        <pc:spChg chg="mod">
          <ac:chgData name="R H" userId="7863155b6774aad0" providerId="LiveId" clId="{DCA2A00D-6011-4A1E-A854-30192B6FEAE5}" dt="2023-10-16T14:48:45.633" v="212" actId="255"/>
          <ac:spMkLst>
            <pc:docMk/>
            <pc:sldMk cId="3189999222" sldId="296"/>
            <ac:spMk id="3" creationId="{FABB0417-5F80-454C-90F3-E235E16D80CB}"/>
          </ac:spMkLst>
        </pc:spChg>
        <pc:spChg chg="mod">
          <ac:chgData name="R H" userId="7863155b6774aad0" providerId="LiveId" clId="{DCA2A00D-6011-4A1E-A854-30192B6FEAE5}" dt="2023-10-16T14:47:51.967" v="198"/>
          <ac:spMkLst>
            <pc:docMk/>
            <pc:sldMk cId="3189999222" sldId="296"/>
            <ac:spMk id="5" creationId="{C69F9FFB-2273-7664-F8F8-0E7287C5328C}"/>
          </ac:spMkLst>
        </pc:spChg>
        <pc:spChg chg="mod">
          <ac:chgData name="R H" userId="7863155b6774aad0" providerId="LiveId" clId="{DCA2A00D-6011-4A1E-A854-30192B6FEAE5}" dt="2023-10-16T14:47:51.967" v="198"/>
          <ac:spMkLst>
            <pc:docMk/>
            <pc:sldMk cId="3189999222" sldId="296"/>
            <ac:spMk id="6" creationId="{AE72D36B-EC76-EBE2-2028-60E984F91F59}"/>
          </ac:spMkLst>
        </pc:spChg>
        <pc:spChg chg="mod">
          <ac:chgData name="R H" userId="7863155b6774aad0" providerId="LiveId" clId="{DCA2A00D-6011-4A1E-A854-30192B6FEAE5}" dt="2023-10-16T13:48:27.741" v="0"/>
          <ac:spMkLst>
            <pc:docMk/>
            <pc:sldMk cId="3189999222" sldId="296"/>
            <ac:spMk id="9" creationId="{B6976ED5-95BB-440B-9EBA-6F4CD96ECA00}"/>
          </ac:spMkLst>
        </pc:spChg>
        <pc:spChg chg="mod">
          <ac:chgData name="R H" userId="7863155b6774aad0" providerId="LiveId" clId="{DCA2A00D-6011-4A1E-A854-30192B6FEAE5}" dt="2023-10-16T13:48:27.741" v="0"/>
          <ac:spMkLst>
            <pc:docMk/>
            <pc:sldMk cId="3189999222" sldId="296"/>
            <ac:spMk id="10" creationId="{D6E46C43-4BF3-4DF5-9AD4-7657B28C28EA}"/>
          </ac:spMkLst>
        </pc:spChg>
        <pc:grpChg chg="add mod">
          <ac:chgData name="R H" userId="7863155b6774aad0" providerId="LiveId" clId="{DCA2A00D-6011-4A1E-A854-30192B6FEAE5}" dt="2023-10-16T14:47:51.967" v="198"/>
          <ac:grpSpMkLst>
            <pc:docMk/>
            <pc:sldMk cId="3189999222" sldId="296"/>
            <ac:grpSpMk id="4" creationId="{66AEBA53-E5F3-EBBB-B286-205778436329}"/>
          </ac:grpSpMkLst>
        </pc:grpChg>
        <pc:grpChg chg="del mod">
          <ac:chgData name="R H" userId="7863155b6774aad0" providerId="LiveId" clId="{DCA2A00D-6011-4A1E-A854-30192B6FEAE5}" dt="2023-10-16T14:47:51.407" v="197" actId="478"/>
          <ac:grpSpMkLst>
            <pc:docMk/>
            <pc:sldMk cId="3189999222" sldId="296"/>
            <ac:grpSpMk id="8" creationId="{F7520603-7DC4-4A07-AA30-4AA4B23FC9F3}"/>
          </ac:grpSpMkLst>
        </pc:grpChg>
      </pc:sldChg>
      <pc:sldChg chg="addSp delSp modSp mod modTransition modAnim modNotes">
        <pc:chgData name="R H" userId="7863155b6774aad0" providerId="LiveId" clId="{DCA2A00D-6011-4A1E-A854-30192B6FEAE5}" dt="2023-10-18T21:18:19.395" v="311"/>
        <pc:sldMkLst>
          <pc:docMk/>
          <pc:sldMk cId="4268440215" sldId="297"/>
        </pc:sldMkLst>
        <pc:spChg chg="mod">
          <ac:chgData name="R H" userId="7863155b6774aad0" providerId="LiveId" clId="{DCA2A00D-6011-4A1E-A854-30192B6FEAE5}" dt="2023-10-16T14:48:52.430" v="213" actId="255"/>
          <ac:spMkLst>
            <pc:docMk/>
            <pc:sldMk cId="4268440215" sldId="297"/>
            <ac:spMk id="2" creationId="{72A134EF-E80A-4E1C-B0E5-6EB29E178264}"/>
          </ac:spMkLst>
        </pc:spChg>
        <pc:spChg chg="mod">
          <ac:chgData name="R H" userId="7863155b6774aad0" providerId="LiveId" clId="{DCA2A00D-6011-4A1E-A854-30192B6FEAE5}" dt="2023-10-16T14:49:04.499" v="217" actId="255"/>
          <ac:spMkLst>
            <pc:docMk/>
            <pc:sldMk cId="4268440215" sldId="297"/>
            <ac:spMk id="3" creationId="{FABB0417-5F80-454C-90F3-E235E16D80CB}"/>
          </ac:spMkLst>
        </pc:spChg>
        <pc:spChg chg="mod">
          <ac:chgData name="R H" userId="7863155b6774aad0" providerId="LiveId" clId="{DCA2A00D-6011-4A1E-A854-30192B6FEAE5}" dt="2023-10-16T14:47:57.323" v="200"/>
          <ac:spMkLst>
            <pc:docMk/>
            <pc:sldMk cId="4268440215" sldId="297"/>
            <ac:spMk id="5" creationId="{A17FADE7-80CE-5AD5-7FFF-223169B1E434}"/>
          </ac:spMkLst>
        </pc:spChg>
        <pc:spChg chg="mod">
          <ac:chgData name="R H" userId="7863155b6774aad0" providerId="LiveId" clId="{DCA2A00D-6011-4A1E-A854-30192B6FEAE5}" dt="2023-10-16T14:47:57.323" v="200"/>
          <ac:spMkLst>
            <pc:docMk/>
            <pc:sldMk cId="4268440215" sldId="297"/>
            <ac:spMk id="6" creationId="{00277AAE-EB1D-C211-DE75-CEBF11998B05}"/>
          </ac:spMkLst>
        </pc:spChg>
        <pc:spChg chg="mod">
          <ac:chgData name="R H" userId="7863155b6774aad0" providerId="LiveId" clId="{DCA2A00D-6011-4A1E-A854-30192B6FEAE5}" dt="2023-10-16T13:48:27.741" v="0"/>
          <ac:spMkLst>
            <pc:docMk/>
            <pc:sldMk cId="4268440215" sldId="297"/>
            <ac:spMk id="9" creationId="{B6976ED5-95BB-440B-9EBA-6F4CD96ECA00}"/>
          </ac:spMkLst>
        </pc:spChg>
        <pc:spChg chg="mod">
          <ac:chgData name="R H" userId="7863155b6774aad0" providerId="LiveId" clId="{DCA2A00D-6011-4A1E-A854-30192B6FEAE5}" dt="2023-10-16T13:48:27.741" v="0"/>
          <ac:spMkLst>
            <pc:docMk/>
            <pc:sldMk cId="4268440215" sldId="297"/>
            <ac:spMk id="10" creationId="{D6E46C43-4BF3-4DF5-9AD4-7657B28C28EA}"/>
          </ac:spMkLst>
        </pc:spChg>
        <pc:grpChg chg="add mod">
          <ac:chgData name="R H" userId="7863155b6774aad0" providerId="LiveId" clId="{DCA2A00D-6011-4A1E-A854-30192B6FEAE5}" dt="2023-10-16T14:47:57.323" v="200"/>
          <ac:grpSpMkLst>
            <pc:docMk/>
            <pc:sldMk cId="4268440215" sldId="297"/>
            <ac:grpSpMk id="4" creationId="{0D9B5D1D-F3D7-70CA-3442-C1B2AA7FDFE5}"/>
          </ac:grpSpMkLst>
        </pc:grpChg>
        <pc:grpChg chg="del mod">
          <ac:chgData name="R H" userId="7863155b6774aad0" providerId="LiveId" clId="{DCA2A00D-6011-4A1E-A854-30192B6FEAE5}" dt="2023-10-16T14:47:56.767" v="199" actId="478"/>
          <ac:grpSpMkLst>
            <pc:docMk/>
            <pc:sldMk cId="4268440215" sldId="297"/>
            <ac:grpSpMk id="8" creationId="{F7520603-7DC4-4A07-AA30-4AA4B23FC9F3}"/>
          </ac:grpSpMkLst>
        </pc:grpChg>
      </pc:sldChg>
      <pc:sldChg chg="addSp delSp modSp mod modTransition modAnim modNotes">
        <pc:chgData name="R H" userId="7863155b6774aad0" providerId="LiveId" clId="{DCA2A00D-6011-4A1E-A854-30192B6FEAE5}" dt="2023-10-18T21:18:19.395" v="311"/>
        <pc:sldMkLst>
          <pc:docMk/>
          <pc:sldMk cId="84614842" sldId="298"/>
        </pc:sldMkLst>
        <pc:spChg chg="mod">
          <ac:chgData name="R H" userId="7863155b6774aad0" providerId="LiveId" clId="{DCA2A00D-6011-4A1E-A854-30192B6FEAE5}" dt="2023-10-16T14:49:08.757" v="218" actId="255"/>
          <ac:spMkLst>
            <pc:docMk/>
            <pc:sldMk cId="84614842" sldId="298"/>
            <ac:spMk id="2" creationId="{72A134EF-E80A-4E1C-B0E5-6EB29E178264}"/>
          </ac:spMkLst>
        </pc:spChg>
        <pc:spChg chg="mod">
          <ac:chgData name="R H" userId="7863155b6774aad0" providerId="LiveId" clId="{DCA2A00D-6011-4A1E-A854-30192B6FEAE5}" dt="2023-10-16T14:49:18.989" v="222" actId="255"/>
          <ac:spMkLst>
            <pc:docMk/>
            <pc:sldMk cId="84614842" sldId="298"/>
            <ac:spMk id="3" creationId="{FABB0417-5F80-454C-90F3-E235E16D80CB}"/>
          </ac:spMkLst>
        </pc:spChg>
        <pc:spChg chg="mod">
          <ac:chgData name="R H" userId="7863155b6774aad0" providerId="LiveId" clId="{DCA2A00D-6011-4A1E-A854-30192B6FEAE5}" dt="2023-10-16T14:48:02.102" v="202"/>
          <ac:spMkLst>
            <pc:docMk/>
            <pc:sldMk cId="84614842" sldId="298"/>
            <ac:spMk id="5" creationId="{CA901707-A25E-E602-1080-F6F6C0377B39}"/>
          </ac:spMkLst>
        </pc:spChg>
        <pc:spChg chg="mod">
          <ac:chgData name="R H" userId="7863155b6774aad0" providerId="LiveId" clId="{DCA2A00D-6011-4A1E-A854-30192B6FEAE5}" dt="2023-10-16T14:48:02.102" v="202"/>
          <ac:spMkLst>
            <pc:docMk/>
            <pc:sldMk cId="84614842" sldId="298"/>
            <ac:spMk id="6" creationId="{870296B0-CC5F-AF52-11B4-DCE96CE78EE3}"/>
          </ac:spMkLst>
        </pc:spChg>
        <pc:spChg chg="mod">
          <ac:chgData name="R H" userId="7863155b6774aad0" providerId="LiveId" clId="{DCA2A00D-6011-4A1E-A854-30192B6FEAE5}" dt="2023-10-16T13:48:27.741" v="0"/>
          <ac:spMkLst>
            <pc:docMk/>
            <pc:sldMk cId="84614842" sldId="298"/>
            <ac:spMk id="9" creationId="{B6976ED5-95BB-440B-9EBA-6F4CD96ECA00}"/>
          </ac:spMkLst>
        </pc:spChg>
        <pc:spChg chg="mod">
          <ac:chgData name="R H" userId="7863155b6774aad0" providerId="LiveId" clId="{DCA2A00D-6011-4A1E-A854-30192B6FEAE5}" dt="2023-10-16T13:48:27.741" v="0"/>
          <ac:spMkLst>
            <pc:docMk/>
            <pc:sldMk cId="84614842" sldId="298"/>
            <ac:spMk id="10" creationId="{D6E46C43-4BF3-4DF5-9AD4-7657B28C28EA}"/>
          </ac:spMkLst>
        </pc:spChg>
        <pc:grpChg chg="add mod">
          <ac:chgData name="R H" userId="7863155b6774aad0" providerId="LiveId" clId="{DCA2A00D-6011-4A1E-A854-30192B6FEAE5}" dt="2023-10-16T14:48:02.102" v="202"/>
          <ac:grpSpMkLst>
            <pc:docMk/>
            <pc:sldMk cId="84614842" sldId="298"/>
            <ac:grpSpMk id="4" creationId="{C408F1CB-27AB-6606-4FE3-ADDA487CED8E}"/>
          </ac:grpSpMkLst>
        </pc:grpChg>
        <pc:grpChg chg="del mod">
          <ac:chgData name="R H" userId="7863155b6774aad0" providerId="LiveId" clId="{DCA2A00D-6011-4A1E-A854-30192B6FEAE5}" dt="2023-10-16T14:48:01.586" v="201" actId="478"/>
          <ac:grpSpMkLst>
            <pc:docMk/>
            <pc:sldMk cId="84614842" sldId="298"/>
            <ac:grpSpMk id="8" creationId="{F7520603-7DC4-4A07-AA30-4AA4B23FC9F3}"/>
          </ac:grpSpMkLst>
        </pc:grpChg>
      </pc:sldChg>
      <pc:sldChg chg="modSp mod modTransition modNotes modNotesTx">
        <pc:chgData name="R H" userId="7863155b6774aad0" providerId="LiveId" clId="{DCA2A00D-6011-4A1E-A854-30192B6FEAE5}" dt="2023-10-18T21:37:22.794" v="324" actId="20577"/>
        <pc:sldMkLst>
          <pc:docMk/>
          <pc:sldMk cId="2435816769" sldId="299"/>
        </pc:sldMkLst>
        <pc:spChg chg="mod">
          <ac:chgData name="R H" userId="7863155b6774aad0" providerId="LiveId" clId="{DCA2A00D-6011-4A1E-A854-30192B6FEAE5}" dt="2023-10-16T14:44:12.013" v="156" actId="255"/>
          <ac:spMkLst>
            <pc:docMk/>
            <pc:sldMk cId="2435816769" sldId="299"/>
            <ac:spMk id="2" creationId="{89019910-E1E9-4264-B17E-1EF7465927F5}"/>
          </ac:spMkLst>
        </pc:spChg>
        <pc:spChg chg="mod">
          <ac:chgData name="R H" userId="7863155b6774aad0" providerId="LiveId" clId="{DCA2A00D-6011-4A1E-A854-30192B6FEAE5}" dt="2023-10-16T14:44:52.035" v="166" actId="6549"/>
          <ac:spMkLst>
            <pc:docMk/>
            <pc:sldMk cId="2435816769" sldId="299"/>
            <ac:spMk id="3" creationId="{26537B3B-0A7F-4347-9694-8DC4C36E5546}"/>
          </ac:spMkLst>
        </pc:spChg>
        <pc:spChg chg="mod">
          <ac:chgData name="R H" userId="7863155b6774aad0" providerId="LiveId" clId="{DCA2A00D-6011-4A1E-A854-30192B6FEAE5}" dt="2023-10-16T14:44:31.623" v="160" actId="14100"/>
          <ac:spMkLst>
            <pc:docMk/>
            <pc:sldMk cId="2435816769" sldId="299"/>
            <ac:spMk id="4" creationId="{4FC49E84-16CD-4E1D-A909-61E03A281383}"/>
          </ac:spMkLst>
        </pc:spChg>
        <pc:spChg chg="mod">
          <ac:chgData name="R H" userId="7863155b6774aad0" providerId="LiveId" clId="{DCA2A00D-6011-4A1E-A854-30192B6FEAE5}" dt="2023-10-16T14:44:00.200" v="152" actId="14100"/>
          <ac:spMkLst>
            <pc:docMk/>
            <pc:sldMk cId="2435816769" sldId="299"/>
            <ac:spMk id="5" creationId="{E0BE5220-ECAC-47F0-ADE6-69175B776490}"/>
          </ac:spMkLst>
        </pc:spChg>
        <pc:spChg chg="mod">
          <ac:chgData name="R H" userId="7863155b6774aad0" providerId="LiveId" clId="{DCA2A00D-6011-4A1E-A854-30192B6FEAE5}" dt="2023-10-16T14:45:37.118" v="175" actId="1076"/>
          <ac:spMkLst>
            <pc:docMk/>
            <pc:sldMk cId="2435816769" sldId="299"/>
            <ac:spMk id="6" creationId="{D953F01E-DE08-473A-8AEA-5552BAFD0D5B}"/>
          </ac:spMkLst>
        </pc:spChg>
      </pc:sldChg>
      <pc:sldChg chg="modSp del modNotes">
        <pc:chgData name="R H" userId="7863155b6774aad0" providerId="LiveId" clId="{DCA2A00D-6011-4A1E-A854-30192B6FEAE5}" dt="2023-10-16T14:49:42.889" v="227" actId="47"/>
        <pc:sldMkLst>
          <pc:docMk/>
          <pc:sldMk cId="2713933851" sldId="300"/>
        </pc:sldMkLst>
        <pc:spChg chg="mod">
          <ac:chgData name="R H" userId="7863155b6774aad0" providerId="LiveId" clId="{DCA2A00D-6011-4A1E-A854-30192B6FEAE5}" dt="2023-10-16T13:48:27.741" v="0"/>
          <ac:spMkLst>
            <pc:docMk/>
            <pc:sldMk cId="2713933851" sldId="300"/>
            <ac:spMk id="2" creationId="{70C9FCE9-CDCD-47F7-88DF-B334B3B24039}"/>
          </ac:spMkLst>
        </pc:spChg>
        <pc:spChg chg="mod">
          <ac:chgData name="R H" userId="7863155b6774aad0" providerId="LiveId" clId="{DCA2A00D-6011-4A1E-A854-30192B6FEAE5}" dt="2023-10-16T13:48:27.741" v="0"/>
          <ac:spMkLst>
            <pc:docMk/>
            <pc:sldMk cId="2713933851" sldId="300"/>
            <ac:spMk id="3" creationId="{7E401570-463D-4310-8EA0-B60CCBB68230}"/>
          </ac:spMkLst>
        </pc:spChg>
        <pc:spChg chg="mod">
          <ac:chgData name="R H" userId="7863155b6774aad0" providerId="LiveId" clId="{DCA2A00D-6011-4A1E-A854-30192B6FEAE5}" dt="2023-10-16T13:48:27.741" v="0"/>
          <ac:spMkLst>
            <pc:docMk/>
            <pc:sldMk cId="2713933851" sldId="300"/>
            <ac:spMk id="5" creationId="{7FF8654F-E773-4C9E-870B-20A05B272BC2}"/>
          </ac:spMkLst>
        </pc:spChg>
      </pc:sldChg>
      <pc:sldChg chg="modSp add mod modTransition modNotesTx">
        <pc:chgData name="R H" userId="7863155b6774aad0" providerId="LiveId" clId="{DCA2A00D-6011-4A1E-A854-30192B6FEAE5}" dt="2023-10-18T21:18:19.395" v="311"/>
        <pc:sldMkLst>
          <pc:docMk/>
          <pc:sldMk cId="3750021984" sldId="301"/>
        </pc:sldMkLst>
        <pc:spChg chg="mod">
          <ac:chgData name="R H" userId="7863155b6774aad0" providerId="LiveId" clId="{DCA2A00D-6011-4A1E-A854-30192B6FEAE5}" dt="2023-10-16T13:49:08.009" v="10" actId="207"/>
          <ac:spMkLst>
            <pc:docMk/>
            <pc:sldMk cId="3750021984" sldId="301"/>
            <ac:spMk id="3" creationId="{7E401570-463D-4310-8EA0-B60CCBB68230}"/>
          </ac:spMkLst>
        </pc:spChg>
      </pc:sldChg>
      <pc:sldChg chg="modSp add mod modTransition modNotesTx">
        <pc:chgData name="R H" userId="7863155b6774aad0" providerId="LiveId" clId="{DCA2A00D-6011-4A1E-A854-30192B6FEAE5}" dt="2023-10-18T21:18:19.395" v="311"/>
        <pc:sldMkLst>
          <pc:docMk/>
          <pc:sldMk cId="1687270563" sldId="302"/>
        </pc:sldMkLst>
        <pc:spChg chg="mod">
          <ac:chgData name="R H" userId="7863155b6774aad0" providerId="LiveId" clId="{DCA2A00D-6011-4A1E-A854-30192B6FEAE5}" dt="2023-10-16T14:49:36.130" v="225" actId="207"/>
          <ac:spMkLst>
            <pc:docMk/>
            <pc:sldMk cId="1687270563" sldId="302"/>
            <ac:spMk id="3" creationId="{7E401570-463D-4310-8EA0-B60CCBB68230}"/>
          </ac:spMkLst>
        </pc:spChg>
      </pc:sldChg>
      <pc:sldChg chg="addSp delSp modSp new mod modTransition setBg modNotesTx">
        <pc:chgData name="R H" userId="7863155b6774aad0" providerId="LiveId" clId="{DCA2A00D-6011-4A1E-A854-30192B6FEAE5}" dt="2023-10-18T21:18:19.395" v="311"/>
        <pc:sldMkLst>
          <pc:docMk/>
          <pc:sldMk cId="3055909500" sldId="303"/>
        </pc:sldMkLst>
        <pc:spChg chg="del">
          <ac:chgData name="R H" userId="7863155b6774aad0" providerId="LiveId" clId="{DCA2A00D-6011-4A1E-A854-30192B6FEAE5}" dt="2023-10-18T21:01:26.491" v="244" actId="478"/>
          <ac:spMkLst>
            <pc:docMk/>
            <pc:sldMk cId="3055909500" sldId="303"/>
            <ac:spMk id="2" creationId="{B5700929-C21A-03B0-74EA-172521FBBA61}"/>
          </ac:spMkLst>
        </pc:spChg>
        <pc:spChg chg="del">
          <ac:chgData name="R H" userId="7863155b6774aad0" providerId="LiveId" clId="{DCA2A00D-6011-4A1E-A854-30192B6FEAE5}" dt="2023-10-18T21:01:26.491" v="244" actId="478"/>
          <ac:spMkLst>
            <pc:docMk/>
            <pc:sldMk cId="3055909500" sldId="303"/>
            <ac:spMk id="3" creationId="{958A857D-E81B-7D65-A9C2-FF0FAE56AE5B}"/>
          </ac:spMkLst>
        </pc:spChg>
        <pc:grpChg chg="add del">
          <ac:chgData name="R H" userId="7863155b6774aad0" providerId="LiveId" clId="{DCA2A00D-6011-4A1E-A854-30192B6FEAE5}" dt="2023-10-18T21:01:36.628" v="248" actId="26606"/>
          <ac:grpSpMkLst>
            <pc:docMk/>
            <pc:sldMk cId="3055909500" sldId="303"/>
            <ac:grpSpMk id="1031" creationId="{723C66ED-DBBF-12CA-7F5E-813E0E7D036A}"/>
          </ac:grpSpMkLst>
        </pc:grpChg>
        <pc:picChg chg="add mod">
          <ac:chgData name="R H" userId="7863155b6774aad0" providerId="LiveId" clId="{DCA2A00D-6011-4A1E-A854-30192B6FEAE5}" dt="2023-10-18T21:01:36.628" v="248" actId="26606"/>
          <ac:picMkLst>
            <pc:docMk/>
            <pc:sldMk cId="3055909500" sldId="303"/>
            <ac:picMk id="1026" creationId="{8F374460-BF6F-DEB7-4F96-2025C1895774}"/>
          </ac:picMkLst>
        </pc:picChg>
      </pc:sldChg>
      <pc:sldMasterChg chg="modSp modSldLayout">
        <pc:chgData name="R H" userId="7863155b6774aad0" providerId="LiveId" clId="{DCA2A00D-6011-4A1E-A854-30192B6FEAE5}" dt="2023-10-16T13:48:27.741" v="0"/>
        <pc:sldMasterMkLst>
          <pc:docMk/>
          <pc:sldMasterMk cId="2694469259" sldId="2147483660"/>
        </pc:sldMasterMkLst>
        <pc:spChg chg="mod">
          <ac:chgData name="R H" userId="7863155b6774aad0" providerId="LiveId" clId="{DCA2A00D-6011-4A1E-A854-30192B6FEAE5}" dt="2023-10-16T13:48:27.741" v="0"/>
          <ac:spMkLst>
            <pc:docMk/>
            <pc:sldMasterMk cId="2694469259" sldId="2147483660"/>
            <ac:spMk id="2" creationId="{00000000-0000-0000-0000-000000000000}"/>
          </ac:spMkLst>
        </pc:spChg>
        <pc:spChg chg="mod">
          <ac:chgData name="R H" userId="7863155b6774aad0" providerId="LiveId" clId="{DCA2A00D-6011-4A1E-A854-30192B6FEAE5}" dt="2023-10-16T13:48:27.741" v="0"/>
          <ac:spMkLst>
            <pc:docMk/>
            <pc:sldMasterMk cId="2694469259" sldId="2147483660"/>
            <ac:spMk id="3" creationId="{00000000-0000-0000-0000-000000000000}"/>
          </ac:spMkLst>
        </pc:spChg>
        <pc:spChg chg="mod">
          <ac:chgData name="R H" userId="7863155b6774aad0" providerId="LiveId" clId="{DCA2A00D-6011-4A1E-A854-30192B6FEAE5}" dt="2023-10-16T13:48:27.741" v="0"/>
          <ac:spMkLst>
            <pc:docMk/>
            <pc:sldMasterMk cId="2694469259" sldId="2147483660"/>
            <ac:spMk id="4" creationId="{00000000-0000-0000-0000-000000000000}"/>
          </ac:spMkLst>
        </pc:spChg>
        <pc:spChg chg="mod">
          <ac:chgData name="R H" userId="7863155b6774aad0" providerId="LiveId" clId="{DCA2A00D-6011-4A1E-A854-30192B6FEAE5}" dt="2023-10-16T13:48:27.741" v="0"/>
          <ac:spMkLst>
            <pc:docMk/>
            <pc:sldMasterMk cId="2694469259" sldId="2147483660"/>
            <ac:spMk id="5" creationId="{00000000-0000-0000-0000-000000000000}"/>
          </ac:spMkLst>
        </pc:spChg>
        <pc:spChg chg="mod">
          <ac:chgData name="R H" userId="7863155b6774aad0" providerId="LiveId" clId="{DCA2A00D-6011-4A1E-A854-30192B6FEAE5}" dt="2023-10-16T13:48:27.741" v="0"/>
          <ac:spMkLst>
            <pc:docMk/>
            <pc:sldMasterMk cId="2694469259" sldId="2147483660"/>
            <ac:spMk id="6" creationId="{00000000-0000-0000-0000-000000000000}"/>
          </ac:spMkLst>
        </pc:spChg>
        <pc:sldLayoutChg chg="modSp">
          <pc:chgData name="R H" userId="7863155b6774aad0" providerId="LiveId" clId="{DCA2A00D-6011-4A1E-A854-30192B6FEAE5}" dt="2023-10-16T13:48:27.741" v="0"/>
          <pc:sldLayoutMkLst>
            <pc:docMk/>
            <pc:sldMasterMk cId="2694469259" sldId="2147483660"/>
            <pc:sldLayoutMk cId="1665916571" sldId="2147483661"/>
          </pc:sldLayoutMkLst>
          <pc:spChg chg="mod">
            <ac:chgData name="R H" userId="7863155b6774aad0" providerId="LiveId" clId="{DCA2A00D-6011-4A1E-A854-30192B6FEAE5}" dt="2023-10-16T13:48:27.741" v="0"/>
            <ac:spMkLst>
              <pc:docMk/>
              <pc:sldMasterMk cId="2694469259" sldId="2147483660"/>
              <pc:sldLayoutMk cId="1665916571" sldId="2147483661"/>
              <ac:spMk id="2" creationId="{00000000-0000-0000-0000-000000000000}"/>
            </ac:spMkLst>
          </pc:spChg>
          <pc:spChg chg="mod">
            <ac:chgData name="R H" userId="7863155b6774aad0" providerId="LiveId" clId="{DCA2A00D-6011-4A1E-A854-30192B6FEAE5}" dt="2023-10-16T13:48:27.741" v="0"/>
            <ac:spMkLst>
              <pc:docMk/>
              <pc:sldMasterMk cId="2694469259" sldId="2147483660"/>
              <pc:sldLayoutMk cId="1665916571" sldId="2147483661"/>
              <ac:spMk id="3" creationId="{00000000-0000-0000-0000-000000000000}"/>
            </ac:spMkLst>
          </pc:spChg>
        </pc:sldLayoutChg>
        <pc:sldLayoutChg chg="modSp">
          <pc:chgData name="R H" userId="7863155b6774aad0" providerId="LiveId" clId="{DCA2A00D-6011-4A1E-A854-30192B6FEAE5}" dt="2023-10-16T13:48:27.741" v="0"/>
          <pc:sldLayoutMkLst>
            <pc:docMk/>
            <pc:sldMasterMk cId="2694469259" sldId="2147483660"/>
            <pc:sldLayoutMk cId="2837395664" sldId="2147483663"/>
          </pc:sldLayoutMkLst>
          <pc:spChg chg="mod">
            <ac:chgData name="R H" userId="7863155b6774aad0" providerId="LiveId" clId="{DCA2A00D-6011-4A1E-A854-30192B6FEAE5}" dt="2023-10-16T13:48:27.741" v="0"/>
            <ac:spMkLst>
              <pc:docMk/>
              <pc:sldMasterMk cId="2694469259" sldId="2147483660"/>
              <pc:sldLayoutMk cId="2837395664" sldId="2147483663"/>
              <ac:spMk id="2" creationId="{00000000-0000-0000-0000-000000000000}"/>
            </ac:spMkLst>
          </pc:spChg>
          <pc:spChg chg="mod">
            <ac:chgData name="R H" userId="7863155b6774aad0" providerId="LiveId" clId="{DCA2A00D-6011-4A1E-A854-30192B6FEAE5}" dt="2023-10-16T13:48:27.741" v="0"/>
            <ac:spMkLst>
              <pc:docMk/>
              <pc:sldMasterMk cId="2694469259" sldId="2147483660"/>
              <pc:sldLayoutMk cId="2837395664" sldId="2147483663"/>
              <ac:spMk id="3" creationId="{00000000-0000-0000-0000-000000000000}"/>
            </ac:spMkLst>
          </pc:spChg>
        </pc:sldLayoutChg>
        <pc:sldLayoutChg chg="modSp">
          <pc:chgData name="R H" userId="7863155b6774aad0" providerId="LiveId" clId="{DCA2A00D-6011-4A1E-A854-30192B6FEAE5}" dt="2023-10-16T13:48:27.741" v="0"/>
          <pc:sldLayoutMkLst>
            <pc:docMk/>
            <pc:sldMasterMk cId="2694469259" sldId="2147483660"/>
            <pc:sldLayoutMk cId="1463678851" sldId="2147483664"/>
          </pc:sldLayoutMkLst>
          <pc:spChg chg="mod">
            <ac:chgData name="R H" userId="7863155b6774aad0" providerId="LiveId" clId="{DCA2A00D-6011-4A1E-A854-30192B6FEAE5}" dt="2023-10-16T13:48:27.741" v="0"/>
            <ac:spMkLst>
              <pc:docMk/>
              <pc:sldMasterMk cId="2694469259" sldId="2147483660"/>
              <pc:sldLayoutMk cId="1463678851" sldId="2147483664"/>
              <ac:spMk id="3" creationId="{00000000-0000-0000-0000-000000000000}"/>
            </ac:spMkLst>
          </pc:spChg>
          <pc:spChg chg="mod">
            <ac:chgData name="R H" userId="7863155b6774aad0" providerId="LiveId" clId="{DCA2A00D-6011-4A1E-A854-30192B6FEAE5}" dt="2023-10-16T13:48:27.741" v="0"/>
            <ac:spMkLst>
              <pc:docMk/>
              <pc:sldMasterMk cId="2694469259" sldId="2147483660"/>
              <pc:sldLayoutMk cId="1463678851" sldId="2147483664"/>
              <ac:spMk id="4" creationId="{00000000-0000-0000-0000-000000000000}"/>
            </ac:spMkLst>
          </pc:spChg>
        </pc:sldLayoutChg>
        <pc:sldLayoutChg chg="modSp">
          <pc:chgData name="R H" userId="7863155b6774aad0" providerId="LiveId" clId="{DCA2A00D-6011-4A1E-A854-30192B6FEAE5}" dt="2023-10-16T13:48:27.741" v="0"/>
          <pc:sldLayoutMkLst>
            <pc:docMk/>
            <pc:sldMasterMk cId="2694469259" sldId="2147483660"/>
            <pc:sldLayoutMk cId="501589776" sldId="2147483665"/>
          </pc:sldLayoutMkLst>
          <pc:spChg chg="mod">
            <ac:chgData name="R H" userId="7863155b6774aad0" providerId="LiveId" clId="{DCA2A00D-6011-4A1E-A854-30192B6FEAE5}" dt="2023-10-16T13:48:27.741" v="0"/>
            <ac:spMkLst>
              <pc:docMk/>
              <pc:sldMasterMk cId="2694469259" sldId="2147483660"/>
              <pc:sldLayoutMk cId="501589776" sldId="2147483665"/>
              <ac:spMk id="2" creationId="{00000000-0000-0000-0000-000000000000}"/>
            </ac:spMkLst>
          </pc:spChg>
          <pc:spChg chg="mod">
            <ac:chgData name="R H" userId="7863155b6774aad0" providerId="LiveId" clId="{DCA2A00D-6011-4A1E-A854-30192B6FEAE5}" dt="2023-10-16T13:48:27.741" v="0"/>
            <ac:spMkLst>
              <pc:docMk/>
              <pc:sldMasterMk cId="2694469259" sldId="2147483660"/>
              <pc:sldLayoutMk cId="501589776" sldId="2147483665"/>
              <ac:spMk id="3" creationId="{00000000-0000-0000-0000-000000000000}"/>
            </ac:spMkLst>
          </pc:spChg>
          <pc:spChg chg="mod">
            <ac:chgData name="R H" userId="7863155b6774aad0" providerId="LiveId" clId="{DCA2A00D-6011-4A1E-A854-30192B6FEAE5}" dt="2023-10-16T13:48:27.741" v="0"/>
            <ac:spMkLst>
              <pc:docMk/>
              <pc:sldMasterMk cId="2694469259" sldId="2147483660"/>
              <pc:sldLayoutMk cId="501589776" sldId="2147483665"/>
              <ac:spMk id="4" creationId="{00000000-0000-0000-0000-000000000000}"/>
            </ac:spMkLst>
          </pc:spChg>
          <pc:spChg chg="mod">
            <ac:chgData name="R H" userId="7863155b6774aad0" providerId="LiveId" clId="{DCA2A00D-6011-4A1E-A854-30192B6FEAE5}" dt="2023-10-16T13:48:27.741" v="0"/>
            <ac:spMkLst>
              <pc:docMk/>
              <pc:sldMasterMk cId="2694469259" sldId="2147483660"/>
              <pc:sldLayoutMk cId="501589776" sldId="2147483665"/>
              <ac:spMk id="5" creationId="{00000000-0000-0000-0000-000000000000}"/>
            </ac:spMkLst>
          </pc:spChg>
          <pc:spChg chg="mod">
            <ac:chgData name="R H" userId="7863155b6774aad0" providerId="LiveId" clId="{DCA2A00D-6011-4A1E-A854-30192B6FEAE5}" dt="2023-10-16T13:48:27.741" v="0"/>
            <ac:spMkLst>
              <pc:docMk/>
              <pc:sldMasterMk cId="2694469259" sldId="2147483660"/>
              <pc:sldLayoutMk cId="501589776" sldId="2147483665"/>
              <ac:spMk id="6" creationId="{00000000-0000-0000-0000-000000000000}"/>
            </ac:spMkLst>
          </pc:spChg>
        </pc:sldLayoutChg>
        <pc:sldLayoutChg chg="modSp">
          <pc:chgData name="R H" userId="7863155b6774aad0" providerId="LiveId" clId="{DCA2A00D-6011-4A1E-A854-30192B6FEAE5}" dt="2023-10-16T13:48:27.741" v="0"/>
          <pc:sldLayoutMkLst>
            <pc:docMk/>
            <pc:sldMasterMk cId="2694469259" sldId="2147483660"/>
            <pc:sldLayoutMk cId="2484798258" sldId="2147483668"/>
          </pc:sldLayoutMkLst>
          <pc:spChg chg="mod">
            <ac:chgData name="R H" userId="7863155b6774aad0" providerId="LiveId" clId="{DCA2A00D-6011-4A1E-A854-30192B6FEAE5}" dt="2023-10-16T13:48:27.741" v="0"/>
            <ac:spMkLst>
              <pc:docMk/>
              <pc:sldMasterMk cId="2694469259" sldId="2147483660"/>
              <pc:sldLayoutMk cId="2484798258" sldId="2147483668"/>
              <ac:spMk id="2" creationId="{00000000-0000-0000-0000-000000000000}"/>
            </ac:spMkLst>
          </pc:spChg>
          <pc:spChg chg="mod">
            <ac:chgData name="R H" userId="7863155b6774aad0" providerId="LiveId" clId="{DCA2A00D-6011-4A1E-A854-30192B6FEAE5}" dt="2023-10-16T13:48:27.741" v="0"/>
            <ac:spMkLst>
              <pc:docMk/>
              <pc:sldMasterMk cId="2694469259" sldId="2147483660"/>
              <pc:sldLayoutMk cId="2484798258" sldId="2147483668"/>
              <ac:spMk id="3" creationId="{00000000-0000-0000-0000-000000000000}"/>
            </ac:spMkLst>
          </pc:spChg>
          <pc:spChg chg="mod">
            <ac:chgData name="R H" userId="7863155b6774aad0" providerId="LiveId" clId="{DCA2A00D-6011-4A1E-A854-30192B6FEAE5}" dt="2023-10-16T13:48:27.741" v="0"/>
            <ac:spMkLst>
              <pc:docMk/>
              <pc:sldMasterMk cId="2694469259" sldId="2147483660"/>
              <pc:sldLayoutMk cId="2484798258" sldId="2147483668"/>
              <ac:spMk id="4" creationId="{00000000-0000-0000-0000-000000000000}"/>
            </ac:spMkLst>
          </pc:spChg>
        </pc:sldLayoutChg>
        <pc:sldLayoutChg chg="modSp">
          <pc:chgData name="R H" userId="7863155b6774aad0" providerId="LiveId" clId="{DCA2A00D-6011-4A1E-A854-30192B6FEAE5}" dt="2023-10-16T13:48:27.741" v="0"/>
          <pc:sldLayoutMkLst>
            <pc:docMk/>
            <pc:sldMasterMk cId="2694469259" sldId="2147483660"/>
            <pc:sldLayoutMk cId="3364008580" sldId="2147483669"/>
          </pc:sldLayoutMkLst>
          <pc:spChg chg="mod">
            <ac:chgData name="R H" userId="7863155b6774aad0" providerId="LiveId" clId="{DCA2A00D-6011-4A1E-A854-30192B6FEAE5}" dt="2023-10-16T13:48:27.741" v="0"/>
            <ac:spMkLst>
              <pc:docMk/>
              <pc:sldMasterMk cId="2694469259" sldId="2147483660"/>
              <pc:sldLayoutMk cId="3364008580" sldId="2147483669"/>
              <ac:spMk id="2" creationId="{00000000-0000-0000-0000-000000000000}"/>
            </ac:spMkLst>
          </pc:spChg>
          <pc:spChg chg="mod">
            <ac:chgData name="R H" userId="7863155b6774aad0" providerId="LiveId" clId="{DCA2A00D-6011-4A1E-A854-30192B6FEAE5}" dt="2023-10-16T13:48:27.741" v="0"/>
            <ac:spMkLst>
              <pc:docMk/>
              <pc:sldMasterMk cId="2694469259" sldId="2147483660"/>
              <pc:sldLayoutMk cId="3364008580" sldId="2147483669"/>
              <ac:spMk id="3" creationId="{00000000-0000-0000-0000-000000000000}"/>
            </ac:spMkLst>
          </pc:spChg>
          <pc:spChg chg="mod">
            <ac:chgData name="R H" userId="7863155b6774aad0" providerId="LiveId" clId="{DCA2A00D-6011-4A1E-A854-30192B6FEAE5}" dt="2023-10-16T13:48:27.741" v="0"/>
            <ac:spMkLst>
              <pc:docMk/>
              <pc:sldMasterMk cId="2694469259" sldId="2147483660"/>
              <pc:sldLayoutMk cId="3364008580" sldId="2147483669"/>
              <ac:spMk id="4" creationId="{00000000-0000-0000-0000-000000000000}"/>
            </ac:spMkLst>
          </pc:spChg>
        </pc:sldLayoutChg>
        <pc:sldLayoutChg chg="modSp">
          <pc:chgData name="R H" userId="7863155b6774aad0" providerId="LiveId" clId="{DCA2A00D-6011-4A1E-A854-30192B6FEAE5}" dt="2023-10-16T13:48:27.741" v="0"/>
          <pc:sldLayoutMkLst>
            <pc:docMk/>
            <pc:sldMasterMk cId="2694469259" sldId="2147483660"/>
            <pc:sldLayoutMk cId="612139550" sldId="2147483671"/>
          </pc:sldLayoutMkLst>
          <pc:spChg chg="mod">
            <ac:chgData name="R H" userId="7863155b6774aad0" providerId="LiveId" clId="{DCA2A00D-6011-4A1E-A854-30192B6FEAE5}" dt="2023-10-16T13:48:27.741" v="0"/>
            <ac:spMkLst>
              <pc:docMk/>
              <pc:sldMasterMk cId="2694469259" sldId="2147483660"/>
              <pc:sldLayoutMk cId="612139550" sldId="2147483671"/>
              <ac:spMk id="2" creationId="{00000000-0000-0000-0000-000000000000}"/>
            </ac:spMkLst>
          </pc:spChg>
          <pc:spChg chg="mod">
            <ac:chgData name="R H" userId="7863155b6774aad0" providerId="LiveId" clId="{DCA2A00D-6011-4A1E-A854-30192B6FEAE5}" dt="2023-10-16T13:48:27.741" v="0"/>
            <ac:spMkLst>
              <pc:docMk/>
              <pc:sldMasterMk cId="2694469259" sldId="2147483660"/>
              <pc:sldLayoutMk cId="612139550" sldId="2147483671"/>
              <ac:spMk id="3" creationId="{00000000-0000-0000-0000-000000000000}"/>
            </ac:spMkLst>
          </pc:spChg>
        </pc:sldLayoutChg>
      </pc:sldMasterChg>
    </pc:docChg>
  </pc:docChgLst>
  <pc:docChgLst>
    <pc:chgData name="R H" userId="7863155b6774aad0" providerId="LiveId" clId="{B1CA51A8-E482-4575-BB4A-6BB045678286}"/>
    <pc:docChg chg="custSel modSld">
      <pc:chgData name="R H" userId="7863155b6774aad0" providerId="LiveId" clId="{B1CA51A8-E482-4575-BB4A-6BB045678286}" dt="2023-05-08T21:21:24.464" v="65" actId="115"/>
      <pc:docMkLst>
        <pc:docMk/>
      </pc:docMkLst>
      <pc:sldChg chg="modNotesTx">
        <pc:chgData name="R H" userId="7863155b6774aad0" providerId="LiveId" clId="{B1CA51A8-E482-4575-BB4A-6BB045678286}" dt="2023-05-08T21:21:24.464" v="65" actId="115"/>
        <pc:sldMkLst>
          <pc:docMk/>
          <pc:sldMk cId="3394236852"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78238" y="0"/>
            <a:ext cx="1768475" cy="9953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041305"/>
            <a:ext cx="9144000" cy="542224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90C33BB-8C23-46C3-B098-F646DF39A2AE}" type="slidenum">
              <a:rPr lang="en-US" smtClean="0"/>
              <a:t>‹#›</a:t>
            </a:fld>
            <a:endParaRPr lang="en-US"/>
          </a:p>
        </p:txBody>
      </p:sp>
    </p:spTree>
    <p:extLst>
      <p:ext uri="{BB962C8B-B14F-4D97-AF65-F5344CB8AC3E}">
        <p14:creationId xmlns:p14="http://schemas.microsoft.com/office/powerpoint/2010/main" val="311789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1</a:t>
            </a:fld>
            <a:endParaRPr lang="en-US"/>
          </a:p>
        </p:txBody>
      </p:sp>
    </p:spTree>
    <p:extLst>
      <p:ext uri="{BB962C8B-B14F-4D97-AF65-F5344CB8AC3E}">
        <p14:creationId xmlns:p14="http://schemas.microsoft.com/office/powerpoint/2010/main" val="189262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r>
              <a:rPr lang="en-US" dirty="0"/>
              <a:t>Now, if I’m sitting here listening to this stuff for the first time, I might be tempted to think, “Expediency? This is kind of petty. Does this stuff even matter?” </a:t>
            </a:r>
          </a:p>
          <a:p>
            <a:endParaRPr lang="en-US" dirty="0"/>
          </a:p>
          <a:p>
            <a:r>
              <a:rPr lang="en-US" u="sng" dirty="0"/>
              <a:t>Yes</a:t>
            </a:r>
            <a:r>
              <a:rPr lang="en-US" dirty="0"/>
              <a:t>, because not understanding these principles has led to changes in the gospel. Not understanding these principles has led to fighting and division. And not understanding these principles has led to the greatest apostasy the church has ever seen, as I’ll attempt to show in 2 weeks. What often first </a:t>
            </a:r>
            <a:r>
              <a:rPr lang="en-US" u="sng" dirty="0"/>
              <a:t>looks</a:t>
            </a:r>
            <a:r>
              <a:rPr lang="en-US" dirty="0"/>
              <a:t> like </a:t>
            </a:r>
            <a:r>
              <a:rPr lang="en-US" sz="1200" dirty="0">
                <a:latin typeface="+mn-lt"/>
              </a:rPr>
              <a:t>an “aid”, an “expedient”, can so easily become a “practice” which later can become “doctrine”. And it always happens in small steps. </a:t>
            </a:r>
          </a:p>
          <a:p>
            <a:endParaRPr lang="en-US" sz="1200" dirty="0">
              <a:latin typeface="+mn-lt"/>
            </a:endParaRPr>
          </a:p>
          <a:p>
            <a:r>
              <a:rPr lang="en-US" sz="1200" dirty="0">
                <a:latin typeface="+mn-lt"/>
              </a:rPr>
              <a:t>See, as a local church, </a:t>
            </a:r>
            <a:r>
              <a:rPr lang="en-US" dirty="0"/>
              <a:t>we have to make decisions about how to go about doing the things God would have us to do. But every now and then, we are going to make mistakes. When that happens, when we realize that what we’re doing is violating one or more of the principles of true expediency, we need to stop it, make a course correction, and we need to be transparent about that. See, making a mistake, being wrong, is not the worst thing in the world while we’re still on this earth. Because you know what one of the greatest things is about coming to the conclusion that we’ve been wrong? </a:t>
            </a:r>
            <a:r>
              <a:rPr lang="en-US" u="sng" dirty="0"/>
              <a:t>It gives us a chance to be right</a:t>
            </a:r>
            <a:r>
              <a:rPr lang="en-US" dirty="0"/>
              <a:t>. This is one of the million reasons why we love God – in His grace, He allows us to mess up and to make the proper adjustments. We wouldn’t be here if He didn’t. The absolute worst thing we could ever do is stubbornly hang on to something just because it’s the way we’ve always done it, it’s what my family members have done for generations, or because my ego simply won’t allow me to admit error. No, when mistakes come to light, we just need to correct it, try to do a better job in the future, and show one another grace when correction is actually made. </a:t>
            </a:r>
          </a:p>
          <a:p>
            <a:endParaRPr lang="en-US" dirty="0"/>
          </a:p>
          <a:p>
            <a:r>
              <a:rPr lang="en-US" dirty="0"/>
              <a:t>This is important for all to understand, both as individuals and as a local church, and it will be very important to remember when we begin talking next week about the organization, the worship, and the work of the local church. </a:t>
            </a:r>
          </a:p>
          <a:p>
            <a:endParaRPr lang="en-US" dirty="0"/>
          </a:p>
          <a:p>
            <a:r>
              <a:rPr lang="en-US" dirty="0"/>
              <a:t>COMMENTS</a:t>
            </a:r>
          </a:p>
        </p:txBody>
      </p:sp>
      <p:sp>
        <p:nvSpPr>
          <p:cNvPr id="4" name="Slide Number Placeholder 3"/>
          <p:cNvSpPr>
            <a:spLocks noGrp="1"/>
          </p:cNvSpPr>
          <p:nvPr>
            <p:ph type="sldNum" sz="quarter" idx="5"/>
          </p:nvPr>
        </p:nvSpPr>
        <p:spPr/>
        <p:txBody>
          <a:bodyPr/>
          <a:lstStyle/>
          <a:p>
            <a:fld id="{990C33BB-8C23-46C3-B098-F646DF39A2AE}" type="slidenum">
              <a:rPr lang="en-US" smtClean="0"/>
              <a:t>10</a:t>
            </a:fld>
            <a:endParaRPr lang="en-US"/>
          </a:p>
        </p:txBody>
      </p:sp>
    </p:spTree>
    <p:extLst>
      <p:ext uri="{BB962C8B-B14F-4D97-AF65-F5344CB8AC3E}">
        <p14:creationId xmlns:p14="http://schemas.microsoft.com/office/powerpoint/2010/main" val="398986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effectLst/>
                <a:latin typeface="+mn-lt"/>
                <a:ea typeface="Times New Roman" panose="02020603050405020304" pitchFamily="18" charset="0"/>
              </a:rPr>
              <a:t>Barton Stone, one of the leading pioneers in the Reformation movement in the 19</a:t>
            </a:r>
            <a:r>
              <a:rPr lang="en-US" sz="1200" baseline="30000" dirty="0">
                <a:effectLst/>
                <a:latin typeface="+mn-lt"/>
                <a:ea typeface="Times New Roman" panose="02020603050405020304" pitchFamily="18" charset="0"/>
              </a:rPr>
              <a:t>th</a:t>
            </a:r>
            <a:r>
              <a:rPr lang="en-US" sz="1200" dirty="0">
                <a:effectLst/>
                <a:latin typeface="+mn-lt"/>
                <a:ea typeface="Times New Roman" panose="02020603050405020304" pitchFamily="18" charset="0"/>
              </a:rPr>
              <a:t> century, wrote these insightful words in an article entitled "Christian Union" published in The Christian Messenger (1828): “On no other foundation can the parties ever meet, than on the Bible alone, without note or comment; and in no other name will they ever unite, but in that given to the disciples at Antioch - CHRISTIAN. But should all the professors of Christianity reject all their various creeds and names, and agree to receive the Bible alone, and be called by no other name than Christian, will this unite them?  No, we are fully convinced that </a:t>
            </a:r>
            <a:r>
              <a:rPr lang="en-US" sz="1200" u="sng" dirty="0">
                <a:effectLst/>
                <a:latin typeface="+mn-lt"/>
                <a:ea typeface="Times New Roman" panose="02020603050405020304" pitchFamily="18" charset="0"/>
              </a:rPr>
              <a:t>unless they all possess the spirit of that book and name</a:t>
            </a:r>
            <a:r>
              <a:rPr lang="en-US" sz="1200" dirty="0">
                <a:effectLst/>
                <a:latin typeface="+mn-lt"/>
                <a:ea typeface="Times New Roman" panose="02020603050405020304" pitchFamily="18" charset="0"/>
              </a:rPr>
              <a:t> they are far, very far, from Christian union.”</a:t>
            </a:r>
          </a:p>
          <a:p>
            <a:pPr marL="0" marR="0" lvl="0" indent="0">
              <a:spcBef>
                <a:spcPts val="0"/>
              </a:spcBef>
              <a:spcAft>
                <a:spcPts val="0"/>
              </a:spcAft>
              <a:buFont typeface="+mj-lt"/>
              <a:buNone/>
              <a:tabLst>
                <a:tab pos="685800" algn="l"/>
              </a:tabLst>
            </a:pPr>
            <a:endParaRPr lang="en-US" sz="1200" dirty="0">
              <a:effectLst/>
              <a:latin typeface="+mn-lt"/>
            </a:endParaRPr>
          </a:p>
          <a:p>
            <a:pPr marL="0" marR="0" lvl="0" indent="0">
              <a:spcBef>
                <a:spcPts val="0"/>
              </a:spcBef>
              <a:spcAft>
                <a:spcPts val="0"/>
              </a:spcAft>
              <a:buFont typeface="+mj-lt"/>
              <a:buNone/>
              <a:tabLst>
                <a:tab pos="685800" algn="l"/>
              </a:tabLst>
            </a:pPr>
            <a:r>
              <a:rPr lang="en-US" sz="1200" dirty="0">
                <a:effectLst/>
                <a:latin typeface="+mn-lt"/>
              </a:rPr>
              <a:t>Just like most of you, I feel like I’ve sat through seemingly countless bible studies on authority – I’ve preached my fair share of sermons on it. In fact, we almost pride ourselves in being the ones who know how to apply God’s word better than everyone else out there. And yet for all the teaching we’ve done on it, I, just like you, have watched brethren who espouse these principles begin to fold when one or more of those false standards of authority start taking precedence (CLICK) – family, fear, some fleshly desire, pride. You know who else I’ve seen fold when they needed to take a stand? Me. We’ve all done it. But I’m thankful for brethren who have loved me enough to pull me aside and correct me when I’ve fallen prey to this.</a:t>
            </a:r>
          </a:p>
        </p:txBody>
      </p:sp>
      <p:sp>
        <p:nvSpPr>
          <p:cNvPr id="4" name="Slide Number Placeholder 3"/>
          <p:cNvSpPr>
            <a:spLocks noGrp="1"/>
          </p:cNvSpPr>
          <p:nvPr>
            <p:ph type="sldNum" sz="quarter" idx="5"/>
          </p:nvPr>
        </p:nvSpPr>
        <p:spPr/>
        <p:txBody>
          <a:bodyPr/>
          <a:lstStyle/>
          <a:p>
            <a:fld id="{990C33BB-8C23-46C3-B098-F646DF39A2AE}" type="slidenum">
              <a:rPr lang="en-US" smtClean="0"/>
              <a:t>11</a:t>
            </a:fld>
            <a:endParaRPr lang="en-US"/>
          </a:p>
        </p:txBody>
      </p:sp>
    </p:spTree>
    <p:extLst>
      <p:ext uri="{BB962C8B-B14F-4D97-AF65-F5344CB8AC3E}">
        <p14:creationId xmlns:p14="http://schemas.microsoft.com/office/powerpoint/2010/main" val="207709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effectLst/>
                <a:latin typeface="+mn-lt"/>
              </a:rPr>
              <a:t>So, what is involved in finding unity among one another? What is this “spirit of the book and name” Barton referred to? (CLICK) – </a:t>
            </a:r>
            <a:r>
              <a:rPr lang="en-US" sz="1200" b="1" dirty="0">
                <a:effectLst/>
                <a:latin typeface="+mn-lt"/>
              </a:rPr>
              <a:t>Eph 4:1-3</a:t>
            </a:r>
            <a:r>
              <a:rPr lang="en-US" sz="1200" dirty="0">
                <a:effectLst/>
                <a:latin typeface="+mn-lt"/>
              </a:rPr>
              <a:t> – I want to start w/the last thing on the list – (CLICK) diligence.</a:t>
            </a:r>
          </a:p>
          <a:p>
            <a:pPr marL="0" marR="0" lvl="0" indent="0">
              <a:spcBef>
                <a:spcPts val="0"/>
              </a:spcBef>
              <a:spcAft>
                <a:spcPts val="0"/>
              </a:spcAft>
              <a:buFont typeface="+mj-lt"/>
              <a:buNone/>
              <a:tabLst>
                <a:tab pos="685800" algn="l"/>
              </a:tabLst>
            </a:pPr>
            <a:endParaRPr lang="en-US" sz="1200" dirty="0">
              <a:effectLst/>
              <a:latin typeface="+mn-lt"/>
            </a:endParaRPr>
          </a:p>
          <a:p>
            <a:pPr marL="0" marR="0" lvl="0" indent="0">
              <a:spcBef>
                <a:spcPts val="0"/>
              </a:spcBef>
              <a:spcAft>
                <a:spcPts val="0"/>
              </a:spcAft>
              <a:buFont typeface="+mj-lt"/>
              <a:buNone/>
              <a:tabLst>
                <a:tab pos="685800" algn="l"/>
              </a:tabLst>
            </a:pPr>
            <a:r>
              <a:rPr lang="en-US" sz="1200" dirty="0">
                <a:latin typeface="+mn-lt"/>
              </a:rPr>
              <a:t>That word “diligence” means to be “eager, zealous, to make haste, fervent, to move speedily”. When there is an issue in our unity, a doctrinal dispute, an unrepented of sin, we are not doing God’s will by sweeping it under the rug. That is the most unbiblical, scripturally backwards stand that we could ever take as Christians, as a local church. We are to be diligent to preserve unity, and this of course requires some work. But it is work that will more often than not weed out those who are serious about doing God’s will from those who are not.</a:t>
            </a:r>
          </a:p>
          <a:p>
            <a:pPr marL="0" marR="0" lvl="0" indent="0">
              <a:spcBef>
                <a:spcPts val="0"/>
              </a:spcBef>
              <a:spcAft>
                <a:spcPts val="0"/>
              </a:spcAft>
              <a:buFont typeface="+mj-lt"/>
              <a:buNone/>
              <a:tabLst>
                <a:tab pos="685800" algn="l"/>
              </a:tabLst>
            </a:pPr>
            <a:endParaRPr lang="en-US" sz="1200" dirty="0">
              <a:latin typeface="+mn-lt"/>
            </a:endParaRPr>
          </a:p>
          <a:p>
            <a:pPr marL="0" marR="0" lvl="0" indent="0">
              <a:spcBef>
                <a:spcPts val="0"/>
              </a:spcBef>
              <a:spcAft>
                <a:spcPts val="0"/>
              </a:spcAft>
              <a:buFont typeface="+mj-lt"/>
              <a:buNone/>
              <a:tabLst>
                <a:tab pos="685800" algn="l"/>
              </a:tabLst>
            </a:pPr>
            <a:r>
              <a:rPr lang="en-US" sz="1200" u="sng" dirty="0">
                <a:latin typeface="+mn-lt"/>
              </a:rPr>
              <a:t>Example</a:t>
            </a:r>
            <a:r>
              <a:rPr lang="en-US" sz="1200" dirty="0">
                <a:latin typeface="+mn-lt"/>
              </a:rPr>
              <a:t> – Years ago at a previous church I preached at, we discovered that one of our families was in a MDR situation. We had just gotten an eldership and they were still finding their bearings and when they found out, the way they decided to handle the situation is to address it w/the family and give them two weeks to decide what they were going to do before the church took action. Well, I was a lot younger and more inexperienced than I am now, but I knew that wasn’t the way to go about that so I asked the elders to first allow me to study the issue w/them. I had a good relationship w/this family and I wanted to see if I could leverage that by reasoning w/them from scripture. The elders agreed. I had 3 studies w/them about the issue. The first one was very uneasy. The 2</a:t>
            </a:r>
            <a:r>
              <a:rPr lang="en-US" sz="1200" baseline="30000" dirty="0">
                <a:latin typeface="+mn-lt"/>
              </a:rPr>
              <a:t>nd</a:t>
            </a:r>
            <a:r>
              <a:rPr lang="en-US" sz="1200" dirty="0">
                <a:latin typeface="+mn-lt"/>
              </a:rPr>
              <a:t> study was extremely tense, and they were ornery. Then by the end of the 3</a:t>
            </a:r>
            <a:r>
              <a:rPr lang="en-US" sz="1200" baseline="30000" dirty="0">
                <a:latin typeface="+mn-lt"/>
              </a:rPr>
              <a:t>rd</a:t>
            </a:r>
            <a:r>
              <a:rPr lang="en-US" sz="1200" dirty="0">
                <a:latin typeface="+mn-lt"/>
              </a:rPr>
              <a:t> study, they were yelling and cussing at me and </a:t>
            </a:r>
            <a:r>
              <a:rPr lang="en-US" sz="1200" u="sng" dirty="0">
                <a:latin typeface="+mn-lt"/>
              </a:rPr>
              <a:t>refused</a:t>
            </a:r>
            <a:r>
              <a:rPr lang="en-US" sz="1200" dirty="0">
                <a:latin typeface="+mn-lt"/>
              </a:rPr>
              <a:t> to study the issue any further, w/me or anyone else. And after they continued to refuse study, I spoke to the elders, we informed the church, and after that didn’t work, we withdrew from them.</a:t>
            </a:r>
          </a:p>
          <a:p>
            <a:pPr marL="0" marR="0" lvl="0" indent="0">
              <a:spcBef>
                <a:spcPts val="0"/>
              </a:spcBef>
              <a:spcAft>
                <a:spcPts val="0"/>
              </a:spcAft>
              <a:buFont typeface="+mj-lt"/>
              <a:buNone/>
              <a:tabLst>
                <a:tab pos="685800" algn="l"/>
              </a:tabLst>
            </a:pPr>
            <a:endParaRPr lang="en-US" sz="1200" dirty="0">
              <a:latin typeface="+mn-lt"/>
            </a:endParaRPr>
          </a:p>
          <a:p>
            <a:pPr marL="0" marR="0" lvl="0" indent="0">
              <a:spcBef>
                <a:spcPts val="0"/>
              </a:spcBef>
              <a:spcAft>
                <a:spcPts val="0"/>
              </a:spcAft>
              <a:buFont typeface="+mj-lt"/>
              <a:buNone/>
              <a:tabLst>
                <a:tab pos="685800" algn="l"/>
              </a:tabLst>
            </a:pPr>
            <a:r>
              <a:rPr lang="en-US" sz="1200" dirty="0">
                <a:latin typeface="+mn-lt"/>
              </a:rPr>
              <a:t>What is a major aspect of our fellowship as Christians? – </a:t>
            </a:r>
            <a:r>
              <a:rPr lang="en-US" sz="1200" b="1" dirty="0">
                <a:latin typeface="+mn-lt"/>
              </a:rPr>
              <a:t>Acts 2:42ab</a:t>
            </a:r>
            <a:r>
              <a:rPr lang="en-US" sz="1200" dirty="0">
                <a:latin typeface="+mn-lt"/>
              </a:rPr>
              <a:t> – “</a:t>
            </a:r>
            <a:r>
              <a:rPr lang="en-US" b="0" i="0" dirty="0">
                <a:solidFill>
                  <a:srgbClr val="000000"/>
                </a:solidFill>
                <a:effectLst/>
                <a:latin typeface="+mn-lt"/>
              </a:rPr>
              <a:t>They were continually devoting themselves to the apostles’ teaching and to fellowship…</a:t>
            </a:r>
            <a:r>
              <a:rPr lang="en-US" sz="1200" b="0" i="0" dirty="0">
                <a:solidFill>
                  <a:srgbClr val="000000"/>
                </a:solidFill>
                <a:effectLst/>
                <a:latin typeface="+mn-lt"/>
              </a:rPr>
              <a:t>”. Unity demands that both sides of an issue be diligent to preserve unity. When one side is being diligent and the other is not, not only is that often a good indication of which side is in error, it often dictates the bounds of fellowship. But diligence is a spirit we must have if we’re ever going to get on common ground. </a:t>
            </a: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12</a:t>
            </a:fld>
            <a:endParaRPr lang="en-US"/>
          </a:p>
        </p:txBody>
      </p:sp>
    </p:spTree>
    <p:extLst>
      <p:ext uri="{BB962C8B-B14F-4D97-AF65-F5344CB8AC3E}">
        <p14:creationId xmlns:p14="http://schemas.microsoft.com/office/powerpoint/2010/main" val="38308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latin typeface="+mn-lt"/>
              </a:rPr>
              <a:t>“With all humility” – It took humility to obey the gospel. Because in doing so, we all admitted that we were sinners, that we were wrong. But the idea that we are wrong and continue to make mistakes in judgment, that we continue to be works in progress, that is supposed to carry over into our Christianity, too – </a:t>
            </a:r>
            <a:r>
              <a:rPr lang="en-US" sz="1200" b="1" dirty="0">
                <a:latin typeface="+mn-lt"/>
              </a:rPr>
              <a:t>1 John 1:8</a:t>
            </a:r>
            <a:r>
              <a:rPr lang="en-US" sz="1200" dirty="0">
                <a:latin typeface="+mn-lt"/>
              </a:rPr>
              <a:t> – “</a:t>
            </a:r>
            <a:r>
              <a:rPr lang="en-US" b="0" i="0" dirty="0">
                <a:solidFill>
                  <a:srgbClr val="000000"/>
                </a:solidFill>
                <a:effectLst/>
                <a:latin typeface="+mn-lt"/>
              </a:rPr>
              <a:t>If we say that we have no sin, we are deceiving ourselves and the truth is not in us.</a:t>
            </a:r>
            <a:r>
              <a:rPr lang="en-US" sz="1200" dirty="0">
                <a:latin typeface="+mn-lt"/>
              </a:rPr>
              <a:t>” But there will always be this pull to want to be “right” and not have to admit wrong to other people, especially people you’re not unified with. Unity cannot be achieved w/o humility. In fact, unity w/God Himself cannot be achieved w/o humility – </a:t>
            </a:r>
            <a:r>
              <a:rPr lang="en-US" sz="1200" b="1" dirty="0">
                <a:latin typeface="+mn-lt"/>
              </a:rPr>
              <a:t>Jas 4:6b</a:t>
            </a:r>
            <a:r>
              <a:rPr lang="en-US" sz="1200" dirty="0">
                <a:latin typeface="+mn-lt"/>
              </a:rPr>
              <a:t> – “</a:t>
            </a:r>
            <a:r>
              <a:rPr lang="en-US" b="0" i="0" cap="small" dirty="0">
                <a:solidFill>
                  <a:srgbClr val="000000"/>
                </a:solidFill>
                <a:effectLst/>
                <a:latin typeface="+mn-lt"/>
              </a:rPr>
              <a:t>God is opposed to the proud, but gives grace to the humble</a:t>
            </a:r>
            <a:r>
              <a:rPr lang="en-US" b="0" i="0" dirty="0">
                <a:solidFill>
                  <a:srgbClr val="000000"/>
                </a:solidFill>
                <a:effectLst/>
                <a:latin typeface="+mn-lt"/>
              </a:rPr>
              <a:t>.</a:t>
            </a:r>
            <a:r>
              <a:rPr lang="en-US" sz="1200" dirty="0">
                <a:latin typeface="+mn-lt"/>
              </a:rPr>
              <a:t>” We must have true humility if we’re to be unified w/one another as well as our God in heaven. </a:t>
            </a:r>
          </a:p>
          <a:p>
            <a:pPr marL="0" marR="0" lvl="0" indent="0">
              <a:spcBef>
                <a:spcPts val="0"/>
              </a:spcBef>
              <a:spcAft>
                <a:spcPts val="0"/>
              </a:spcAft>
              <a:buFont typeface="+mj-lt"/>
              <a:buNone/>
              <a:tabLst>
                <a:tab pos="685800" algn="l"/>
              </a:tabLst>
            </a:pPr>
            <a:endParaRPr lang="en-US" sz="1200" dirty="0">
              <a:latin typeface="+mn-lt"/>
            </a:endParaRPr>
          </a:p>
          <a:p>
            <a:pPr marL="0" marR="0" lvl="0" indent="0">
              <a:spcBef>
                <a:spcPts val="0"/>
              </a:spcBef>
              <a:spcAft>
                <a:spcPts val="0"/>
              </a:spcAft>
              <a:buFont typeface="+mj-lt"/>
              <a:buNone/>
              <a:tabLst>
                <a:tab pos="685800" algn="l"/>
              </a:tabLst>
            </a:pPr>
            <a:r>
              <a:rPr lang="en-US" sz="1200" dirty="0">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13</a:t>
            </a:fld>
            <a:endParaRPr lang="en-US"/>
          </a:p>
        </p:txBody>
      </p:sp>
    </p:spTree>
    <p:extLst>
      <p:ext uri="{BB962C8B-B14F-4D97-AF65-F5344CB8AC3E}">
        <p14:creationId xmlns:p14="http://schemas.microsoft.com/office/powerpoint/2010/main" val="1178385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latin typeface="+mn-lt"/>
              </a:rPr>
              <a:t>“gentleness” – You’d probably take it personal if someone started cussing you out on in public for seemingly no reason, unless you found out that person had Tourette Syndrome. Then you’d approach it entirely different. Brethren, sin is not personal, and so there’s no need to get worked up about it. Hurting people hurt people. And so, conflict needs to be handled w/gentleness – </a:t>
            </a:r>
            <a:r>
              <a:rPr lang="en-US" sz="1200" b="1" dirty="0">
                <a:latin typeface="+mn-lt"/>
              </a:rPr>
              <a:t>Gal 6:1a</a:t>
            </a:r>
            <a:r>
              <a:rPr lang="en-US" sz="1200" b="0" dirty="0">
                <a:latin typeface="+mn-lt"/>
              </a:rPr>
              <a:t> – “</a:t>
            </a:r>
            <a:r>
              <a:rPr lang="en-US" b="0" i="0" dirty="0">
                <a:solidFill>
                  <a:srgbClr val="000000"/>
                </a:solidFill>
                <a:effectLst/>
                <a:latin typeface="+mn-lt"/>
              </a:rPr>
              <a:t>Brethren, even if anyone is caught in any trespass, you who are spiritual, restore such a one in a spirit of gentleness</a:t>
            </a:r>
            <a:r>
              <a:rPr lang="en-US" sz="1200" b="0" dirty="0">
                <a:latin typeface="+mn-lt"/>
              </a:rPr>
              <a:t>”. You may have to be blunt, but be gentle. </a:t>
            </a: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14</a:t>
            </a:fld>
            <a:endParaRPr lang="en-US"/>
          </a:p>
        </p:txBody>
      </p:sp>
    </p:spTree>
    <p:extLst>
      <p:ext uri="{BB962C8B-B14F-4D97-AF65-F5344CB8AC3E}">
        <p14:creationId xmlns:p14="http://schemas.microsoft.com/office/powerpoint/2010/main" val="213763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latin typeface="+mn-lt"/>
              </a:rPr>
              <a:t>“Patience” – unity is often not accomplished the first conversation through…nor the second…nor the third. It might not get done in a day…or a week…or a month…or even a year. Otherwise, there would be no reason to be diligent – </a:t>
            </a:r>
            <a:r>
              <a:rPr lang="en-US" sz="1200" b="1" dirty="0">
                <a:latin typeface="+mn-lt"/>
              </a:rPr>
              <a:t>1 Thes 5:14</a:t>
            </a:r>
            <a:r>
              <a:rPr lang="en-US" sz="1200" dirty="0">
                <a:latin typeface="+mn-lt"/>
              </a:rPr>
              <a:t> – “</a:t>
            </a:r>
            <a:r>
              <a:rPr lang="en-US" b="0" i="0" dirty="0">
                <a:solidFill>
                  <a:srgbClr val="000000"/>
                </a:solidFill>
                <a:effectLst/>
                <a:latin typeface="+mn-lt"/>
              </a:rPr>
              <a:t>We urge you, brethren, admonish the unruly, encourage the fainthearted, help the weak, </a:t>
            </a:r>
            <a:r>
              <a:rPr lang="en-US" b="0" i="0" u="sng" dirty="0">
                <a:solidFill>
                  <a:srgbClr val="000000"/>
                </a:solidFill>
                <a:effectLst/>
                <a:latin typeface="+mn-lt"/>
              </a:rPr>
              <a:t>be patient with everyone</a:t>
            </a:r>
            <a:r>
              <a:rPr lang="en-US" b="0" i="0" dirty="0">
                <a:solidFill>
                  <a:srgbClr val="000000"/>
                </a:solidFill>
                <a:effectLst/>
                <a:latin typeface="+mn-lt"/>
              </a:rPr>
              <a:t>.</a:t>
            </a:r>
            <a:r>
              <a:rPr lang="en-US" sz="1200" dirty="0">
                <a:latin typeface="+mn-lt"/>
              </a:rPr>
              <a:t>” It takes some people time to come to terms w/some things. Be as patient toward them as you want God to be patient w/you.</a:t>
            </a:r>
          </a:p>
          <a:p>
            <a:pPr marL="0" marR="0" lvl="0" indent="0">
              <a:spcBef>
                <a:spcPts val="0"/>
              </a:spcBef>
              <a:spcAft>
                <a:spcPts val="0"/>
              </a:spcAft>
              <a:buFont typeface="+mj-lt"/>
              <a:buNone/>
              <a:tabLst>
                <a:tab pos="685800" algn="l"/>
              </a:tabLst>
            </a:pPr>
            <a:endParaRPr lang="en-US" sz="1200" dirty="0">
              <a:latin typeface="+mn-lt"/>
            </a:endParaRPr>
          </a:p>
          <a:p>
            <a:pPr marL="0" marR="0" lvl="0" indent="0">
              <a:spcBef>
                <a:spcPts val="0"/>
              </a:spcBef>
              <a:spcAft>
                <a:spcPts val="0"/>
              </a:spcAft>
              <a:buFont typeface="+mj-lt"/>
              <a:buNone/>
              <a:tabLst>
                <a:tab pos="685800" algn="l"/>
              </a:tabLst>
            </a:pPr>
            <a:r>
              <a:rPr lang="en-US" sz="1200" dirty="0">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15</a:t>
            </a:fld>
            <a:endParaRPr lang="en-US"/>
          </a:p>
        </p:txBody>
      </p:sp>
    </p:spTree>
    <p:extLst>
      <p:ext uri="{BB962C8B-B14F-4D97-AF65-F5344CB8AC3E}">
        <p14:creationId xmlns:p14="http://schemas.microsoft.com/office/powerpoint/2010/main" val="106931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dirty="0">
                <a:latin typeface="+mn-lt"/>
              </a:rPr>
              <a:t>“Tolerance” – some of your translations say, “forbearing” or “bearing with one another”, which is a better translation IMHO. In Rev 2, Jesus was against the church in Thyatira because they tolerated the woman Jezebel. I “think” that the idea of bearing w/someone in situations like this is recognizing what is behind the actual issue at play. In the example of the guy w/Tourette Syndrome, it was a disease. I may not like that he is having a meltdown, and he still needs help, but now that I know why he is acting this way, it allows me to hone in on the root problem as opposed to being too obsessed over the symptom. Why is this brother or sister acting this way? What is their background? Was there some tragedy in their life that is behind why they are taking this position? Some scars? Knowing these things doesn’t mean there isn’t still an issue that needs addressed and correcting, but it does help illuminate how I can best help them because it may be by bearing a burden for them, that will go a long way toward solving an issue of division than simply confronting them.</a:t>
            </a:r>
          </a:p>
        </p:txBody>
      </p:sp>
      <p:sp>
        <p:nvSpPr>
          <p:cNvPr id="4" name="Slide Number Placeholder 3"/>
          <p:cNvSpPr>
            <a:spLocks noGrp="1"/>
          </p:cNvSpPr>
          <p:nvPr>
            <p:ph type="sldNum" sz="quarter" idx="5"/>
          </p:nvPr>
        </p:nvSpPr>
        <p:spPr/>
        <p:txBody>
          <a:bodyPr/>
          <a:lstStyle/>
          <a:p>
            <a:fld id="{620F5979-CB5B-4320-AD8B-2FA72BFBA367}" type="slidenum">
              <a:rPr lang="en-US" smtClean="0"/>
              <a:t>16</a:t>
            </a:fld>
            <a:endParaRPr lang="en-US"/>
          </a:p>
        </p:txBody>
      </p:sp>
    </p:spTree>
    <p:extLst>
      <p:ext uri="{BB962C8B-B14F-4D97-AF65-F5344CB8AC3E}">
        <p14:creationId xmlns:p14="http://schemas.microsoft.com/office/powerpoint/2010/main" val="1328888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latin typeface="+mn-lt"/>
              </a:rPr>
              <a:t>“Love” – This should go without saying. I should not aspire to unity simply because what the other person is doing for me is aggravating. I should want unity out of a sincere love for God and His word and a love for my brethren. T</a:t>
            </a:r>
            <a:r>
              <a:rPr lang="en-US" sz="1200" dirty="0">
                <a:effectLst/>
                <a:latin typeface="+mn-lt"/>
                <a:ea typeface="Calibri" panose="020F0502020204030204" pitchFamily="34" charset="0"/>
                <a:cs typeface="Times New Roman" panose="02020603050405020304" pitchFamily="18" charset="0"/>
              </a:rPr>
              <a:t>here must resonate within our spiritual family a love that cares so much for another brother/sister in Christ, that we cannot stand for that person to continue to be blinded by the walls they’ve built around them. </a:t>
            </a:r>
          </a:p>
          <a:p>
            <a:pPr marL="0" marR="0" lvl="0" indent="0">
              <a:spcBef>
                <a:spcPts val="0"/>
              </a:spcBef>
              <a:spcAft>
                <a:spcPts val="0"/>
              </a:spcAft>
              <a:buFont typeface="+mj-lt"/>
              <a:buNone/>
              <a:tabLst>
                <a:tab pos="685800" algn="l"/>
              </a:tabLst>
            </a:pPr>
            <a:endParaRPr lang="en-US" sz="1200" dirty="0">
              <a:latin typeface="+mn-lt"/>
            </a:endParaRPr>
          </a:p>
          <a:p>
            <a:pPr marL="0" marR="0" lvl="0" indent="0">
              <a:spcBef>
                <a:spcPts val="0"/>
              </a:spcBef>
              <a:spcAft>
                <a:spcPts val="0"/>
              </a:spcAft>
              <a:buFont typeface="+mj-lt"/>
              <a:buNone/>
              <a:tabLst>
                <a:tab pos="685800" algn="l"/>
              </a:tabLst>
            </a:pPr>
            <a:r>
              <a:rPr lang="en-US" sz="1200" dirty="0">
                <a:latin typeface="+mn-lt"/>
              </a:rPr>
              <a:t>When these “spirits” exist within us, unity is achievable. When we don’t have this spirit from these verses, there will only be division and strife. </a:t>
            </a:r>
          </a:p>
        </p:txBody>
      </p:sp>
      <p:sp>
        <p:nvSpPr>
          <p:cNvPr id="4" name="Slide Number Placeholder 3"/>
          <p:cNvSpPr>
            <a:spLocks noGrp="1"/>
          </p:cNvSpPr>
          <p:nvPr>
            <p:ph type="sldNum" sz="quarter" idx="5"/>
          </p:nvPr>
        </p:nvSpPr>
        <p:spPr/>
        <p:txBody>
          <a:bodyPr/>
          <a:lstStyle/>
          <a:p>
            <a:fld id="{620F5979-CB5B-4320-AD8B-2FA72BFBA367}" type="slidenum">
              <a:rPr lang="en-US" smtClean="0"/>
              <a:t>17</a:t>
            </a:fld>
            <a:endParaRPr lang="en-US"/>
          </a:p>
        </p:txBody>
      </p:sp>
    </p:spTree>
    <p:extLst>
      <p:ext uri="{BB962C8B-B14F-4D97-AF65-F5344CB8AC3E}">
        <p14:creationId xmlns:p14="http://schemas.microsoft.com/office/powerpoint/2010/main" val="3395274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18</a:t>
            </a:fld>
            <a:endParaRPr lang="en-US"/>
          </a:p>
        </p:txBody>
      </p:sp>
    </p:spTree>
    <p:extLst>
      <p:ext uri="{BB962C8B-B14F-4D97-AF65-F5344CB8AC3E}">
        <p14:creationId xmlns:p14="http://schemas.microsoft.com/office/powerpoint/2010/main" val="5475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studied last week, interpreting the NT is not limited to obeying direct commands. God also reveals His will through </a:t>
            </a:r>
            <a:r>
              <a:rPr lang="en-US" u="sng" dirty="0"/>
              <a:t>indirect</a:t>
            </a:r>
            <a:r>
              <a:rPr lang="en-US" dirty="0"/>
              <a:t> methods such as “approved examples” and “necessary implications”, and we derive authority through these indirect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looked at 2 different categories of commands – those which are specific and those which are general. A specific command limits our choices to those things God has specifically identified, but general commands give us some liberty for determining the most appropriate ways to carry out commands in which God was not specific, and we’ll inevitably use “aids” to achieve these general commands.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yet we also saw last week that God expects His silence to be respected. We must not add anything to what He has already revealed – 2 Tim 3:17 tell us He has equipped us for every good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actually presents another potential issue. As we determine the best “aids” by which to fulfill those general commands that God gives us, if we’re not careful, what may look like an “aid” could actually end up being an “addition” by which we are adding to what God has already revealed, and thereby not respecting His silence. </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214167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latin typeface="+mn-lt"/>
              </a:rPr>
              <a:t>So, how do you toe the line? One way is by what is taught in </a:t>
            </a:r>
            <a:r>
              <a:rPr lang="en-US" sz="1200" b="1" dirty="0">
                <a:latin typeface="+mn-lt"/>
              </a:rPr>
              <a:t>2 Tim 2:15</a:t>
            </a:r>
            <a:r>
              <a:rPr lang="en-US" sz="1200" b="0" dirty="0">
                <a:latin typeface="+mn-lt"/>
              </a:rPr>
              <a:t> – r</a:t>
            </a:r>
            <a:r>
              <a:rPr lang="en-US" sz="1200" dirty="0">
                <a:effectLst/>
                <a:latin typeface="+mn-lt"/>
                <a:ea typeface="Times New Roman" panose="02020603050405020304" pitchFamily="18" charset="0"/>
              </a:rPr>
              <a:t>ightly dividing, or accurately handling, God’s word means we must pay attention to things like context, we must resist the urge to isolate verses by themselves at the expense of other teaching in scripture, we must look at the overall picture of scripture, and host of other considerations.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But what are we looking for? What principle do we need to understand to best help us rightly divide as it pertains to obeying general commands?</a:t>
            </a:r>
          </a:p>
        </p:txBody>
      </p:sp>
      <p:sp>
        <p:nvSpPr>
          <p:cNvPr id="4" name="Slide Number Placeholder 3"/>
          <p:cNvSpPr>
            <a:spLocks noGrp="1"/>
          </p:cNvSpPr>
          <p:nvPr>
            <p:ph type="sldNum" sz="quarter" idx="5"/>
          </p:nvPr>
        </p:nvSpPr>
        <p:spPr/>
        <p:txBody>
          <a:bodyPr/>
          <a:lstStyle/>
          <a:p>
            <a:fld id="{990C33BB-8C23-46C3-B098-F646DF39A2AE}" type="slidenum">
              <a:rPr lang="en-US" smtClean="0"/>
              <a:t>3</a:t>
            </a:fld>
            <a:endParaRPr lang="en-US"/>
          </a:p>
        </p:txBody>
      </p:sp>
    </p:spTree>
    <p:extLst>
      <p:ext uri="{BB962C8B-B14F-4D97-AF65-F5344CB8AC3E}">
        <p14:creationId xmlns:p14="http://schemas.microsoft.com/office/powerpoint/2010/main" val="115955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The answer is the principle of “expediency”. By determining what is the most expedient way to carry out a general command, this will help us to distinguish between what is an “aid” and what is an “addition”. And like every other hermeneutical technique we’ve looked at so far, “expediency” is a scriptural concept – </a:t>
            </a:r>
            <a:r>
              <a:rPr lang="en-US" sz="1200" b="1" dirty="0">
                <a:effectLst/>
                <a:latin typeface="+mn-lt"/>
                <a:ea typeface="Times New Roman" panose="02020603050405020304" pitchFamily="18" charset="0"/>
              </a:rPr>
              <a:t>1 Cor 10:23</a:t>
            </a:r>
            <a:r>
              <a:rPr lang="en-US" sz="1200" dirty="0">
                <a:effectLst/>
                <a:latin typeface="+mn-lt"/>
                <a:ea typeface="Times New Roman" panose="02020603050405020304" pitchFamily="18" charset="0"/>
              </a:rPr>
              <a:t> – “</a:t>
            </a:r>
            <a:r>
              <a:rPr lang="en-US" b="0" i="0" dirty="0">
                <a:solidFill>
                  <a:srgbClr val="001320"/>
                </a:solidFill>
                <a:effectLst/>
                <a:latin typeface="+mn-lt"/>
              </a:rPr>
              <a:t>All things are lawful for me, but all things are not expedient: all things are lawful for me, but all things edify not.</a:t>
            </a:r>
            <a:r>
              <a:rPr lang="en-US" sz="1200" dirty="0">
                <a:effectLst/>
                <a:latin typeface="+mn-lt"/>
                <a:ea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990C33BB-8C23-46C3-B098-F646DF39A2AE}" type="slidenum">
              <a:rPr lang="en-US" smtClean="0"/>
              <a:t>4</a:t>
            </a:fld>
            <a:endParaRPr lang="en-US"/>
          </a:p>
        </p:txBody>
      </p:sp>
    </p:spTree>
    <p:extLst>
      <p:ext uri="{BB962C8B-B14F-4D97-AF65-F5344CB8AC3E}">
        <p14:creationId xmlns:p14="http://schemas.microsoft.com/office/powerpoint/2010/main" val="405491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What is expediency? There are several ways to define it – these four definitions are pretty good</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a:t>
            </a:r>
          </a:p>
          <a:p>
            <a:pPr marL="0" indent="0">
              <a:lnSpc>
                <a:spcPct val="115000"/>
              </a:lnSpc>
              <a:buFont typeface="Wingdings" panose="05000000000000000000" pitchFamily="2" charset="2"/>
              <a:buNone/>
              <a:tabLst>
                <a:tab pos="685800" algn="l"/>
              </a:tabLst>
            </a:pPr>
            <a:r>
              <a:rPr lang="en-US" sz="1200" dirty="0">
                <a:solidFill>
                  <a:schemeClr val="bg1"/>
                </a:solidFill>
                <a:latin typeface="+mn-lt"/>
              </a:rPr>
              <a:t>. </a:t>
            </a:r>
          </a:p>
          <a:p>
            <a:pPr marL="0" indent="0">
              <a:lnSpc>
                <a:spcPct val="115000"/>
              </a:lnSpc>
              <a:buFont typeface="Wingdings" panose="05000000000000000000" pitchFamily="2" charset="2"/>
              <a:buNone/>
              <a:tabLst>
                <a:tab pos="685800" algn="l"/>
              </a:tabLst>
            </a:pPr>
            <a:r>
              <a:rPr lang="en-US" sz="1200" dirty="0">
                <a:solidFill>
                  <a:schemeClr val="bg1"/>
                </a:solidFill>
                <a:latin typeface="+mn-lt"/>
              </a:rPr>
              <a:t>So, when God gives us a “general command”, there is some liberty in how we obey it. But rather than just opening the floodgates to allow us to do whatever we want, thus finding ourselves in a situation where we’re adding to God’s word, by being expedient, we’re looking at the </a:t>
            </a:r>
            <a:r>
              <a:rPr lang="en-US" sz="1200" u="sng" dirty="0">
                <a:latin typeface="+mn-lt"/>
              </a:rPr>
              <a:t>best</a:t>
            </a:r>
            <a:r>
              <a:rPr lang="en-US" sz="1200" dirty="0">
                <a:latin typeface="+mn-lt"/>
              </a:rPr>
              <a:t> choice among various options. And fortunately for us, the bible sets certain guidelines that will help us to obey God’s commands in the most expedient way possible. And by sticking to these very reasonable guidelines, it will help us avoid a lot of trouble.</a:t>
            </a:r>
          </a:p>
          <a:p>
            <a:pPr marL="0" indent="0">
              <a:lnSpc>
                <a:spcPct val="115000"/>
              </a:lnSpc>
              <a:buFont typeface="Wingdings" panose="05000000000000000000" pitchFamily="2" charset="2"/>
              <a:buNone/>
              <a:tabLst>
                <a:tab pos="685800" algn="l"/>
              </a:tabLst>
            </a:pPr>
            <a:endParaRPr lang="en-US" sz="1200" dirty="0">
              <a:solidFill>
                <a:schemeClr val="tx1"/>
              </a:solidFill>
              <a:latin typeface="+mn-lt"/>
            </a:endParaRPr>
          </a:p>
          <a:p>
            <a:pPr marL="0" marR="0" lvl="0" indent="0" algn="l" defTabSz="914400" rtl="0" eaLnBrk="1" fontAlgn="auto" latinLnBrk="0" hangingPunct="1">
              <a:lnSpc>
                <a:spcPct val="115000"/>
              </a:lnSpc>
              <a:spcBef>
                <a:spcPts val="0"/>
              </a:spcBef>
              <a:spcAft>
                <a:spcPts val="0"/>
              </a:spcAft>
              <a:buClrTx/>
              <a:buSzTx/>
              <a:buFont typeface="Wingdings" panose="05000000000000000000" pitchFamily="2" charset="2"/>
              <a:buNone/>
              <a:tabLst>
                <a:tab pos="685800" algn="l"/>
              </a:tabLst>
              <a:defRPr/>
            </a:pPr>
            <a:r>
              <a:rPr lang="en-US" sz="1200" dirty="0">
                <a:latin typeface="+mn-lt"/>
              </a:rPr>
              <a:t>PRAY</a:t>
            </a: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329346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#1 – “Is it spiritually profitable?” – </a:t>
            </a:r>
            <a:r>
              <a:rPr lang="en-US" sz="1200" b="1" dirty="0">
                <a:latin typeface="+mn-lt"/>
              </a:rPr>
              <a:t>1 Cor 10:23 (KJV)</a:t>
            </a:r>
            <a:r>
              <a:rPr lang="en-US" sz="1200" dirty="0">
                <a:latin typeface="+mn-lt"/>
              </a:rPr>
              <a:t> – The context Paul is speaking in terms of are those things which are matters of liberty, and we would all agree there is liberty in obeying general commands. But in the NASB, it uses the word “profitable” in place of “expedient”, and we saw that word in one of the definitions we looked at – </a:t>
            </a:r>
            <a:r>
              <a:rPr lang="en-US" sz="1200" dirty="0">
                <a:solidFill>
                  <a:schemeClr val="bg1"/>
                </a:solidFill>
                <a:latin typeface="+mn-lt"/>
              </a:rPr>
              <a:t>“a spiritually profitable or advantageous method for carrying out the Lord's instructions to us.” And so, when confronted w/a general command, one of the questions we need to be pondering is, “What is the most spiritually profitable thing to do in this particular case?”</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solidFill>
                <a:schemeClr val="bg1"/>
              </a:solidFill>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(CLICK) Let’s use our test case we looked at last week – </a:t>
            </a:r>
            <a:r>
              <a:rPr lang="en-US" sz="1200" b="1" dirty="0">
                <a:latin typeface="+mn-lt"/>
              </a:rPr>
              <a:t>Mark 16:15-16</a:t>
            </a:r>
            <a:r>
              <a:rPr lang="en-US" sz="1200" dirty="0">
                <a:latin typeface="+mn-lt"/>
              </a:rPr>
              <a:t> – One of the points we made last week is when it comes to “go” preach the gospel, God does not specify </a:t>
            </a:r>
            <a:r>
              <a:rPr lang="en-US" sz="1200" u="sng" dirty="0">
                <a:latin typeface="+mn-lt"/>
              </a:rPr>
              <a:t>how</a:t>
            </a:r>
            <a:r>
              <a:rPr lang="en-US" sz="1200" dirty="0">
                <a:latin typeface="+mn-lt"/>
              </a:rPr>
              <a:t> we are to “go”. We could walk, run, ride a bike, take a car, take a plane, etc. But if I’m trying to be expedient, I have to look at the particular situation and, all things considered, try to determine what is the most spiritually profitable thing to do.</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u="sng" dirty="0">
                <a:latin typeface="+mn-lt"/>
              </a:rPr>
              <a:t>Example</a:t>
            </a:r>
            <a:r>
              <a:rPr lang="en-US" sz="1200" dirty="0">
                <a:latin typeface="+mn-lt"/>
              </a:rPr>
              <a:t>: In 2017, Bob Simpson and I went to Guatemala and did some preaching in the city of Quetzaltenango, in the spirit of “go into all the world.” Now, there are several ways to get to Guatemala – what would be the most expedient way? Would the most profitable way be to drive there? (CLICK) We’d have to get to the Mexican border, drive all the way through Mexico, a long way, and then into Guatemala. I would argue that when you consider time, money, and safety, that is not the most expedient way to get to Guatemala. On the other end, what if the church paid to rent us a private jet? That’d be nice, we’d be safe, well rested and relaxed. But think about the money, how it would look, etc. No, I think we’d all agree that all things considered, money, safety, time, taking a normal flight to Guatemala was the most expedient way to “go”.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u="sng" dirty="0">
                <a:latin typeface="+mn-lt"/>
              </a:rPr>
              <a:t>Example</a:t>
            </a:r>
            <a:r>
              <a:rPr lang="en-US" sz="1200" dirty="0">
                <a:latin typeface="+mn-lt"/>
              </a:rPr>
              <a:t>: Cuba? Can’t travel by air…</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So, expediency is about what is spiritually profitable. However, that doesn’t always mean it’s the most convenient thing to do. In fact, an expedient might involve a large amount of labor and effort, yet have the biggest pay off spiritually. As stewards of God’s resources, this is something we have to think about. </a:t>
            </a:r>
          </a:p>
        </p:txBody>
      </p:sp>
      <p:sp>
        <p:nvSpPr>
          <p:cNvPr id="4" name="Slide Number Placeholder 3"/>
          <p:cNvSpPr>
            <a:spLocks noGrp="1"/>
          </p:cNvSpPr>
          <p:nvPr>
            <p:ph type="sldNum" sz="quarter" idx="5"/>
          </p:nvPr>
        </p:nvSpPr>
        <p:spPr/>
        <p:txBody>
          <a:bodyPr/>
          <a:lstStyle/>
          <a:p>
            <a:fld id="{620F5979-CB5B-4320-AD8B-2FA72BFBA367}" type="slidenum">
              <a:rPr lang="en-US" smtClean="0"/>
              <a:t>6</a:t>
            </a:fld>
            <a:endParaRPr lang="en-US"/>
          </a:p>
        </p:txBody>
      </p:sp>
    </p:spTree>
    <p:extLst>
      <p:ext uri="{BB962C8B-B14F-4D97-AF65-F5344CB8AC3E}">
        <p14:creationId xmlns:p14="http://schemas.microsoft.com/office/powerpoint/2010/main" val="453194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#2 – “Is it lawful?” – </a:t>
            </a:r>
            <a:r>
              <a:rPr lang="en-US" sz="1200" b="1" dirty="0">
                <a:latin typeface="+mn-lt"/>
              </a:rPr>
              <a:t>1 Cor 10:23</a:t>
            </a:r>
            <a:r>
              <a:rPr lang="en-US" sz="1200" dirty="0">
                <a:latin typeface="+mn-lt"/>
              </a:rPr>
              <a:t> – While there is liberty in many matters, if an expedient causes us to violate other areas of God’s word, it cannot be a true expedient.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u="sng" dirty="0">
                <a:latin typeface="+mn-lt"/>
              </a:rPr>
              <a:t>Example</a:t>
            </a:r>
            <a:r>
              <a:rPr lang="en-US" sz="1200" dirty="0">
                <a:latin typeface="+mn-lt"/>
              </a:rPr>
              <a:t> – Let’s keep using </a:t>
            </a:r>
            <a:r>
              <a:rPr lang="en-US" sz="1200" b="1" dirty="0">
                <a:latin typeface="+mn-lt"/>
              </a:rPr>
              <a:t>Mark 16:15-16</a:t>
            </a:r>
            <a:r>
              <a:rPr lang="en-US" sz="1200" b="0" dirty="0">
                <a:latin typeface="+mn-lt"/>
              </a:rPr>
              <a:t> as our test case. Another point we made about this verse last week is that </a:t>
            </a:r>
            <a:r>
              <a:rPr lang="en-US" sz="1200" dirty="0">
                <a:latin typeface="+mn-lt"/>
              </a:rPr>
              <a:t>God does not specify “where” a person must get baptized. It could be a baptistry, a lake, a river, a pool, the ocean, anywhere we could </a:t>
            </a:r>
            <a:r>
              <a:rPr lang="en-US" sz="1200" u="sng" dirty="0">
                <a:latin typeface="+mn-lt"/>
              </a:rPr>
              <a:t>fully immerse</a:t>
            </a:r>
            <a:r>
              <a:rPr lang="en-US" sz="1200" dirty="0">
                <a:latin typeface="+mn-lt"/>
              </a:rPr>
              <a:t> the person obeying the gospel. In fact, the most expedient way to go about this might actually come down to what we have the easiest access to, given that scripture indicates baptism is something that is to be done immediately. I once baptized someone in the ocean from a boat 5 miles off-shore – it was the most expedient way to do it at the time.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u="sng" dirty="0">
                <a:latin typeface="+mn-lt"/>
              </a:rPr>
              <a:t>Example</a:t>
            </a:r>
            <a:r>
              <a:rPr lang="en-US" sz="1200" dirty="0">
                <a:latin typeface="+mn-lt"/>
              </a:rPr>
              <a:t> – However, there is an episode recorded by the early church historian Eusebius in 253AD </a:t>
            </a:r>
            <a:r>
              <a:rPr lang="en-US" sz="1200" b="0" i="0" dirty="0">
                <a:solidFill>
                  <a:srgbClr val="000000"/>
                </a:solidFill>
                <a:effectLst/>
                <a:latin typeface="+mn-lt"/>
              </a:rPr>
              <a:t>(Church History VI. xliii. 14, 17) in which a man named Novation was sick and confined to a bed. Has had never been baptized. Because of the difficulty involved in immersing him, a local “bishop” allowed him to simply have water poured on him. This is the first known historical incident we have of baptism by any other means than immersion. Now some might argue that given the circumstance, this was just as much an expediency as whether or not you baptize someone in a lake, an ocean, or a river. But baptism is a burial (Rom 6:4-5). The very word itself means to “dip, to plunge, to immerse”. And so, by having watered poured on him, what this bishop reasoned at the time as simply a matter of convenience actually violated other clear, scriptural principles about baptism. A t</a:t>
            </a:r>
            <a:r>
              <a:rPr lang="en-US" sz="1200" dirty="0">
                <a:latin typeface="+mn-lt"/>
              </a:rPr>
              <a:t>rue expediency must lie within the scope of God’s authority. If it doesn’t, if doing it causes us to violate other scripture, it ceases being an aid and becomes an addition that violates God’s law.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7</a:t>
            </a:fld>
            <a:endParaRPr lang="en-US"/>
          </a:p>
        </p:txBody>
      </p:sp>
    </p:spTree>
    <p:extLst>
      <p:ext uri="{BB962C8B-B14F-4D97-AF65-F5344CB8AC3E}">
        <p14:creationId xmlns:p14="http://schemas.microsoft.com/office/powerpoint/2010/main" val="3973325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#3 – “Does it edify?” – </a:t>
            </a:r>
            <a:r>
              <a:rPr lang="en-US" sz="1200" b="1" dirty="0">
                <a:latin typeface="+mn-lt"/>
              </a:rPr>
              <a:t>1 Cor 10:23</a:t>
            </a:r>
            <a:r>
              <a:rPr lang="en-US" sz="1200" dirty="0">
                <a:latin typeface="+mn-lt"/>
              </a:rPr>
              <a:t> – This could easily be classified under, “Is it lawful?” because (CLICK) </a:t>
            </a:r>
            <a:r>
              <a:rPr lang="en-US" sz="1200" b="1" dirty="0">
                <a:latin typeface="+mn-lt"/>
              </a:rPr>
              <a:t>1 Cor 14:26c</a:t>
            </a:r>
            <a:r>
              <a:rPr lang="en-US" sz="1200" dirty="0">
                <a:latin typeface="+mn-lt"/>
              </a:rPr>
              <a:t>. The word “edification” means to “build up”, and as we’ll study later, this is one of the primary works of a local church, and one of the primary reasons behind our worship next to praising God. And so, as we’re judging how to best go about doing certain things, if our intent tis to build up as best we can, we should be making decisions equips to give God our best. We want the best teaching at this church, the best song leading, the best bible classes, and we want to provide one another the best opportunities to grow stronger in faith and in our service to God and one another. That’s one aspect of this.</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Now, what is the opposite of “build up”? It is to “break down”. And so, in determining what is the most expedient way to apply God’s word, by implication, we’d want to avoid tearing down another person (CLICK) – </a:t>
            </a:r>
            <a:r>
              <a:rPr lang="en-US" sz="1200" b="1" dirty="0">
                <a:latin typeface="+mn-lt"/>
              </a:rPr>
              <a:t>Rom 14:15b</a:t>
            </a:r>
            <a:r>
              <a:rPr lang="en-US" sz="1200" dirty="0">
                <a:latin typeface="+mn-lt"/>
              </a:rPr>
              <a:t> – The food we eat is a matter of liberty, after all.</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u="sng" dirty="0">
                <a:latin typeface="+mn-lt"/>
              </a:rPr>
              <a:t>Example</a:t>
            </a:r>
            <a:r>
              <a:rPr lang="en-US" sz="1200" dirty="0">
                <a:latin typeface="+mn-lt"/>
              </a:rPr>
              <a:t> – Suppose someone is glutton free, and this is due to health reasons. I’ve known brethren who get pretty severe migraines if they eat even a little bit of glutton. Could we revert to glutton free bread for the LS in order to keep from hurting our brother/sister every time they ate it? I don’t see why not, as there don’t appear to be any laws we’re violating doing so. However, what if they asked us to swap out bread completely and substitute another food? We couldn’t do that because when Jesus instituted the LS, He specifically listed bread and fruit of the vine as the elements we would partake of.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So, while a true expedient deals w/matters of wisdom, judgment, and choice, even so, we should never select a path that tears down rather than builds up (CLICK) – </a:t>
            </a:r>
            <a:r>
              <a:rPr lang="en-US" sz="1200" b="1" dirty="0">
                <a:latin typeface="+mn-lt"/>
              </a:rPr>
              <a:t>Rom 14:19</a:t>
            </a:r>
            <a:r>
              <a:rPr lang="en-US" sz="1200" dirty="0">
                <a:latin typeface="+mn-lt"/>
              </a:rPr>
              <a:t> – We must not tear down someone by insisting upon our own way. Let all things be done for edification.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8</a:t>
            </a:fld>
            <a:endParaRPr lang="en-US"/>
          </a:p>
        </p:txBody>
      </p:sp>
    </p:spTree>
    <p:extLst>
      <p:ext uri="{BB962C8B-B14F-4D97-AF65-F5344CB8AC3E}">
        <p14:creationId xmlns:p14="http://schemas.microsoft.com/office/powerpoint/2010/main" val="112084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#4 – “Is it a stumbling block?” – </a:t>
            </a:r>
            <a:r>
              <a:rPr lang="en-US" sz="1200" b="1" dirty="0">
                <a:latin typeface="+mn-lt"/>
              </a:rPr>
              <a:t>1 Cor 8:9</a:t>
            </a:r>
            <a:r>
              <a:rPr lang="en-US" sz="1200" dirty="0">
                <a:latin typeface="+mn-lt"/>
              </a:rPr>
              <a:t> – An expedient must not lead others to sin. Paul taught in 1 Cor 8 that eating meats sacrificed to idols was, in itself, lawful. Yet, in certain situations, it was a stumbling block to weaker brethren as it would lead them to violating their conscience.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u="sng" dirty="0">
                <a:latin typeface="+mn-lt"/>
              </a:rPr>
              <a:t>Example</a:t>
            </a:r>
            <a:r>
              <a:rPr lang="en-US" sz="1200" dirty="0">
                <a:latin typeface="+mn-lt"/>
              </a:rPr>
              <a:t> – Muslims don’t eat pork. Suppose we convert someone who for their entire lives was Muslim and despite the fact that they are now a Christian, they still can’t bring themselves to eat pork? If we were having that person over to dinner shortly, would it be right to slap a big juicy porkchop on their plate and say, “Oh just eat it already, God doesn’t care.” No, we would be trying to make them violate their conscience about some matter of liberty, and would become a stumbling block to them.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dirty="0">
                <a:latin typeface="+mn-lt"/>
              </a:rPr>
              <a:t>(CLICK) </a:t>
            </a:r>
            <a:r>
              <a:rPr lang="en-US" sz="1200" b="1" dirty="0">
                <a:latin typeface="+mn-lt"/>
              </a:rPr>
              <a:t>Rom 14:13</a:t>
            </a:r>
            <a:r>
              <a:rPr lang="en-US" sz="1200" dirty="0">
                <a:latin typeface="+mn-lt"/>
              </a:rPr>
              <a:t> – We should never insist on a particular expediency if it is either violating the conscience or causing a brother to sin. We would need to look into another means by which to fulfill general commands. </a:t>
            </a:r>
          </a:p>
        </p:txBody>
      </p:sp>
      <p:sp>
        <p:nvSpPr>
          <p:cNvPr id="4" name="Slide Number Placeholder 3"/>
          <p:cNvSpPr>
            <a:spLocks noGrp="1"/>
          </p:cNvSpPr>
          <p:nvPr>
            <p:ph type="sldNum" sz="quarter" idx="5"/>
          </p:nvPr>
        </p:nvSpPr>
        <p:spPr/>
        <p:txBody>
          <a:bodyPr/>
          <a:lstStyle/>
          <a:p>
            <a:fld id="{620F5979-CB5B-4320-AD8B-2FA72BFBA367}" type="slidenum">
              <a:rPr lang="en-US" smtClean="0"/>
              <a:t>9</a:t>
            </a:fld>
            <a:endParaRPr lang="en-US"/>
          </a:p>
        </p:txBody>
      </p:sp>
    </p:spTree>
    <p:extLst>
      <p:ext uri="{BB962C8B-B14F-4D97-AF65-F5344CB8AC3E}">
        <p14:creationId xmlns:p14="http://schemas.microsoft.com/office/powerpoint/2010/main" val="228030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24050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47629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68974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11850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C73B4-7D2A-4F6F-8359-38AA96BD1348}"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85661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C73B4-7D2A-4F6F-8359-38AA96BD1348}"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04612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C73B4-7D2A-4F6F-8359-38AA96BD1348}"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13974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C73B4-7D2A-4F6F-8359-38AA96BD1348}"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26585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C73B4-7D2A-4F6F-8359-38AA96BD1348}"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89628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58989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334413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C73B4-7D2A-4F6F-8359-38AA96BD1348}" type="datetimeFigureOut">
              <a:rPr lang="en-US" smtClean="0"/>
              <a:t>10/18/2023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21EF-D302-47C2-B9F1-38E90B255E16}" type="slidenum">
              <a:rPr lang="en-US" smtClean="0"/>
              <a:t>‹#›</a:t>
            </a:fld>
            <a:endParaRPr lang="en-US"/>
          </a:p>
        </p:txBody>
      </p:sp>
    </p:spTree>
    <p:extLst>
      <p:ext uri="{BB962C8B-B14F-4D97-AF65-F5344CB8AC3E}">
        <p14:creationId xmlns:p14="http://schemas.microsoft.com/office/powerpoint/2010/main" val="32572982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E9D1864-1204-48E5-B4AA-8CC9D637BD9B}"/>
              </a:ext>
            </a:extLst>
          </p:cNvPr>
          <p:cNvGraphicFramePr>
            <a:graphicFrameLocks noChangeAspect="1"/>
          </p:cNvGraphicFramePr>
          <p:nvPr>
            <p:extLst>
              <p:ext uri="{D42A27DB-BD31-4B8C-83A1-F6EECF244321}">
                <p14:modId xmlns:p14="http://schemas.microsoft.com/office/powerpoint/2010/main" val="2433895266"/>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3" imgW="9134640" imgH="6858000" progId="Paint.Picture">
                  <p:embed/>
                </p:oleObj>
              </mc:Choice>
              <mc:Fallback>
                <p:oleObj name="Bitmap Image" r:id="rId3" imgW="9134640" imgH="6858000" progId="Paint.Picture">
                  <p:embed/>
                  <p:pic>
                    <p:nvPicPr>
                      <p:cNvPr id="4" name="Object 3">
                        <a:extLst>
                          <a:ext uri="{FF2B5EF4-FFF2-40B4-BE49-F238E27FC236}">
                            <a16:creationId xmlns:a16="http://schemas.microsoft.com/office/drawing/2014/main" id="{FE9D1864-1204-48E5-B4AA-8CC9D637BD9B}"/>
                          </a:ext>
                        </a:extLst>
                      </p:cNvPr>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4211749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y This Matters">
            <a:extLst>
              <a:ext uri="{FF2B5EF4-FFF2-40B4-BE49-F238E27FC236}">
                <a16:creationId xmlns:a16="http://schemas.microsoft.com/office/drawing/2014/main" id="{2E1C9B35-1560-4CB6-AC2C-809208FB7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64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BE5220-ECAC-47F0-ADE6-69175B776490}"/>
              </a:ext>
            </a:extLst>
          </p:cNvPr>
          <p:cNvSpPr/>
          <p:nvPr/>
        </p:nvSpPr>
        <p:spPr>
          <a:xfrm>
            <a:off x="6368143" y="-1"/>
            <a:ext cx="5823857"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19910-E1E9-4264-B17E-1EF7465927F5}"/>
              </a:ext>
            </a:extLst>
          </p:cNvPr>
          <p:cNvSpPr>
            <a:spLocks noGrp="1"/>
          </p:cNvSpPr>
          <p:nvPr>
            <p:ph type="title"/>
          </p:nvPr>
        </p:nvSpPr>
        <p:spPr>
          <a:xfrm>
            <a:off x="6351815" y="-1"/>
            <a:ext cx="5840186" cy="863600"/>
          </a:xfrm>
        </p:spPr>
        <p:txBody>
          <a:bodyPr>
            <a:noAutofit/>
          </a:bodyPr>
          <a:lstStyle/>
          <a:p>
            <a:pPr algn="ctr"/>
            <a:r>
              <a:rPr lang="en-US" sz="6000" b="1" u="sng" dirty="0">
                <a:solidFill>
                  <a:schemeClr val="bg1"/>
                </a:solidFill>
                <a:latin typeface="Bell MT" panose="02020503060305020303" pitchFamily="18" charset="0"/>
              </a:rPr>
              <a:t>False Standards</a:t>
            </a:r>
          </a:p>
        </p:txBody>
      </p:sp>
      <p:sp>
        <p:nvSpPr>
          <p:cNvPr id="3" name="Content Placeholder 2">
            <a:extLst>
              <a:ext uri="{FF2B5EF4-FFF2-40B4-BE49-F238E27FC236}">
                <a16:creationId xmlns:a16="http://schemas.microsoft.com/office/drawing/2014/main" id="{26537B3B-0A7F-4347-9694-8DC4C36E5546}"/>
              </a:ext>
            </a:extLst>
          </p:cNvPr>
          <p:cNvSpPr>
            <a:spLocks noGrp="1"/>
          </p:cNvSpPr>
          <p:nvPr>
            <p:ph idx="1"/>
          </p:nvPr>
        </p:nvSpPr>
        <p:spPr>
          <a:xfrm>
            <a:off x="6479719" y="728133"/>
            <a:ext cx="2811237" cy="6129867"/>
          </a:xfrm>
        </p:spPr>
        <p:txBody>
          <a:bodyPr>
            <a:normAutofit/>
          </a:bodyPr>
          <a:lstStyle/>
          <a:p>
            <a:pPr>
              <a:lnSpc>
                <a:spcPct val="200000"/>
              </a:lnSpc>
            </a:pPr>
            <a:r>
              <a:rPr lang="en-US" sz="2400" dirty="0">
                <a:solidFill>
                  <a:schemeClr val="bg1"/>
                </a:solidFill>
                <a:latin typeface="Bell MT" panose="02020503060305020303" pitchFamily="18" charset="0"/>
              </a:rPr>
              <a:t>Old Testament</a:t>
            </a:r>
          </a:p>
          <a:p>
            <a:pPr>
              <a:lnSpc>
                <a:spcPct val="200000"/>
              </a:lnSpc>
            </a:pPr>
            <a:r>
              <a:rPr lang="en-US" sz="2400" dirty="0">
                <a:solidFill>
                  <a:schemeClr val="bg1"/>
                </a:solidFill>
                <a:latin typeface="Bell MT" panose="02020503060305020303" pitchFamily="18" charset="0"/>
              </a:rPr>
              <a:t>Majority Rule</a:t>
            </a:r>
          </a:p>
          <a:p>
            <a:pPr>
              <a:lnSpc>
                <a:spcPct val="200000"/>
              </a:lnSpc>
            </a:pPr>
            <a:r>
              <a:rPr lang="en-US" sz="2400" dirty="0">
                <a:solidFill>
                  <a:schemeClr val="bg1"/>
                </a:solidFill>
                <a:latin typeface="Bell MT" panose="02020503060305020303" pitchFamily="18" charset="0"/>
              </a:rPr>
              <a:t>Family</a:t>
            </a:r>
          </a:p>
          <a:p>
            <a:pPr>
              <a:lnSpc>
                <a:spcPct val="200000"/>
              </a:lnSpc>
            </a:pPr>
            <a:r>
              <a:rPr lang="en-US" sz="2400" dirty="0">
                <a:solidFill>
                  <a:schemeClr val="bg1"/>
                </a:solidFill>
                <a:latin typeface="Bell MT" panose="02020503060305020303" pitchFamily="18" charset="0"/>
              </a:rPr>
              <a:t>Elders</a:t>
            </a:r>
          </a:p>
          <a:p>
            <a:pPr>
              <a:lnSpc>
                <a:spcPct val="200000"/>
              </a:lnSpc>
            </a:pPr>
            <a:r>
              <a:rPr lang="en-US" sz="2400" dirty="0">
                <a:solidFill>
                  <a:schemeClr val="bg1"/>
                </a:solidFill>
                <a:latin typeface="Bell MT" panose="02020503060305020303" pitchFamily="18" charset="0"/>
              </a:rPr>
              <a:t>Preachers</a:t>
            </a:r>
          </a:p>
          <a:p>
            <a:pPr>
              <a:lnSpc>
                <a:spcPct val="200000"/>
              </a:lnSpc>
            </a:pPr>
            <a:r>
              <a:rPr lang="en-US" sz="2400" dirty="0">
                <a:solidFill>
                  <a:schemeClr val="bg1"/>
                </a:solidFill>
                <a:latin typeface="Bell MT" panose="02020503060305020303" pitchFamily="18" charset="0"/>
              </a:rPr>
              <a:t>Creed/Tradition</a:t>
            </a:r>
          </a:p>
          <a:p>
            <a:pPr>
              <a:lnSpc>
                <a:spcPct val="200000"/>
              </a:lnSpc>
            </a:pPr>
            <a:r>
              <a:rPr lang="en-US" sz="2400" dirty="0">
                <a:solidFill>
                  <a:schemeClr val="bg1"/>
                </a:solidFill>
                <a:latin typeface="Bell MT" panose="02020503060305020303" pitchFamily="18" charset="0"/>
              </a:rPr>
              <a:t>Government</a:t>
            </a:r>
          </a:p>
          <a:p>
            <a:endParaRPr lang="en-US" sz="2400" dirty="0">
              <a:solidFill>
                <a:schemeClr val="bg1"/>
              </a:solidFill>
              <a:latin typeface="Bell MT" panose="02020503060305020303" pitchFamily="18" charset="0"/>
            </a:endParaRPr>
          </a:p>
        </p:txBody>
      </p:sp>
      <p:sp>
        <p:nvSpPr>
          <p:cNvPr id="4" name="Content Placeholder 2">
            <a:extLst>
              <a:ext uri="{FF2B5EF4-FFF2-40B4-BE49-F238E27FC236}">
                <a16:creationId xmlns:a16="http://schemas.microsoft.com/office/drawing/2014/main" id="{4FC49E84-16CD-4E1D-A909-61E03A281383}"/>
              </a:ext>
            </a:extLst>
          </p:cNvPr>
          <p:cNvSpPr txBox="1">
            <a:spLocks/>
          </p:cNvSpPr>
          <p:nvPr/>
        </p:nvSpPr>
        <p:spPr>
          <a:xfrm>
            <a:off x="9572776" y="745067"/>
            <a:ext cx="2619224" cy="61129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sz="2400" dirty="0">
                <a:solidFill>
                  <a:schemeClr val="bg1"/>
                </a:solidFill>
                <a:latin typeface="Bell MT" panose="02020503060305020303" pitchFamily="18" charset="0"/>
              </a:rPr>
              <a:t>Conscience</a:t>
            </a:r>
          </a:p>
          <a:p>
            <a:pPr>
              <a:lnSpc>
                <a:spcPct val="200000"/>
              </a:lnSpc>
            </a:pPr>
            <a:r>
              <a:rPr lang="en-US" sz="2400" dirty="0">
                <a:solidFill>
                  <a:schemeClr val="bg1"/>
                </a:solidFill>
                <a:latin typeface="Bell MT" panose="02020503060305020303" pitchFamily="18" charset="0"/>
              </a:rPr>
              <a:t>Human Wisdom</a:t>
            </a:r>
          </a:p>
          <a:p>
            <a:pPr>
              <a:lnSpc>
                <a:spcPct val="200000"/>
              </a:lnSpc>
            </a:pPr>
            <a:r>
              <a:rPr lang="en-US" sz="2400" dirty="0">
                <a:solidFill>
                  <a:schemeClr val="bg1"/>
                </a:solidFill>
                <a:latin typeface="Bell MT" panose="02020503060305020303" pitchFamily="18" charset="0"/>
              </a:rPr>
              <a:t>Feelings</a:t>
            </a:r>
          </a:p>
          <a:p>
            <a:pPr>
              <a:lnSpc>
                <a:spcPct val="200000"/>
              </a:lnSpc>
            </a:pPr>
            <a:r>
              <a:rPr lang="en-US" sz="2400" dirty="0">
                <a:solidFill>
                  <a:schemeClr val="bg1"/>
                </a:solidFill>
                <a:latin typeface="Bell MT" panose="02020503060305020303" pitchFamily="18" charset="0"/>
              </a:rPr>
              <a:t>Fear</a:t>
            </a:r>
          </a:p>
          <a:p>
            <a:pPr>
              <a:lnSpc>
                <a:spcPct val="200000"/>
              </a:lnSpc>
            </a:pPr>
            <a:r>
              <a:rPr lang="en-US" sz="2400" dirty="0">
                <a:solidFill>
                  <a:schemeClr val="bg1"/>
                </a:solidFill>
                <a:latin typeface="Bell MT" panose="02020503060305020303" pitchFamily="18" charset="0"/>
              </a:rPr>
              <a:t>Comfort</a:t>
            </a:r>
          </a:p>
          <a:p>
            <a:pPr>
              <a:lnSpc>
                <a:spcPct val="200000"/>
              </a:lnSpc>
            </a:pPr>
            <a:r>
              <a:rPr lang="en-US" sz="2400" dirty="0">
                <a:solidFill>
                  <a:schemeClr val="bg1"/>
                </a:solidFill>
                <a:latin typeface="Bell MT" panose="02020503060305020303" pitchFamily="18" charset="0"/>
              </a:rPr>
              <a:t>Desire</a:t>
            </a:r>
          </a:p>
          <a:p>
            <a:pPr>
              <a:lnSpc>
                <a:spcPct val="200000"/>
              </a:lnSpc>
            </a:pPr>
            <a:r>
              <a:rPr lang="en-US" sz="2400" dirty="0">
                <a:solidFill>
                  <a:schemeClr val="bg1"/>
                </a:solidFill>
                <a:latin typeface="Bell MT" panose="02020503060305020303" pitchFamily="18" charset="0"/>
              </a:rPr>
              <a:t>Dream/Vision</a:t>
            </a:r>
          </a:p>
        </p:txBody>
      </p:sp>
      <p:sp>
        <p:nvSpPr>
          <p:cNvPr id="6" name="TextBox 5">
            <a:extLst>
              <a:ext uri="{FF2B5EF4-FFF2-40B4-BE49-F238E27FC236}">
                <a16:creationId xmlns:a16="http://schemas.microsoft.com/office/drawing/2014/main" id="{D953F01E-DE08-473A-8AEA-5552BAFD0D5B}"/>
              </a:ext>
            </a:extLst>
          </p:cNvPr>
          <p:cNvSpPr txBox="1"/>
          <p:nvPr/>
        </p:nvSpPr>
        <p:spPr>
          <a:xfrm>
            <a:off x="195943" y="0"/>
            <a:ext cx="6008915" cy="6937284"/>
          </a:xfrm>
          <a:prstGeom prst="rect">
            <a:avLst/>
          </a:prstGeom>
          <a:noFill/>
        </p:spPr>
        <p:txBody>
          <a:bodyPr wrap="square">
            <a:spAutoFit/>
          </a:bodyPr>
          <a:lstStyle/>
          <a:p>
            <a:r>
              <a:rPr lang="en-US" sz="2780" dirty="0">
                <a:latin typeface="Bell MT" panose="02020503060305020303" pitchFamily="18" charset="0"/>
                <a:ea typeface="Times New Roman" panose="02020603050405020304" pitchFamily="18" charset="0"/>
              </a:rPr>
              <a:t>“On no other foundation can the parties ever meet, than on the Bible alone, without note or comment; and in no other name will they ever unite, but in that given to the disciples at Antioch - CHRISTIAN. But should all the professors of Christianity reject all their various creeds and names, and agree to receive the Bible alone, and be called by no other name than Christian, will this unite them? No, we are fully convinced that </a:t>
            </a:r>
            <a:r>
              <a:rPr lang="en-US" sz="2780" u="sng" dirty="0">
                <a:latin typeface="Bell MT" panose="02020503060305020303" pitchFamily="18" charset="0"/>
                <a:ea typeface="Times New Roman" panose="02020603050405020304" pitchFamily="18" charset="0"/>
              </a:rPr>
              <a:t>unless they all possess the spirit of that book and name</a:t>
            </a:r>
            <a:r>
              <a:rPr lang="en-US" sz="2780" dirty="0">
                <a:latin typeface="Bell MT" panose="02020503060305020303" pitchFamily="18" charset="0"/>
                <a:ea typeface="Times New Roman" panose="02020603050405020304" pitchFamily="18" charset="0"/>
              </a:rPr>
              <a:t> they are far, very far, from Christian union.” –  Barton Stone, published in ‘The Christian Messenger’ (1828)</a:t>
            </a:r>
            <a:endParaRPr lang="en-US" sz="2780" dirty="0">
              <a:latin typeface="Bell MT" panose="02020503060305020303" pitchFamily="18" charset="0"/>
            </a:endParaRPr>
          </a:p>
        </p:txBody>
      </p:sp>
    </p:spTree>
    <p:extLst>
      <p:ext uri="{BB962C8B-B14F-4D97-AF65-F5344CB8AC3E}">
        <p14:creationId xmlns:p14="http://schemas.microsoft.com/office/powerpoint/2010/main" val="2435816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pPr algn="ctr"/>
            <a:r>
              <a:rPr lang="en-US" sz="7400" b="1" u="sng" dirty="0">
                <a:latin typeface="Bell MT" panose="02020503060305020303" pitchFamily="18" charset="0"/>
              </a:rPr>
              <a:t>Finding Unity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5927271"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Diligence</a:t>
            </a:r>
          </a:p>
          <a:p>
            <a:pPr>
              <a:buFont typeface="Wingdings" panose="05000000000000000000" pitchFamily="2" charset="2"/>
              <a:buChar char="q"/>
            </a:pPr>
            <a:endParaRPr lang="en-US" sz="4000" dirty="0">
              <a:latin typeface="Bell MT" panose="02020503060305020303" pitchFamily="18" charset="0"/>
            </a:endParaRPr>
          </a:p>
        </p:txBody>
      </p:sp>
      <p:grpSp>
        <p:nvGrpSpPr>
          <p:cNvPr id="8" name="Group 7">
            <a:extLst>
              <a:ext uri="{FF2B5EF4-FFF2-40B4-BE49-F238E27FC236}">
                <a16:creationId xmlns:a16="http://schemas.microsoft.com/office/drawing/2014/main" id="{F7520603-7DC4-4A07-AA30-4AA4B23FC9F3}"/>
              </a:ext>
            </a:extLst>
          </p:cNvPr>
          <p:cNvGrpSpPr/>
          <p:nvPr/>
        </p:nvGrpSpPr>
        <p:grpSpPr>
          <a:xfrm>
            <a:off x="6106886" y="999451"/>
            <a:ext cx="5943600" cy="5740562"/>
            <a:chOff x="3402105" y="3645711"/>
            <a:chExt cx="5647766" cy="3112898"/>
          </a:xfrm>
        </p:grpSpPr>
        <p:sp>
          <p:nvSpPr>
            <p:cNvPr id="9" name="Rectangle: Rounded Corners 8">
              <a:extLst>
                <a:ext uri="{FF2B5EF4-FFF2-40B4-BE49-F238E27FC236}">
                  <a16:creationId xmlns:a16="http://schemas.microsoft.com/office/drawing/2014/main" id="{B6976ED5-95BB-440B-9EBA-6F4CD96ECA00}"/>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E46C43-4BF3-4DF5-9AD4-7657B28C28EA}"/>
                </a:ext>
              </a:extLst>
            </p:cNvPr>
            <p:cNvSpPr txBox="1"/>
            <p:nvPr/>
          </p:nvSpPr>
          <p:spPr>
            <a:xfrm>
              <a:off x="3712421" y="3717584"/>
              <a:ext cx="5306526" cy="3013065"/>
            </a:xfrm>
            <a:prstGeom prst="rect">
              <a:avLst/>
            </a:prstGeom>
            <a:noFill/>
          </p:spPr>
          <p:txBody>
            <a:bodyPr wrap="square">
              <a:spAutoFit/>
            </a:bodyPr>
            <a:lstStyle/>
            <a:p>
              <a:pPr>
                <a:lnSpc>
                  <a:spcPct val="115000"/>
                </a:lnSpc>
                <a:tabLst>
                  <a:tab pos="685800" algn="l"/>
                </a:tabLst>
              </a:pPr>
              <a:r>
                <a:rPr lang="en-US" sz="3100" b="1" dirty="0">
                  <a:solidFill>
                    <a:schemeClr val="bg1"/>
                  </a:solidFill>
                  <a:latin typeface="Bell MT" panose="02020503060305020303" pitchFamily="18" charset="0"/>
                </a:rPr>
                <a:t>Eph 4:1-3</a:t>
              </a:r>
              <a:r>
                <a:rPr lang="en-US" sz="3100" dirty="0">
                  <a:solidFill>
                    <a:schemeClr val="bg1"/>
                  </a:solidFill>
                  <a:latin typeface="Bell MT" panose="02020503060305020303" pitchFamily="18" charset="0"/>
                </a:rPr>
                <a:t> – “</a:t>
              </a:r>
              <a:r>
                <a:rPr lang="en-US" sz="3100" b="1" baseline="30000" dirty="0">
                  <a:solidFill>
                    <a:schemeClr val="bg1"/>
                  </a:solidFill>
                  <a:latin typeface="Bell MT" panose="02020503060305020303" pitchFamily="18" charset="0"/>
                </a:rPr>
                <a:t>1</a:t>
              </a:r>
              <a:r>
                <a:rPr lang="en-US" sz="3100" dirty="0">
                  <a:solidFill>
                    <a:schemeClr val="bg1"/>
                  </a:solidFill>
                  <a:latin typeface="Bell MT" panose="02020503060305020303" pitchFamily="18" charset="0"/>
                </a:rPr>
                <a:t>Therefore I, the prisoner of the Lord, implore you to walk in a manner worthy of the calling with which you have been called, </a:t>
              </a:r>
              <a:r>
                <a:rPr lang="en-US" sz="3100" b="1" baseline="30000" dirty="0">
                  <a:solidFill>
                    <a:schemeClr val="bg1"/>
                  </a:solidFill>
                  <a:latin typeface="Bell MT" panose="02020503060305020303" pitchFamily="18" charset="0"/>
                </a:rPr>
                <a:t>2</a:t>
              </a:r>
              <a:r>
                <a:rPr lang="en-US" sz="3100" dirty="0">
                  <a:solidFill>
                    <a:schemeClr val="bg1"/>
                  </a:solidFill>
                  <a:latin typeface="Bell MT" panose="02020503060305020303" pitchFamily="18" charset="0"/>
                </a:rPr>
                <a:t>with all humility and gentleness, with patience, showing tolerance for one another in love, </a:t>
              </a:r>
              <a:r>
                <a:rPr lang="en-US" sz="3100" b="1" baseline="30000" dirty="0">
                  <a:solidFill>
                    <a:schemeClr val="bg1"/>
                  </a:solidFill>
                  <a:latin typeface="Bell MT" panose="02020503060305020303" pitchFamily="18" charset="0"/>
                </a:rPr>
                <a:t>3</a:t>
              </a:r>
              <a:r>
                <a:rPr lang="en-US" sz="3100" dirty="0">
                  <a:solidFill>
                    <a:schemeClr val="bg1"/>
                  </a:solidFill>
                  <a:latin typeface="Bell MT" panose="02020503060305020303" pitchFamily="18" charset="0"/>
                </a:rPr>
                <a:t>being diligent to preserve the unity of the Spirit in the bond of peace.”</a:t>
              </a:r>
            </a:p>
          </p:txBody>
        </p:sp>
      </p:grpSp>
    </p:spTree>
    <p:extLst>
      <p:ext uri="{BB962C8B-B14F-4D97-AF65-F5344CB8AC3E}">
        <p14:creationId xmlns:p14="http://schemas.microsoft.com/office/powerpoint/2010/main" val="2114084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pPr algn="ctr"/>
            <a:r>
              <a:rPr lang="en-US" sz="7400" b="1" u="sng" dirty="0">
                <a:latin typeface="Bell MT" panose="02020503060305020303" pitchFamily="18" charset="0"/>
              </a:rPr>
              <a:t>Finding Unity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5991070"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Diligence</a:t>
            </a:r>
          </a:p>
          <a:p>
            <a:pPr>
              <a:buFont typeface="Wingdings" panose="05000000000000000000" pitchFamily="2" charset="2"/>
              <a:buChar char="q"/>
            </a:pPr>
            <a:r>
              <a:rPr lang="en-US" sz="4400" dirty="0">
                <a:latin typeface="Bell MT" panose="02020503060305020303" pitchFamily="18" charset="0"/>
              </a:rPr>
              <a:t>Humility</a:t>
            </a:r>
          </a:p>
          <a:p>
            <a:pPr>
              <a:buFont typeface="Wingdings" panose="05000000000000000000" pitchFamily="2" charset="2"/>
              <a:buChar char="q"/>
            </a:pPr>
            <a:endParaRPr lang="en-US" sz="4400" dirty="0">
              <a:latin typeface="Bell MT" panose="02020503060305020303" pitchFamily="18" charset="0"/>
            </a:endParaRPr>
          </a:p>
        </p:txBody>
      </p:sp>
      <p:grpSp>
        <p:nvGrpSpPr>
          <p:cNvPr id="4" name="Group 3">
            <a:extLst>
              <a:ext uri="{FF2B5EF4-FFF2-40B4-BE49-F238E27FC236}">
                <a16:creationId xmlns:a16="http://schemas.microsoft.com/office/drawing/2014/main" id="{07D51425-9B83-A39C-BC6E-6151CB90CA28}"/>
              </a:ext>
            </a:extLst>
          </p:cNvPr>
          <p:cNvGrpSpPr/>
          <p:nvPr/>
        </p:nvGrpSpPr>
        <p:grpSpPr>
          <a:xfrm>
            <a:off x="6106886" y="999451"/>
            <a:ext cx="5943600" cy="5740562"/>
            <a:chOff x="3402105" y="3645711"/>
            <a:chExt cx="5647766" cy="3112898"/>
          </a:xfrm>
        </p:grpSpPr>
        <p:sp>
          <p:nvSpPr>
            <p:cNvPr id="5" name="Rectangle: Rounded Corners 4">
              <a:extLst>
                <a:ext uri="{FF2B5EF4-FFF2-40B4-BE49-F238E27FC236}">
                  <a16:creationId xmlns:a16="http://schemas.microsoft.com/office/drawing/2014/main" id="{E623E450-A119-BFF5-C27D-859F75302D72}"/>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0AC2723-7316-F976-392D-C9618F18E9EC}"/>
                </a:ext>
              </a:extLst>
            </p:cNvPr>
            <p:cNvSpPr txBox="1"/>
            <p:nvPr/>
          </p:nvSpPr>
          <p:spPr>
            <a:xfrm>
              <a:off x="3712421" y="3717584"/>
              <a:ext cx="5306526" cy="3013065"/>
            </a:xfrm>
            <a:prstGeom prst="rect">
              <a:avLst/>
            </a:prstGeom>
            <a:noFill/>
          </p:spPr>
          <p:txBody>
            <a:bodyPr wrap="square">
              <a:spAutoFit/>
            </a:bodyPr>
            <a:lstStyle/>
            <a:p>
              <a:pPr>
                <a:lnSpc>
                  <a:spcPct val="115000"/>
                </a:lnSpc>
                <a:tabLst>
                  <a:tab pos="685800" algn="l"/>
                </a:tabLst>
              </a:pPr>
              <a:r>
                <a:rPr lang="en-US" sz="3100" b="1" dirty="0">
                  <a:solidFill>
                    <a:schemeClr val="bg1"/>
                  </a:solidFill>
                  <a:latin typeface="Bell MT" panose="02020503060305020303" pitchFamily="18" charset="0"/>
                </a:rPr>
                <a:t>Eph 4:1-3</a:t>
              </a:r>
              <a:r>
                <a:rPr lang="en-US" sz="3100" dirty="0">
                  <a:solidFill>
                    <a:schemeClr val="bg1"/>
                  </a:solidFill>
                  <a:latin typeface="Bell MT" panose="02020503060305020303" pitchFamily="18" charset="0"/>
                </a:rPr>
                <a:t> – “</a:t>
              </a:r>
              <a:r>
                <a:rPr lang="en-US" sz="3100" b="1" baseline="30000" dirty="0">
                  <a:solidFill>
                    <a:schemeClr val="bg1"/>
                  </a:solidFill>
                  <a:latin typeface="Bell MT" panose="02020503060305020303" pitchFamily="18" charset="0"/>
                </a:rPr>
                <a:t>1</a:t>
              </a:r>
              <a:r>
                <a:rPr lang="en-US" sz="3100" dirty="0">
                  <a:solidFill>
                    <a:schemeClr val="bg1"/>
                  </a:solidFill>
                  <a:latin typeface="Bell MT" panose="02020503060305020303" pitchFamily="18" charset="0"/>
                </a:rPr>
                <a:t>Therefore I, the prisoner of the Lord, implore you to walk in a manner worthy of the calling with which you have been called, </a:t>
              </a:r>
              <a:r>
                <a:rPr lang="en-US" sz="3100" b="1" baseline="30000" dirty="0">
                  <a:solidFill>
                    <a:schemeClr val="bg1"/>
                  </a:solidFill>
                  <a:latin typeface="Bell MT" panose="02020503060305020303" pitchFamily="18" charset="0"/>
                </a:rPr>
                <a:t>2</a:t>
              </a:r>
              <a:r>
                <a:rPr lang="en-US" sz="3100" dirty="0">
                  <a:solidFill>
                    <a:schemeClr val="bg1"/>
                  </a:solidFill>
                  <a:latin typeface="Bell MT" panose="02020503060305020303" pitchFamily="18" charset="0"/>
                </a:rPr>
                <a:t>with all humility and gentleness, with patience, showing tolerance for one another in love, </a:t>
              </a:r>
              <a:r>
                <a:rPr lang="en-US" sz="3100" b="1" baseline="30000" dirty="0">
                  <a:solidFill>
                    <a:schemeClr val="bg1"/>
                  </a:solidFill>
                  <a:latin typeface="Bell MT" panose="02020503060305020303" pitchFamily="18" charset="0"/>
                </a:rPr>
                <a:t>3</a:t>
              </a:r>
              <a:r>
                <a:rPr lang="en-US" sz="3100" dirty="0">
                  <a:solidFill>
                    <a:schemeClr val="bg1"/>
                  </a:solidFill>
                  <a:latin typeface="Bell MT" panose="02020503060305020303" pitchFamily="18" charset="0"/>
                </a:rPr>
                <a:t>being diligent to preserve the unity of the Spirit in the bond of peace.”</a:t>
              </a:r>
            </a:p>
          </p:txBody>
        </p:sp>
      </p:grpSp>
    </p:spTree>
    <p:extLst>
      <p:ext uri="{BB962C8B-B14F-4D97-AF65-F5344CB8AC3E}">
        <p14:creationId xmlns:p14="http://schemas.microsoft.com/office/powerpoint/2010/main" val="3766673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pPr algn="ctr"/>
            <a:r>
              <a:rPr lang="en-US" sz="7400" b="1" u="sng" dirty="0">
                <a:latin typeface="Bell MT" panose="02020503060305020303" pitchFamily="18" charset="0"/>
              </a:rPr>
              <a:t>Finding Unity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5991070"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Diligence</a:t>
            </a:r>
          </a:p>
          <a:p>
            <a:pPr>
              <a:buFont typeface="Wingdings" panose="05000000000000000000" pitchFamily="2" charset="2"/>
              <a:buChar char="q"/>
            </a:pPr>
            <a:r>
              <a:rPr lang="en-US" sz="4400" dirty="0">
                <a:latin typeface="Bell MT" panose="02020503060305020303" pitchFamily="18" charset="0"/>
              </a:rPr>
              <a:t>Humility</a:t>
            </a:r>
          </a:p>
          <a:p>
            <a:pPr>
              <a:buFont typeface="Wingdings" panose="05000000000000000000" pitchFamily="2" charset="2"/>
              <a:buChar char="q"/>
            </a:pPr>
            <a:r>
              <a:rPr lang="en-US" sz="4400" dirty="0">
                <a:latin typeface="Bell MT" panose="02020503060305020303" pitchFamily="18" charset="0"/>
              </a:rPr>
              <a:t>Gentleness</a:t>
            </a:r>
          </a:p>
        </p:txBody>
      </p:sp>
      <p:grpSp>
        <p:nvGrpSpPr>
          <p:cNvPr id="4" name="Group 3">
            <a:extLst>
              <a:ext uri="{FF2B5EF4-FFF2-40B4-BE49-F238E27FC236}">
                <a16:creationId xmlns:a16="http://schemas.microsoft.com/office/drawing/2014/main" id="{7DC0FA57-8F4E-3D05-2E37-20F832C7B087}"/>
              </a:ext>
            </a:extLst>
          </p:cNvPr>
          <p:cNvGrpSpPr/>
          <p:nvPr/>
        </p:nvGrpSpPr>
        <p:grpSpPr>
          <a:xfrm>
            <a:off x="6106886" y="999451"/>
            <a:ext cx="5943600" cy="5740562"/>
            <a:chOff x="3402105" y="3645711"/>
            <a:chExt cx="5647766" cy="3112898"/>
          </a:xfrm>
        </p:grpSpPr>
        <p:sp>
          <p:nvSpPr>
            <p:cNvPr id="5" name="Rectangle: Rounded Corners 4">
              <a:extLst>
                <a:ext uri="{FF2B5EF4-FFF2-40B4-BE49-F238E27FC236}">
                  <a16:creationId xmlns:a16="http://schemas.microsoft.com/office/drawing/2014/main" id="{AC89E1E2-620A-49C9-45AB-CCE1EE7404BC}"/>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AE1F76-F632-C35D-574B-D2CB5B983F6D}"/>
                </a:ext>
              </a:extLst>
            </p:cNvPr>
            <p:cNvSpPr txBox="1"/>
            <p:nvPr/>
          </p:nvSpPr>
          <p:spPr>
            <a:xfrm>
              <a:off x="3712421" y="3717584"/>
              <a:ext cx="5306526" cy="3013065"/>
            </a:xfrm>
            <a:prstGeom prst="rect">
              <a:avLst/>
            </a:prstGeom>
            <a:noFill/>
          </p:spPr>
          <p:txBody>
            <a:bodyPr wrap="square">
              <a:spAutoFit/>
            </a:bodyPr>
            <a:lstStyle/>
            <a:p>
              <a:pPr>
                <a:lnSpc>
                  <a:spcPct val="115000"/>
                </a:lnSpc>
                <a:tabLst>
                  <a:tab pos="685800" algn="l"/>
                </a:tabLst>
              </a:pPr>
              <a:r>
                <a:rPr lang="en-US" sz="3100" b="1" dirty="0">
                  <a:solidFill>
                    <a:schemeClr val="bg1"/>
                  </a:solidFill>
                  <a:latin typeface="Bell MT" panose="02020503060305020303" pitchFamily="18" charset="0"/>
                </a:rPr>
                <a:t>Eph 4:1-3</a:t>
              </a:r>
              <a:r>
                <a:rPr lang="en-US" sz="3100" dirty="0">
                  <a:solidFill>
                    <a:schemeClr val="bg1"/>
                  </a:solidFill>
                  <a:latin typeface="Bell MT" panose="02020503060305020303" pitchFamily="18" charset="0"/>
                </a:rPr>
                <a:t> – “</a:t>
              </a:r>
              <a:r>
                <a:rPr lang="en-US" sz="3100" b="1" baseline="30000" dirty="0">
                  <a:solidFill>
                    <a:schemeClr val="bg1"/>
                  </a:solidFill>
                  <a:latin typeface="Bell MT" panose="02020503060305020303" pitchFamily="18" charset="0"/>
                </a:rPr>
                <a:t>1</a:t>
              </a:r>
              <a:r>
                <a:rPr lang="en-US" sz="3100" dirty="0">
                  <a:solidFill>
                    <a:schemeClr val="bg1"/>
                  </a:solidFill>
                  <a:latin typeface="Bell MT" panose="02020503060305020303" pitchFamily="18" charset="0"/>
                </a:rPr>
                <a:t>Therefore I, the prisoner of the Lord, implore you to walk in a manner worthy of the calling with which you have been called, </a:t>
              </a:r>
              <a:r>
                <a:rPr lang="en-US" sz="3100" b="1" baseline="30000" dirty="0">
                  <a:solidFill>
                    <a:schemeClr val="bg1"/>
                  </a:solidFill>
                  <a:latin typeface="Bell MT" panose="02020503060305020303" pitchFamily="18" charset="0"/>
                </a:rPr>
                <a:t>2</a:t>
              </a:r>
              <a:r>
                <a:rPr lang="en-US" sz="3100" dirty="0">
                  <a:solidFill>
                    <a:schemeClr val="bg1"/>
                  </a:solidFill>
                  <a:latin typeface="Bell MT" panose="02020503060305020303" pitchFamily="18" charset="0"/>
                </a:rPr>
                <a:t>with all humility and gentleness, with patience, showing tolerance for one another in love, </a:t>
              </a:r>
              <a:r>
                <a:rPr lang="en-US" sz="3100" b="1" baseline="30000" dirty="0">
                  <a:solidFill>
                    <a:schemeClr val="bg1"/>
                  </a:solidFill>
                  <a:latin typeface="Bell MT" panose="02020503060305020303" pitchFamily="18" charset="0"/>
                </a:rPr>
                <a:t>3</a:t>
              </a:r>
              <a:r>
                <a:rPr lang="en-US" sz="3100" dirty="0">
                  <a:solidFill>
                    <a:schemeClr val="bg1"/>
                  </a:solidFill>
                  <a:latin typeface="Bell MT" panose="02020503060305020303" pitchFamily="18" charset="0"/>
                </a:rPr>
                <a:t>being diligent to preserve the unity of the Spirit in the bond of peace.”</a:t>
              </a:r>
            </a:p>
          </p:txBody>
        </p:sp>
      </p:grpSp>
    </p:spTree>
    <p:extLst>
      <p:ext uri="{BB962C8B-B14F-4D97-AF65-F5344CB8AC3E}">
        <p14:creationId xmlns:p14="http://schemas.microsoft.com/office/powerpoint/2010/main" val="2368927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pPr algn="ctr"/>
            <a:r>
              <a:rPr lang="en-US" sz="7400" b="1" u="sng" dirty="0">
                <a:latin typeface="Bell MT" panose="02020503060305020303" pitchFamily="18" charset="0"/>
              </a:rPr>
              <a:t>Finding Unity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5991070"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Diligence</a:t>
            </a:r>
          </a:p>
          <a:p>
            <a:pPr>
              <a:buFont typeface="Wingdings" panose="05000000000000000000" pitchFamily="2" charset="2"/>
              <a:buChar char="q"/>
            </a:pPr>
            <a:r>
              <a:rPr lang="en-US" sz="4400" dirty="0">
                <a:latin typeface="Bell MT" panose="02020503060305020303" pitchFamily="18" charset="0"/>
              </a:rPr>
              <a:t>Humility</a:t>
            </a:r>
          </a:p>
          <a:p>
            <a:pPr>
              <a:buFont typeface="Wingdings" panose="05000000000000000000" pitchFamily="2" charset="2"/>
              <a:buChar char="q"/>
            </a:pPr>
            <a:r>
              <a:rPr lang="en-US" sz="4400" dirty="0">
                <a:latin typeface="Bell MT" panose="02020503060305020303" pitchFamily="18" charset="0"/>
              </a:rPr>
              <a:t>Gentleness</a:t>
            </a:r>
          </a:p>
          <a:p>
            <a:pPr>
              <a:buFont typeface="Wingdings" panose="05000000000000000000" pitchFamily="2" charset="2"/>
              <a:buChar char="q"/>
            </a:pPr>
            <a:r>
              <a:rPr lang="en-US" sz="4400" dirty="0">
                <a:latin typeface="Bell MT" panose="02020503060305020303" pitchFamily="18" charset="0"/>
              </a:rPr>
              <a:t>Patience</a:t>
            </a:r>
          </a:p>
        </p:txBody>
      </p:sp>
      <p:grpSp>
        <p:nvGrpSpPr>
          <p:cNvPr id="4" name="Group 3">
            <a:extLst>
              <a:ext uri="{FF2B5EF4-FFF2-40B4-BE49-F238E27FC236}">
                <a16:creationId xmlns:a16="http://schemas.microsoft.com/office/drawing/2014/main" id="{66AEBA53-E5F3-EBBB-B286-205778436329}"/>
              </a:ext>
            </a:extLst>
          </p:cNvPr>
          <p:cNvGrpSpPr/>
          <p:nvPr/>
        </p:nvGrpSpPr>
        <p:grpSpPr>
          <a:xfrm>
            <a:off x="6106886" y="999451"/>
            <a:ext cx="5943600" cy="5740562"/>
            <a:chOff x="3402105" y="3645711"/>
            <a:chExt cx="5647766" cy="3112898"/>
          </a:xfrm>
        </p:grpSpPr>
        <p:sp>
          <p:nvSpPr>
            <p:cNvPr id="5" name="Rectangle: Rounded Corners 4">
              <a:extLst>
                <a:ext uri="{FF2B5EF4-FFF2-40B4-BE49-F238E27FC236}">
                  <a16:creationId xmlns:a16="http://schemas.microsoft.com/office/drawing/2014/main" id="{C69F9FFB-2273-7664-F8F8-0E7287C5328C}"/>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E72D36B-EC76-EBE2-2028-60E984F91F59}"/>
                </a:ext>
              </a:extLst>
            </p:cNvPr>
            <p:cNvSpPr txBox="1"/>
            <p:nvPr/>
          </p:nvSpPr>
          <p:spPr>
            <a:xfrm>
              <a:off x="3712421" y="3717584"/>
              <a:ext cx="5306526" cy="3013065"/>
            </a:xfrm>
            <a:prstGeom prst="rect">
              <a:avLst/>
            </a:prstGeom>
            <a:noFill/>
          </p:spPr>
          <p:txBody>
            <a:bodyPr wrap="square">
              <a:spAutoFit/>
            </a:bodyPr>
            <a:lstStyle/>
            <a:p>
              <a:pPr>
                <a:lnSpc>
                  <a:spcPct val="115000"/>
                </a:lnSpc>
                <a:tabLst>
                  <a:tab pos="685800" algn="l"/>
                </a:tabLst>
              </a:pPr>
              <a:r>
                <a:rPr lang="en-US" sz="3100" b="1" dirty="0">
                  <a:solidFill>
                    <a:schemeClr val="bg1"/>
                  </a:solidFill>
                  <a:latin typeface="Bell MT" panose="02020503060305020303" pitchFamily="18" charset="0"/>
                </a:rPr>
                <a:t>Eph 4:1-3</a:t>
              </a:r>
              <a:r>
                <a:rPr lang="en-US" sz="3100" dirty="0">
                  <a:solidFill>
                    <a:schemeClr val="bg1"/>
                  </a:solidFill>
                  <a:latin typeface="Bell MT" panose="02020503060305020303" pitchFamily="18" charset="0"/>
                </a:rPr>
                <a:t> – “</a:t>
              </a:r>
              <a:r>
                <a:rPr lang="en-US" sz="3100" b="1" baseline="30000" dirty="0">
                  <a:solidFill>
                    <a:schemeClr val="bg1"/>
                  </a:solidFill>
                  <a:latin typeface="Bell MT" panose="02020503060305020303" pitchFamily="18" charset="0"/>
                </a:rPr>
                <a:t>1</a:t>
              </a:r>
              <a:r>
                <a:rPr lang="en-US" sz="3100" dirty="0">
                  <a:solidFill>
                    <a:schemeClr val="bg1"/>
                  </a:solidFill>
                  <a:latin typeface="Bell MT" panose="02020503060305020303" pitchFamily="18" charset="0"/>
                </a:rPr>
                <a:t>Therefore I, the prisoner of the Lord, implore you to walk in a manner worthy of the calling with which you have been called, </a:t>
              </a:r>
              <a:r>
                <a:rPr lang="en-US" sz="3100" b="1" baseline="30000" dirty="0">
                  <a:solidFill>
                    <a:schemeClr val="bg1"/>
                  </a:solidFill>
                  <a:latin typeface="Bell MT" panose="02020503060305020303" pitchFamily="18" charset="0"/>
                </a:rPr>
                <a:t>2</a:t>
              </a:r>
              <a:r>
                <a:rPr lang="en-US" sz="3100" dirty="0">
                  <a:solidFill>
                    <a:schemeClr val="bg1"/>
                  </a:solidFill>
                  <a:latin typeface="Bell MT" panose="02020503060305020303" pitchFamily="18" charset="0"/>
                </a:rPr>
                <a:t>with all humility and gentleness, with patience, showing tolerance for one another in love, </a:t>
              </a:r>
              <a:r>
                <a:rPr lang="en-US" sz="3100" b="1" baseline="30000" dirty="0">
                  <a:solidFill>
                    <a:schemeClr val="bg1"/>
                  </a:solidFill>
                  <a:latin typeface="Bell MT" panose="02020503060305020303" pitchFamily="18" charset="0"/>
                </a:rPr>
                <a:t>3</a:t>
              </a:r>
              <a:r>
                <a:rPr lang="en-US" sz="3100" dirty="0">
                  <a:solidFill>
                    <a:schemeClr val="bg1"/>
                  </a:solidFill>
                  <a:latin typeface="Bell MT" panose="02020503060305020303" pitchFamily="18" charset="0"/>
                </a:rPr>
                <a:t>being diligent to preserve the unity of the Spirit in the bond of peace.”</a:t>
              </a:r>
            </a:p>
          </p:txBody>
        </p:sp>
      </p:grpSp>
    </p:spTree>
    <p:extLst>
      <p:ext uri="{BB962C8B-B14F-4D97-AF65-F5344CB8AC3E}">
        <p14:creationId xmlns:p14="http://schemas.microsoft.com/office/powerpoint/2010/main" val="3189999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pPr algn="ctr"/>
            <a:r>
              <a:rPr lang="en-US" sz="7400" b="1" u="sng" dirty="0">
                <a:latin typeface="Bell MT" panose="02020503060305020303" pitchFamily="18" charset="0"/>
              </a:rPr>
              <a:t>Finding Unity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5991070"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Diligence</a:t>
            </a:r>
          </a:p>
          <a:p>
            <a:pPr>
              <a:buFont typeface="Wingdings" panose="05000000000000000000" pitchFamily="2" charset="2"/>
              <a:buChar char="q"/>
            </a:pPr>
            <a:r>
              <a:rPr lang="en-US" sz="4400" dirty="0">
                <a:latin typeface="Bell MT" panose="02020503060305020303" pitchFamily="18" charset="0"/>
              </a:rPr>
              <a:t>Humility</a:t>
            </a:r>
          </a:p>
          <a:p>
            <a:pPr>
              <a:buFont typeface="Wingdings" panose="05000000000000000000" pitchFamily="2" charset="2"/>
              <a:buChar char="q"/>
            </a:pPr>
            <a:r>
              <a:rPr lang="en-US" sz="4400" dirty="0">
                <a:latin typeface="Bell MT" panose="02020503060305020303" pitchFamily="18" charset="0"/>
              </a:rPr>
              <a:t>Gentleness</a:t>
            </a:r>
          </a:p>
          <a:p>
            <a:pPr>
              <a:buFont typeface="Wingdings" panose="05000000000000000000" pitchFamily="2" charset="2"/>
              <a:buChar char="q"/>
            </a:pPr>
            <a:r>
              <a:rPr lang="en-US" sz="4400" dirty="0">
                <a:latin typeface="Bell MT" panose="02020503060305020303" pitchFamily="18" charset="0"/>
              </a:rPr>
              <a:t>Patience</a:t>
            </a:r>
          </a:p>
          <a:p>
            <a:pPr>
              <a:buFont typeface="Wingdings" panose="05000000000000000000" pitchFamily="2" charset="2"/>
              <a:buChar char="q"/>
            </a:pPr>
            <a:r>
              <a:rPr lang="en-US" sz="4400" dirty="0">
                <a:latin typeface="Bell MT" panose="02020503060305020303" pitchFamily="18" charset="0"/>
              </a:rPr>
              <a:t>Tolerance</a:t>
            </a:r>
          </a:p>
        </p:txBody>
      </p:sp>
      <p:grpSp>
        <p:nvGrpSpPr>
          <p:cNvPr id="4" name="Group 3">
            <a:extLst>
              <a:ext uri="{FF2B5EF4-FFF2-40B4-BE49-F238E27FC236}">
                <a16:creationId xmlns:a16="http://schemas.microsoft.com/office/drawing/2014/main" id="{0D9B5D1D-F3D7-70CA-3442-C1B2AA7FDFE5}"/>
              </a:ext>
            </a:extLst>
          </p:cNvPr>
          <p:cNvGrpSpPr/>
          <p:nvPr/>
        </p:nvGrpSpPr>
        <p:grpSpPr>
          <a:xfrm>
            <a:off x="6106886" y="999451"/>
            <a:ext cx="5943600" cy="5740562"/>
            <a:chOff x="3402105" y="3645711"/>
            <a:chExt cx="5647766" cy="3112898"/>
          </a:xfrm>
        </p:grpSpPr>
        <p:sp>
          <p:nvSpPr>
            <p:cNvPr id="5" name="Rectangle: Rounded Corners 4">
              <a:extLst>
                <a:ext uri="{FF2B5EF4-FFF2-40B4-BE49-F238E27FC236}">
                  <a16:creationId xmlns:a16="http://schemas.microsoft.com/office/drawing/2014/main" id="{A17FADE7-80CE-5AD5-7FFF-223169B1E434}"/>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277AAE-EB1D-C211-DE75-CEBF11998B05}"/>
                </a:ext>
              </a:extLst>
            </p:cNvPr>
            <p:cNvSpPr txBox="1"/>
            <p:nvPr/>
          </p:nvSpPr>
          <p:spPr>
            <a:xfrm>
              <a:off x="3712421" y="3717584"/>
              <a:ext cx="5306526" cy="3013065"/>
            </a:xfrm>
            <a:prstGeom prst="rect">
              <a:avLst/>
            </a:prstGeom>
            <a:noFill/>
          </p:spPr>
          <p:txBody>
            <a:bodyPr wrap="square">
              <a:spAutoFit/>
            </a:bodyPr>
            <a:lstStyle/>
            <a:p>
              <a:pPr>
                <a:lnSpc>
                  <a:spcPct val="115000"/>
                </a:lnSpc>
                <a:tabLst>
                  <a:tab pos="685800" algn="l"/>
                </a:tabLst>
              </a:pPr>
              <a:r>
                <a:rPr lang="en-US" sz="3100" b="1" dirty="0">
                  <a:solidFill>
                    <a:schemeClr val="bg1"/>
                  </a:solidFill>
                  <a:latin typeface="Bell MT" panose="02020503060305020303" pitchFamily="18" charset="0"/>
                </a:rPr>
                <a:t>Eph 4:1-3</a:t>
              </a:r>
              <a:r>
                <a:rPr lang="en-US" sz="3100" dirty="0">
                  <a:solidFill>
                    <a:schemeClr val="bg1"/>
                  </a:solidFill>
                  <a:latin typeface="Bell MT" panose="02020503060305020303" pitchFamily="18" charset="0"/>
                </a:rPr>
                <a:t> – “</a:t>
              </a:r>
              <a:r>
                <a:rPr lang="en-US" sz="3100" b="1" baseline="30000" dirty="0">
                  <a:solidFill>
                    <a:schemeClr val="bg1"/>
                  </a:solidFill>
                  <a:latin typeface="Bell MT" panose="02020503060305020303" pitchFamily="18" charset="0"/>
                </a:rPr>
                <a:t>1</a:t>
              </a:r>
              <a:r>
                <a:rPr lang="en-US" sz="3100" dirty="0">
                  <a:solidFill>
                    <a:schemeClr val="bg1"/>
                  </a:solidFill>
                  <a:latin typeface="Bell MT" panose="02020503060305020303" pitchFamily="18" charset="0"/>
                </a:rPr>
                <a:t>Therefore I, the prisoner of the Lord, implore you to walk in a manner worthy of the calling with which you have been called, </a:t>
              </a:r>
              <a:r>
                <a:rPr lang="en-US" sz="3100" b="1" baseline="30000" dirty="0">
                  <a:solidFill>
                    <a:schemeClr val="bg1"/>
                  </a:solidFill>
                  <a:latin typeface="Bell MT" panose="02020503060305020303" pitchFamily="18" charset="0"/>
                </a:rPr>
                <a:t>2</a:t>
              </a:r>
              <a:r>
                <a:rPr lang="en-US" sz="3100" dirty="0">
                  <a:solidFill>
                    <a:schemeClr val="bg1"/>
                  </a:solidFill>
                  <a:latin typeface="Bell MT" panose="02020503060305020303" pitchFamily="18" charset="0"/>
                </a:rPr>
                <a:t>with all humility and gentleness, with patience, showing tolerance for one another in love, </a:t>
              </a:r>
              <a:r>
                <a:rPr lang="en-US" sz="3100" b="1" baseline="30000" dirty="0">
                  <a:solidFill>
                    <a:schemeClr val="bg1"/>
                  </a:solidFill>
                  <a:latin typeface="Bell MT" panose="02020503060305020303" pitchFamily="18" charset="0"/>
                </a:rPr>
                <a:t>3</a:t>
              </a:r>
              <a:r>
                <a:rPr lang="en-US" sz="3100" dirty="0">
                  <a:solidFill>
                    <a:schemeClr val="bg1"/>
                  </a:solidFill>
                  <a:latin typeface="Bell MT" panose="02020503060305020303" pitchFamily="18" charset="0"/>
                </a:rPr>
                <a:t>being diligent to preserve the unity of the Spirit in the bond of peace.”</a:t>
              </a:r>
            </a:p>
          </p:txBody>
        </p:sp>
      </p:grpSp>
    </p:spTree>
    <p:extLst>
      <p:ext uri="{BB962C8B-B14F-4D97-AF65-F5344CB8AC3E}">
        <p14:creationId xmlns:p14="http://schemas.microsoft.com/office/powerpoint/2010/main" val="4268440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pPr algn="ctr"/>
            <a:r>
              <a:rPr lang="en-US" sz="7400" b="1" u="sng" dirty="0">
                <a:latin typeface="Bell MT" panose="02020503060305020303" pitchFamily="18" charset="0"/>
              </a:rPr>
              <a:t>Finding Unity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5991070"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Diligence</a:t>
            </a:r>
          </a:p>
          <a:p>
            <a:pPr>
              <a:buFont typeface="Wingdings" panose="05000000000000000000" pitchFamily="2" charset="2"/>
              <a:buChar char="q"/>
            </a:pPr>
            <a:r>
              <a:rPr lang="en-US" sz="4400" dirty="0">
                <a:latin typeface="Bell MT" panose="02020503060305020303" pitchFamily="18" charset="0"/>
              </a:rPr>
              <a:t>Humility</a:t>
            </a:r>
          </a:p>
          <a:p>
            <a:pPr>
              <a:buFont typeface="Wingdings" panose="05000000000000000000" pitchFamily="2" charset="2"/>
              <a:buChar char="q"/>
            </a:pPr>
            <a:r>
              <a:rPr lang="en-US" sz="4400" dirty="0">
                <a:latin typeface="Bell MT" panose="02020503060305020303" pitchFamily="18" charset="0"/>
              </a:rPr>
              <a:t>Gentleness</a:t>
            </a:r>
          </a:p>
          <a:p>
            <a:pPr>
              <a:buFont typeface="Wingdings" panose="05000000000000000000" pitchFamily="2" charset="2"/>
              <a:buChar char="q"/>
            </a:pPr>
            <a:r>
              <a:rPr lang="en-US" sz="4400" dirty="0">
                <a:latin typeface="Bell MT" panose="02020503060305020303" pitchFamily="18" charset="0"/>
              </a:rPr>
              <a:t>Patience</a:t>
            </a:r>
          </a:p>
          <a:p>
            <a:pPr>
              <a:buFont typeface="Wingdings" panose="05000000000000000000" pitchFamily="2" charset="2"/>
              <a:buChar char="q"/>
            </a:pPr>
            <a:r>
              <a:rPr lang="en-US" sz="4400" dirty="0">
                <a:latin typeface="Bell MT" panose="02020503060305020303" pitchFamily="18" charset="0"/>
              </a:rPr>
              <a:t>Tolerance</a:t>
            </a:r>
          </a:p>
          <a:p>
            <a:pPr>
              <a:buFont typeface="Wingdings" panose="05000000000000000000" pitchFamily="2" charset="2"/>
              <a:buChar char="q"/>
            </a:pPr>
            <a:r>
              <a:rPr lang="en-US" sz="4400" dirty="0">
                <a:latin typeface="Bell MT" panose="02020503060305020303" pitchFamily="18" charset="0"/>
              </a:rPr>
              <a:t>Love</a:t>
            </a:r>
          </a:p>
        </p:txBody>
      </p:sp>
      <p:grpSp>
        <p:nvGrpSpPr>
          <p:cNvPr id="4" name="Group 3">
            <a:extLst>
              <a:ext uri="{FF2B5EF4-FFF2-40B4-BE49-F238E27FC236}">
                <a16:creationId xmlns:a16="http://schemas.microsoft.com/office/drawing/2014/main" id="{C408F1CB-27AB-6606-4FE3-ADDA487CED8E}"/>
              </a:ext>
            </a:extLst>
          </p:cNvPr>
          <p:cNvGrpSpPr/>
          <p:nvPr/>
        </p:nvGrpSpPr>
        <p:grpSpPr>
          <a:xfrm>
            <a:off x="6106886" y="999451"/>
            <a:ext cx="5943600" cy="5740562"/>
            <a:chOff x="3402105" y="3645711"/>
            <a:chExt cx="5647766" cy="3112898"/>
          </a:xfrm>
        </p:grpSpPr>
        <p:sp>
          <p:nvSpPr>
            <p:cNvPr id="5" name="Rectangle: Rounded Corners 4">
              <a:extLst>
                <a:ext uri="{FF2B5EF4-FFF2-40B4-BE49-F238E27FC236}">
                  <a16:creationId xmlns:a16="http://schemas.microsoft.com/office/drawing/2014/main" id="{CA901707-A25E-E602-1080-F6F6C0377B39}"/>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0296B0-CC5F-AF52-11B4-DCE96CE78EE3}"/>
                </a:ext>
              </a:extLst>
            </p:cNvPr>
            <p:cNvSpPr txBox="1"/>
            <p:nvPr/>
          </p:nvSpPr>
          <p:spPr>
            <a:xfrm>
              <a:off x="3712421" y="3717584"/>
              <a:ext cx="5306526" cy="3013065"/>
            </a:xfrm>
            <a:prstGeom prst="rect">
              <a:avLst/>
            </a:prstGeom>
            <a:noFill/>
          </p:spPr>
          <p:txBody>
            <a:bodyPr wrap="square">
              <a:spAutoFit/>
            </a:bodyPr>
            <a:lstStyle/>
            <a:p>
              <a:pPr>
                <a:lnSpc>
                  <a:spcPct val="115000"/>
                </a:lnSpc>
                <a:tabLst>
                  <a:tab pos="685800" algn="l"/>
                </a:tabLst>
              </a:pPr>
              <a:r>
                <a:rPr lang="en-US" sz="3100" b="1" dirty="0">
                  <a:solidFill>
                    <a:schemeClr val="bg1"/>
                  </a:solidFill>
                  <a:latin typeface="Bell MT" panose="02020503060305020303" pitchFamily="18" charset="0"/>
                </a:rPr>
                <a:t>Eph 4:1-3</a:t>
              </a:r>
              <a:r>
                <a:rPr lang="en-US" sz="3100" dirty="0">
                  <a:solidFill>
                    <a:schemeClr val="bg1"/>
                  </a:solidFill>
                  <a:latin typeface="Bell MT" panose="02020503060305020303" pitchFamily="18" charset="0"/>
                </a:rPr>
                <a:t> – “</a:t>
              </a:r>
              <a:r>
                <a:rPr lang="en-US" sz="3100" b="1" baseline="30000" dirty="0">
                  <a:solidFill>
                    <a:schemeClr val="bg1"/>
                  </a:solidFill>
                  <a:latin typeface="Bell MT" panose="02020503060305020303" pitchFamily="18" charset="0"/>
                </a:rPr>
                <a:t>1</a:t>
              </a:r>
              <a:r>
                <a:rPr lang="en-US" sz="3100" dirty="0">
                  <a:solidFill>
                    <a:schemeClr val="bg1"/>
                  </a:solidFill>
                  <a:latin typeface="Bell MT" panose="02020503060305020303" pitchFamily="18" charset="0"/>
                </a:rPr>
                <a:t>Therefore I, the prisoner of the Lord, implore you to walk in a manner worthy of the calling with which you have been called, </a:t>
              </a:r>
              <a:r>
                <a:rPr lang="en-US" sz="3100" b="1" baseline="30000" dirty="0">
                  <a:solidFill>
                    <a:schemeClr val="bg1"/>
                  </a:solidFill>
                  <a:latin typeface="Bell MT" panose="02020503060305020303" pitchFamily="18" charset="0"/>
                </a:rPr>
                <a:t>2</a:t>
              </a:r>
              <a:r>
                <a:rPr lang="en-US" sz="3100" dirty="0">
                  <a:solidFill>
                    <a:schemeClr val="bg1"/>
                  </a:solidFill>
                  <a:latin typeface="Bell MT" panose="02020503060305020303" pitchFamily="18" charset="0"/>
                </a:rPr>
                <a:t>with all humility and gentleness, with patience, showing tolerance for one another in love, </a:t>
              </a:r>
              <a:r>
                <a:rPr lang="en-US" sz="3100" b="1" baseline="30000" dirty="0">
                  <a:solidFill>
                    <a:schemeClr val="bg1"/>
                  </a:solidFill>
                  <a:latin typeface="Bell MT" panose="02020503060305020303" pitchFamily="18" charset="0"/>
                </a:rPr>
                <a:t>3</a:t>
              </a:r>
              <a:r>
                <a:rPr lang="en-US" sz="3100" dirty="0">
                  <a:solidFill>
                    <a:schemeClr val="bg1"/>
                  </a:solidFill>
                  <a:latin typeface="Bell MT" panose="02020503060305020303" pitchFamily="18" charset="0"/>
                </a:rPr>
                <a:t>being diligent to preserve the unity of the Spirit in the bond of peace.”</a:t>
              </a:r>
            </a:p>
          </p:txBody>
        </p:sp>
      </p:grpSp>
    </p:spTree>
    <p:extLst>
      <p:ext uri="{BB962C8B-B14F-4D97-AF65-F5344CB8AC3E}">
        <p14:creationId xmlns:p14="http://schemas.microsoft.com/office/powerpoint/2010/main" val="84614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04:  </a:t>
            </a:r>
            <a:r>
              <a:rPr lang="en-US" sz="2500" b="1" dirty="0">
                <a:solidFill>
                  <a:schemeClr val="tx2"/>
                </a:solidFill>
                <a:latin typeface="Bell MT" panose="02020503060305020303" pitchFamily="18" charset="0"/>
              </a:rPr>
              <a:t>False Standards (2)</a:t>
            </a:r>
            <a:endParaRPr lang="en-US" sz="2500" dirty="0">
              <a:solidFill>
                <a:schemeClr val="tx2"/>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18:  </a:t>
            </a:r>
            <a:r>
              <a:rPr lang="en-US" sz="2500" b="1" dirty="0">
                <a:solidFill>
                  <a:schemeClr val="tx2"/>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Oct 25:  </a:t>
            </a:r>
            <a:r>
              <a:rPr lang="en-US" sz="2500" b="1" dirty="0">
                <a:solidFill>
                  <a:srgbClr val="FF0000"/>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01:  </a:t>
            </a:r>
            <a:r>
              <a:rPr lang="en-US" sz="2500" b="1" dirty="0">
                <a:solidFill>
                  <a:srgbClr val="002060"/>
                </a:solidFill>
                <a:latin typeface="Bell MT" panose="02020503060305020303" pitchFamily="18" charset="0"/>
              </a:rPr>
              <a:t>Local Organization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1687270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04:  </a:t>
            </a:r>
            <a:r>
              <a:rPr lang="en-US" sz="2500" b="1" dirty="0">
                <a:solidFill>
                  <a:schemeClr val="tx2"/>
                </a:solidFill>
                <a:latin typeface="Bell MT" panose="02020503060305020303" pitchFamily="18" charset="0"/>
              </a:rPr>
              <a:t>False Standards (2)</a:t>
            </a:r>
            <a:endParaRPr lang="en-US" sz="2500" dirty="0">
              <a:solidFill>
                <a:schemeClr val="tx2"/>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Oct 18:  </a:t>
            </a:r>
            <a:r>
              <a:rPr lang="en-US" sz="2500" b="1" dirty="0">
                <a:solidFill>
                  <a:srgbClr val="FF0000"/>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25:  </a:t>
            </a:r>
            <a:r>
              <a:rPr lang="en-US" sz="2500" b="1" dirty="0">
                <a:solidFill>
                  <a:srgbClr val="002060"/>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01:  </a:t>
            </a:r>
            <a:r>
              <a:rPr lang="en-US" sz="2500" b="1" dirty="0">
                <a:solidFill>
                  <a:srgbClr val="002060"/>
                </a:solidFill>
                <a:latin typeface="Bell MT" panose="02020503060305020303" pitchFamily="18" charset="0"/>
              </a:rPr>
              <a:t>Local Organization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3750021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 Timothy 2:15 KJV&quot; Sticker by IBMClothing | Redbubble">
            <a:extLst>
              <a:ext uri="{FF2B5EF4-FFF2-40B4-BE49-F238E27FC236}">
                <a16:creationId xmlns:a16="http://schemas.microsoft.com/office/drawing/2014/main" id="{960DA810-7882-4619-86D7-AF6166FB09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49" t="18798" r="7214" b="19126"/>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66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pediency Meaning - YouTube">
            <a:extLst>
              <a:ext uri="{FF2B5EF4-FFF2-40B4-BE49-F238E27FC236}">
                <a16:creationId xmlns:a16="http://schemas.microsoft.com/office/drawing/2014/main" id="{8F374460-BF6F-DEB7-4F96-2025C1895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909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0"/>
            <a:ext cx="9144000" cy="876822"/>
          </a:xfrm>
        </p:spPr>
        <p:txBody>
          <a:bodyPr>
            <a:noAutofit/>
          </a:bodyPr>
          <a:lstStyle/>
          <a:p>
            <a:pPr algn="ctr"/>
            <a:r>
              <a:rPr lang="en-US" sz="7400" b="1" u="sng" dirty="0">
                <a:latin typeface="Bell MT" panose="02020503060305020303" pitchFamily="18" charset="0"/>
              </a:rPr>
              <a:t>Expediency</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146957" y="999451"/>
            <a:ext cx="11919857" cy="5740562"/>
            <a:chOff x="3402105" y="3645711"/>
            <a:chExt cx="5647766"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512218" y="3761909"/>
              <a:ext cx="5525765" cy="2917482"/>
            </a:xfrm>
            <a:prstGeom prst="rect">
              <a:avLst/>
            </a:prstGeom>
            <a:noFill/>
          </p:spPr>
          <p:txBody>
            <a:bodyPr wrap="square">
              <a:spAutoFit/>
            </a:bodyPr>
            <a:lstStyle/>
            <a:p>
              <a:pPr marL="342900" indent="-342900">
                <a:lnSpc>
                  <a:spcPct val="115000"/>
                </a:lnSpc>
                <a:buFont typeface="Wingdings" panose="05000000000000000000" pitchFamily="2" charset="2"/>
                <a:buChar char="q"/>
                <a:tabLst>
                  <a:tab pos="685800" algn="l"/>
                </a:tabLst>
              </a:pPr>
              <a:r>
                <a:rPr lang="en-US" sz="3000" dirty="0">
                  <a:solidFill>
                    <a:schemeClr val="bg1"/>
                  </a:solidFill>
                  <a:latin typeface="Bell MT" panose="02020503060305020303" pitchFamily="18" charset="0"/>
                </a:rPr>
                <a:t>“appropriate to a purpose”</a:t>
              </a:r>
            </a:p>
            <a:p>
              <a:pPr marL="342900" indent="-342900">
                <a:lnSpc>
                  <a:spcPct val="115000"/>
                </a:lnSpc>
                <a:buFont typeface="Wingdings" panose="05000000000000000000" pitchFamily="2" charset="2"/>
                <a:buChar char="q"/>
                <a:tabLst>
                  <a:tab pos="685800" algn="l"/>
                </a:tabLst>
              </a:pPr>
              <a:endParaRPr lang="en-US" sz="2000" dirty="0">
                <a:solidFill>
                  <a:schemeClr val="bg1"/>
                </a:solidFill>
                <a:latin typeface="Bell MT" panose="02020503060305020303" pitchFamily="18" charset="0"/>
              </a:endParaRPr>
            </a:p>
            <a:p>
              <a:pPr marL="342900" indent="-342900">
                <a:lnSpc>
                  <a:spcPct val="115000"/>
                </a:lnSpc>
                <a:buFont typeface="Wingdings" panose="05000000000000000000" pitchFamily="2" charset="2"/>
                <a:buChar char="q"/>
                <a:tabLst>
                  <a:tab pos="685800" algn="l"/>
                </a:tabLst>
              </a:pPr>
              <a:r>
                <a:rPr lang="en-US" sz="3000" dirty="0">
                  <a:solidFill>
                    <a:schemeClr val="bg1"/>
                  </a:solidFill>
                  <a:latin typeface="Bell MT" panose="02020503060305020303" pitchFamily="18" charset="0"/>
                </a:rPr>
                <a:t>“a spiritually profitable or advantageous method for carrying out the Lord's instructions to us.”</a:t>
              </a:r>
            </a:p>
            <a:p>
              <a:pPr marL="342900" indent="-342900">
                <a:lnSpc>
                  <a:spcPct val="115000"/>
                </a:lnSpc>
                <a:buFont typeface="Wingdings" panose="05000000000000000000" pitchFamily="2" charset="2"/>
                <a:buChar char="q"/>
                <a:tabLst>
                  <a:tab pos="685800" algn="l"/>
                </a:tabLst>
              </a:pPr>
              <a:endParaRPr lang="en-US" sz="2000" dirty="0">
                <a:solidFill>
                  <a:schemeClr val="bg1"/>
                </a:solidFill>
                <a:latin typeface="Bell MT" panose="02020503060305020303" pitchFamily="18" charset="0"/>
              </a:endParaRPr>
            </a:p>
            <a:p>
              <a:pPr marL="342900" indent="-342900">
                <a:lnSpc>
                  <a:spcPct val="115000"/>
                </a:lnSpc>
                <a:buFont typeface="Wingdings" panose="05000000000000000000" pitchFamily="2" charset="2"/>
                <a:buChar char="q"/>
                <a:tabLst>
                  <a:tab pos="685800" algn="l"/>
                </a:tabLst>
              </a:pPr>
              <a:r>
                <a:rPr lang="en-US" sz="3000" dirty="0">
                  <a:solidFill>
                    <a:schemeClr val="bg1"/>
                  </a:solidFill>
                  <a:latin typeface="Bell MT" panose="02020503060305020303" pitchFamily="18" charset="0"/>
                </a:rPr>
                <a:t>“An advantageous means or method that one may use to accomplish a goal. It signifies that which is suitable for achieving certain ends.”</a:t>
              </a:r>
            </a:p>
            <a:p>
              <a:pPr marL="342900" indent="-342900">
                <a:lnSpc>
                  <a:spcPct val="115000"/>
                </a:lnSpc>
                <a:buFont typeface="Wingdings" panose="05000000000000000000" pitchFamily="2" charset="2"/>
                <a:buChar char="q"/>
                <a:tabLst>
                  <a:tab pos="685800" algn="l"/>
                </a:tabLst>
              </a:pPr>
              <a:endParaRPr lang="en-US" sz="2000" dirty="0">
                <a:solidFill>
                  <a:schemeClr val="bg1"/>
                </a:solidFill>
                <a:latin typeface="Bell MT" panose="02020503060305020303" pitchFamily="18" charset="0"/>
              </a:endParaRPr>
            </a:p>
            <a:p>
              <a:pPr marL="342900" indent="-342900">
                <a:lnSpc>
                  <a:spcPct val="115000"/>
                </a:lnSpc>
                <a:buFont typeface="Wingdings" panose="05000000000000000000" pitchFamily="2" charset="2"/>
                <a:buChar char="q"/>
                <a:tabLst>
                  <a:tab pos="685800" algn="l"/>
                </a:tabLst>
              </a:pPr>
              <a:r>
                <a:rPr lang="en-US" sz="3000" dirty="0">
                  <a:solidFill>
                    <a:schemeClr val="bg1"/>
                  </a:solidFill>
                  <a:latin typeface="Bell MT" panose="02020503060305020303" pitchFamily="18" charset="0"/>
                </a:rPr>
                <a:t>Webster defines an expedient as something “useful for effecting a desired result; suited to the circumstances or the occasion; advantageous, convenient.”</a:t>
              </a:r>
            </a:p>
          </p:txBody>
        </p:sp>
      </p:grpSp>
    </p:spTree>
    <p:extLst>
      <p:ext uri="{BB962C8B-B14F-4D97-AF65-F5344CB8AC3E}">
        <p14:creationId xmlns:p14="http://schemas.microsoft.com/office/powerpoint/2010/main" val="2446794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pPr algn="ctr"/>
            <a:r>
              <a:rPr lang="en-US" sz="7400" b="1" u="sng" dirty="0">
                <a:latin typeface="Bell MT" panose="02020503060305020303" pitchFamily="18" charset="0"/>
              </a:rPr>
              <a:t>Expediency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961329"/>
            <a:ext cx="6466114"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Spiritually Profitable?</a:t>
            </a:r>
          </a:p>
          <a:p>
            <a:pPr>
              <a:buFont typeface="Wingdings" panose="05000000000000000000" pitchFamily="2" charset="2"/>
              <a:buChar char="q"/>
            </a:pPr>
            <a:endParaRPr lang="en-US" sz="4000" dirty="0">
              <a:latin typeface="Bell MT" panose="02020503060305020303" pitchFamily="18" charset="0"/>
            </a:endParaRP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6531429" y="1117438"/>
            <a:ext cx="5660571" cy="57405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792687" y="1293565"/>
            <a:ext cx="5274128" cy="5135252"/>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rPr>
              <a:t>1 Cor 10:23</a:t>
            </a:r>
            <a:r>
              <a:rPr lang="en-US" sz="2600" dirty="0">
                <a:solidFill>
                  <a:schemeClr val="bg1"/>
                </a:solidFill>
                <a:latin typeface="Bell MT" panose="02020503060305020303" pitchFamily="18" charset="0"/>
              </a:rPr>
              <a:t> – “All things are lawful for me, but all things are not expedient: all things are lawful for me, but all things edify not.”</a:t>
            </a:r>
          </a:p>
          <a:p>
            <a:pPr>
              <a:lnSpc>
                <a:spcPct val="115000"/>
              </a:lnSpc>
              <a:tabLst>
                <a:tab pos="685800" algn="l"/>
              </a:tabLst>
            </a:pPr>
            <a:endParaRPr lang="en-US" sz="2600" dirty="0">
              <a:solidFill>
                <a:schemeClr val="bg1"/>
              </a:solidFill>
              <a:latin typeface="Bell MT" panose="02020503060305020303" pitchFamily="18" charset="0"/>
            </a:endParaRPr>
          </a:p>
          <a:p>
            <a:pPr>
              <a:lnSpc>
                <a:spcPct val="115000"/>
              </a:lnSpc>
              <a:tabLst>
                <a:tab pos="685800" algn="l"/>
              </a:tabLst>
            </a:pPr>
            <a:r>
              <a:rPr lang="en-US" sz="2600" b="1" dirty="0">
                <a:solidFill>
                  <a:schemeClr val="bg1"/>
                </a:solidFill>
                <a:latin typeface="Bell MT" panose="02020503060305020303" pitchFamily="18" charset="0"/>
              </a:rPr>
              <a:t>Mark 16:15-16</a:t>
            </a:r>
            <a:r>
              <a:rPr lang="en-US" sz="2600" dirty="0">
                <a:solidFill>
                  <a:schemeClr val="bg1"/>
                </a:solidFill>
                <a:latin typeface="Bell MT" panose="02020503060305020303" pitchFamily="18" charset="0"/>
              </a:rPr>
              <a:t> – “</a:t>
            </a:r>
            <a:r>
              <a:rPr lang="en-US" sz="2600" b="1" baseline="30000" dirty="0">
                <a:solidFill>
                  <a:schemeClr val="bg1"/>
                </a:solidFill>
                <a:latin typeface="Bell MT" panose="02020503060305020303" pitchFamily="18" charset="0"/>
              </a:rPr>
              <a:t>15</a:t>
            </a:r>
            <a:r>
              <a:rPr lang="en-US" sz="2600" dirty="0">
                <a:solidFill>
                  <a:schemeClr val="bg1"/>
                </a:solidFill>
                <a:latin typeface="Bell MT" panose="02020503060305020303" pitchFamily="18" charset="0"/>
              </a:rPr>
              <a:t>And He said to them, ‘Go into all the world and preach the gospel to all creation. </a:t>
            </a:r>
            <a:r>
              <a:rPr lang="en-US" sz="2600" b="1" baseline="30000" dirty="0">
                <a:solidFill>
                  <a:schemeClr val="bg1"/>
                </a:solidFill>
                <a:latin typeface="Bell MT" panose="02020503060305020303" pitchFamily="18" charset="0"/>
              </a:rPr>
              <a:t>16</a:t>
            </a:r>
            <a:r>
              <a:rPr lang="en-US" sz="2600" dirty="0">
                <a:solidFill>
                  <a:schemeClr val="bg1"/>
                </a:solidFill>
                <a:latin typeface="Bell MT" panose="02020503060305020303" pitchFamily="18" charset="0"/>
              </a:rPr>
              <a:t>He who has believed and has been baptized shall be saved; but he who has disbelieved shall be condemned.’”</a:t>
            </a:r>
          </a:p>
        </p:txBody>
      </p:sp>
      <p:graphicFrame>
        <p:nvGraphicFramePr>
          <p:cNvPr id="7" name="Object 6">
            <a:extLst>
              <a:ext uri="{FF2B5EF4-FFF2-40B4-BE49-F238E27FC236}">
                <a16:creationId xmlns:a16="http://schemas.microsoft.com/office/drawing/2014/main" id="{EFA14B96-8A1F-49DD-87B5-DE07DE59372D}"/>
              </a:ext>
            </a:extLst>
          </p:cNvPr>
          <p:cNvGraphicFramePr>
            <a:graphicFrameLocks noChangeAspect="1"/>
          </p:cNvGraphicFramePr>
          <p:nvPr>
            <p:extLst>
              <p:ext uri="{D42A27DB-BD31-4B8C-83A1-F6EECF244321}">
                <p14:modId xmlns:p14="http://schemas.microsoft.com/office/powerpoint/2010/main" val="3320619583"/>
              </p:ext>
            </p:extLst>
          </p:nvPr>
        </p:nvGraphicFramePr>
        <p:xfrm>
          <a:off x="0" y="1649187"/>
          <a:ext cx="6449786" cy="5208814"/>
        </p:xfrm>
        <a:graphic>
          <a:graphicData uri="http://schemas.openxmlformats.org/presentationml/2006/ole">
            <mc:AlternateContent xmlns:mc="http://schemas.openxmlformats.org/markup-compatibility/2006">
              <mc:Choice xmlns:v="urn:schemas-microsoft-com:vml" Requires="v">
                <p:oleObj name="Bitmap Image" r:id="rId3" imgW="9096480" imgH="9124920" progId="Paint.Picture">
                  <p:embed/>
                </p:oleObj>
              </mc:Choice>
              <mc:Fallback>
                <p:oleObj name="Bitmap Image" r:id="rId3" imgW="9096480" imgH="9124920" progId="Paint.Picture">
                  <p:embed/>
                  <p:pic>
                    <p:nvPicPr>
                      <p:cNvPr id="7" name="Object 6">
                        <a:extLst>
                          <a:ext uri="{FF2B5EF4-FFF2-40B4-BE49-F238E27FC236}">
                            <a16:creationId xmlns:a16="http://schemas.microsoft.com/office/drawing/2014/main" id="{EFA14B96-8A1F-49DD-87B5-DE07DE59372D}"/>
                          </a:ext>
                        </a:extLst>
                      </p:cNvPr>
                      <p:cNvPicPr/>
                      <p:nvPr/>
                    </p:nvPicPr>
                    <p:blipFill>
                      <a:blip r:embed="rId4"/>
                      <a:stretch>
                        <a:fillRect/>
                      </a:stretch>
                    </p:blipFill>
                    <p:spPr>
                      <a:xfrm>
                        <a:off x="0" y="1649187"/>
                        <a:ext cx="6449786" cy="5208814"/>
                      </a:xfrm>
                      <a:prstGeom prst="rect">
                        <a:avLst/>
                      </a:prstGeom>
                    </p:spPr>
                  </p:pic>
                </p:oleObj>
              </mc:Fallback>
            </mc:AlternateContent>
          </a:graphicData>
        </a:graphic>
      </p:graphicFrame>
    </p:spTree>
    <p:extLst>
      <p:ext uri="{BB962C8B-B14F-4D97-AF65-F5344CB8AC3E}">
        <p14:creationId xmlns:p14="http://schemas.microsoft.com/office/powerpoint/2010/main" val="3394236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pPr algn="ctr"/>
            <a:r>
              <a:rPr lang="en-US" sz="7400" b="1" u="sng" dirty="0">
                <a:latin typeface="Bell MT" panose="02020503060305020303" pitchFamily="18" charset="0"/>
              </a:rPr>
              <a:t>Expediency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6741460"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Spiritually Profitable?</a:t>
            </a:r>
          </a:p>
          <a:p>
            <a:pPr>
              <a:buFont typeface="Wingdings" panose="05000000000000000000" pitchFamily="2" charset="2"/>
              <a:buChar char="q"/>
            </a:pPr>
            <a:r>
              <a:rPr lang="en-US" sz="4400" dirty="0">
                <a:latin typeface="Bell MT" panose="02020503060305020303" pitchFamily="18" charset="0"/>
              </a:rPr>
              <a:t>Lawful?</a:t>
            </a:r>
          </a:p>
        </p:txBody>
      </p:sp>
      <p:grpSp>
        <p:nvGrpSpPr>
          <p:cNvPr id="8" name="Group 7">
            <a:extLst>
              <a:ext uri="{FF2B5EF4-FFF2-40B4-BE49-F238E27FC236}">
                <a16:creationId xmlns:a16="http://schemas.microsoft.com/office/drawing/2014/main" id="{C9D70447-FA88-4E7A-9849-02CAE21A533C}"/>
              </a:ext>
            </a:extLst>
          </p:cNvPr>
          <p:cNvGrpSpPr/>
          <p:nvPr/>
        </p:nvGrpSpPr>
        <p:grpSpPr>
          <a:xfrm>
            <a:off x="6449785" y="999452"/>
            <a:ext cx="5584371" cy="5740562"/>
            <a:chOff x="3115323" y="3645711"/>
            <a:chExt cx="5934547" cy="3112898"/>
          </a:xfrm>
        </p:grpSpPr>
        <p:sp>
          <p:nvSpPr>
            <p:cNvPr id="9" name="Rectangle: Rounded Corners 8">
              <a:extLst>
                <a:ext uri="{FF2B5EF4-FFF2-40B4-BE49-F238E27FC236}">
                  <a16:creationId xmlns:a16="http://schemas.microsoft.com/office/drawing/2014/main" id="{04EACE38-5023-4B31-99D8-2F3F587C0C87}"/>
                </a:ext>
              </a:extLst>
            </p:cNvPr>
            <p:cNvSpPr/>
            <p:nvPr/>
          </p:nvSpPr>
          <p:spPr>
            <a:xfrm>
              <a:off x="3115323" y="3645711"/>
              <a:ext cx="5934547"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03F897-A605-4FB8-AAB0-F15D820B9792}"/>
                </a:ext>
              </a:extLst>
            </p:cNvPr>
            <p:cNvSpPr txBox="1"/>
            <p:nvPr/>
          </p:nvSpPr>
          <p:spPr>
            <a:xfrm>
              <a:off x="3366162" y="3698945"/>
              <a:ext cx="5616801" cy="2784660"/>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rPr>
                <a:t>1 Cor 10:23</a:t>
              </a:r>
              <a:r>
                <a:rPr lang="en-US" sz="2600" dirty="0">
                  <a:solidFill>
                    <a:schemeClr val="bg1"/>
                  </a:solidFill>
                  <a:latin typeface="Bell MT" panose="02020503060305020303" pitchFamily="18" charset="0"/>
                </a:rPr>
                <a:t> – “All things are lawful for me, but all things are not expedient: all things are lawful for me, but all things edify not.”</a:t>
              </a:r>
            </a:p>
            <a:p>
              <a:pPr>
                <a:lnSpc>
                  <a:spcPct val="115000"/>
                </a:lnSpc>
                <a:tabLst>
                  <a:tab pos="685800" algn="l"/>
                </a:tabLst>
              </a:pPr>
              <a:endParaRPr lang="en-US" sz="2600" dirty="0">
                <a:solidFill>
                  <a:schemeClr val="bg1"/>
                </a:solidFill>
                <a:latin typeface="Bell MT" panose="02020503060305020303" pitchFamily="18" charset="0"/>
              </a:endParaRPr>
            </a:p>
            <a:p>
              <a:pPr>
                <a:lnSpc>
                  <a:spcPct val="115000"/>
                </a:lnSpc>
                <a:tabLst>
                  <a:tab pos="685800" algn="l"/>
                </a:tabLst>
              </a:pPr>
              <a:r>
                <a:rPr lang="en-US" sz="2600" b="1" dirty="0">
                  <a:solidFill>
                    <a:schemeClr val="bg1"/>
                  </a:solidFill>
                  <a:latin typeface="Bell MT" panose="02020503060305020303" pitchFamily="18" charset="0"/>
                </a:rPr>
                <a:t>Mark 16:15-16</a:t>
              </a:r>
              <a:r>
                <a:rPr lang="en-US" sz="2600" dirty="0">
                  <a:solidFill>
                    <a:schemeClr val="bg1"/>
                  </a:solidFill>
                  <a:latin typeface="Bell MT" panose="02020503060305020303" pitchFamily="18" charset="0"/>
                </a:rPr>
                <a:t> – “</a:t>
              </a:r>
              <a:r>
                <a:rPr lang="en-US" sz="2600" b="1" baseline="30000" dirty="0">
                  <a:solidFill>
                    <a:schemeClr val="bg1"/>
                  </a:solidFill>
                  <a:latin typeface="Bell MT" panose="02020503060305020303" pitchFamily="18" charset="0"/>
                </a:rPr>
                <a:t>15</a:t>
              </a:r>
              <a:r>
                <a:rPr lang="en-US" sz="2600" dirty="0">
                  <a:solidFill>
                    <a:schemeClr val="bg1"/>
                  </a:solidFill>
                  <a:latin typeface="Bell MT" panose="02020503060305020303" pitchFamily="18" charset="0"/>
                </a:rPr>
                <a:t>And He said to them, ‘Go into all the world and preach the gospel to all creation. </a:t>
              </a:r>
              <a:r>
                <a:rPr lang="en-US" sz="2600" b="1" baseline="30000" dirty="0">
                  <a:solidFill>
                    <a:schemeClr val="bg1"/>
                  </a:solidFill>
                  <a:latin typeface="Bell MT" panose="02020503060305020303" pitchFamily="18" charset="0"/>
                </a:rPr>
                <a:t>16</a:t>
              </a:r>
              <a:r>
                <a:rPr lang="en-US" sz="2600" dirty="0">
                  <a:solidFill>
                    <a:schemeClr val="bg1"/>
                  </a:solidFill>
                  <a:latin typeface="Bell MT" panose="02020503060305020303" pitchFamily="18" charset="0"/>
                </a:rPr>
                <a:t>He who has believed and has been baptized shall be saved; but he who has disbelieved shall be condemned.’”</a:t>
              </a:r>
            </a:p>
          </p:txBody>
        </p:sp>
      </p:grpSp>
    </p:spTree>
    <p:extLst>
      <p:ext uri="{BB962C8B-B14F-4D97-AF65-F5344CB8AC3E}">
        <p14:creationId xmlns:p14="http://schemas.microsoft.com/office/powerpoint/2010/main" val="2243645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pPr algn="ctr"/>
            <a:r>
              <a:rPr lang="en-US" sz="7400" b="1" u="sng" dirty="0">
                <a:latin typeface="Bell MT" panose="02020503060305020303" pitchFamily="18" charset="0"/>
              </a:rPr>
              <a:t>Expediency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6270170"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Spiritually Profitable?</a:t>
            </a:r>
          </a:p>
          <a:p>
            <a:pPr>
              <a:buFont typeface="Wingdings" panose="05000000000000000000" pitchFamily="2" charset="2"/>
              <a:buChar char="q"/>
            </a:pPr>
            <a:r>
              <a:rPr lang="en-US" sz="4400" dirty="0">
                <a:latin typeface="Bell MT" panose="02020503060305020303" pitchFamily="18" charset="0"/>
              </a:rPr>
              <a:t>Lawful?</a:t>
            </a:r>
          </a:p>
          <a:p>
            <a:pPr>
              <a:buFont typeface="Wingdings" panose="05000000000000000000" pitchFamily="2" charset="2"/>
              <a:buChar char="q"/>
            </a:pPr>
            <a:r>
              <a:rPr lang="en-US" sz="4400" dirty="0">
                <a:latin typeface="Bell MT" panose="02020503060305020303" pitchFamily="18" charset="0"/>
              </a:rPr>
              <a:t>Edify?</a:t>
            </a:r>
          </a:p>
        </p:txBody>
      </p:sp>
      <p:sp>
        <p:nvSpPr>
          <p:cNvPr id="9" name="Rectangle: Rounded Corners 8">
            <a:extLst>
              <a:ext uri="{FF2B5EF4-FFF2-40B4-BE49-F238E27FC236}">
                <a16:creationId xmlns:a16="http://schemas.microsoft.com/office/drawing/2014/main" id="{FA65EECC-14B4-4170-A88F-67016CD4A8BC}"/>
              </a:ext>
            </a:extLst>
          </p:cNvPr>
          <p:cNvSpPr/>
          <p:nvPr/>
        </p:nvSpPr>
        <p:spPr>
          <a:xfrm>
            <a:off x="6368143" y="999451"/>
            <a:ext cx="5698671" cy="57405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6ECB5B-E1C2-4B17-9C7A-3715C41A6BA8}"/>
              </a:ext>
            </a:extLst>
          </p:cNvPr>
          <p:cNvSpPr txBox="1"/>
          <p:nvPr/>
        </p:nvSpPr>
        <p:spPr>
          <a:xfrm>
            <a:off x="6547758" y="1252582"/>
            <a:ext cx="5404756" cy="4995791"/>
          </a:xfrm>
          <a:prstGeom prst="rect">
            <a:avLst/>
          </a:prstGeom>
          <a:noFill/>
        </p:spPr>
        <p:txBody>
          <a:bodyPr wrap="square">
            <a:spAutoFit/>
          </a:bodyPr>
          <a:lstStyle/>
          <a:p>
            <a:pPr>
              <a:lnSpc>
                <a:spcPct val="115000"/>
              </a:lnSpc>
              <a:tabLst>
                <a:tab pos="685800" algn="l"/>
              </a:tabLst>
            </a:pPr>
            <a:r>
              <a:rPr lang="en-US" sz="2300" b="1" dirty="0">
                <a:solidFill>
                  <a:schemeClr val="bg1"/>
                </a:solidFill>
                <a:latin typeface="Bell MT" panose="02020503060305020303" pitchFamily="18" charset="0"/>
              </a:rPr>
              <a:t>1 Cor 10:23</a:t>
            </a:r>
            <a:r>
              <a:rPr lang="en-US" sz="2300" dirty="0">
                <a:solidFill>
                  <a:schemeClr val="bg1"/>
                </a:solidFill>
                <a:latin typeface="Bell MT" panose="02020503060305020303" pitchFamily="18" charset="0"/>
              </a:rPr>
              <a:t> – “All things are lawful for me, but all things are not expedient: all things are lawful for me, but all things edify not.”</a:t>
            </a:r>
          </a:p>
          <a:p>
            <a:pPr>
              <a:lnSpc>
                <a:spcPct val="115000"/>
              </a:lnSpc>
              <a:tabLst>
                <a:tab pos="685800" algn="l"/>
              </a:tabLst>
            </a:pPr>
            <a:endParaRPr lang="en-US" sz="1600" dirty="0">
              <a:solidFill>
                <a:schemeClr val="bg1"/>
              </a:solidFill>
              <a:latin typeface="Bell MT" panose="02020503060305020303" pitchFamily="18" charset="0"/>
            </a:endParaRPr>
          </a:p>
          <a:p>
            <a:pPr>
              <a:lnSpc>
                <a:spcPct val="115000"/>
              </a:lnSpc>
              <a:tabLst>
                <a:tab pos="685800" algn="l"/>
              </a:tabLst>
            </a:pPr>
            <a:r>
              <a:rPr lang="en-US" sz="2300" b="1" dirty="0">
                <a:solidFill>
                  <a:schemeClr val="bg1"/>
                </a:solidFill>
                <a:latin typeface="Bell MT" panose="02020503060305020303" pitchFamily="18" charset="0"/>
              </a:rPr>
              <a:t>1 Cor 14:26c </a:t>
            </a:r>
            <a:r>
              <a:rPr lang="en-US" sz="2300" dirty="0">
                <a:solidFill>
                  <a:schemeClr val="bg1"/>
                </a:solidFill>
                <a:latin typeface="Bell MT" panose="02020503060305020303" pitchFamily="18" charset="0"/>
              </a:rPr>
              <a:t> – “Let all things be done for edification”</a:t>
            </a:r>
          </a:p>
          <a:p>
            <a:pPr>
              <a:lnSpc>
                <a:spcPct val="115000"/>
              </a:lnSpc>
              <a:tabLst>
                <a:tab pos="685800" algn="l"/>
              </a:tabLst>
            </a:pPr>
            <a:endParaRPr lang="en-US" sz="1600" dirty="0">
              <a:solidFill>
                <a:schemeClr val="bg1"/>
              </a:solidFill>
              <a:latin typeface="Bell MT" panose="02020503060305020303" pitchFamily="18" charset="0"/>
            </a:endParaRPr>
          </a:p>
          <a:p>
            <a:pPr>
              <a:lnSpc>
                <a:spcPct val="115000"/>
              </a:lnSpc>
              <a:tabLst>
                <a:tab pos="685800" algn="l"/>
              </a:tabLst>
            </a:pPr>
            <a:r>
              <a:rPr lang="en-US" sz="2300" b="1" dirty="0">
                <a:solidFill>
                  <a:schemeClr val="bg1"/>
                </a:solidFill>
                <a:latin typeface="Bell MT" panose="02020503060305020303" pitchFamily="18" charset="0"/>
              </a:rPr>
              <a:t>Rom 14:15b</a:t>
            </a:r>
            <a:r>
              <a:rPr lang="en-US" sz="2300" dirty="0">
                <a:solidFill>
                  <a:schemeClr val="bg1"/>
                </a:solidFill>
                <a:latin typeface="Bell MT" panose="02020503060305020303" pitchFamily="18" charset="0"/>
              </a:rPr>
              <a:t> – “</a:t>
            </a:r>
            <a:r>
              <a:rPr lang="en-US" sz="2300" dirty="0">
                <a:solidFill>
                  <a:schemeClr val="bg1"/>
                </a:solidFill>
                <a:latin typeface="Bell MT" panose="02020503060305020303" pitchFamily="18" charset="0"/>
                <a:ea typeface="Calibri" panose="020F0502020204030204" pitchFamily="34" charset="0"/>
              </a:rPr>
              <a:t>Do not destroy with your food him for whom Christ died.</a:t>
            </a:r>
            <a:r>
              <a:rPr lang="en-US" sz="2300" dirty="0">
                <a:solidFill>
                  <a:schemeClr val="bg1"/>
                </a:solidFill>
                <a:latin typeface="Bell MT" panose="02020503060305020303" pitchFamily="18" charset="0"/>
              </a:rPr>
              <a:t>”</a:t>
            </a:r>
          </a:p>
          <a:p>
            <a:pPr>
              <a:lnSpc>
                <a:spcPct val="115000"/>
              </a:lnSpc>
              <a:tabLst>
                <a:tab pos="685800" algn="l"/>
              </a:tabLst>
            </a:pPr>
            <a:endParaRPr lang="en-US" sz="1600" dirty="0">
              <a:solidFill>
                <a:schemeClr val="bg1"/>
              </a:solidFill>
              <a:latin typeface="Bell MT" panose="02020503060305020303" pitchFamily="18" charset="0"/>
            </a:endParaRPr>
          </a:p>
          <a:p>
            <a:pPr>
              <a:lnSpc>
                <a:spcPct val="115000"/>
              </a:lnSpc>
              <a:tabLst>
                <a:tab pos="685800" algn="l"/>
              </a:tabLst>
            </a:pPr>
            <a:r>
              <a:rPr lang="en-US" sz="2300" b="1" dirty="0">
                <a:solidFill>
                  <a:schemeClr val="bg1"/>
                </a:solidFill>
                <a:latin typeface="Bell MT" panose="02020503060305020303" pitchFamily="18" charset="0"/>
                <a:ea typeface="Calibri" panose="020F0502020204030204" pitchFamily="34" charset="0"/>
              </a:rPr>
              <a:t>Rom 14:19</a:t>
            </a:r>
            <a:r>
              <a:rPr lang="en-US" sz="2300" dirty="0">
                <a:solidFill>
                  <a:schemeClr val="bg1"/>
                </a:solidFill>
                <a:latin typeface="Bell MT" panose="02020503060305020303" pitchFamily="18" charset="0"/>
                <a:ea typeface="Calibri" panose="020F0502020204030204" pitchFamily="34" charset="0"/>
              </a:rPr>
              <a:t> – “So then we </a:t>
            </a:r>
            <a:r>
              <a:rPr lang="en-US" sz="2300" u="sng" dirty="0">
                <a:solidFill>
                  <a:schemeClr val="bg1"/>
                </a:solidFill>
                <a:latin typeface="Bell MT" panose="02020503060305020303" pitchFamily="18" charset="0"/>
                <a:ea typeface="Calibri" panose="020F0502020204030204" pitchFamily="34" charset="0"/>
              </a:rPr>
              <a:t>pursue</a:t>
            </a:r>
            <a:r>
              <a:rPr lang="en-US" sz="2300" dirty="0">
                <a:solidFill>
                  <a:schemeClr val="bg1"/>
                </a:solidFill>
                <a:latin typeface="Bell MT" panose="02020503060305020303" pitchFamily="18" charset="0"/>
                <a:ea typeface="Calibri" panose="020F0502020204030204" pitchFamily="34" charset="0"/>
              </a:rPr>
              <a:t> the things which make for peace and the </a:t>
            </a:r>
            <a:r>
              <a:rPr lang="en-US" sz="2300" u="sng" dirty="0">
                <a:solidFill>
                  <a:schemeClr val="bg1"/>
                </a:solidFill>
                <a:latin typeface="Bell MT" panose="02020503060305020303" pitchFamily="18" charset="0"/>
                <a:ea typeface="Calibri" panose="020F0502020204030204" pitchFamily="34" charset="0"/>
              </a:rPr>
              <a:t>building up of one another</a:t>
            </a:r>
            <a:r>
              <a:rPr lang="en-US" sz="2300" dirty="0">
                <a:solidFill>
                  <a:schemeClr val="bg1"/>
                </a:solidFill>
                <a:latin typeface="Bell MT" panose="02020503060305020303" pitchFamily="18" charset="0"/>
                <a:ea typeface="Calibri" panose="020F0502020204030204" pitchFamily="34" charset="0"/>
              </a:rPr>
              <a:t>.”</a:t>
            </a:r>
            <a:endParaRPr lang="en-US" sz="23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618791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524000" y="1"/>
            <a:ext cx="9144000" cy="876822"/>
          </a:xfrm>
        </p:spPr>
        <p:txBody>
          <a:bodyPr>
            <a:noAutofit/>
          </a:bodyPr>
          <a:lstStyle/>
          <a:p>
            <a:pPr algn="ctr"/>
            <a:r>
              <a:rPr lang="en-US" sz="7400" b="1" u="sng" dirty="0">
                <a:latin typeface="Bell MT" panose="02020503060305020303" pitchFamily="18" charset="0"/>
              </a:rPr>
              <a:t>Expediency</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1" y="961329"/>
            <a:ext cx="6723530"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Spiritually Profitable?</a:t>
            </a:r>
          </a:p>
          <a:p>
            <a:pPr>
              <a:buFont typeface="Wingdings" panose="05000000000000000000" pitchFamily="2" charset="2"/>
              <a:buChar char="q"/>
            </a:pPr>
            <a:r>
              <a:rPr lang="en-US" sz="4400" dirty="0">
                <a:latin typeface="Bell MT" panose="02020503060305020303" pitchFamily="18" charset="0"/>
              </a:rPr>
              <a:t>Lawful?</a:t>
            </a:r>
          </a:p>
          <a:p>
            <a:pPr>
              <a:buFont typeface="Wingdings" panose="05000000000000000000" pitchFamily="2" charset="2"/>
              <a:buChar char="q"/>
            </a:pPr>
            <a:r>
              <a:rPr lang="en-US" sz="4400" dirty="0">
                <a:latin typeface="Bell MT" panose="02020503060305020303" pitchFamily="18" charset="0"/>
              </a:rPr>
              <a:t>Edify?</a:t>
            </a:r>
          </a:p>
          <a:p>
            <a:pPr>
              <a:buFont typeface="Wingdings" panose="05000000000000000000" pitchFamily="2" charset="2"/>
              <a:buChar char="q"/>
            </a:pPr>
            <a:r>
              <a:rPr lang="en-US" sz="4400" dirty="0">
                <a:latin typeface="Bell MT" panose="02020503060305020303" pitchFamily="18" charset="0"/>
              </a:rPr>
              <a:t>Stumbling block?</a:t>
            </a:r>
          </a:p>
        </p:txBody>
      </p:sp>
      <p:grpSp>
        <p:nvGrpSpPr>
          <p:cNvPr id="8" name="Group 7">
            <a:extLst>
              <a:ext uri="{FF2B5EF4-FFF2-40B4-BE49-F238E27FC236}">
                <a16:creationId xmlns:a16="http://schemas.microsoft.com/office/drawing/2014/main" id="{F7520603-7DC4-4A07-AA30-4AA4B23FC9F3}"/>
              </a:ext>
            </a:extLst>
          </p:cNvPr>
          <p:cNvGrpSpPr/>
          <p:nvPr/>
        </p:nvGrpSpPr>
        <p:grpSpPr>
          <a:xfrm>
            <a:off x="6302829" y="983124"/>
            <a:ext cx="5772875" cy="5740562"/>
            <a:chOff x="3402105" y="3645711"/>
            <a:chExt cx="5647766" cy="3112898"/>
          </a:xfrm>
        </p:grpSpPr>
        <p:sp>
          <p:nvSpPr>
            <p:cNvPr id="9" name="Rectangle: Rounded Corners 8">
              <a:extLst>
                <a:ext uri="{FF2B5EF4-FFF2-40B4-BE49-F238E27FC236}">
                  <a16:creationId xmlns:a16="http://schemas.microsoft.com/office/drawing/2014/main" id="{B6976ED5-95BB-440B-9EBA-6F4CD96ECA00}"/>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E46C43-4BF3-4DF5-9AD4-7657B28C28EA}"/>
                </a:ext>
              </a:extLst>
            </p:cNvPr>
            <p:cNvSpPr txBox="1"/>
            <p:nvPr/>
          </p:nvSpPr>
          <p:spPr>
            <a:xfrm>
              <a:off x="3621879" y="3770436"/>
              <a:ext cx="5406886" cy="2726316"/>
            </a:xfrm>
            <a:prstGeom prst="rect">
              <a:avLst/>
            </a:prstGeom>
            <a:noFill/>
          </p:spPr>
          <p:txBody>
            <a:bodyPr wrap="square">
              <a:spAutoFit/>
            </a:bodyPr>
            <a:lstStyle/>
            <a:p>
              <a:pPr>
                <a:lnSpc>
                  <a:spcPct val="115000"/>
                </a:lnSpc>
                <a:tabLst>
                  <a:tab pos="685800" algn="l"/>
                </a:tabLst>
              </a:pPr>
              <a:r>
                <a:rPr lang="en-US" sz="2800" b="1" dirty="0">
                  <a:solidFill>
                    <a:schemeClr val="bg1"/>
                  </a:solidFill>
                  <a:latin typeface="Bell MT" panose="02020503060305020303" pitchFamily="18" charset="0"/>
                </a:rPr>
                <a:t>1 Cor 8:9</a:t>
              </a:r>
              <a:r>
                <a:rPr lang="en-US" sz="2800" dirty="0">
                  <a:solidFill>
                    <a:schemeClr val="bg1"/>
                  </a:solidFill>
                  <a:latin typeface="Bell MT" panose="02020503060305020303" pitchFamily="18" charset="0"/>
                </a:rPr>
                <a:t> – “But take care that this liberty of yours does not somehow become a stumbling block to the weak.”</a:t>
              </a:r>
            </a:p>
            <a:p>
              <a:pPr>
                <a:lnSpc>
                  <a:spcPct val="115000"/>
                </a:lnSpc>
                <a:tabLst>
                  <a:tab pos="685800" algn="l"/>
                </a:tabLst>
              </a:pPr>
              <a:endParaRPr lang="en-US" sz="2800" dirty="0">
                <a:solidFill>
                  <a:schemeClr val="bg1"/>
                </a:solidFill>
                <a:latin typeface="Bell MT" panose="02020503060305020303" pitchFamily="18" charset="0"/>
              </a:endParaRPr>
            </a:p>
            <a:p>
              <a:pPr defTabSz="914400">
                <a:lnSpc>
                  <a:spcPct val="115000"/>
                </a:lnSpc>
                <a:tabLst>
                  <a:tab pos="685800" algn="l"/>
                </a:tabLst>
                <a:defRPr/>
              </a:pPr>
              <a:r>
                <a:rPr lang="en-US" sz="2800" b="1" dirty="0">
                  <a:solidFill>
                    <a:schemeClr val="bg1"/>
                  </a:solidFill>
                  <a:latin typeface="Bell MT" panose="02020503060305020303" pitchFamily="18" charset="0"/>
                </a:rPr>
                <a:t>Rom 14:13</a:t>
              </a:r>
              <a:r>
                <a:rPr lang="en-US" sz="2800" dirty="0">
                  <a:solidFill>
                    <a:schemeClr val="bg1"/>
                  </a:solidFill>
                  <a:latin typeface="Bell MT" panose="02020503060305020303" pitchFamily="18" charset="0"/>
                </a:rPr>
                <a:t> – “Therefore let us not judge one another anymore, but rather determine this—not to put an obstacle or a stumbling block in a brother’s way.”</a:t>
              </a:r>
            </a:p>
          </p:txBody>
        </p:sp>
      </p:grpSp>
    </p:spTree>
    <p:extLst>
      <p:ext uri="{BB962C8B-B14F-4D97-AF65-F5344CB8AC3E}">
        <p14:creationId xmlns:p14="http://schemas.microsoft.com/office/powerpoint/2010/main" val="967360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3769</TotalTime>
  <Words>5320</Words>
  <Application>Microsoft Office PowerPoint</Application>
  <PresentationFormat>Widescreen</PresentationFormat>
  <Paragraphs>219</Paragraphs>
  <Slides>18</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Bell MT</vt:lpstr>
      <vt:lpstr>Calibri</vt:lpstr>
      <vt:lpstr>Calibri Light</vt:lpstr>
      <vt:lpstr>Wingdings</vt:lpstr>
      <vt:lpstr>Office Theme</vt:lpstr>
      <vt:lpstr>Bitmap Image</vt:lpstr>
      <vt:lpstr>PowerPoint Presentation</vt:lpstr>
      <vt:lpstr>CURRICULUM</vt:lpstr>
      <vt:lpstr>PowerPoint Presentation</vt:lpstr>
      <vt:lpstr>PowerPoint Presentation</vt:lpstr>
      <vt:lpstr>Expediency</vt:lpstr>
      <vt:lpstr>Expediency</vt:lpstr>
      <vt:lpstr>Expediency</vt:lpstr>
      <vt:lpstr>Expediency</vt:lpstr>
      <vt:lpstr>Expediency</vt:lpstr>
      <vt:lpstr>PowerPoint Presentation</vt:lpstr>
      <vt:lpstr>False Standards</vt:lpstr>
      <vt:lpstr>Finding Unity</vt:lpstr>
      <vt:lpstr>Finding Unity</vt:lpstr>
      <vt:lpstr>Finding Unity</vt:lpstr>
      <vt:lpstr>Finding Unity</vt:lpstr>
      <vt:lpstr>Finding Unity</vt:lpstr>
      <vt:lpstr>Finding Unity</vt:lpstr>
      <vt:lpstr>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R H</dc:creator>
  <cp:lastModifiedBy>R H</cp:lastModifiedBy>
  <cp:revision>165</cp:revision>
  <dcterms:created xsi:type="dcterms:W3CDTF">2022-03-14T21:46:03Z</dcterms:created>
  <dcterms:modified xsi:type="dcterms:W3CDTF">2023-10-18T21:39:21Z</dcterms:modified>
</cp:coreProperties>
</file>