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85" r:id="rId2"/>
    <p:sldId id="315" r:id="rId3"/>
    <p:sldId id="317" r:id="rId4"/>
    <p:sldId id="256" r:id="rId5"/>
    <p:sldId id="273" r:id="rId6"/>
    <p:sldId id="313" r:id="rId7"/>
    <p:sldId id="302" r:id="rId8"/>
    <p:sldId id="301" r:id="rId9"/>
    <p:sldId id="257" r:id="rId10"/>
    <p:sldId id="303" r:id="rId11"/>
    <p:sldId id="304" r:id="rId12"/>
    <p:sldId id="316" r:id="rId13"/>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D11D0-4970-4300-91DC-B17992681DAA}" v="58" dt="2023-10-23T14:58:10.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25" autoAdjust="0"/>
  </p:normalViewPr>
  <p:slideViewPr>
    <p:cSldViewPr snapToGrid="0">
      <p:cViewPr varScale="1">
        <p:scale>
          <a:sx n="77" d="100"/>
          <a:sy n="77" d="100"/>
        </p:scale>
        <p:origin x="1878" y="138"/>
      </p:cViewPr>
      <p:guideLst/>
    </p:cSldViewPr>
  </p:slideViewPr>
  <p:notesTextViewPr>
    <p:cViewPr>
      <p:scale>
        <a:sx n="1" d="1"/>
        <a:sy n="1" d="1"/>
      </p:scale>
      <p:origin x="0" y="0"/>
    </p:cViewPr>
  </p:notesTextViewPr>
  <p:notesViewPr>
    <p:cSldViewPr snapToGrid="0">
      <p:cViewPr varScale="1">
        <p:scale>
          <a:sx n="107" d="100"/>
          <a:sy n="107" d="100"/>
        </p:scale>
        <p:origin x="26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0F9D11D0-4970-4300-91DC-B17992681DAA}"/>
    <pc:docChg chg="custSel addSld delSld modSld modMainMaster modNotesMaster">
      <pc:chgData name="R H" userId="7863155b6774aad0" providerId="LiveId" clId="{0F9D11D0-4970-4300-91DC-B17992681DAA}" dt="2023-10-25T22:58:07.356" v="215" actId="313"/>
      <pc:docMkLst>
        <pc:docMk/>
      </pc:docMkLst>
      <pc:sldChg chg="modSp mod modTransition modNotes modNotesTx">
        <pc:chgData name="R H" userId="7863155b6774aad0" providerId="LiveId" clId="{0F9D11D0-4970-4300-91DC-B17992681DAA}" dt="2023-10-25T22:56:06.888" v="210" actId="20577"/>
        <pc:sldMkLst>
          <pc:docMk/>
          <pc:sldMk cId="1042166255" sldId="256"/>
        </pc:sldMkLst>
        <pc:spChg chg="mod">
          <ac:chgData name="R H" userId="7863155b6774aad0" providerId="LiveId" clId="{0F9D11D0-4970-4300-91DC-B17992681DAA}" dt="2023-10-16T14:52:21.745" v="24" actId="1076"/>
          <ac:spMkLst>
            <pc:docMk/>
            <pc:sldMk cId="1042166255" sldId="256"/>
            <ac:spMk id="4" creationId="{D6CD3F19-0B68-FC92-82D6-FFE323C97145}"/>
          </ac:spMkLst>
        </pc:spChg>
        <pc:spChg chg="mod">
          <ac:chgData name="R H" userId="7863155b6774aad0" providerId="LiveId" clId="{0F9D11D0-4970-4300-91DC-B17992681DAA}" dt="2023-10-16T14:52:55.687" v="28" actId="1076"/>
          <ac:spMkLst>
            <pc:docMk/>
            <pc:sldMk cId="1042166255" sldId="256"/>
            <ac:spMk id="5" creationId="{106C6AE5-EAAC-16B0-6D98-7C54774C656D}"/>
          </ac:spMkLst>
        </pc:spChg>
        <pc:picChg chg="mod">
          <ac:chgData name="R H" userId="7863155b6774aad0" providerId="LiveId" clId="{0F9D11D0-4970-4300-91DC-B17992681DAA}" dt="2023-10-16T14:52:14.354" v="23" actId="14100"/>
          <ac:picMkLst>
            <pc:docMk/>
            <pc:sldMk cId="1042166255" sldId="256"/>
            <ac:picMk id="4098" creationId="{3C71F115-5B67-E394-71D3-9B966B1D19E1}"/>
          </ac:picMkLst>
        </pc:picChg>
        <pc:picChg chg="mod">
          <ac:chgData name="R H" userId="7863155b6774aad0" providerId="LiveId" clId="{0F9D11D0-4970-4300-91DC-B17992681DAA}" dt="2023-10-16T14:52:39.117" v="26" actId="14100"/>
          <ac:picMkLst>
            <pc:docMk/>
            <pc:sldMk cId="1042166255" sldId="256"/>
            <ac:picMk id="4100" creationId="{C91F9ACB-C13F-48C4-4934-37F5B55509A8}"/>
          </ac:picMkLst>
        </pc:picChg>
      </pc:sldChg>
      <pc:sldChg chg="modSp mod modTransition modNotes">
        <pc:chgData name="R H" userId="7863155b6774aad0" providerId="LiveId" clId="{0F9D11D0-4970-4300-91DC-B17992681DAA}" dt="2023-10-23T14:58:10.264" v="147"/>
        <pc:sldMkLst>
          <pc:docMk/>
          <pc:sldMk cId="1969308338" sldId="257"/>
        </pc:sldMkLst>
        <pc:graphicFrameChg chg="mod modGraphic">
          <ac:chgData name="R H" userId="7863155b6774aad0" providerId="LiveId" clId="{0F9D11D0-4970-4300-91DC-B17992681DAA}" dt="2023-10-16T14:57:29.652" v="83" actId="14100"/>
          <ac:graphicFrameMkLst>
            <pc:docMk/>
            <pc:sldMk cId="1969308338" sldId="257"/>
            <ac:graphicFrameMk id="4" creationId="{D2742D0A-E204-4CA4-A0F5-32D315E94E44}"/>
          </ac:graphicFrameMkLst>
        </pc:graphicFrameChg>
      </pc:sldChg>
      <pc:sldChg chg="modSp mod modTransition modNotes modNotesTx">
        <pc:chgData name="R H" userId="7863155b6774aad0" providerId="LiveId" clId="{0F9D11D0-4970-4300-91DC-B17992681DAA}" dt="2023-10-25T22:58:07.356" v="215" actId="313"/>
        <pc:sldMkLst>
          <pc:docMk/>
          <pc:sldMk cId="2446794928" sldId="273"/>
        </pc:sldMkLst>
        <pc:spChg chg="mod">
          <ac:chgData name="R H" userId="7863155b6774aad0" providerId="LiveId" clId="{0F9D11D0-4970-4300-91DC-B17992681DAA}" dt="2023-10-16T14:53:36.500" v="36" actId="255"/>
          <ac:spMkLst>
            <pc:docMk/>
            <pc:sldMk cId="2446794928" sldId="273"/>
            <ac:spMk id="2" creationId="{72A134EF-E80A-4E1C-B0E5-6EB29E178264}"/>
          </ac:spMkLst>
        </pc:spChg>
        <pc:spChg chg="mod">
          <ac:chgData name="R H" userId="7863155b6774aad0" providerId="LiveId" clId="{0F9D11D0-4970-4300-91DC-B17992681DAA}" dt="2023-10-16T14:53:58.726" v="40" actId="1076"/>
          <ac:spMkLst>
            <pc:docMk/>
            <pc:sldMk cId="2446794928" sldId="273"/>
            <ac:spMk id="5" creationId="{68AF8B9E-0090-4803-A7EC-D59EC4A3DC11}"/>
          </ac:spMkLst>
        </pc:spChg>
        <pc:spChg chg="mod">
          <ac:chgData name="R H" userId="7863155b6774aad0" providerId="LiveId" clId="{0F9D11D0-4970-4300-91DC-B17992681DAA}" dt="2023-10-16T14:54:17.871" v="45" actId="255"/>
          <ac:spMkLst>
            <pc:docMk/>
            <pc:sldMk cId="2446794928" sldId="273"/>
            <ac:spMk id="6" creationId="{28A46BF2-5ECC-4165-AA93-C850B4F6D92F}"/>
          </ac:spMkLst>
        </pc:spChg>
      </pc:sldChg>
      <pc:sldChg chg="modSp modTransition modNotes">
        <pc:chgData name="R H" userId="7863155b6774aad0" providerId="LiveId" clId="{0F9D11D0-4970-4300-91DC-B17992681DAA}" dt="2023-10-23T14:58:10.264" v="147"/>
        <pc:sldMkLst>
          <pc:docMk/>
          <pc:sldMk cId="4211749061" sldId="285"/>
        </pc:sldMkLst>
        <pc:graphicFrameChg chg="mod">
          <ac:chgData name="R H" userId="7863155b6774aad0" providerId="LiveId" clId="{0F9D11D0-4970-4300-91DC-B17992681DAA}" dt="2023-10-16T14:50:46.147" v="2" actId="14100"/>
          <ac:graphicFrameMkLst>
            <pc:docMk/>
            <pc:sldMk cId="4211749061" sldId="285"/>
            <ac:graphicFrameMk id="4" creationId="{FE9D1864-1204-48E5-B4AA-8CC9D637BD9B}"/>
          </ac:graphicFrameMkLst>
        </pc:graphicFrameChg>
      </pc:sldChg>
      <pc:sldChg chg="modSp del modNotes">
        <pc:chgData name="R H" userId="7863155b6774aad0" providerId="LiveId" clId="{0F9D11D0-4970-4300-91DC-B17992681DAA}" dt="2023-10-16T14:51:17.875" v="9" actId="47"/>
        <pc:sldMkLst>
          <pc:docMk/>
          <pc:sldMk cId="2713933851" sldId="300"/>
        </pc:sldMkLst>
        <pc:spChg chg="mod">
          <ac:chgData name="R H" userId="7863155b6774aad0" providerId="LiveId" clId="{0F9D11D0-4970-4300-91DC-B17992681DAA}" dt="2023-10-16T14:50:39.880" v="0"/>
          <ac:spMkLst>
            <pc:docMk/>
            <pc:sldMk cId="2713933851" sldId="300"/>
            <ac:spMk id="2" creationId="{70C9FCE9-CDCD-47F7-88DF-B334B3B24039}"/>
          </ac:spMkLst>
        </pc:spChg>
        <pc:spChg chg="mod">
          <ac:chgData name="R H" userId="7863155b6774aad0" providerId="LiveId" clId="{0F9D11D0-4970-4300-91DC-B17992681DAA}" dt="2023-10-16T14:50:39.880" v="0"/>
          <ac:spMkLst>
            <pc:docMk/>
            <pc:sldMk cId="2713933851" sldId="300"/>
            <ac:spMk id="3" creationId="{7E401570-463D-4310-8EA0-B60CCBB68230}"/>
          </ac:spMkLst>
        </pc:spChg>
        <pc:spChg chg="mod">
          <ac:chgData name="R H" userId="7863155b6774aad0" providerId="LiveId" clId="{0F9D11D0-4970-4300-91DC-B17992681DAA}" dt="2023-10-16T14:50:39.880" v="0"/>
          <ac:spMkLst>
            <pc:docMk/>
            <pc:sldMk cId="2713933851" sldId="300"/>
            <ac:spMk id="5" creationId="{7FF8654F-E773-4C9E-870B-20A05B272BC2}"/>
          </ac:spMkLst>
        </pc:spChg>
      </pc:sldChg>
      <pc:sldChg chg="modSp modTransition modNotes">
        <pc:chgData name="R H" userId="7863155b6774aad0" providerId="LiveId" clId="{0F9D11D0-4970-4300-91DC-B17992681DAA}" dt="2023-10-23T14:58:10.264" v="147"/>
        <pc:sldMkLst>
          <pc:docMk/>
          <pc:sldMk cId="3474478077" sldId="301"/>
        </pc:sldMkLst>
        <pc:graphicFrameChg chg="mod">
          <ac:chgData name="R H" userId="7863155b6774aad0" providerId="LiveId" clId="{0F9D11D0-4970-4300-91DC-B17992681DAA}" dt="2023-10-16T14:57:21.301" v="81" actId="14100"/>
          <ac:graphicFrameMkLst>
            <pc:docMk/>
            <pc:sldMk cId="3474478077" sldId="301"/>
            <ac:graphicFrameMk id="5" creationId="{8399EF32-0082-88DE-005B-6DAE73AF6541}"/>
          </ac:graphicFrameMkLst>
        </pc:graphicFrameChg>
      </pc:sldChg>
      <pc:sldChg chg="modSp mod modTransition modNotes">
        <pc:chgData name="R H" userId="7863155b6774aad0" providerId="LiveId" clId="{0F9D11D0-4970-4300-91DC-B17992681DAA}" dt="2023-10-23T14:58:10.264" v="147"/>
        <pc:sldMkLst>
          <pc:docMk/>
          <pc:sldMk cId="3025077826" sldId="302"/>
        </pc:sldMkLst>
        <pc:spChg chg="mod">
          <ac:chgData name="R H" userId="7863155b6774aad0" providerId="LiveId" clId="{0F9D11D0-4970-4300-91DC-B17992681DAA}" dt="2023-10-16T14:55:51.614" v="64" actId="14100"/>
          <ac:spMkLst>
            <pc:docMk/>
            <pc:sldMk cId="3025077826" sldId="302"/>
            <ac:spMk id="2" creationId="{72A134EF-E80A-4E1C-B0E5-6EB29E178264}"/>
          </ac:spMkLst>
        </pc:spChg>
        <pc:spChg chg="mod">
          <ac:chgData name="R H" userId="7863155b6774aad0" providerId="LiveId" clId="{0F9D11D0-4970-4300-91DC-B17992681DAA}" dt="2023-10-16T14:56:41.346" v="77" actId="14100"/>
          <ac:spMkLst>
            <pc:docMk/>
            <pc:sldMk cId="3025077826" sldId="302"/>
            <ac:spMk id="5" creationId="{68AF8B9E-0090-4803-A7EC-D59EC4A3DC11}"/>
          </ac:spMkLst>
        </pc:spChg>
        <pc:spChg chg="mod">
          <ac:chgData name="R H" userId="7863155b6774aad0" providerId="LiveId" clId="{0F9D11D0-4970-4300-91DC-B17992681DAA}" dt="2023-10-16T14:56:35.122" v="75" actId="1076"/>
          <ac:spMkLst>
            <pc:docMk/>
            <pc:sldMk cId="3025077826" sldId="302"/>
            <ac:spMk id="6" creationId="{28A46BF2-5ECC-4165-AA93-C850B4F6D92F}"/>
          </ac:spMkLst>
        </pc:spChg>
        <pc:spChg chg="mod">
          <ac:chgData name="R H" userId="7863155b6774aad0" providerId="LiveId" clId="{0F9D11D0-4970-4300-91DC-B17992681DAA}" dt="2023-10-16T14:56:51.495" v="79" actId="255"/>
          <ac:spMkLst>
            <pc:docMk/>
            <pc:sldMk cId="3025077826" sldId="302"/>
            <ac:spMk id="8" creationId="{07EF6441-60E2-2656-D34E-0AE5AC84FC68}"/>
          </ac:spMkLst>
        </pc:spChg>
      </pc:sldChg>
      <pc:sldChg chg="modSp mod modTransition modNotes">
        <pc:chgData name="R H" userId="7863155b6774aad0" providerId="LiveId" clId="{0F9D11D0-4970-4300-91DC-B17992681DAA}" dt="2023-10-23T14:58:10.264" v="147"/>
        <pc:sldMkLst>
          <pc:docMk/>
          <pc:sldMk cId="3063238746" sldId="303"/>
        </pc:sldMkLst>
        <pc:spChg chg="mod">
          <ac:chgData name="R H" userId="7863155b6774aad0" providerId="LiveId" clId="{0F9D11D0-4970-4300-91DC-B17992681DAA}" dt="2023-10-16T14:58:09.039" v="86" actId="14100"/>
          <ac:spMkLst>
            <pc:docMk/>
            <pc:sldMk cId="3063238746" sldId="303"/>
            <ac:spMk id="2" creationId="{72A134EF-E80A-4E1C-B0E5-6EB29E178264}"/>
          </ac:spMkLst>
        </pc:spChg>
        <pc:spChg chg="mod">
          <ac:chgData name="R H" userId="7863155b6774aad0" providerId="LiveId" clId="{0F9D11D0-4970-4300-91DC-B17992681DAA}" dt="2023-10-16T15:01:07.127" v="123" actId="14100"/>
          <ac:spMkLst>
            <pc:docMk/>
            <pc:sldMk cId="3063238746" sldId="303"/>
            <ac:spMk id="5" creationId="{68AF8B9E-0090-4803-A7EC-D59EC4A3DC11}"/>
          </ac:spMkLst>
        </pc:spChg>
        <pc:spChg chg="mod">
          <ac:chgData name="R H" userId="7863155b6774aad0" providerId="LiveId" clId="{0F9D11D0-4970-4300-91DC-B17992681DAA}" dt="2023-10-16T14:59:23.105" v="105" actId="255"/>
          <ac:spMkLst>
            <pc:docMk/>
            <pc:sldMk cId="3063238746" sldId="303"/>
            <ac:spMk id="6" creationId="{28A46BF2-5ECC-4165-AA93-C850B4F6D92F}"/>
          </ac:spMkLst>
        </pc:spChg>
        <pc:spChg chg="mod">
          <ac:chgData name="R H" userId="7863155b6774aad0" providerId="LiveId" clId="{0F9D11D0-4970-4300-91DC-B17992681DAA}" dt="2023-10-16T14:58:19.950" v="89" actId="255"/>
          <ac:spMkLst>
            <pc:docMk/>
            <pc:sldMk cId="3063238746" sldId="303"/>
            <ac:spMk id="8" creationId="{07EF6441-60E2-2656-D34E-0AE5AC84FC68}"/>
          </ac:spMkLst>
        </pc:spChg>
      </pc:sldChg>
      <pc:sldChg chg="modSp mod modTransition modAnim modNotes">
        <pc:chgData name="R H" userId="7863155b6774aad0" providerId="LiveId" clId="{0F9D11D0-4970-4300-91DC-B17992681DAA}" dt="2023-10-23T14:58:10.264" v="147"/>
        <pc:sldMkLst>
          <pc:docMk/>
          <pc:sldMk cId="181345565" sldId="304"/>
        </pc:sldMkLst>
        <pc:spChg chg="mod">
          <ac:chgData name="R H" userId="7863155b6774aad0" providerId="LiveId" clId="{0F9D11D0-4970-4300-91DC-B17992681DAA}" dt="2023-10-16T14:59:36.514" v="108" actId="255"/>
          <ac:spMkLst>
            <pc:docMk/>
            <pc:sldMk cId="181345565" sldId="304"/>
            <ac:spMk id="2" creationId="{72A134EF-E80A-4E1C-B0E5-6EB29E178264}"/>
          </ac:spMkLst>
        </pc:spChg>
        <pc:spChg chg="mod">
          <ac:chgData name="R H" userId="7863155b6774aad0" providerId="LiveId" clId="{0F9D11D0-4970-4300-91DC-B17992681DAA}" dt="2023-10-16T15:00:59.471" v="122" actId="14100"/>
          <ac:spMkLst>
            <pc:docMk/>
            <pc:sldMk cId="181345565" sldId="304"/>
            <ac:spMk id="5" creationId="{68AF8B9E-0090-4803-A7EC-D59EC4A3DC11}"/>
          </ac:spMkLst>
        </pc:spChg>
        <pc:spChg chg="mod">
          <ac:chgData name="R H" userId="7863155b6774aad0" providerId="LiveId" clId="{0F9D11D0-4970-4300-91DC-B17992681DAA}" dt="2023-10-16T15:00:25.116" v="121" actId="14100"/>
          <ac:spMkLst>
            <pc:docMk/>
            <pc:sldMk cId="181345565" sldId="304"/>
            <ac:spMk id="6" creationId="{28A46BF2-5ECC-4165-AA93-C850B4F6D92F}"/>
          </ac:spMkLst>
        </pc:spChg>
        <pc:spChg chg="mod">
          <ac:chgData name="R H" userId="7863155b6774aad0" providerId="LiveId" clId="{0F9D11D0-4970-4300-91DC-B17992681DAA}" dt="2023-10-16T14:59:48.831" v="112" actId="255"/>
          <ac:spMkLst>
            <pc:docMk/>
            <pc:sldMk cId="181345565" sldId="304"/>
            <ac:spMk id="8" creationId="{07EF6441-60E2-2656-D34E-0AE5AC84FC68}"/>
          </ac:spMkLst>
        </pc:spChg>
      </pc:sldChg>
      <pc:sldChg chg="modSp del modNotes">
        <pc:chgData name="R H" userId="7863155b6774aad0" providerId="LiveId" clId="{0F9D11D0-4970-4300-91DC-B17992681DAA}" dt="2023-10-16T15:02:27.413" v="125" actId="47"/>
        <pc:sldMkLst>
          <pc:docMk/>
          <pc:sldMk cId="1299103464" sldId="305"/>
        </pc:sldMkLst>
        <pc:spChg chg="mod">
          <ac:chgData name="R H" userId="7863155b6774aad0" providerId="LiveId" clId="{0F9D11D0-4970-4300-91DC-B17992681DAA}" dt="2023-10-16T14:50:39.880" v="0"/>
          <ac:spMkLst>
            <pc:docMk/>
            <pc:sldMk cId="1299103464" sldId="305"/>
            <ac:spMk id="2" creationId="{72A134EF-E80A-4E1C-B0E5-6EB29E178264}"/>
          </ac:spMkLst>
        </pc:spChg>
        <pc:spChg chg="mod">
          <ac:chgData name="R H" userId="7863155b6774aad0" providerId="LiveId" clId="{0F9D11D0-4970-4300-91DC-B17992681DAA}" dt="2023-10-16T14:50:39.880" v="0"/>
          <ac:spMkLst>
            <pc:docMk/>
            <pc:sldMk cId="1299103464" sldId="305"/>
            <ac:spMk id="5" creationId="{68AF8B9E-0090-4803-A7EC-D59EC4A3DC11}"/>
          </ac:spMkLst>
        </pc:spChg>
        <pc:spChg chg="mod">
          <ac:chgData name="R H" userId="7863155b6774aad0" providerId="LiveId" clId="{0F9D11D0-4970-4300-91DC-B17992681DAA}" dt="2023-10-16T14:50:39.880" v="0"/>
          <ac:spMkLst>
            <pc:docMk/>
            <pc:sldMk cId="1299103464" sldId="305"/>
            <ac:spMk id="6" creationId="{28A46BF2-5ECC-4165-AA93-C850B4F6D92F}"/>
          </ac:spMkLst>
        </pc:spChg>
        <pc:spChg chg="mod">
          <ac:chgData name="R H" userId="7863155b6774aad0" providerId="LiveId" clId="{0F9D11D0-4970-4300-91DC-B17992681DAA}" dt="2023-10-16T14:50:39.880" v="0"/>
          <ac:spMkLst>
            <pc:docMk/>
            <pc:sldMk cId="1299103464" sldId="305"/>
            <ac:spMk id="8" creationId="{07EF6441-60E2-2656-D34E-0AE5AC84FC68}"/>
          </ac:spMkLst>
        </pc:spChg>
        <pc:grpChg chg="mod">
          <ac:chgData name="R H" userId="7863155b6774aad0" providerId="LiveId" clId="{0F9D11D0-4970-4300-91DC-B17992681DAA}" dt="2023-10-16T14:50:39.880" v="0"/>
          <ac:grpSpMkLst>
            <pc:docMk/>
            <pc:sldMk cId="1299103464" sldId="305"/>
            <ac:grpSpMk id="7" creationId="{EAB93574-C4D8-406C-9B72-28DB8F602CD2}"/>
          </ac:grpSpMkLst>
        </pc:grpChg>
      </pc:sldChg>
      <pc:sldChg chg="modSp del modNotes">
        <pc:chgData name="R H" userId="7863155b6774aad0" providerId="LiveId" clId="{0F9D11D0-4970-4300-91DC-B17992681DAA}" dt="2023-10-16T15:02:27.837" v="126" actId="47"/>
        <pc:sldMkLst>
          <pc:docMk/>
          <pc:sldMk cId="1746532736" sldId="308"/>
        </pc:sldMkLst>
        <pc:spChg chg="mod">
          <ac:chgData name="R H" userId="7863155b6774aad0" providerId="LiveId" clId="{0F9D11D0-4970-4300-91DC-B17992681DAA}" dt="2023-10-16T14:50:39.880" v="0"/>
          <ac:spMkLst>
            <pc:docMk/>
            <pc:sldMk cId="1746532736" sldId="308"/>
            <ac:spMk id="2" creationId="{72A134EF-E80A-4E1C-B0E5-6EB29E178264}"/>
          </ac:spMkLst>
        </pc:spChg>
        <pc:spChg chg="mod">
          <ac:chgData name="R H" userId="7863155b6774aad0" providerId="LiveId" clId="{0F9D11D0-4970-4300-91DC-B17992681DAA}" dt="2023-10-16T14:50:39.880" v="0"/>
          <ac:spMkLst>
            <pc:docMk/>
            <pc:sldMk cId="1746532736" sldId="308"/>
            <ac:spMk id="5" creationId="{68AF8B9E-0090-4803-A7EC-D59EC4A3DC11}"/>
          </ac:spMkLst>
        </pc:spChg>
        <pc:spChg chg="mod">
          <ac:chgData name="R H" userId="7863155b6774aad0" providerId="LiveId" clId="{0F9D11D0-4970-4300-91DC-B17992681DAA}" dt="2023-10-16T14:50:39.880" v="0"/>
          <ac:spMkLst>
            <pc:docMk/>
            <pc:sldMk cId="1746532736" sldId="308"/>
            <ac:spMk id="6" creationId="{28A46BF2-5ECC-4165-AA93-C850B4F6D92F}"/>
          </ac:spMkLst>
        </pc:spChg>
        <pc:spChg chg="mod">
          <ac:chgData name="R H" userId="7863155b6774aad0" providerId="LiveId" clId="{0F9D11D0-4970-4300-91DC-B17992681DAA}" dt="2023-10-16T14:50:39.880" v="0"/>
          <ac:spMkLst>
            <pc:docMk/>
            <pc:sldMk cId="1746532736" sldId="308"/>
            <ac:spMk id="8" creationId="{07EF6441-60E2-2656-D34E-0AE5AC84FC68}"/>
          </ac:spMkLst>
        </pc:spChg>
        <pc:grpChg chg="mod">
          <ac:chgData name="R H" userId="7863155b6774aad0" providerId="LiveId" clId="{0F9D11D0-4970-4300-91DC-B17992681DAA}" dt="2023-10-16T14:50:39.880" v="0"/>
          <ac:grpSpMkLst>
            <pc:docMk/>
            <pc:sldMk cId="1746532736" sldId="308"/>
            <ac:grpSpMk id="7" creationId="{EAB93574-C4D8-406C-9B72-28DB8F602CD2}"/>
          </ac:grpSpMkLst>
        </pc:grpChg>
        <pc:graphicFrameChg chg="mod">
          <ac:chgData name="R H" userId="7863155b6774aad0" providerId="LiveId" clId="{0F9D11D0-4970-4300-91DC-B17992681DAA}" dt="2023-10-16T14:50:39.880" v="0"/>
          <ac:graphicFrameMkLst>
            <pc:docMk/>
            <pc:sldMk cId="1746532736" sldId="308"/>
            <ac:graphicFrameMk id="9" creationId="{1C7A534B-A527-1C07-15D4-72E10C3915AB}"/>
          </ac:graphicFrameMkLst>
        </pc:graphicFrameChg>
      </pc:sldChg>
      <pc:sldChg chg="modSp del modNotes">
        <pc:chgData name="R H" userId="7863155b6774aad0" providerId="LiveId" clId="{0F9D11D0-4970-4300-91DC-B17992681DAA}" dt="2023-10-16T15:02:28.230" v="127" actId="47"/>
        <pc:sldMkLst>
          <pc:docMk/>
          <pc:sldMk cId="3310630143" sldId="309"/>
        </pc:sldMkLst>
        <pc:spChg chg="mod">
          <ac:chgData name="R H" userId="7863155b6774aad0" providerId="LiveId" clId="{0F9D11D0-4970-4300-91DC-B17992681DAA}" dt="2023-10-16T14:50:39.880" v="0"/>
          <ac:spMkLst>
            <pc:docMk/>
            <pc:sldMk cId="3310630143" sldId="309"/>
            <ac:spMk id="2" creationId="{72A134EF-E80A-4E1C-B0E5-6EB29E178264}"/>
          </ac:spMkLst>
        </pc:spChg>
        <pc:spChg chg="mod">
          <ac:chgData name="R H" userId="7863155b6774aad0" providerId="LiveId" clId="{0F9D11D0-4970-4300-91DC-B17992681DAA}" dt="2023-10-16T14:50:39.880" v="0"/>
          <ac:spMkLst>
            <pc:docMk/>
            <pc:sldMk cId="3310630143" sldId="309"/>
            <ac:spMk id="5" creationId="{68AF8B9E-0090-4803-A7EC-D59EC4A3DC11}"/>
          </ac:spMkLst>
        </pc:spChg>
        <pc:spChg chg="mod">
          <ac:chgData name="R H" userId="7863155b6774aad0" providerId="LiveId" clId="{0F9D11D0-4970-4300-91DC-B17992681DAA}" dt="2023-10-16T14:50:39.880" v="0"/>
          <ac:spMkLst>
            <pc:docMk/>
            <pc:sldMk cId="3310630143" sldId="309"/>
            <ac:spMk id="6" creationId="{28A46BF2-5ECC-4165-AA93-C850B4F6D92F}"/>
          </ac:spMkLst>
        </pc:spChg>
        <pc:spChg chg="mod">
          <ac:chgData name="R H" userId="7863155b6774aad0" providerId="LiveId" clId="{0F9D11D0-4970-4300-91DC-B17992681DAA}" dt="2023-10-16T14:50:39.880" v="0"/>
          <ac:spMkLst>
            <pc:docMk/>
            <pc:sldMk cId="3310630143" sldId="309"/>
            <ac:spMk id="8" creationId="{07EF6441-60E2-2656-D34E-0AE5AC84FC68}"/>
          </ac:spMkLst>
        </pc:spChg>
      </pc:sldChg>
      <pc:sldChg chg="modSp del modNotes">
        <pc:chgData name="R H" userId="7863155b6774aad0" providerId="LiveId" clId="{0F9D11D0-4970-4300-91DC-B17992681DAA}" dt="2023-10-16T15:02:28.590" v="128" actId="47"/>
        <pc:sldMkLst>
          <pc:docMk/>
          <pc:sldMk cId="1893636538" sldId="310"/>
        </pc:sldMkLst>
        <pc:spChg chg="mod">
          <ac:chgData name="R H" userId="7863155b6774aad0" providerId="LiveId" clId="{0F9D11D0-4970-4300-91DC-B17992681DAA}" dt="2023-10-16T14:50:39.880" v="0"/>
          <ac:spMkLst>
            <pc:docMk/>
            <pc:sldMk cId="1893636538" sldId="310"/>
            <ac:spMk id="2" creationId="{72A134EF-E80A-4E1C-B0E5-6EB29E178264}"/>
          </ac:spMkLst>
        </pc:spChg>
        <pc:spChg chg="mod">
          <ac:chgData name="R H" userId="7863155b6774aad0" providerId="LiveId" clId="{0F9D11D0-4970-4300-91DC-B17992681DAA}" dt="2023-10-16T14:50:39.880" v="0"/>
          <ac:spMkLst>
            <pc:docMk/>
            <pc:sldMk cId="1893636538" sldId="310"/>
            <ac:spMk id="5" creationId="{68AF8B9E-0090-4803-A7EC-D59EC4A3DC11}"/>
          </ac:spMkLst>
        </pc:spChg>
        <pc:spChg chg="mod">
          <ac:chgData name="R H" userId="7863155b6774aad0" providerId="LiveId" clId="{0F9D11D0-4970-4300-91DC-B17992681DAA}" dt="2023-10-16T14:50:39.880" v="0"/>
          <ac:spMkLst>
            <pc:docMk/>
            <pc:sldMk cId="1893636538" sldId="310"/>
            <ac:spMk id="6" creationId="{28A46BF2-5ECC-4165-AA93-C850B4F6D92F}"/>
          </ac:spMkLst>
        </pc:spChg>
        <pc:spChg chg="mod">
          <ac:chgData name="R H" userId="7863155b6774aad0" providerId="LiveId" clId="{0F9D11D0-4970-4300-91DC-B17992681DAA}" dt="2023-10-16T14:50:39.880" v="0"/>
          <ac:spMkLst>
            <pc:docMk/>
            <pc:sldMk cId="1893636538" sldId="310"/>
            <ac:spMk id="8" creationId="{07EF6441-60E2-2656-D34E-0AE5AC84FC68}"/>
          </ac:spMkLst>
        </pc:spChg>
      </pc:sldChg>
      <pc:sldChg chg="modSp del modNotes">
        <pc:chgData name="R H" userId="7863155b6774aad0" providerId="LiveId" clId="{0F9D11D0-4970-4300-91DC-B17992681DAA}" dt="2023-10-16T15:02:29.952" v="130" actId="47"/>
        <pc:sldMkLst>
          <pc:docMk/>
          <pc:sldMk cId="3264523026" sldId="311"/>
        </pc:sldMkLst>
        <pc:spChg chg="mod">
          <ac:chgData name="R H" userId="7863155b6774aad0" providerId="LiveId" clId="{0F9D11D0-4970-4300-91DC-B17992681DAA}" dt="2023-10-16T14:50:39.880" v="0"/>
          <ac:spMkLst>
            <pc:docMk/>
            <pc:sldMk cId="3264523026" sldId="311"/>
            <ac:spMk id="2" creationId="{72A134EF-E80A-4E1C-B0E5-6EB29E178264}"/>
          </ac:spMkLst>
        </pc:spChg>
        <pc:spChg chg="mod">
          <ac:chgData name="R H" userId="7863155b6774aad0" providerId="LiveId" clId="{0F9D11D0-4970-4300-91DC-B17992681DAA}" dt="2023-10-16T14:50:39.880" v="0"/>
          <ac:spMkLst>
            <pc:docMk/>
            <pc:sldMk cId="3264523026" sldId="311"/>
            <ac:spMk id="5" creationId="{68AF8B9E-0090-4803-A7EC-D59EC4A3DC11}"/>
          </ac:spMkLst>
        </pc:spChg>
        <pc:spChg chg="mod">
          <ac:chgData name="R H" userId="7863155b6774aad0" providerId="LiveId" clId="{0F9D11D0-4970-4300-91DC-B17992681DAA}" dt="2023-10-16T14:50:39.880" v="0"/>
          <ac:spMkLst>
            <pc:docMk/>
            <pc:sldMk cId="3264523026" sldId="311"/>
            <ac:spMk id="6" creationId="{28A46BF2-5ECC-4165-AA93-C850B4F6D92F}"/>
          </ac:spMkLst>
        </pc:spChg>
        <pc:spChg chg="mod">
          <ac:chgData name="R H" userId="7863155b6774aad0" providerId="LiveId" clId="{0F9D11D0-4970-4300-91DC-B17992681DAA}" dt="2023-10-16T14:50:39.880" v="0"/>
          <ac:spMkLst>
            <pc:docMk/>
            <pc:sldMk cId="3264523026" sldId="311"/>
            <ac:spMk id="8" creationId="{07EF6441-60E2-2656-D34E-0AE5AC84FC68}"/>
          </ac:spMkLst>
        </pc:spChg>
      </pc:sldChg>
      <pc:sldChg chg="modSp del modNotes">
        <pc:chgData name="R H" userId="7863155b6774aad0" providerId="LiveId" clId="{0F9D11D0-4970-4300-91DC-B17992681DAA}" dt="2023-10-16T15:02:29.436" v="129" actId="47"/>
        <pc:sldMkLst>
          <pc:docMk/>
          <pc:sldMk cId="2163475995" sldId="312"/>
        </pc:sldMkLst>
        <pc:spChg chg="mod">
          <ac:chgData name="R H" userId="7863155b6774aad0" providerId="LiveId" clId="{0F9D11D0-4970-4300-91DC-B17992681DAA}" dt="2023-10-16T14:50:39.880" v="0"/>
          <ac:spMkLst>
            <pc:docMk/>
            <pc:sldMk cId="2163475995" sldId="312"/>
            <ac:spMk id="2" creationId="{72A134EF-E80A-4E1C-B0E5-6EB29E178264}"/>
          </ac:spMkLst>
        </pc:spChg>
        <pc:spChg chg="mod">
          <ac:chgData name="R H" userId="7863155b6774aad0" providerId="LiveId" clId="{0F9D11D0-4970-4300-91DC-B17992681DAA}" dt="2023-10-16T14:50:39.880" v="0"/>
          <ac:spMkLst>
            <pc:docMk/>
            <pc:sldMk cId="2163475995" sldId="312"/>
            <ac:spMk id="5" creationId="{68AF8B9E-0090-4803-A7EC-D59EC4A3DC11}"/>
          </ac:spMkLst>
        </pc:spChg>
        <pc:spChg chg="mod">
          <ac:chgData name="R H" userId="7863155b6774aad0" providerId="LiveId" clId="{0F9D11D0-4970-4300-91DC-B17992681DAA}" dt="2023-10-16T14:50:39.880" v="0"/>
          <ac:spMkLst>
            <pc:docMk/>
            <pc:sldMk cId="2163475995" sldId="312"/>
            <ac:spMk id="6" creationId="{28A46BF2-5ECC-4165-AA93-C850B4F6D92F}"/>
          </ac:spMkLst>
        </pc:spChg>
        <pc:spChg chg="mod">
          <ac:chgData name="R H" userId="7863155b6774aad0" providerId="LiveId" clId="{0F9D11D0-4970-4300-91DC-B17992681DAA}" dt="2023-10-16T14:50:39.880" v="0"/>
          <ac:spMkLst>
            <pc:docMk/>
            <pc:sldMk cId="2163475995" sldId="312"/>
            <ac:spMk id="8" creationId="{07EF6441-60E2-2656-D34E-0AE5AC84FC68}"/>
          </ac:spMkLst>
        </pc:spChg>
      </pc:sldChg>
      <pc:sldChg chg="modSp mod modTransition modNotes">
        <pc:chgData name="R H" userId="7863155b6774aad0" providerId="LiveId" clId="{0F9D11D0-4970-4300-91DC-B17992681DAA}" dt="2023-10-23T14:58:10.264" v="147"/>
        <pc:sldMkLst>
          <pc:docMk/>
          <pc:sldMk cId="3238446912" sldId="313"/>
        </pc:sldMkLst>
        <pc:spChg chg="mod">
          <ac:chgData name="R H" userId="7863155b6774aad0" providerId="LiveId" clId="{0F9D11D0-4970-4300-91DC-B17992681DAA}" dt="2023-10-16T14:54:36.126" v="48" actId="255"/>
          <ac:spMkLst>
            <pc:docMk/>
            <pc:sldMk cId="3238446912" sldId="313"/>
            <ac:spMk id="2" creationId="{72A134EF-E80A-4E1C-B0E5-6EB29E178264}"/>
          </ac:spMkLst>
        </pc:spChg>
        <pc:spChg chg="mod">
          <ac:chgData name="R H" userId="7863155b6774aad0" providerId="LiveId" clId="{0F9D11D0-4970-4300-91DC-B17992681DAA}" dt="2023-10-16T15:01:18.768" v="124" actId="14100"/>
          <ac:spMkLst>
            <pc:docMk/>
            <pc:sldMk cId="3238446912" sldId="313"/>
            <ac:spMk id="5" creationId="{68AF8B9E-0090-4803-A7EC-D59EC4A3DC11}"/>
          </ac:spMkLst>
        </pc:spChg>
        <pc:spChg chg="mod">
          <ac:chgData name="R H" userId="7863155b6774aad0" providerId="LiveId" clId="{0F9D11D0-4970-4300-91DC-B17992681DAA}" dt="2023-10-16T14:55:31.505" v="61" actId="1076"/>
          <ac:spMkLst>
            <pc:docMk/>
            <pc:sldMk cId="3238446912" sldId="313"/>
            <ac:spMk id="6" creationId="{28A46BF2-5ECC-4165-AA93-C850B4F6D92F}"/>
          </ac:spMkLst>
        </pc:spChg>
        <pc:spChg chg="mod">
          <ac:chgData name="R H" userId="7863155b6774aad0" providerId="LiveId" clId="{0F9D11D0-4970-4300-91DC-B17992681DAA}" dt="2023-10-16T14:54:42.822" v="50" actId="255"/>
          <ac:spMkLst>
            <pc:docMk/>
            <pc:sldMk cId="3238446912" sldId="313"/>
            <ac:spMk id="8" creationId="{07EF6441-60E2-2656-D34E-0AE5AC84FC68}"/>
          </ac:spMkLst>
        </pc:spChg>
      </pc:sldChg>
      <pc:sldChg chg="modSp del modNotes">
        <pc:chgData name="R H" userId="7863155b6774aad0" providerId="LiveId" clId="{0F9D11D0-4970-4300-91DC-B17992681DAA}" dt="2023-10-16T15:02:30.436" v="131" actId="47"/>
        <pc:sldMkLst>
          <pc:docMk/>
          <pc:sldMk cId="3801863984" sldId="314"/>
        </pc:sldMkLst>
        <pc:spChg chg="mod">
          <ac:chgData name="R H" userId="7863155b6774aad0" providerId="LiveId" clId="{0F9D11D0-4970-4300-91DC-B17992681DAA}" dt="2023-10-16T14:50:39.880" v="0"/>
          <ac:spMkLst>
            <pc:docMk/>
            <pc:sldMk cId="3801863984" sldId="314"/>
            <ac:spMk id="2" creationId="{70C9FCE9-CDCD-47F7-88DF-B334B3B24039}"/>
          </ac:spMkLst>
        </pc:spChg>
        <pc:spChg chg="mod">
          <ac:chgData name="R H" userId="7863155b6774aad0" providerId="LiveId" clId="{0F9D11D0-4970-4300-91DC-B17992681DAA}" dt="2023-10-16T14:50:39.880" v="0"/>
          <ac:spMkLst>
            <pc:docMk/>
            <pc:sldMk cId="3801863984" sldId="314"/>
            <ac:spMk id="3" creationId="{7E401570-463D-4310-8EA0-B60CCBB68230}"/>
          </ac:spMkLst>
        </pc:spChg>
        <pc:spChg chg="mod">
          <ac:chgData name="R H" userId="7863155b6774aad0" providerId="LiveId" clId="{0F9D11D0-4970-4300-91DC-B17992681DAA}" dt="2023-10-16T14:50:39.880" v="0"/>
          <ac:spMkLst>
            <pc:docMk/>
            <pc:sldMk cId="3801863984" sldId="314"/>
            <ac:spMk id="5" creationId="{7FF8654F-E773-4C9E-870B-20A05B272BC2}"/>
          </ac:spMkLst>
        </pc:spChg>
      </pc:sldChg>
      <pc:sldChg chg="modSp add mod modTransition modNotesTx">
        <pc:chgData name="R H" userId="7863155b6774aad0" providerId="LiveId" clId="{0F9D11D0-4970-4300-91DC-B17992681DAA}" dt="2023-10-25T22:55:08.639" v="203" actId="20577"/>
        <pc:sldMkLst>
          <pc:docMk/>
          <pc:sldMk cId="3750021984" sldId="315"/>
        </pc:sldMkLst>
        <pc:spChg chg="mod">
          <ac:chgData name="R H" userId="7863155b6774aad0" providerId="LiveId" clId="{0F9D11D0-4970-4300-91DC-B17992681DAA}" dt="2023-10-16T14:51:07.344" v="6" actId="207"/>
          <ac:spMkLst>
            <pc:docMk/>
            <pc:sldMk cId="3750021984" sldId="315"/>
            <ac:spMk id="3" creationId="{7E401570-463D-4310-8EA0-B60CCBB68230}"/>
          </ac:spMkLst>
        </pc:spChg>
      </pc:sldChg>
      <pc:sldChg chg="modSp add mod modTransition modNotesTx">
        <pc:chgData name="R H" userId="7863155b6774aad0" providerId="LiveId" clId="{0F9D11D0-4970-4300-91DC-B17992681DAA}" dt="2023-10-23T14:58:10.264" v="147"/>
        <pc:sldMkLst>
          <pc:docMk/>
          <pc:sldMk cId="85152782" sldId="316"/>
        </pc:sldMkLst>
        <pc:spChg chg="mod">
          <ac:chgData name="R H" userId="7863155b6774aad0" providerId="LiveId" clId="{0F9D11D0-4970-4300-91DC-B17992681DAA}" dt="2023-10-16T15:02:50.346" v="134" actId="207"/>
          <ac:spMkLst>
            <pc:docMk/>
            <pc:sldMk cId="85152782" sldId="316"/>
            <ac:spMk id="3" creationId="{7E401570-463D-4310-8EA0-B60CCBB68230}"/>
          </ac:spMkLst>
        </pc:spChg>
      </pc:sldChg>
      <pc:sldChg chg="addSp delSp modSp new mod modTransition modNotesTx">
        <pc:chgData name="R H" userId="7863155b6774aad0" providerId="LiveId" clId="{0F9D11D0-4970-4300-91DC-B17992681DAA}" dt="2023-10-23T14:58:18.949" v="149" actId="20577"/>
        <pc:sldMkLst>
          <pc:docMk/>
          <pc:sldMk cId="68971304" sldId="317"/>
        </pc:sldMkLst>
        <pc:spChg chg="del">
          <ac:chgData name="R H" userId="7863155b6774aad0" providerId="LiveId" clId="{0F9D11D0-4970-4300-91DC-B17992681DAA}" dt="2023-10-23T14:57:16.809" v="137" actId="478"/>
          <ac:spMkLst>
            <pc:docMk/>
            <pc:sldMk cId="68971304" sldId="317"/>
            <ac:spMk id="2" creationId="{ECE48EB1-7208-2C59-1C36-9EE861CCD849}"/>
          </ac:spMkLst>
        </pc:spChg>
        <pc:spChg chg="del">
          <ac:chgData name="R H" userId="7863155b6774aad0" providerId="LiveId" clId="{0F9D11D0-4970-4300-91DC-B17992681DAA}" dt="2023-10-23T14:57:16.809" v="137" actId="478"/>
          <ac:spMkLst>
            <pc:docMk/>
            <pc:sldMk cId="68971304" sldId="317"/>
            <ac:spMk id="3" creationId="{3EBBA2AF-ACE6-E403-8E95-22452F7B3F09}"/>
          </ac:spMkLst>
        </pc:spChg>
        <pc:picChg chg="add mod">
          <ac:chgData name="R H" userId="7863155b6774aad0" providerId="LiveId" clId="{0F9D11D0-4970-4300-91DC-B17992681DAA}" dt="2023-10-23T14:57:25.859" v="141" actId="14100"/>
          <ac:picMkLst>
            <pc:docMk/>
            <pc:sldMk cId="68971304" sldId="317"/>
            <ac:picMk id="1026" creationId="{BCA57A3E-2824-9528-0BB5-76C4BC08CF10}"/>
          </ac:picMkLst>
        </pc:picChg>
      </pc:sldChg>
      <pc:sldMasterChg chg="modSp modSldLayout">
        <pc:chgData name="R H" userId="7863155b6774aad0" providerId="LiveId" clId="{0F9D11D0-4970-4300-91DC-B17992681DAA}" dt="2023-10-16T14:50:39.880" v="0"/>
        <pc:sldMasterMkLst>
          <pc:docMk/>
          <pc:sldMasterMk cId="2694469259" sldId="2147483660"/>
        </pc:sldMasterMkLst>
        <pc:spChg chg="mod">
          <ac:chgData name="R H" userId="7863155b6774aad0" providerId="LiveId" clId="{0F9D11D0-4970-4300-91DC-B17992681DAA}" dt="2023-10-16T14:50:39.880" v="0"/>
          <ac:spMkLst>
            <pc:docMk/>
            <pc:sldMasterMk cId="2694469259" sldId="2147483660"/>
            <ac:spMk id="2" creationId="{00000000-0000-0000-0000-000000000000}"/>
          </ac:spMkLst>
        </pc:spChg>
        <pc:spChg chg="mod">
          <ac:chgData name="R H" userId="7863155b6774aad0" providerId="LiveId" clId="{0F9D11D0-4970-4300-91DC-B17992681DAA}" dt="2023-10-16T14:50:39.880" v="0"/>
          <ac:spMkLst>
            <pc:docMk/>
            <pc:sldMasterMk cId="2694469259" sldId="2147483660"/>
            <ac:spMk id="3" creationId="{00000000-0000-0000-0000-000000000000}"/>
          </ac:spMkLst>
        </pc:spChg>
        <pc:spChg chg="mod">
          <ac:chgData name="R H" userId="7863155b6774aad0" providerId="LiveId" clId="{0F9D11D0-4970-4300-91DC-B17992681DAA}" dt="2023-10-16T14:50:39.880" v="0"/>
          <ac:spMkLst>
            <pc:docMk/>
            <pc:sldMasterMk cId="2694469259" sldId="2147483660"/>
            <ac:spMk id="4" creationId="{00000000-0000-0000-0000-000000000000}"/>
          </ac:spMkLst>
        </pc:spChg>
        <pc:spChg chg="mod">
          <ac:chgData name="R H" userId="7863155b6774aad0" providerId="LiveId" clId="{0F9D11D0-4970-4300-91DC-B17992681DAA}" dt="2023-10-16T14:50:39.880" v="0"/>
          <ac:spMkLst>
            <pc:docMk/>
            <pc:sldMasterMk cId="2694469259" sldId="2147483660"/>
            <ac:spMk id="5" creationId="{00000000-0000-0000-0000-000000000000}"/>
          </ac:spMkLst>
        </pc:spChg>
        <pc:spChg chg="mod">
          <ac:chgData name="R H" userId="7863155b6774aad0" providerId="LiveId" clId="{0F9D11D0-4970-4300-91DC-B17992681DAA}" dt="2023-10-16T14:50:39.880" v="0"/>
          <ac:spMkLst>
            <pc:docMk/>
            <pc:sldMasterMk cId="2694469259" sldId="2147483660"/>
            <ac:spMk id="6" creationId="{00000000-0000-0000-0000-000000000000}"/>
          </ac:spMkLst>
        </pc:spChg>
        <pc:sldLayoutChg chg="modSp">
          <pc:chgData name="R H" userId="7863155b6774aad0" providerId="LiveId" clId="{0F9D11D0-4970-4300-91DC-B17992681DAA}" dt="2023-10-16T14:50:39.880" v="0"/>
          <pc:sldLayoutMkLst>
            <pc:docMk/>
            <pc:sldMasterMk cId="2694469259" sldId="2147483660"/>
            <pc:sldLayoutMk cId="1665916571" sldId="2147483661"/>
          </pc:sldLayoutMkLst>
          <pc:spChg chg="mod">
            <ac:chgData name="R H" userId="7863155b6774aad0" providerId="LiveId" clId="{0F9D11D0-4970-4300-91DC-B17992681DAA}" dt="2023-10-16T14:50:39.880" v="0"/>
            <ac:spMkLst>
              <pc:docMk/>
              <pc:sldMasterMk cId="2694469259" sldId="2147483660"/>
              <pc:sldLayoutMk cId="1665916571" sldId="2147483661"/>
              <ac:spMk id="2" creationId="{00000000-0000-0000-0000-000000000000}"/>
            </ac:spMkLst>
          </pc:spChg>
          <pc:spChg chg="mod">
            <ac:chgData name="R H" userId="7863155b6774aad0" providerId="LiveId" clId="{0F9D11D0-4970-4300-91DC-B17992681DAA}" dt="2023-10-16T14:50:39.880" v="0"/>
            <ac:spMkLst>
              <pc:docMk/>
              <pc:sldMasterMk cId="2694469259" sldId="2147483660"/>
              <pc:sldLayoutMk cId="1665916571" sldId="2147483661"/>
              <ac:spMk id="3" creationId="{00000000-0000-0000-0000-000000000000}"/>
            </ac:spMkLst>
          </pc:spChg>
        </pc:sldLayoutChg>
        <pc:sldLayoutChg chg="modSp">
          <pc:chgData name="R H" userId="7863155b6774aad0" providerId="LiveId" clId="{0F9D11D0-4970-4300-91DC-B17992681DAA}" dt="2023-10-16T14:50:39.880" v="0"/>
          <pc:sldLayoutMkLst>
            <pc:docMk/>
            <pc:sldMasterMk cId="2694469259" sldId="2147483660"/>
            <pc:sldLayoutMk cId="2837395664" sldId="2147483663"/>
          </pc:sldLayoutMkLst>
          <pc:spChg chg="mod">
            <ac:chgData name="R H" userId="7863155b6774aad0" providerId="LiveId" clId="{0F9D11D0-4970-4300-91DC-B17992681DAA}" dt="2023-10-16T14:50:39.880" v="0"/>
            <ac:spMkLst>
              <pc:docMk/>
              <pc:sldMasterMk cId="2694469259" sldId="2147483660"/>
              <pc:sldLayoutMk cId="2837395664" sldId="2147483663"/>
              <ac:spMk id="2" creationId="{00000000-0000-0000-0000-000000000000}"/>
            </ac:spMkLst>
          </pc:spChg>
          <pc:spChg chg="mod">
            <ac:chgData name="R H" userId="7863155b6774aad0" providerId="LiveId" clId="{0F9D11D0-4970-4300-91DC-B17992681DAA}" dt="2023-10-16T14:50:39.880" v="0"/>
            <ac:spMkLst>
              <pc:docMk/>
              <pc:sldMasterMk cId="2694469259" sldId="2147483660"/>
              <pc:sldLayoutMk cId="2837395664" sldId="2147483663"/>
              <ac:spMk id="3" creationId="{00000000-0000-0000-0000-000000000000}"/>
            </ac:spMkLst>
          </pc:spChg>
        </pc:sldLayoutChg>
        <pc:sldLayoutChg chg="modSp">
          <pc:chgData name="R H" userId="7863155b6774aad0" providerId="LiveId" clId="{0F9D11D0-4970-4300-91DC-B17992681DAA}" dt="2023-10-16T14:50:39.880" v="0"/>
          <pc:sldLayoutMkLst>
            <pc:docMk/>
            <pc:sldMasterMk cId="2694469259" sldId="2147483660"/>
            <pc:sldLayoutMk cId="1463678851" sldId="2147483664"/>
          </pc:sldLayoutMkLst>
          <pc:spChg chg="mod">
            <ac:chgData name="R H" userId="7863155b6774aad0" providerId="LiveId" clId="{0F9D11D0-4970-4300-91DC-B17992681DAA}" dt="2023-10-16T14:50:39.880" v="0"/>
            <ac:spMkLst>
              <pc:docMk/>
              <pc:sldMasterMk cId="2694469259" sldId="2147483660"/>
              <pc:sldLayoutMk cId="1463678851" sldId="2147483664"/>
              <ac:spMk id="3" creationId="{00000000-0000-0000-0000-000000000000}"/>
            </ac:spMkLst>
          </pc:spChg>
          <pc:spChg chg="mod">
            <ac:chgData name="R H" userId="7863155b6774aad0" providerId="LiveId" clId="{0F9D11D0-4970-4300-91DC-B17992681DAA}" dt="2023-10-16T14:50:39.880" v="0"/>
            <ac:spMkLst>
              <pc:docMk/>
              <pc:sldMasterMk cId="2694469259" sldId="2147483660"/>
              <pc:sldLayoutMk cId="1463678851" sldId="2147483664"/>
              <ac:spMk id="4" creationId="{00000000-0000-0000-0000-000000000000}"/>
            </ac:spMkLst>
          </pc:spChg>
        </pc:sldLayoutChg>
        <pc:sldLayoutChg chg="modSp">
          <pc:chgData name="R H" userId="7863155b6774aad0" providerId="LiveId" clId="{0F9D11D0-4970-4300-91DC-B17992681DAA}" dt="2023-10-16T14:50:39.880" v="0"/>
          <pc:sldLayoutMkLst>
            <pc:docMk/>
            <pc:sldMasterMk cId="2694469259" sldId="2147483660"/>
            <pc:sldLayoutMk cId="501589776" sldId="2147483665"/>
          </pc:sldLayoutMkLst>
          <pc:spChg chg="mod">
            <ac:chgData name="R H" userId="7863155b6774aad0" providerId="LiveId" clId="{0F9D11D0-4970-4300-91DC-B17992681DAA}" dt="2023-10-16T14:50:39.880" v="0"/>
            <ac:spMkLst>
              <pc:docMk/>
              <pc:sldMasterMk cId="2694469259" sldId="2147483660"/>
              <pc:sldLayoutMk cId="501589776" sldId="2147483665"/>
              <ac:spMk id="2" creationId="{00000000-0000-0000-0000-000000000000}"/>
            </ac:spMkLst>
          </pc:spChg>
          <pc:spChg chg="mod">
            <ac:chgData name="R H" userId="7863155b6774aad0" providerId="LiveId" clId="{0F9D11D0-4970-4300-91DC-B17992681DAA}" dt="2023-10-16T14:50:39.880" v="0"/>
            <ac:spMkLst>
              <pc:docMk/>
              <pc:sldMasterMk cId="2694469259" sldId="2147483660"/>
              <pc:sldLayoutMk cId="501589776" sldId="2147483665"/>
              <ac:spMk id="3" creationId="{00000000-0000-0000-0000-000000000000}"/>
            </ac:spMkLst>
          </pc:spChg>
          <pc:spChg chg="mod">
            <ac:chgData name="R H" userId="7863155b6774aad0" providerId="LiveId" clId="{0F9D11D0-4970-4300-91DC-B17992681DAA}" dt="2023-10-16T14:50:39.880" v="0"/>
            <ac:spMkLst>
              <pc:docMk/>
              <pc:sldMasterMk cId="2694469259" sldId="2147483660"/>
              <pc:sldLayoutMk cId="501589776" sldId="2147483665"/>
              <ac:spMk id="4" creationId="{00000000-0000-0000-0000-000000000000}"/>
            </ac:spMkLst>
          </pc:spChg>
          <pc:spChg chg="mod">
            <ac:chgData name="R H" userId="7863155b6774aad0" providerId="LiveId" clId="{0F9D11D0-4970-4300-91DC-B17992681DAA}" dt="2023-10-16T14:50:39.880" v="0"/>
            <ac:spMkLst>
              <pc:docMk/>
              <pc:sldMasterMk cId="2694469259" sldId="2147483660"/>
              <pc:sldLayoutMk cId="501589776" sldId="2147483665"/>
              <ac:spMk id="5" creationId="{00000000-0000-0000-0000-000000000000}"/>
            </ac:spMkLst>
          </pc:spChg>
          <pc:spChg chg="mod">
            <ac:chgData name="R H" userId="7863155b6774aad0" providerId="LiveId" clId="{0F9D11D0-4970-4300-91DC-B17992681DAA}" dt="2023-10-16T14:50:39.880" v="0"/>
            <ac:spMkLst>
              <pc:docMk/>
              <pc:sldMasterMk cId="2694469259" sldId="2147483660"/>
              <pc:sldLayoutMk cId="501589776" sldId="2147483665"/>
              <ac:spMk id="6" creationId="{00000000-0000-0000-0000-000000000000}"/>
            </ac:spMkLst>
          </pc:spChg>
        </pc:sldLayoutChg>
        <pc:sldLayoutChg chg="modSp">
          <pc:chgData name="R H" userId="7863155b6774aad0" providerId="LiveId" clId="{0F9D11D0-4970-4300-91DC-B17992681DAA}" dt="2023-10-16T14:50:39.880" v="0"/>
          <pc:sldLayoutMkLst>
            <pc:docMk/>
            <pc:sldMasterMk cId="2694469259" sldId="2147483660"/>
            <pc:sldLayoutMk cId="2484798258" sldId="2147483668"/>
          </pc:sldLayoutMkLst>
          <pc:spChg chg="mod">
            <ac:chgData name="R H" userId="7863155b6774aad0" providerId="LiveId" clId="{0F9D11D0-4970-4300-91DC-B17992681DAA}" dt="2023-10-16T14:50:39.880" v="0"/>
            <ac:spMkLst>
              <pc:docMk/>
              <pc:sldMasterMk cId="2694469259" sldId="2147483660"/>
              <pc:sldLayoutMk cId="2484798258" sldId="2147483668"/>
              <ac:spMk id="2" creationId="{00000000-0000-0000-0000-000000000000}"/>
            </ac:spMkLst>
          </pc:spChg>
          <pc:spChg chg="mod">
            <ac:chgData name="R H" userId="7863155b6774aad0" providerId="LiveId" clId="{0F9D11D0-4970-4300-91DC-B17992681DAA}" dt="2023-10-16T14:50:39.880" v="0"/>
            <ac:spMkLst>
              <pc:docMk/>
              <pc:sldMasterMk cId="2694469259" sldId="2147483660"/>
              <pc:sldLayoutMk cId="2484798258" sldId="2147483668"/>
              <ac:spMk id="3" creationId="{00000000-0000-0000-0000-000000000000}"/>
            </ac:spMkLst>
          </pc:spChg>
          <pc:spChg chg="mod">
            <ac:chgData name="R H" userId="7863155b6774aad0" providerId="LiveId" clId="{0F9D11D0-4970-4300-91DC-B17992681DAA}" dt="2023-10-16T14:50:39.880" v="0"/>
            <ac:spMkLst>
              <pc:docMk/>
              <pc:sldMasterMk cId="2694469259" sldId="2147483660"/>
              <pc:sldLayoutMk cId="2484798258" sldId="2147483668"/>
              <ac:spMk id="4" creationId="{00000000-0000-0000-0000-000000000000}"/>
            </ac:spMkLst>
          </pc:spChg>
        </pc:sldLayoutChg>
        <pc:sldLayoutChg chg="modSp">
          <pc:chgData name="R H" userId="7863155b6774aad0" providerId="LiveId" clId="{0F9D11D0-4970-4300-91DC-B17992681DAA}" dt="2023-10-16T14:50:39.880" v="0"/>
          <pc:sldLayoutMkLst>
            <pc:docMk/>
            <pc:sldMasterMk cId="2694469259" sldId="2147483660"/>
            <pc:sldLayoutMk cId="3364008580" sldId="2147483669"/>
          </pc:sldLayoutMkLst>
          <pc:spChg chg="mod">
            <ac:chgData name="R H" userId="7863155b6774aad0" providerId="LiveId" clId="{0F9D11D0-4970-4300-91DC-B17992681DAA}" dt="2023-10-16T14:50:39.880" v="0"/>
            <ac:spMkLst>
              <pc:docMk/>
              <pc:sldMasterMk cId="2694469259" sldId="2147483660"/>
              <pc:sldLayoutMk cId="3364008580" sldId="2147483669"/>
              <ac:spMk id="2" creationId="{00000000-0000-0000-0000-000000000000}"/>
            </ac:spMkLst>
          </pc:spChg>
          <pc:spChg chg="mod">
            <ac:chgData name="R H" userId="7863155b6774aad0" providerId="LiveId" clId="{0F9D11D0-4970-4300-91DC-B17992681DAA}" dt="2023-10-16T14:50:39.880" v="0"/>
            <ac:spMkLst>
              <pc:docMk/>
              <pc:sldMasterMk cId="2694469259" sldId="2147483660"/>
              <pc:sldLayoutMk cId="3364008580" sldId="2147483669"/>
              <ac:spMk id="3" creationId="{00000000-0000-0000-0000-000000000000}"/>
            </ac:spMkLst>
          </pc:spChg>
          <pc:spChg chg="mod">
            <ac:chgData name="R H" userId="7863155b6774aad0" providerId="LiveId" clId="{0F9D11D0-4970-4300-91DC-B17992681DAA}" dt="2023-10-16T14:50:39.880" v="0"/>
            <ac:spMkLst>
              <pc:docMk/>
              <pc:sldMasterMk cId="2694469259" sldId="2147483660"/>
              <pc:sldLayoutMk cId="3364008580" sldId="2147483669"/>
              <ac:spMk id="4" creationId="{00000000-0000-0000-0000-000000000000}"/>
            </ac:spMkLst>
          </pc:spChg>
        </pc:sldLayoutChg>
        <pc:sldLayoutChg chg="modSp">
          <pc:chgData name="R H" userId="7863155b6774aad0" providerId="LiveId" clId="{0F9D11D0-4970-4300-91DC-B17992681DAA}" dt="2023-10-16T14:50:39.880" v="0"/>
          <pc:sldLayoutMkLst>
            <pc:docMk/>
            <pc:sldMasterMk cId="2694469259" sldId="2147483660"/>
            <pc:sldLayoutMk cId="612139550" sldId="2147483671"/>
          </pc:sldLayoutMkLst>
          <pc:spChg chg="mod">
            <ac:chgData name="R H" userId="7863155b6774aad0" providerId="LiveId" clId="{0F9D11D0-4970-4300-91DC-B17992681DAA}" dt="2023-10-16T14:50:39.880" v="0"/>
            <ac:spMkLst>
              <pc:docMk/>
              <pc:sldMasterMk cId="2694469259" sldId="2147483660"/>
              <pc:sldLayoutMk cId="612139550" sldId="2147483671"/>
              <ac:spMk id="2" creationId="{00000000-0000-0000-0000-000000000000}"/>
            </ac:spMkLst>
          </pc:spChg>
          <pc:spChg chg="mod">
            <ac:chgData name="R H" userId="7863155b6774aad0" providerId="LiveId" clId="{0F9D11D0-4970-4300-91DC-B17992681DAA}" dt="2023-10-16T14:50:39.880" v="0"/>
            <ac:spMkLst>
              <pc:docMk/>
              <pc:sldMasterMk cId="2694469259" sldId="2147483660"/>
              <pc:sldLayoutMk cId="612139550" sldId="2147483671"/>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78238" y="0"/>
            <a:ext cx="1768475" cy="9953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041305"/>
            <a:ext cx="9144000" cy="542224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90C33BB-8C23-46C3-B098-F646DF39A2AE}" type="slidenum">
              <a:rPr lang="en-US" smtClean="0"/>
              <a:t>‹#›</a:t>
            </a:fld>
            <a:endParaRPr lang="en-US"/>
          </a:p>
        </p:txBody>
      </p:sp>
    </p:spTree>
    <p:extLst>
      <p:ext uri="{BB962C8B-B14F-4D97-AF65-F5344CB8AC3E}">
        <p14:creationId xmlns:p14="http://schemas.microsoft.com/office/powerpoint/2010/main" val="311789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33BB-8C23-46C3-B098-F646DF39A2AE}" type="slidenum">
              <a:rPr lang="en-US" smtClean="0"/>
              <a:t>1</a:t>
            </a:fld>
            <a:endParaRPr lang="en-US"/>
          </a:p>
        </p:txBody>
      </p:sp>
    </p:spTree>
    <p:extLst>
      <p:ext uri="{BB962C8B-B14F-4D97-AF65-F5344CB8AC3E}">
        <p14:creationId xmlns:p14="http://schemas.microsoft.com/office/powerpoint/2010/main" val="1892620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Now, by using the hermeneutical principles we’ve studied the last couple weeks, we can identify some other truths about the eldership that actually gives us some further teaching on what the church can and cannot do. (CLICK) The NT teaches that a local church must have a </a:t>
            </a:r>
            <a:r>
              <a:rPr lang="en-US" sz="1200" u="sng" dirty="0">
                <a:effectLst/>
                <a:latin typeface="+mn-lt"/>
                <a:ea typeface="Times New Roman" panose="02020603050405020304" pitchFamily="18" charset="0"/>
              </a:rPr>
              <a:t>plurality</a:t>
            </a:r>
            <a:r>
              <a:rPr lang="en-US" sz="1200" dirty="0">
                <a:effectLst/>
                <a:latin typeface="+mn-lt"/>
                <a:ea typeface="Times New Roman" panose="02020603050405020304" pitchFamily="18" charset="0"/>
              </a:rPr>
              <a:t> of elders. In each and every case where elders are referred to in a church, there was always more than one.</a:t>
            </a:r>
          </a:p>
          <a:p>
            <a:pPr marL="0" marR="0" lvl="0" indent="0">
              <a:lnSpc>
                <a:spcPct val="115000"/>
              </a:lnSpc>
              <a:spcBef>
                <a:spcPts val="0"/>
              </a:spcBef>
              <a:spcAft>
                <a:spcPts val="0"/>
              </a:spcAft>
              <a:buFont typeface="+mj-lt"/>
              <a:buNone/>
              <a:tabLst>
                <a:tab pos="457200" algn="l"/>
              </a:tabLst>
            </a:pPr>
            <a:endParaRPr lang="en-US" sz="1200" b="1"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b="1" dirty="0">
                <a:effectLst/>
                <a:latin typeface="+mn-lt"/>
                <a:ea typeface="Times New Roman" panose="02020603050405020304" pitchFamily="18" charset="0"/>
              </a:rPr>
              <a:t>Acts 14:23; </a:t>
            </a:r>
            <a:r>
              <a:rPr lang="en-US" sz="1200" b="0" dirty="0">
                <a:effectLst/>
                <a:latin typeface="+mn-lt"/>
                <a:ea typeface="Times New Roman" panose="02020603050405020304" pitchFamily="18" charset="0"/>
              </a:rPr>
              <a:t>(CLICK) </a:t>
            </a:r>
            <a:r>
              <a:rPr lang="en-US" sz="1200" b="1" dirty="0">
                <a:effectLst/>
                <a:latin typeface="+mn-lt"/>
                <a:ea typeface="Times New Roman" panose="02020603050405020304" pitchFamily="18" charset="0"/>
              </a:rPr>
              <a:t>Acts 20:17; </a:t>
            </a:r>
            <a:r>
              <a:rPr lang="en-US" sz="1200" b="0" dirty="0">
                <a:effectLst/>
                <a:latin typeface="+mn-lt"/>
                <a:ea typeface="Times New Roman" panose="02020603050405020304" pitchFamily="18" charset="0"/>
              </a:rPr>
              <a:t>(CLICK) </a:t>
            </a:r>
            <a:r>
              <a:rPr lang="en-US" sz="1200" b="1" dirty="0">
                <a:effectLst/>
                <a:latin typeface="+mn-lt"/>
                <a:ea typeface="Times New Roman" panose="02020603050405020304" pitchFamily="18" charset="0"/>
              </a:rPr>
              <a:t>Phil 1:1; </a:t>
            </a:r>
            <a:r>
              <a:rPr lang="en-US" sz="1200" b="0" dirty="0">
                <a:effectLst/>
                <a:latin typeface="+mn-lt"/>
                <a:ea typeface="Times New Roman" panose="02020603050405020304" pitchFamily="18" charset="0"/>
              </a:rPr>
              <a:t>(CLICK) </a:t>
            </a:r>
            <a:r>
              <a:rPr lang="en-US" sz="1200" b="1" dirty="0">
                <a:effectLst/>
                <a:latin typeface="+mn-lt"/>
                <a:ea typeface="Times New Roman" panose="02020603050405020304" pitchFamily="18" charset="0"/>
              </a:rPr>
              <a:t>Tit 1:5</a:t>
            </a:r>
          </a:p>
          <a:p>
            <a:pPr marL="0" marR="0" lvl="0" indent="0">
              <a:lnSpc>
                <a:spcPct val="115000"/>
              </a:lnSpc>
              <a:spcBef>
                <a:spcPts val="0"/>
              </a:spcBef>
              <a:spcAft>
                <a:spcPts val="0"/>
              </a:spcAft>
              <a:buFont typeface="+mj-lt"/>
              <a:buNone/>
              <a:tabLst>
                <a:tab pos="457200" algn="l"/>
              </a:tabLst>
            </a:pPr>
            <a:endParaRPr lang="en-US" sz="1200" b="1" dirty="0">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r>
              <a:rPr lang="en-US" sz="1200" dirty="0">
                <a:effectLst/>
                <a:latin typeface="+mn-lt"/>
                <a:ea typeface="Times New Roman" panose="02020603050405020304" pitchFamily="18" charset="0"/>
              </a:rPr>
              <a:t>(CLICK) Also, because each local church is to have a plurality of elders and because “elder”, “overseer”, and “pastor” are the same office, each elder is equal in authority. We know this because elders have the highest oversight in a local church next to God’s word, and there must be more than one. There is nothing in scripture by command, example, or necessary implication that would give any elder the right to have more oversight than another elder. Now, sometimes you will have an elder who really stands out in ability, in knowledge, in wisdom, and there might be a temptation to defer to that elder in certain situations. But at the end of the day, different abilities and talents does not equate to more authority. No elder should have the right to usurp the authority of another elder in the same position regardless of ability or ambition.</a:t>
            </a:r>
            <a:endParaRPr lang="en-US" sz="1200" b="1"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10</a:t>
            </a:fld>
            <a:endParaRPr lang="en-US"/>
          </a:p>
        </p:txBody>
      </p:sp>
    </p:spTree>
    <p:extLst>
      <p:ext uri="{BB962C8B-B14F-4D97-AF65-F5344CB8AC3E}">
        <p14:creationId xmlns:p14="http://schemas.microsoft.com/office/powerpoint/2010/main" val="1223304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The NT also teaches that elders are limited in their authority to the local church they oversee.</a:t>
            </a:r>
          </a:p>
          <a:p>
            <a:pPr marL="0" marR="0" lvl="0" indent="0">
              <a:lnSpc>
                <a:spcPct val="115000"/>
              </a:lnSpc>
              <a:spcBef>
                <a:spcPts val="0"/>
              </a:spcBef>
              <a:spcAft>
                <a:spcPts val="0"/>
              </a:spcAft>
              <a:buFont typeface="+mj-lt"/>
              <a:buNone/>
              <a:tabLst>
                <a:tab pos="457200" algn="l"/>
              </a:tabLst>
            </a:pPr>
            <a:endParaRPr lang="en-US" sz="1200" b="1"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b="0" dirty="0">
                <a:effectLst/>
                <a:latin typeface="+mn-lt"/>
                <a:ea typeface="Times New Roman" panose="02020603050405020304" pitchFamily="18" charset="0"/>
              </a:rPr>
              <a:t>(CLICK) </a:t>
            </a:r>
            <a:r>
              <a:rPr lang="en-US" sz="1200" b="1" dirty="0">
                <a:effectLst/>
                <a:latin typeface="+mn-lt"/>
                <a:ea typeface="Times New Roman" panose="02020603050405020304" pitchFamily="18" charset="0"/>
              </a:rPr>
              <a:t>Acts 20:28; </a:t>
            </a:r>
            <a:r>
              <a:rPr lang="en-US" sz="1200" b="0" dirty="0">
                <a:effectLst/>
                <a:latin typeface="+mn-lt"/>
                <a:ea typeface="Times New Roman" panose="02020603050405020304" pitchFamily="18" charset="0"/>
              </a:rPr>
              <a:t>(CLICK) </a:t>
            </a:r>
            <a:r>
              <a:rPr lang="en-US" sz="1200" b="1" dirty="0">
                <a:effectLst/>
                <a:latin typeface="+mn-lt"/>
                <a:ea typeface="Times New Roman" panose="02020603050405020304" pitchFamily="18" charset="0"/>
              </a:rPr>
              <a:t>1 Pet 5:1-2a</a:t>
            </a:r>
            <a:r>
              <a:rPr lang="en-US" sz="1200" b="0" dirty="0">
                <a:effectLst/>
                <a:latin typeface="+mn-lt"/>
                <a:ea typeface="Times New Roman" panose="02020603050405020304" pitchFamily="18" charset="0"/>
              </a:rPr>
              <a:t> – </a:t>
            </a:r>
            <a:r>
              <a:rPr lang="en-US" sz="1200" dirty="0">
                <a:effectLst/>
                <a:latin typeface="+mn-lt"/>
                <a:ea typeface="Times New Roman" panose="02020603050405020304" pitchFamily="18" charset="0"/>
              </a:rPr>
              <a:t>This makes practical sense, doesn’t it? Shepherds wouldn’t be able to effectively shepherd sheep with which they are not intimately acquainted. Remember John 10:14, that a shepherd knows his sheep and they know him. And so, they are only to shepherd the flock of God </a:t>
            </a:r>
            <a:r>
              <a:rPr lang="en-US" sz="1200" u="sng" dirty="0">
                <a:effectLst/>
                <a:latin typeface="+mn-lt"/>
                <a:ea typeface="Times New Roman" panose="02020603050405020304" pitchFamily="18" charset="0"/>
              </a:rPr>
              <a:t>among</a:t>
            </a:r>
            <a:r>
              <a:rPr lang="en-US" sz="1200" dirty="0">
                <a:effectLst/>
                <a:latin typeface="+mn-lt"/>
                <a:ea typeface="Times New Roman" panose="02020603050405020304" pitchFamily="18" charset="0"/>
              </a:rPr>
              <a:t> them. </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(CLICK) That being the case, the fact that elders are limited in their authority to their local church, that necessarily implies that each local church is independent from another local church. This is what we’ve come to call “church autonomy”. And so, while every church, along w/its elders, must be guided solely by the word of God, no local church can dictate what another local church can do. </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However, though local churches work independently from one another, that doesn’t mean they can’t concurrently. A member can visit another local church to help w/teaching, preaching, or evangelism. But even in working concurrently, we maintain our independence. And I would suggest that this independence is designed to slow the spread of false teaching as opposed to what we will look at in next week’s study. </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COMMENTS</a:t>
            </a:r>
          </a:p>
          <a:p>
            <a:pPr marL="0" marR="0" lvl="0" indent="0">
              <a:lnSpc>
                <a:spcPct val="115000"/>
              </a:lnSpc>
              <a:spcBef>
                <a:spcPts val="0"/>
              </a:spcBef>
              <a:spcAft>
                <a:spcPts val="0"/>
              </a:spcAft>
              <a:buFont typeface="+mj-lt"/>
              <a:buNone/>
              <a:tabLst>
                <a:tab pos="457200" algn="l"/>
              </a:tabLst>
            </a:pP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11</a:t>
            </a:fld>
            <a:endParaRPr lang="en-US"/>
          </a:p>
        </p:txBody>
      </p:sp>
    </p:spTree>
    <p:extLst>
      <p:ext uri="{BB962C8B-B14F-4D97-AF65-F5344CB8AC3E}">
        <p14:creationId xmlns:p14="http://schemas.microsoft.com/office/powerpoint/2010/main" val="1507898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12</a:t>
            </a:fld>
            <a:endParaRPr lang="en-US"/>
          </a:p>
        </p:txBody>
      </p:sp>
    </p:spTree>
    <p:extLst>
      <p:ext uri="{BB962C8B-B14F-4D97-AF65-F5344CB8AC3E}">
        <p14:creationId xmlns:p14="http://schemas.microsoft.com/office/powerpoint/2010/main" val="1931835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(1 Cor 14:40) We’re starting to get into the meat of our study on the NT church in which we’re going to start applying the lessons on biblical hermeneutics to the local church, by determining what its organization, worship, and work should look like. We’re going to look at the patterns we see in these 3 areas, keeping in mind what Paul told us in 2 Tim 3:17 that scripture’s purpose is to provide us w/every good work. </a:t>
            </a: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This study will focus on the pattern we see throughout the NT for the organization of the church. We should not be surprised to find that God expects the church to be organized a certain way because organization reveals purpose, and our God is a God of both order and purpose as opposed to disorder and chaos.</a:t>
            </a:r>
          </a:p>
        </p:txBody>
      </p:sp>
      <p:sp>
        <p:nvSpPr>
          <p:cNvPr id="4" name="Slide Number Placeholder 3"/>
          <p:cNvSpPr>
            <a:spLocks noGrp="1"/>
          </p:cNvSpPr>
          <p:nvPr>
            <p:ph type="sldNum" sz="quarter" idx="5"/>
          </p:nvPr>
        </p:nvSpPr>
        <p:spPr/>
        <p:txBody>
          <a:bodyPr/>
          <a:lstStyle/>
          <a:p>
            <a:fld id="{620F5979-CB5B-4320-AD8B-2FA72BFBA367}" type="slidenum">
              <a:rPr lang="en-US" smtClean="0"/>
              <a:t>2</a:t>
            </a:fld>
            <a:endParaRPr lang="en-US"/>
          </a:p>
        </p:txBody>
      </p:sp>
    </p:spTree>
    <p:extLst>
      <p:ext uri="{BB962C8B-B14F-4D97-AF65-F5344CB8AC3E}">
        <p14:creationId xmlns:p14="http://schemas.microsoft.com/office/powerpoint/2010/main" val="214167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Times New Roman" panose="02020603050405020304" pitchFamily="18" charset="0"/>
              </a:rPr>
              <a:t>1 Cor 14:40</a:t>
            </a:r>
            <a:r>
              <a:rPr lang="en-US" sz="1200" dirty="0">
                <a:effectLst/>
                <a:latin typeface="+mn-lt"/>
                <a:ea typeface="Times New Roman" panose="02020603050405020304" pitchFamily="18" charset="0"/>
              </a:rPr>
              <a:t> – “</a:t>
            </a:r>
            <a:r>
              <a:rPr lang="en-US" b="0" i="0" dirty="0">
                <a:solidFill>
                  <a:srgbClr val="000000"/>
                </a:solidFill>
                <a:effectLst/>
                <a:latin typeface="+mn-lt"/>
              </a:rPr>
              <a:t>But all things must be done properly and in an orderly manner.</a:t>
            </a:r>
            <a:r>
              <a:rPr lang="en-US" sz="1200" dirty="0">
                <a:effectLst/>
                <a:latin typeface="+mn-lt"/>
                <a:ea typeface="Times New Roman" panose="02020603050405020304" pitchFamily="18" charset="0"/>
              </a:rPr>
              <a:t>” </a:t>
            </a:r>
          </a:p>
          <a:p>
            <a:endParaRPr lang="en-US" sz="1200" dirty="0">
              <a:effectLst/>
              <a:latin typeface="+mn-lt"/>
              <a:ea typeface="Times New Roman" panose="02020603050405020304" pitchFamily="18" charset="0"/>
            </a:endParaRPr>
          </a:p>
          <a:p>
            <a:r>
              <a:rPr lang="en-US" sz="1200" dirty="0">
                <a:effectLst/>
                <a:latin typeface="+mn-lt"/>
                <a:ea typeface="Times New Roman" panose="02020603050405020304" pitchFamily="18" charset="0"/>
              </a:rPr>
              <a:t>From Noah’s Ark, to the building of the tabernacle, to how the Israelites were to camp around the tabernacle, to how they were to march in battle, God has always revealed a desire for order and organization.</a:t>
            </a:r>
            <a:endParaRPr lang="en-US" dirty="0"/>
          </a:p>
        </p:txBody>
      </p:sp>
      <p:sp>
        <p:nvSpPr>
          <p:cNvPr id="4" name="Slide Number Placeholder 3"/>
          <p:cNvSpPr>
            <a:spLocks noGrp="1"/>
          </p:cNvSpPr>
          <p:nvPr>
            <p:ph type="sldNum" sz="quarter" idx="5"/>
          </p:nvPr>
        </p:nvSpPr>
        <p:spPr/>
        <p:txBody>
          <a:bodyPr/>
          <a:lstStyle/>
          <a:p>
            <a:fld id="{990C33BB-8C23-46C3-B098-F646DF39A2AE}" type="slidenum">
              <a:rPr lang="en-US" smtClean="0"/>
              <a:t>3</a:t>
            </a:fld>
            <a:endParaRPr lang="en-US"/>
          </a:p>
        </p:txBody>
      </p:sp>
    </p:spTree>
    <p:extLst>
      <p:ext uri="{BB962C8B-B14F-4D97-AF65-F5344CB8AC3E}">
        <p14:creationId xmlns:p14="http://schemas.microsoft.com/office/powerpoint/2010/main" val="51141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effectLst/>
                <a:latin typeface="+mn-lt"/>
                <a:ea typeface="Times New Roman" panose="02020603050405020304" pitchFamily="18" charset="0"/>
              </a:rPr>
              <a:t>And so, recall what we discussed from our first lesson, how the bible speaks of the church in 2 different ways. (CLICK) There is the </a:t>
            </a:r>
            <a:r>
              <a:rPr lang="en-US" sz="1200" u="sng" dirty="0">
                <a:effectLst/>
                <a:latin typeface="+mn-lt"/>
                <a:ea typeface="Times New Roman" panose="02020603050405020304" pitchFamily="18" charset="0"/>
              </a:rPr>
              <a:t>universal</a:t>
            </a:r>
            <a:r>
              <a:rPr lang="en-US" sz="1200" dirty="0">
                <a:effectLst/>
                <a:latin typeface="+mn-lt"/>
                <a:ea typeface="Times New Roman" panose="02020603050405020304" pitchFamily="18" charset="0"/>
              </a:rPr>
              <a:t> church which comprises everyone who has been saved, both past and present. The organization of God’s universal church is quite simple. Col 1:18 teaches that Jesus Christ is the head and we Christians make up His body</a:t>
            </a:r>
            <a:r>
              <a:rPr lang="en-US" sz="1200" u="none" dirty="0">
                <a:effectLst/>
                <a:latin typeface="+mn-lt"/>
                <a:ea typeface="Times New Roman" panose="02020603050405020304" pitchFamily="18" charset="0"/>
              </a:rPr>
              <a:t>. </a:t>
            </a:r>
            <a:r>
              <a:rPr lang="en-US" sz="1200" u="sng" dirty="0">
                <a:effectLst/>
                <a:latin typeface="+mn-lt"/>
                <a:ea typeface="Times New Roman" panose="02020603050405020304" pitchFamily="18" charset="0"/>
              </a:rPr>
              <a:t>Every Christian in Christ’s universal church, regardless of role, is equal</a:t>
            </a:r>
            <a:r>
              <a:rPr lang="en-US" sz="1200" dirty="0">
                <a:effectLst/>
                <a:latin typeface="+mn-lt"/>
                <a:ea typeface="Times New Roman" panose="02020603050405020304" pitchFamily="18" charset="0"/>
              </a:rPr>
              <a:t>. The highest rank we can ever achieve in the universal body of believers is to simply be a Christian.</a:t>
            </a:r>
          </a:p>
          <a:p>
            <a:pPr marL="0" marR="0" lvl="0" indent="0">
              <a:spcBef>
                <a:spcPts val="0"/>
              </a:spcBef>
              <a:spcAft>
                <a:spcPts val="0"/>
              </a:spcAft>
              <a:buFont typeface="+mj-lt"/>
              <a:buNone/>
              <a:tabLst>
                <a:tab pos="685800" algn="l"/>
              </a:tabLst>
            </a:pPr>
            <a:endParaRPr lang="en-US" sz="1200" dirty="0">
              <a:effectLst/>
              <a:latin typeface="+mn-lt"/>
              <a:ea typeface="Times New Roman" panose="02020603050405020304" pitchFamily="18" charset="0"/>
            </a:endParaRPr>
          </a:p>
          <a:p>
            <a:pPr algn="l"/>
            <a:r>
              <a:rPr lang="en-US" sz="1200" dirty="0">
                <a:effectLst/>
                <a:latin typeface="+mn-lt"/>
                <a:ea typeface="Times New Roman" panose="02020603050405020304" pitchFamily="18" charset="0"/>
              </a:rPr>
              <a:t>(CLICK) The 2</a:t>
            </a:r>
            <a:r>
              <a:rPr lang="en-US" sz="1200" baseline="30000" dirty="0">
                <a:effectLst/>
                <a:latin typeface="+mn-lt"/>
                <a:ea typeface="Times New Roman" panose="02020603050405020304" pitchFamily="18" charset="0"/>
              </a:rPr>
              <a:t>nd</a:t>
            </a:r>
            <a:r>
              <a:rPr lang="en-US" sz="1200" dirty="0">
                <a:effectLst/>
                <a:latin typeface="+mn-lt"/>
                <a:ea typeface="Times New Roman" panose="02020603050405020304" pitchFamily="18" charset="0"/>
              </a:rPr>
              <a:t> way in which the church is referred to is in terms of local congregations of God’s saved people. We see this terminology in the epistles in phrases like “to the church of God at Corinth” or in Rom 16:16 which says “all the churches of Christ” salute you. These refer not to the universal church, but local churches comprised of people </a:t>
            </a:r>
            <a:r>
              <a:rPr lang="en-US" sz="1200" u="sng" dirty="0">
                <a:effectLst/>
                <a:latin typeface="+mn-lt"/>
                <a:ea typeface="Times New Roman" panose="02020603050405020304" pitchFamily="18" charset="0"/>
              </a:rPr>
              <a:t>who may or may not</a:t>
            </a:r>
            <a:r>
              <a:rPr lang="en-US" sz="1200" dirty="0">
                <a:effectLst/>
                <a:latin typeface="+mn-lt"/>
                <a:ea typeface="Times New Roman" panose="02020603050405020304" pitchFamily="18" charset="0"/>
              </a:rPr>
              <a:t> make up God’s universal church. And the NT teaches that the local church is to have an organizational structure.</a:t>
            </a:r>
          </a:p>
        </p:txBody>
      </p:sp>
      <p:sp>
        <p:nvSpPr>
          <p:cNvPr id="4" name="Slide Number Placeholder 3"/>
          <p:cNvSpPr>
            <a:spLocks noGrp="1"/>
          </p:cNvSpPr>
          <p:nvPr>
            <p:ph type="sldNum" sz="quarter" idx="5"/>
          </p:nvPr>
        </p:nvSpPr>
        <p:spPr/>
        <p:txBody>
          <a:bodyPr/>
          <a:lstStyle/>
          <a:p>
            <a:fld id="{990C33BB-8C23-46C3-B098-F646DF39A2AE}" type="slidenum">
              <a:rPr lang="en-US" smtClean="0"/>
              <a:t>4</a:t>
            </a:fld>
            <a:endParaRPr lang="en-US"/>
          </a:p>
        </p:txBody>
      </p:sp>
    </p:spTree>
    <p:extLst>
      <p:ext uri="{BB962C8B-B14F-4D97-AF65-F5344CB8AC3E}">
        <p14:creationId xmlns:p14="http://schemas.microsoft.com/office/powerpoint/2010/main" val="115955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algn="l"/>
            <a:r>
              <a:rPr lang="en-US" sz="1200" b="0" dirty="0">
                <a:effectLst/>
                <a:latin typeface="+mn-lt"/>
                <a:ea typeface="Times New Roman" panose="02020603050405020304" pitchFamily="18" charset="0"/>
              </a:rPr>
              <a:t>We’re going to use 2 sets of verses as our guide for this study, (CLICK) the first of which is in </a:t>
            </a:r>
            <a:r>
              <a:rPr lang="en-US" sz="1200" b="1" dirty="0">
                <a:effectLst/>
                <a:latin typeface="+mn-lt"/>
                <a:ea typeface="Times New Roman" panose="02020603050405020304" pitchFamily="18" charset="0"/>
              </a:rPr>
              <a:t>Phil 1:1</a:t>
            </a:r>
            <a:r>
              <a:rPr lang="en-US" sz="1200" b="0" dirty="0">
                <a:effectLst/>
                <a:latin typeface="+mn-lt"/>
                <a:ea typeface="Times New Roman" panose="02020603050405020304" pitchFamily="18" charset="0"/>
              </a:rPr>
              <a:t>. Overseers, deacons, and saints are part of a local church’s organization. (CLICK) The 2</a:t>
            </a:r>
            <a:r>
              <a:rPr lang="en-US" sz="1200" b="0" baseline="30000" dirty="0">
                <a:effectLst/>
                <a:latin typeface="+mn-lt"/>
                <a:ea typeface="Times New Roman" panose="02020603050405020304" pitchFamily="18" charset="0"/>
              </a:rPr>
              <a:t>nd</a:t>
            </a:r>
            <a:r>
              <a:rPr lang="en-US" sz="1200" b="0" dirty="0">
                <a:effectLst/>
                <a:latin typeface="+mn-lt"/>
                <a:ea typeface="Times New Roman" panose="02020603050405020304" pitchFamily="18" charset="0"/>
              </a:rPr>
              <a:t> verse we’ll be using is </a:t>
            </a:r>
            <a:r>
              <a:rPr lang="en-US" b="1" i="0" dirty="0">
                <a:solidFill>
                  <a:srgbClr val="000000"/>
                </a:solidFill>
                <a:effectLst/>
                <a:latin typeface="+mn-lt"/>
              </a:rPr>
              <a:t>Eph 4:11</a:t>
            </a:r>
            <a:r>
              <a:rPr lang="en-US" b="0" i="0" dirty="0">
                <a:solidFill>
                  <a:srgbClr val="000000"/>
                </a:solidFill>
                <a:effectLst/>
                <a:latin typeface="+mn-lt"/>
              </a:rPr>
              <a:t> – Now notice the first word of vs. 12 – “for” – this denotes </a:t>
            </a:r>
            <a:r>
              <a:rPr lang="en-US" b="0" i="0">
                <a:solidFill>
                  <a:srgbClr val="000000"/>
                </a:solidFill>
                <a:effectLst/>
                <a:latin typeface="+mn-lt"/>
              </a:rPr>
              <a:t>the “</a:t>
            </a:r>
            <a:r>
              <a:rPr lang="en-US" b="0" i="0" u="none">
                <a:solidFill>
                  <a:srgbClr val="000000"/>
                </a:solidFill>
                <a:effectLst/>
                <a:latin typeface="+mn-lt"/>
              </a:rPr>
              <a:t>purpose”; </a:t>
            </a:r>
            <a:r>
              <a:rPr lang="en-US" b="0" i="0" u="sng" dirty="0">
                <a:solidFill>
                  <a:srgbClr val="000000"/>
                </a:solidFill>
                <a:effectLst/>
                <a:latin typeface="+mn-lt"/>
              </a:rPr>
              <a:t>organization reveals purpose.</a:t>
            </a:r>
            <a:r>
              <a:rPr lang="en-US" b="0" i="0" dirty="0">
                <a:solidFill>
                  <a:srgbClr val="000000"/>
                </a:solidFill>
                <a:effectLst/>
                <a:latin typeface="+mn-lt"/>
              </a:rPr>
              <a:t> There is a reason God gives various roles to the church – </a:t>
            </a:r>
            <a:r>
              <a:rPr lang="en-US" b="1" i="0" dirty="0">
                <a:solidFill>
                  <a:srgbClr val="000000"/>
                </a:solidFill>
                <a:effectLst/>
                <a:latin typeface="+mn-lt"/>
              </a:rPr>
              <a:t>Eph 4:12</a:t>
            </a:r>
            <a:r>
              <a:rPr lang="en-US" b="0" i="0" dirty="0">
                <a:solidFill>
                  <a:srgbClr val="000000"/>
                </a:solidFill>
                <a:effectLst/>
                <a:latin typeface="+mn-lt"/>
              </a:rPr>
              <a:t>. These roles are given for a </a:t>
            </a:r>
            <a:r>
              <a:rPr lang="en-US" b="0" i="0" u="sng" dirty="0">
                <a:solidFill>
                  <a:srgbClr val="000000"/>
                </a:solidFill>
                <a:effectLst/>
                <a:latin typeface="+mn-lt"/>
              </a:rPr>
              <a:t>purpose</a:t>
            </a:r>
            <a:r>
              <a:rPr lang="en-US" b="0" i="0" dirty="0">
                <a:solidFill>
                  <a:srgbClr val="000000"/>
                </a:solidFill>
                <a:effectLst/>
                <a:latin typeface="+mn-lt"/>
              </a:rPr>
              <a:t>, and one could argue that vs. 12 details the work of a local church, ”equipping” = edification, “work of service” = benevolence, and “building up” = evangelism. And so, being that organization reveals purpose, this should guide us in understanding God’s purpose for the worship and the work of the local church that we will focus on in future studies. </a:t>
            </a:r>
          </a:p>
          <a:p>
            <a:pPr algn="l"/>
            <a:endParaRPr lang="en-US" b="0" i="0" dirty="0">
              <a:solidFill>
                <a:srgbClr val="000000"/>
              </a:solidFill>
              <a:effectLst/>
              <a:latin typeface="+mn-lt"/>
            </a:endParaRPr>
          </a:p>
          <a:p>
            <a:pPr algn="l"/>
            <a:r>
              <a:rPr lang="en-US" b="0" i="0" dirty="0">
                <a:solidFill>
                  <a:srgbClr val="000000"/>
                </a:solidFill>
                <a:effectLst/>
                <a:latin typeface="+mn-lt"/>
              </a:rPr>
              <a:t>Now, we already discussed the role of the apostles and prophets in lesson #3. In this study we’re going to do a very general overview of elders and then next week, we’ll look at deacons, evangelists, and teachers.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rPr>
              <a:t>PRAYER</a:t>
            </a:r>
          </a:p>
        </p:txBody>
      </p:sp>
      <p:sp>
        <p:nvSpPr>
          <p:cNvPr id="4" name="Slide Number Placeholder 3"/>
          <p:cNvSpPr>
            <a:spLocks noGrp="1"/>
          </p:cNvSpPr>
          <p:nvPr>
            <p:ph type="sldNum" sz="quarter" idx="5"/>
          </p:nvPr>
        </p:nvSpPr>
        <p:spPr/>
        <p:txBody>
          <a:bodyPr/>
          <a:lstStyle/>
          <a:p>
            <a:fld id="{620F5979-CB5B-4320-AD8B-2FA72BFBA367}" type="slidenum">
              <a:rPr lang="en-US" smtClean="0"/>
              <a:t>5</a:t>
            </a:fld>
            <a:endParaRPr lang="en-US"/>
          </a:p>
        </p:txBody>
      </p:sp>
    </p:spTree>
    <p:extLst>
      <p:ext uri="{BB962C8B-B14F-4D97-AF65-F5344CB8AC3E}">
        <p14:creationId xmlns:p14="http://schemas.microsoft.com/office/powerpoint/2010/main" val="329346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On Paul’s 1</a:t>
            </a:r>
            <a:r>
              <a:rPr lang="en-US" sz="1200" baseline="30000" dirty="0">
                <a:effectLst/>
                <a:latin typeface="+mn-lt"/>
                <a:ea typeface="Times New Roman" panose="02020603050405020304" pitchFamily="18" charset="0"/>
              </a:rPr>
              <a:t>st</a:t>
            </a:r>
            <a:r>
              <a:rPr lang="en-US" sz="1200" dirty="0">
                <a:effectLst/>
                <a:latin typeface="+mn-lt"/>
                <a:ea typeface="Times New Roman" panose="02020603050405020304" pitchFamily="18" charset="0"/>
              </a:rPr>
              <a:t> missionary journey, as he is returning to the cities where he previously planted churches – </a:t>
            </a:r>
            <a:r>
              <a:rPr lang="en-US" sz="1200" b="1" dirty="0">
                <a:effectLst/>
                <a:latin typeface="+mn-lt"/>
                <a:ea typeface="Times New Roman" panose="02020603050405020304" pitchFamily="18" charset="0"/>
              </a:rPr>
              <a:t>Acts 14:21-23</a:t>
            </a:r>
            <a:r>
              <a:rPr lang="en-US" sz="1200" dirty="0">
                <a:effectLst/>
                <a:latin typeface="+mn-lt"/>
                <a:ea typeface="Times New Roman" panose="02020603050405020304" pitchFamily="18" charset="0"/>
              </a:rPr>
              <a:t>.</a:t>
            </a: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(CLICK) Then in Titus, Paul gives the young evangelist Titus a reason for leaving him behind in Crete – </a:t>
            </a:r>
            <a:r>
              <a:rPr lang="en-US" sz="1200" b="1" dirty="0">
                <a:effectLst/>
                <a:latin typeface="+mn-lt"/>
                <a:ea typeface="Times New Roman" panose="02020603050405020304" pitchFamily="18" charset="0"/>
              </a:rPr>
              <a:t>Tit 1:5</a:t>
            </a:r>
            <a:r>
              <a:rPr lang="en-US" sz="1200" dirty="0">
                <a:effectLst/>
                <a:latin typeface="+mn-lt"/>
                <a:ea typeface="Times New Roman" panose="02020603050405020304" pitchFamily="18" charset="0"/>
              </a:rPr>
              <a:t>.</a:t>
            </a: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So, what we see here is that as a local church becomes fully developed, one of the most important things that should take place is the appointment of qualified elders.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6</a:t>
            </a:fld>
            <a:endParaRPr lang="en-US"/>
          </a:p>
        </p:txBody>
      </p:sp>
    </p:spTree>
    <p:extLst>
      <p:ext uri="{BB962C8B-B14F-4D97-AF65-F5344CB8AC3E}">
        <p14:creationId xmlns:p14="http://schemas.microsoft.com/office/powerpoint/2010/main" val="2060386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Now, there are three different terms used to describe elders in the NT, giving us a general 3-dimensional view of the office, qualifications notwithstanding.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“Elder”, which in the Greek is “</a:t>
            </a:r>
            <a:r>
              <a:rPr lang="en-US" sz="1200" dirty="0" err="1">
                <a:latin typeface="+mn-lt"/>
              </a:rPr>
              <a:t>presbuteros</a:t>
            </a:r>
            <a:r>
              <a:rPr lang="en-US" sz="1200" dirty="0">
                <a:latin typeface="+mn-lt"/>
              </a:rPr>
              <a:t>”, comes from a root word that means “an older man”. The NT doesn’t place an age requirement on elders, but this at least lets us know that, in general, an elder will be an older man as opposed to one who is younger. Several of you in the audience are suffering from a condition called ”presbyopia”. We don’t use that word much, but it means “old eyes”. As we get into our early to mid 40s, many of us have to start wearing glasses because our vision begins to deteriorate around that age. “</a:t>
            </a:r>
            <a:r>
              <a:rPr lang="en-US" sz="1200" dirty="0" err="1">
                <a:latin typeface="+mn-lt"/>
              </a:rPr>
              <a:t>Prebuteros</a:t>
            </a:r>
            <a:r>
              <a:rPr lang="en-US" sz="1200" dirty="0">
                <a:latin typeface="+mn-lt"/>
              </a:rPr>
              <a:t>”, “elders”, is the most common of the 3 terms used to describe this office in the NT, and in general, would describe a man who has experience and spiritual maturity.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“Bishop”, which in the Greek is “</a:t>
            </a:r>
            <a:r>
              <a:rPr lang="en-US" sz="1200" dirty="0" err="1">
                <a:latin typeface="+mn-lt"/>
              </a:rPr>
              <a:t>episkopos</a:t>
            </a:r>
            <a:r>
              <a:rPr lang="en-US" sz="1200" dirty="0">
                <a:latin typeface="+mn-lt"/>
              </a:rPr>
              <a:t>”, is a compound word which when broken down means to “over see”. It’s an “overlooker”, someone who supervises another’s work. So not only would this be an older man, but they must have the wisdom to </a:t>
            </a:r>
            <a:r>
              <a:rPr lang="en-US" sz="1200" u="sng" dirty="0">
                <a:latin typeface="+mn-lt"/>
              </a:rPr>
              <a:t>oversee</a:t>
            </a:r>
            <a:r>
              <a:rPr lang="en-US" sz="1200" dirty="0">
                <a:latin typeface="+mn-lt"/>
              </a:rPr>
              <a:t> the work of the church. And to have the wisdom to oversee multiple Christians, this would imply that a bishop has an exemplary character due to a long life of service to the Lord. They’ve matured to the point where they’ve gone beyond overseeing their own spiritual life, but having overcome their own difficulties, they are now able to help others overcome their difficulties. And so, a bishop would be someone who has proved himself to be wise in spiritual matters and responsible enough to spiritually oversee Christians in a local church.</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“Pastor”, which in the Greek is “</a:t>
            </a:r>
            <a:r>
              <a:rPr lang="en-US" sz="1200" dirty="0" err="1">
                <a:latin typeface="+mn-lt"/>
              </a:rPr>
              <a:t>poimen</a:t>
            </a:r>
            <a:r>
              <a:rPr lang="en-US" sz="1200" dirty="0">
                <a:latin typeface="+mn-lt"/>
              </a:rPr>
              <a:t>”, is can also be translated in our NTs as “shepherd”. In the religious world, the word “pastor” and “preacher” are assumed to be synonymous. But that is not what scripture teaches. As I’ll show in a moment, it is the same office as those who would serve as elders or bishops, and Eph 4:11 makes a distinction between those who are pastors and evangelists. This denotes someone who shepherds and feeds the flock, who guides it, who cares for it. As John 10 teaches, a shepherd knows his sheep and they know him. Unlike a hired hand who flees at the first sign of trouble, a shepherd guards the sheep. This term is more intimate in nature than the terms “elder” and “bishop” and I would even suggest that this term describes the </a:t>
            </a:r>
            <a:r>
              <a:rPr lang="en-US" sz="1200" u="sng" dirty="0">
                <a:latin typeface="+mn-lt"/>
              </a:rPr>
              <a:t>nature</a:t>
            </a:r>
            <a:r>
              <a:rPr lang="en-US" sz="1200" dirty="0">
                <a:latin typeface="+mn-lt"/>
              </a:rPr>
              <a:t> of an elder’s work better than the other two. </a:t>
            </a:r>
          </a:p>
        </p:txBody>
      </p:sp>
      <p:sp>
        <p:nvSpPr>
          <p:cNvPr id="4" name="Slide Number Placeholder 3"/>
          <p:cNvSpPr>
            <a:spLocks noGrp="1"/>
          </p:cNvSpPr>
          <p:nvPr>
            <p:ph type="sldNum" sz="quarter" idx="5"/>
          </p:nvPr>
        </p:nvSpPr>
        <p:spPr/>
        <p:txBody>
          <a:bodyPr/>
          <a:lstStyle/>
          <a:p>
            <a:fld id="{620F5979-CB5B-4320-AD8B-2FA72BFBA367}" type="slidenum">
              <a:rPr lang="en-US" smtClean="0"/>
              <a:t>7</a:t>
            </a:fld>
            <a:endParaRPr lang="en-US"/>
          </a:p>
        </p:txBody>
      </p:sp>
    </p:spTree>
    <p:extLst>
      <p:ext uri="{BB962C8B-B14F-4D97-AF65-F5344CB8AC3E}">
        <p14:creationId xmlns:p14="http://schemas.microsoft.com/office/powerpoint/2010/main" val="1032295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r>
              <a:rPr lang="en-US" sz="1200" dirty="0">
                <a:effectLst/>
                <a:latin typeface="+mn-lt"/>
                <a:ea typeface="Times New Roman" panose="02020603050405020304" pitchFamily="18" charset="0"/>
              </a:rPr>
              <a:t>Now, it is important to note that these are not 3 distinct offices; </a:t>
            </a:r>
            <a:r>
              <a:rPr lang="en-US" sz="1200" u="sng" dirty="0">
                <a:effectLst/>
                <a:latin typeface="+mn-lt"/>
                <a:ea typeface="Times New Roman" panose="02020603050405020304" pitchFamily="18" charset="0"/>
              </a:rPr>
              <a:t>they are different descriptions of the same office</a:t>
            </a:r>
            <a:r>
              <a:rPr lang="en-US" sz="1200" u="none" dirty="0">
                <a:effectLst/>
                <a:latin typeface="+mn-lt"/>
                <a:ea typeface="Times New Roman" panose="02020603050405020304" pitchFamily="18" charset="0"/>
              </a:rPr>
              <a:t>. </a:t>
            </a:r>
            <a:r>
              <a:rPr lang="en-US" sz="1200" dirty="0">
                <a:effectLst/>
                <a:latin typeface="+mn-lt"/>
                <a:ea typeface="Times New Roman" panose="02020603050405020304" pitchFamily="18" charset="0"/>
              </a:rPr>
              <a:t>We saw this same thing when studying the nature of the church. The church is also referred to in the NT as the “body”, the “temple”, the “kingdom”, the “vineyard”, the “household”, etc. And by studying the different terms, it helps us to see a bigger picture of what the church is really about.</a:t>
            </a:r>
          </a:p>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endParaRPr lang="en-US"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r>
              <a:rPr lang="en-US" sz="1200" dirty="0">
                <a:effectLst/>
                <a:latin typeface="+mn-lt"/>
                <a:ea typeface="Times New Roman" panose="02020603050405020304" pitchFamily="18" charset="0"/>
              </a:rPr>
              <a:t>The same can be said about the office of the eldership, and we know these terms refer to the same office because all 3 terms are used in Acts 20 when Paul is giving his farewell address to the elders of the church in Ephesus. 2 of the 3 terms are used in the list of qualifications in Tit 1, and 2 of the 3 terms are used in Peter’s exhortation to elders in 1 Pet 5, as you can see from the diagram on the screen</a:t>
            </a:r>
            <a:r>
              <a:rPr lang="en-US" sz="1200" dirty="0">
                <a:effectLst/>
                <a:latin typeface="+mn-lt"/>
                <a:ea typeface="+mn-ea"/>
              </a:rPr>
              <a:t>. </a:t>
            </a:r>
            <a:r>
              <a:rPr lang="en-US" sz="1200" dirty="0">
                <a:effectLst/>
                <a:latin typeface="+mn-lt"/>
                <a:ea typeface="Times New Roman" panose="02020603050405020304" pitchFamily="18" charset="0"/>
              </a:rPr>
              <a:t>This is because all 3 descriptions apply to the same office. They are not intended to be separate positions, but different ways of describing and understanding the same position. </a:t>
            </a:r>
          </a:p>
          <a:p>
            <a:endParaRPr lang="en-US"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990C33BB-8C23-46C3-B098-F646DF39A2AE}" type="slidenum">
              <a:rPr lang="en-US" smtClean="0"/>
              <a:t>8</a:t>
            </a:fld>
            <a:endParaRPr lang="en-US"/>
          </a:p>
        </p:txBody>
      </p:sp>
    </p:spTree>
    <p:extLst>
      <p:ext uri="{BB962C8B-B14F-4D97-AF65-F5344CB8AC3E}">
        <p14:creationId xmlns:p14="http://schemas.microsoft.com/office/powerpoint/2010/main" val="1902843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Now, while we can learn a lot about the office of the eldership simply by studying the 3 terms used to describe it. But in order to be appointed to the position, there are specific qualifications that must be met. These qualifications are mentioned in detail in </a:t>
            </a:r>
            <a:r>
              <a:rPr lang="en-US" sz="1200" b="0" dirty="0">
                <a:effectLst/>
                <a:latin typeface="+mn-lt"/>
                <a:ea typeface="Times New Roman" panose="02020603050405020304" pitchFamily="18" charset="0"/>
              </a:rPr>
              <a:t>1 Tim 3:1-7</a:t>
            </a:r>
            <a:r>
              <a:rPr lang="en-US" sz="1200" dirty="0">
                <a:effectLst/>
                <a:latin typeface="+mn-lt"/>
                <a:ea typeface="Times New Roman" panose="02020603050405020304" pitchFamily="18" charset="0"/>
              </a:rPr>
              <a:t> and </a:t>
            </a:r>
            <a:r>
              <a:rPr lang="en-US" sz="1200" b="0" dirty="0">
                <a:effectLst/>
                <a:latin typeface="+mn-lt"/>
                <a:ea typeface="Times New Roman" panose="02020603050405020304" pitchFamily="18" charset="0"/>
              </a:rPr>
              <a:t>Tit 1:5-9, and are shown on the diagram above – </a:t>
            </a:r>
            <a:r>
              <a:rPr lang="en-US" sz="1200" b="1" dirty="0">
                <a:effectLst/>
                <a:latin typeface="+mn-lt"/>
                <a:ea typeface="Times New Roman" panose="02020603050405020304" pitchFamily="18" charset="0"/>
              </a:rPr>
              <a:t>1 Tim 3:1-7; Tit 1:5-9</a:t>
            </a:r>
            <a:r>
              <a:rPr lang="en-US" sz="1200" b="0" dirty="0">
                <a:effectLst/>
                <a:latin typeface="+mn-lt"/>
                <a:ea typeface="Times New Roman" panose="02020603050405020304" pitchFamily="18" charset="0"/>
              </a:rPr>
              <a:t>.</a:t>
            </a:r>
          </a:p>
          <a:p>
            <a:pPr marL="0" marR="0" lvl="0" indent="0">
              <a:spcBef>
                <a:spcPts val="0"/>
              </a:spcBef>
              <a:spcAft>
                <a:spcPts val="0"/>
              </a:spcAft>
              <a:buFont typeface="+mj-lt"/>
              <a:buNone/>
              <a:tabLst>
                <a:tab pos="457200" algn="l"/>
              </a:tabLst>
            </a:pPr>
            <a:endParaRPr lang="en-US" sz="1200" b="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Questions: Can an elder be a single man? Must he have children? Can he be a new convert? Must he be hospitable?</a:t>
            </a:r>
          </a:p>
          <a:p>
            <a:pPr marL="0" marR="0" lvl="0" indent="0">
              <a:spcBef>
                <a:spcPts val="0"/>
              </a:spcBef>
              <a:spcAft>
                <a:spcPts val="0"/>
              </a:spcAft>
              <a:buFont typeface="+mj-lt"/>
              <a:buNone/>
              <a:tabLst>
                <a:tab pos="457200" algn="l"/>
              </a:tabLst>
            </a:pPr>
            <a:endParaRPr lang="en-US" sz="1200" b="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b="0" dirty="0">
                <a:effectLst/>
                <a:latin typeface="+mn-lt"/>
                <a:ea typeface="Times New Roman" panose="02020603050405020304" pitchFamily="18" charset="0"/>
              </a:rPr>
              <a:t>Question: what if we just find an older man in our congregation whose children have been baptized, a man, who in general, is respected by the congregation as a Christian? That way we don’t have to worry about business meetings anymore. Can we appoint him simply on that basis? No, the man must meet these qualifications.</a:t>
            </a:r>
          </a:p>
          <a:p>
            <a:pPr marL="0" marR="0" lvl="0" indent="0">
              <a:spcBef>
                <a:spcPts val="0"/>
              </a:spcBef>
              <a:spcAft>
                <a:spcPts val="0"/>
              </a:spcAft>
              <a:buFont typeface="+mj-lt"/>
              <a:buNone/>
              <a:tabLst>
                <a:tab pos="457200" algn="l"/>
              </a:tabLst>
            </a:pPr>
            <a:endParaRPr lang="en-US" sz="1200" b="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b="0" dirty="0">
                <a:effectLst/>
                <a:latin typeface="+mn-lt"/>
                <a:ea typeface="Times New Roman" panose="02020603050405020304" pitchFamily="18" charset="0"/>
              </a:rPr>
              <a:t>Question: Can he just meet most of the qualifications? No. He must meet </a:t>
            </a:r>
            <a:r>
              <a:rPr lang="en-US" sz="1200" b="0" u="sng" dirty="0">
                <a:effectLst/>
                <a:latin typeface="+mn-lt"/>
                <a:ea typeface="Times New Roman" panose="02020603050405020304" pitchFamily="18" charset="0"/>
              </a:rPr>
              <a:t>all of the qualifications</a:t>
            </a:r>
            <a:r>
              <a:rPr lang="en-US" sz="1200" b="0" dirty="0">
                <a:effectLst/>
                <a:latin typeface="+mn-lt"/>
                <a:ea typeface="Times New Roman" panose="02020603050405020304" pitchFamily="18" charset="0"/>
              </a:rPr>
              <a:t>. </a:t>
            </a:r>
            <a:r>
              <a:rPr lang="en-US" sz="1200" dirty="0">
                <a:effectLst/>
                <a:latin typeface="+mn-lt"/>
                <a:ea typeface="Times New Roman" panose="02020603050405020304" pitchFamily="18" charset="0"/>
              </a:rPr>
              <a:t>It is not a matter of finding men within a local church who are the closest to meeting all the qualifications and we just hope he’ll grow into the rest. They must be men who meet </a:t>
            </a:r>
            <a:r>
              <a:rPr lang="en-US" sz="1200" u="sng" dirty="0">
                <a:effectLst/>
                <a:latin typeface="+mn-lt"/>
                <a:ea typeface="Times New Roman" panose="02020603050405020304" pitchFamily="18" charset="0"/>
              </a:rPr>
              <a:t>all</a:t>
            </a:r>
            <a:r>
              <a:rPr lang="en-US" sz="1200" dirty="0">
                <a:effectLst/>
                <a:latin typeface="+mn-lt"/>
                <a:ea typeface="Times New Roman" panose="02020603050405020304" pitchFamily="18" charset="0"/>
              </a:rPr>
              <a:t> the qualifications. And when we go through the appointment process, part of the work of the church is to ensure we understand these qualifications thoroughly so that as we step back and look at our congregation, we can identify those who </a:t>
            </a:r>
            <a:r>
              <a:rPr lang="en-US" sz="1200" u="sng" dirty="0">
                <a:effectLst/>
                <a:latin typeface="+mn-lt"/>
                <a:ea typeface="Times New Roman" panose="02020603050405020304" pitchFamily="18" charset="0"/>
              </a:rPr>
              <a:t>God</a:t>
            </a:r>
            <a:r>
              <a:rPr lang="en-US" sz="1200" dirty="0">
                <a:effectLst/>
                <a:latin typeface="+mn-lt"/>
                <a:ea typeface="Times New Roman" panose="02020603050405020304" pitchFamily="18" charset="0"/>
              </a:rPr>
              <a:t> qualifies as opposed to who </a:t>
            </a:r>
            <a:r>
              <a:rPr lang="en-US" sz="1200" u="sng" dirty="0">
                <a:effectLst/>
                <a:latin typeface="+mn-lt"/>
                <a:ea typeface="Times New Roman" panose="02020603050405020304" pitchFamily="18" charset="0"/>
              </a:rPr>
              <a:t>we</a:t>
            </a:r>
            <a:r>
              <a:rPr lang="en-US" sz="1200" dirty="0">
                <a:effectLst/>
                <a:latin typeface="+mn-lt"/>
                <a:ea typeface="Times New Roman" panose="02020603050405020304" pitchFamily="18" charset="0"/>
              </a:rPr>
              <a:t> would qualify. This is not our church – Christ is the head of the church. </a:t>
            </a: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990C33BB-8C23-46C3-B098-F646DF39A2AE}" type="slidenum">
              <a:rPr lang="en-US" smtClean="0"/>
              <a:t>9</a:t>
            </a:fld>
            <a:endParaRPr lang="en-US"/>
          </a:p>
        </p:txBody>
      </p:sp>
    </p:spTree>
    <p:extLst>
      <p:ext uri="{BB962C8B-B14F-4D97-AF65-F5344CB8AC3E}">
        <p14:creationId xmlns:p14="http://schemas.microsoft.com/office/powerpoint/2010/main" val="178609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524123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863858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89286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75697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C73B4-7D2A-4F6F-8359-38AA96BD134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2182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7C73B4-7D2A-4F6F-8359-38AA96BD1348}"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491055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7C73B4-7D2A-4F6F-8359-38AA96BD1348}"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234830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7C73B4-7D2A-4F6F-8359-38AA96BD1348}"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6773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C73B4-7D2A-4F6F-8359-38AA96BD1348}"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221327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C73B4-7D2A-4F6F-8359-38AA96BD1348}"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38664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C73B4-7D2A-4F6F-8359-38AA96BD1348}"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11366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C73B4-7D2A-4F6F-8359-38AA96BD1348}" type="datetimeFigureOut">
              <a:rPr lang="en-US" smtClean="0"/>
              <a:t>10/23/2023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21EF-D302-47C2-B9F1-38E90B255E16}" type="slidenum">
              <a:rPr lang="en-US" smtClean="0"/>
              <a:t>‹#›</a:t>
            </a:fld>
            <a:endParaRPr lang="en-US"/>
          </a:p>
        </p:txBody>
      </p:sp>
    </p:spTree>
    <p:extLst>
      <p:ext uri="{BB962C8B-B14F-4D97-AF65-F5344CB8AC3E}">
        <p14:creationId xmlns:p14="http://schemas.microsoft.com/office/powerpoint/2010/main" val="2089034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E9D1864-1204-48E5-B4AA-8CC9D637BD9B}"/>
              </a:ext>
            </a:extLst>
          </p:cNvPr>
          <p:cNvGraphicFramePr>
            <a:graphicFrameLocks noChangeAspect="1"/>
          </p:cNvGraphicFramePr>
          <p:nvPr>
            <p:extLst>
              <p:ext uri="{D42A27DB-BD31-4B8C-83A1-F6EECF244321}">
                <p14:modId xmlns:p14="http://schemas.microsoft.com/office/powerpoint/2010/main" val="1217003815"/>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name="Bitmap Image" r:id="rId3" imgW="9134640" imgH="6858000" progId="Paint.Picture">
                  <p:embed/>
                </p:oleObj>
              </mc:Choice>
              <mc:Fallback>
                <p:oleObj name="Bitmap Image" r:id="rId3" imgW="9134640" imgH="6858000" progId="Paint.Picture">
                  <p:embed/>
                  <p:pic>
                    <p:nvPicPr>
                      <p:cNvPr id="4" name="Object 3">
                        <a:extLst>
                          <a:ext uri="{FF2B5EF4-FFF2-40B4-BE49-F238E27FC236}">
                            <a16:creationId xmlns:a16="http://schemas.microsoft.com/office/drawing/2014/main" id="{FE9D1864-1204-48E5-B4AA-8CC9D637BD9B}"/>
                          </a:ext>
                        </a:extLst>
                      </p:cNvPr>
                      <p:cNvPicPr/>
                      <p:nvPr/>
                    </p:nvPicPr>
                    <p:blipFill>
                      <a:blip r:embed="rId4"/>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4211749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7000" b="1" u="sng" dirty="0">
                <a:latin typeface="Bell MT" panose="02020503060305020303" pitchFamily="18" charset="0"/>
              </a:rPr>
              <a:t>Local Church Organization</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3996269"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Elders</a:t>
            </a:r>
          </a:p>
          <a:p>
            <a:pPr lvl="1"/>
            <a:r>
              <a:rPr lang="en-US" sz="3400" dirty="0">
                <a:latin typeface="Bell MT" panose="02020503060305020303" pitchFamily="18" charset="0"/>
              </a:rPr>
              <a:t>Plurality</a:t>
            </a:r>
          </a:p>
          <a:p>
            <a:pPr lvl="1"/>
            <a:r>
              <a:rPr lang="en-US" sz="3400" dirty="0">
                <a:latin typeface="Bell MT" panose="02020503060305020303" pitchFamily="18" charset="0"/>
              </a:rPr>
              <a:t>Equal Authority</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5571066" y="1014607"/>
            <a:ext cx="6516550" cy="57254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5874707" y="1043681"/>
            <a:ext cx="6137753" cy="5562805"/>
          </a:xfrm>
          <a:prstGeom prst="rect">
            <a:avLst/>
          </a:prstGeom>
          <a:noFill/>
        </p:spPr>
        <p:txBody>
          <a:bodyPr wrap="square">
            <a:spAutoFit/>
          </a:bodyPr>
          <a:lstStyle/>
          <a:p>
            <a:pPr>
              <a:lnSpc>
                <a:spcPct val="115000"/>
              </a:lnSpc>
              <a:tabLst>
                <a:tab pos="685800" algn="l"/>
              </a:tabLst>
            </a:pPr>
            <a:r>
              <a:rPr lang="en-US" sz="2200" b="1" dirty="0">
                <a:solidFill>
                  <a:schemeClr val="bg1"/>
                </a:solidFill>
                <a:latin typeface="Bell MT" panose="02020503060305020303" pitchFamily="18" charset="0"/>
                <a:ea typeface="Times New Roman" panose="02020603050405020304" pitchFamily="18" charset="0"/>
              </a:rPr>
              <a:t>Acts 14:23</a:t>
            </a:r>
            <a:r>
              <a:rPr lang="en-US" sz="2200" dirty="0">
                <a:solidFill>
                  <a:schemeClr val="bg1"/>
                </a:solidFill>
                <a:latin typeface="Bell MT" panose="02020503060305020303" pitchFamily="18" charset="0"/>
                <a:ea typeface="Times New Roman" panose="02020603050405020304" pitchFamily="18" charset="0"/>
              </a:rPr>
              <a:t> – “</a:t>
            </a:r>
            <a:r>
              <a:rPr lang="en-US" sz="2200" dirty="0">
                <a:solidFill>
                  <a:schemeClr val="bg1"/>
                </a:solidFill>
                <a:latin typeface="Bell MT" panose="02020503060305020303" pitchFamily="18" charset="0"/>
              </a:rPr>
              <a:t>When they had appointed </a:t>
            </a:r>
            <a:r>
              <a:rPr lang="en-US" sz="2200" u="sng" dirty="0">
                <a:solidFill>
                  <a:schemeClr val="bg1"/>
                </a:solidFill>
                <a:latin typeface="Bell MT" panose="02020503060305020303" pitchFamily="18" charset="0"/>
              </a:rPr>
              <a:t>elders</a:t>
            </a:r>
            <a:r>
              <a:rPr lang="en-US" sz="2200" dirty="0">
                <a:solidFill>
                  <a:schemeClr val="bg1"/>
                </a:solidFill>
                <a:latin typeface="Bell MT" panose="02020503060305020303" pitchFamily="18" charset="0"/>
              </a:rPr>
              <a:t> for them in every church, having prayed with fasting, they commended them to the Lord in whom they had believed.</a:t>
            </a:r>
            <a:r>
              <a:rPr lang="en-US" sz="2200" dirty="0">
                <a:solidFill>
                  <a:schemeClr val="bg1"/>
                </a:solidFill>
                <a:latin typeface="Bell MT" panose="02020503060305020303" pitchFamily="18" charset="0"/>
                <a:ea typeface="Times New Roman" panose="02020603050405020304" pitchFamily="18" charset="0"/>
              </a:rPr>
              <a:t>”</a:t>
            </a:r>
          </a:p>
          <a:p>
            <a:pPr>
              <a:lnSpc>
                <a:spcPct val="115000"/>
              </a:lnSpc>
              <a:tabLst>
                <a:tab pos="685800" algn="l"/>
              </a:tabLst>
            </a:pPr>
            <a:endParaRPr lang="en-US" sz="1200" dirty="0">
              <a:solidFill>
                <a:schemeClr val="bg1"/>
              </a:solidFill>
              <a:latin typeface="Bell MT" panose="02020503060305020303" pitchFamily="18" charset="0"/>
            </a:endParaRPr>
          </a:p>
          <a:p>
            <a:pPr>
              <a:lnSpc>
                <a:spcPct val="115000"/>
              </a:lnSpc>
              <a:tabLst>
                <a:tab pos="685800" algn="l"/>
              </a:tabLst>
            </a:pPr>
            <a:r>
              <a:rPr lang="en-US" sz="2200" b="1" dirty="0">
                <a:solidFill>
                  <a:schemeClr val="bg1"/>
                </a:solidFill>
                <a:latin typeface="Bell MT" panose="02020503060305020303" pitchFamily="18" charset="0"/>
              </a:rPr>
              <a:t>Acts 20:17</a:t>
            </a:r>
            <a:r>
              <a:rPr lang="en-US" sz="2200" dirty="0">
                <a:solidFill>
                  <a:schemeClr val="bg1"/>
                </a:solidFill>
                <a:latin typeface="Bell MT" panose="02020503060305020303" pitchFamily="18" charset="0"/>
              </a:rPr>
              <a:t> – “From Miletus he sent to Ephesus and called to him the </a:t>
            </a:r>
            <a:r>
              <a:rPr lang="en-US" sz="2200" u="sng" dirty="0">
                <a:solidFill>
                  <a:schemeClr val="bg1"/>
                </a:solidFill>
                <a:latin typeface="Bell MT" panose="02020503060305020303" pitchFamily="18" charset="0"/>
              </a:rPr>
              <a:t>elders</a:t>
            </a:r>
            <a:r>
              <a:rPr lang="en-US" sz="2200" dirty="0">
                <a:solidFill>
                  <a:schemeClr val="bg1"/>
                </a:solidFill>
                <a:latin typeface="Bell MT" panose="02020503060305020303" pitchFamily="18" charset="0"/>
              </a:rPr>
              <a:t> of the church.”</a:t>
            </a:r>
          </a:p>
          <a:p>
            <a:pPr>
              <a:lnSpc>
                <a:spcPct val="115000"/>
              </a:lnSpc>
              <a:tabLst>
                <a:tab pos="685800" algn="l"/>
              </a:tabLst>
            </a:pPr>
            <a:endParaRPr lang="en-US" sz="1200" dirty="0">
              <a:solidFill>
                <a:schemeClr val="bg1"/>
              </a:solidFill>
              <a:latin typeface="Bell MT" panose="02020503060305020303" pitchFamily="18" charset="0"/>
            </a:endParaRPr>
          </a:p>
          <a:p>
            <a:pPr>
              <a:lnSpc>
                <a:spcPct val="115000"/>
              </a:lnSpc>
              <a:tabLst>
                <a:tab pos="685800" algn="l"/>
              </a:tabLst>
            </a:pPr>
            <a:r>
              <a:rPr lang="en-US" sz="2200" b="1" dirty="0">
                <a:solidFill>
                  <a:schemeClr val="bg1"/>
                </a:solidFill>
                <a:latin typeface="Bell MT" panose="02020503060305020303" pitchFamily="18" charset="0"/>
                <a:ea typeface="Times New Roman" panose="02020603050405020304" pitchFamily="18" charset="0"/>
              </a:rPr>
              <a:t>Phil 1:1</a:t>
            </a:r>
            <a:r>
              <a:rPr lang="en-US" sz="2200" dirty="0">
                <a:solidFill>
                  <a:schemeClr val="bg1"/>
                </a:solidFill>
                <a:latin typeface="Bell MT" panose="02020503060305020303" pitchFamily="18" charset="0"/>
                <a:ea typeface="Times New Roman" panose="02020603050405020304" pitchFamily="18" charset="0"/>
              </a:rPr>
              <a:t> – “Paul and Timothy, bond-servants of Christ Jesus, to all the saints in Christ Jesus who are in Philippi, including the </a:t>
            </a:r>
            <a:r>
              <a:rPr lang="en-US" sz="2200" u="sng" dirty="0">
                <a:solidFill>
                  <a:schemeClr val="bg1"/>
                </a:solidFill>
                <a:latin typeface="Bell MT" panose="02020503060305020303" pitchFamily="18" charset="0"/>
                <a:ea typeface="Times New Roman" panose="02020603050405020304" pitchFamily="18" charset="0"/>
              </a:rPr>
              <a:t>overseers</a:t>
            </a:r>
            <a:r>
              <a:rPr lang="en-US" sz="2200" dirty="0">
                <a:solidFill>
                  <a:schemeClr val="bg1"/>
                </a:solidFill>
                <a:latin typeface="Bell MT" panose="02020503060305020303" pitchFamily="18" charset="0"/>
                <a:ea typeface="Times New Roman" panose="02020603050405020304" pitchFamily="18" charset="0"/>
              </a:rPr>
              <a:t> and deacons.”</a:t>
            </a:r>
          </a:p>
          <a:p>
            <a:pPr>
              <a:lnSpc>
                <a:spcPct val="115000"/>
              </a:lnSpc>
              <a:tabLst>
                <a:tab pos="685800" algn="l"/>
              </a:tabLst>
            </a:pPr>
            <a:endParaRPr lang="en-US" sz="1200" dirty="0">
              <a:solidFill>
                <a:schemeClr val="bg1"/>
              </a:solidFill>
              <a:latin typeface="Bell MT" panose="02020503060305020303" pitchFamily="18" charset="0"/>
              <a:ea typeface="Times New Roman" panose="02020603050405020304" pitchFamily="18" charset="0"/>
            </a:endParaRPr>
          </a:p>
          <a:p>
            <a:pPr>
              <a:lnSpc>
                <a:spcPct val="115000"/>
              </a:lnSpc>
              <a:tabLst>
                <a:tab pos="685800" algn="l"/>
              </a:tabLst>
            </a:pPr>
            <a:r>
              <a:rPr lang="en-US" sz="2200" b="1" dirty="0">
                <a:solidFill>
                  <a:schemeClr val="bg1"/>
                </a:solidFill>
                <a:latin typeface="Bell MT" panose="02020503060305020303" pitchFamily="18" charset="0"/>
                <a:ea typeface="Times New Roman" panose="02020603050405020304" pitchFamily="18" charset="0"/>
              </a:rPr>
              <a:t>Tit 1:5</a:t>
            </a:r>
            <a:r>
              <a:rPr lang="en-US" sz="2200" dirty="0">
                <a:solidFill>
                  <a:schemeClr val="bg1"/>
                </a:solidFill>
                <a:latin typeface="Bell MT" panose="02020503060305020303" pitchFamily="18" charset="0"/>
                <a:ea typeface="Times New Roman" panose="02020603050405020304" pitchFamily="18" charset="0"/>
              </a:rPr>
              <a:t> – “For this reason I left you in Crete, that you would set in order what remains and appoint </a:t>
            </a:r>
            <a:r>
              <a:rPr lang="en-US" sz="2200" u="sng" dirty="0">
                <a:solidFill>
                  <a:schemeClr val="bg1"/>
                </a:solidFill>
                <a:latin typeface="Bell MT" panose="02020503060305020303" pitchFamily="18" charset="0"/>
                <a:ea typeface="Times New Roman" panose="02020603050405020304" pitchFamily="18" charset="0"/>
              </a:rPr>
              <a:t>elders</a:t>
            </a:r>
            <a:r>
              <a:rPr lang="en-US" sz="2200" dirty="0">
                <a:solidFill>
                  <a:schemeClr val="bg1"/>
                </a:solidFill>
                <a:latin typeface="Bell MT" panose="02020503060305020303" pitchFamily="18" charset="0"/>
                <a:ea typeface="Times New Roman" panose="02020603050405020304" pitchFamily="18" charset="0"/>
              </a:rPr>
              <a:t> in every city as I directed you”</a:t>
            </a:r>
          </a:p>
        </p:txBody>
      </p:sp>
    </p:spTree>
    <p:extLst>
      <p:ext uri="{BB962C8B-B14F-4D97-AF65-F5344CB8AC3E}">
        <p14:creationId xmlns:p14="http://schemas.microsoft.com/office/powerpoint/2010/main" val="3063238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7000" b="1" u="sng" dirty="0">
                <a:latin typeface="Bell MT" panose="02020503060305020303" pitchFamily="18" charset="0"/>
              </a:rPr>
              <a:t>Local Church Organization</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4258849"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Elders</a:t>
            </a:r>
          </a:p>
          <a:p>
            <a:pPr lvl="1"/>
            <a:r>
              <a:rPr lang="en-US" sz="3400" dirty="0">
                <a:latin typeface="Bell MT" panose="02020503060305020303" pitchFamily="18" charset="0"/>
              </a:rPr>
              <a:t>Plurality</a:t>
            </a:r>
          </a:p>
          <a:p>
            <a:pPr lvl="1"/>
            <a:r>
              <a:rPr lang="en-US" sz="3400" dirty="0">
                <a:latin typeface="Bell MT" panose="02020503060305020303" pitchFamily="18" charset="0"/>
              </a:rPr>
              <a:t>Equal Authority</a:t>
            </a:r>
          </a:p>
          <a:p>
            <a:pPr lvl="1"/>
            <a:r>
              <a:rPr lang="en-US" sz="3400" dirty="0">
                <a:latin typeface="Bell MT" panose="02020503060305020303" pitchFamily="18" charset="0"/>
              </a:rPr>
              <a:t>Local Authority</a:t>
            </a:r>
          </a:p>
          <a:p>
            <a:pPr lvl="1"/>
            <a:r>
              <a:rPr lang="en-US" sz="3400" dirty="0">
                <a:latin typeface="Bell MT" panose="02020503060305020303" pitchFamily="18" charset="0"/>
              </a:rPr>
              <a:t>Local Autonomy</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5571066" y="1002081"/>
            <a:ext cx="6529076" cy="573793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5874707" y="1181468"/>
            <a:ext cx="6162804" cy="5347618"/>
          </a:xfrm>
          <a:prstGeom prst="rect">
            <a:avLst/>
          </a:prstGeom>
          <a:noFill/>
        </p:spPr>
        <p:txBody>
          <a:bodyPr wrap="square">
            <a:spAutoFit/>
          </a:bodyPr>
          <a:lstStyle/>
          <a:p>
            <a:pPr>
              <a:lnSpc>
                <a:spcPct val="115000"/>
              </a:lnSpc>
              <a:tabLst>
                <a:tab pos="457200" algn="l"/>
              </a:tabLst>
            </a:pPr>
            <a:r>
              <a:rPr lang="en-US" sz="2600" b="1" dirty="0">
                <a:solidFill>
                  <a:schemeClr val="bg1"/>
                </a:solidFill>
                <a:latin typeface="Bell MT" panose="02020503060305020303" pitchFamily="18" charset="0"/>
                <a:ea typeface="Times New Roman" panose="02020603050405020304" pitchFamily="18" charset="0"/>
              </a:rPr>
              <a:t>Acts 20:28</a:t>
            </a:r>
            <a:r>
              <a:rPr lang="en-US" sz="2600" dirty="0">
                <a:solidFill>
                  <a:schemeClr val="bg1"/>
                </a:solidFill>
                <a:latin typeface="Bell MT" panose="02020503060305020303" pitchFamily="18" charset="0"/>
                <a:ea typeface="Times New Roman" panose="02020603050405020304" pitchFamily="18" charset="0"/>
              </a:rPr>
              <a:t> – “Be on guard for yourselves and for </a:t>
            </a:r>
            <a:r>
              <a:rPr lang="en-US" sz="2600" u="sng" dirty="0">
                <a:solidFill>
                  <a:schemeClr val="bg1"/>
                </a:solidFill>
                <a:latin typeface="Bell MT" panose="02020503060305020303" pitchFamily="18" charset="0"/>
                <a:ea typeface="Times New Roman" panose="02020603050405020304" pitchFamily="18" charset="0"/>
              </a:rPr>
              <a:t>all the flock</a:t>
            </a:r>
            <a:r>
              <a:rPr lang="en-US" sz="2600" dirty="0">
                <a:solidFill>
                  <a:schemeClr val="bg1"/>
                </a:solidFill>
                <a:latin typeface="Bell MT" panose="02020503060305020303" pitchFamily="18" charset="0"/>
                <a:ea typeface="Times New Roman" panose="02020603050405020304" pitchFamily="18" charset="0"/>
              </a:rPr>
              <a:t>, </a:t>
            </a:r>
            <a:r>
              <a:rPr lang="en-US" sz="2600" u="sng" dirty="0">
                <a:solidFill>
                  <a:schemeClr val="bg1"/>
                </a:solidFill>
                <a:latin typeface="Bell MT" panose="02020503060305020303" pitchFamily="18" charset="0"/>
                <a:ea typeface="Times New Roman" panose="02020603050405020304" pitchFamily="18" charset="0"/>
              </a:rPr>
              <a:t>among which the Holy Spirit has made you overseers</a:t>
            </a:r>
            <a:r>
              <a:rPr lang="en-US" sz="2600" dirty="0">
                <a:solidFill>
                  <a:schemeClr val="bg1"/>
                </a:solidFill>
                <a:latin typeface="Bell MT" panose="02020503060305020303" pitchFamily="18" charset="0"/>
                <a:ea typeface="Times New Roman" panose="02020603050405020304" pitchFamily="18" charset="0"/>
              </a:rPr>
              <a:t>, to shepherd the church of God which He purchased with His own blood”</a:t>
            </a:r>
          </a:p>
          <a:p>
            <a:pPr>
              <a:lnSpc>
                <a:spcPct val="115000"/>
              </a:lnSpc>
              <a:tabLst>
                <a:tab pos="457200" algn="l"/>
              </a:tabLst>
            </a:pPr>
            <a:endParaRPr lang="en-US" sz="1200" b="1" dirty="0">
              <a:solidFill>
                <a:schemeClr val="bg1"/>
              </a:solidFill>
              <a:latin typeface="Bell MT" panose="02020503060305020303" pitchFamily="18" charset="0"/>
              <a:ea typeface="Times New Roman" panose="02020603050405020304" pitchFamily="18" charset="0"/>
            </a:endParaRPr>
          </a:p>
          <a:p>
            <a:pPr>
              <a:lnSpc>
                <a:spcPct val="115000"/>
              </a:lnSpc>
              <a:tabLst>
                <a:tab pos="685800" algn="l"/>
              </a:tabLst>
            </a:pPr>
            <a:r>
              <a:rPr lang="en-US" sz="2600" b="1" dirty="0">
                <a:solidFill>
                  <a:schemeClr val="bg1"/>
                </a:solidFill>
                <a:latin typeface="Bell MT" panose="02020503060305020303" pitchFamily="18" charset="0"/>
                <a:ea typeface="Times New Roman" panose="02020603050405020304" pitchFamily="18" charset="0"/>
              </a:rPr>
              <a:t>1 Pet 5:1-2a</a:t>
            </a:r>
            <a:r>
              <a:rPr lang="en-US" sz="2600" dirty="0">
                <a:solidFill>
                  <a:schemeClr val="bg1"/>
                </a:solidFill>
                <a:latin typeface="Bell MT" panose="02020503060305020303" pitchFamily="18" charset="0"/>
                <a:ea typeface="Times New Roman" panose="02020603050405020304" pitchFamily="18" charset="0"/>
              </a:rPr>
              <a:t> – “Therefore, I exhort the elders among you, as your fellow elder and witness of the sufferings of Christ, and a partaker also of the glory that is to be revealed, </a:t>
            </a:r>
            <a:r>
              <a:rPr lang="en-US" sz="2600" u="sng" dirty="0">
                <a:solidFill>
                  <a:schemeClr val="bg1"/>
                </a:solidFill>
                <a:latin typeface="Bell MT" panose="02020503060305020303" pitchFamily="18" charset="0"/>
                <a:ea typeface="Times New Roman" panose="02020603050405020304" pitchFamily="18" charset="0"/>
              </a:rPr>
              <a:t>shepherd the flock of God among you</a:t>
            </a:r>
            <a:r>
              <a:rPr lang="en-US" sz="2600" dirty="0">
                <a:solidFill>
                  <a:schemeClr val="bg1"/>
                </a:solidFill>
                <a:latin typeface="Bell MT" panose="02020503060305020303" pitchFamily="18" charset="0"/>
                <a:ea typeface="Times New Roman" panose="02020603050405020304" pitchFamily="18" charset="0"/>
              </a:rPr>
              <a:t>…”</a:t>
            </a:r>
          </a:p>
        </p:txBody>
      </p:sp>
    </p:spTree>
    <p:extLst>
      <p:ext uri="{BB962C8B-B14F-4D97-AF65-F5344CB8AC3E}">
        <p14:creationId xmlns:p14="http://schemas.microsoft.com/office/powerpoint/2010/main" val="181345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7FF8654F-E773-4C9E-870B-20A05B272BC2}"/>
              </a:ext>
            </a:extLst>
          </p:cNvPr>
          <p:cNvSpPr/>
          <p:nvPr/>
        </p:nvSpPr>
        <p:spPr>
          <a:xfrm>
            <a:off x="9643872" y="0"/>
            <a:ext cx="2548128" cy="6858000"/>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10355580" y="0"/>
            <a:ext cx="1101165" cy="6690360"/>
          </a:xfrm>
        </p:spPr>
        <p:txBody>
          <a:bodyPr vert="wordArtVert" lIns="91440" tIns="45720" rIns="91440" bIns="45720" rtlCol="0" anchor="ctr">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10570464" cy="6858000"/>
          </a:xfrm>
        </p:spPr>
        <p:txBody>
          <a:bodyPr numCol="2">
            <a:normAutofit/>
          </a:bodyPr>
          <a:lstStyle/>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06: </a:t>
            </a:r>
            <a:r>
              <a:rPr lang="en-US" sz="2500" b="1" dirty="0">
                <a:solidFill>
                  <a:srgbClr val="002060"/>
                </a:solidFill>
                <a:latin typeface="Bell MT" panose="02020503060305020303" pitchFamily="18" charset="0"/>
              </a:rPr>
              <a:t>Introduction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13: </a:t>
            </a:r>
            <a:r>
              <a:rPr lang="en-US" sz="2500" b="1" dirty="0">
                <a:solidFill>
                  <a:srgbClr val="002060"/>
                </a:solidFill>
                <a:latin typeface="Bell MT" panose="02020503060305020303" pitchFamily="18" charset="0"/>
              </a:rPr>
              <a:t>Its Nature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20:  </a:t>
            </a:r>
            <a:r>
              <a:rPr lang="en-US" sz="2500" b="1" dirty="0">
                <a:solidFill>
                  <a:srgbClr val="002060"/>
                </a:solidFill>
                <a:latin typeface="Bell MT" panose="02020503060305020303" pitchFamily="18" charset="0"/>
              </a:rPr>
              <a:t>Its Standard of Authority</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27:  </a:t>
            </a:r>
            <a:r>
              <a:rPr lang="en-US" sz="2500" b="1" dirty="0">
                <a:solidFill>
                  <a:srgbClr val="002060"/>
                </a:solidFill>
                <a:latin typeface="Bell MT" panose="02020503060305020303" pitchFamily="18" charset="0"/>
              </a:rPr>
              <a:t>False Standards (1)</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04:  </a:t>
            </a:r>
            <a:r>
              <a:rPr lang="en-US" sz="2500" b="1" dirty="0">
                <a:solidFill>
                  <a:schemeClr val="tx2"/>
                </a:solidFill>
                <a:latin typeface="Bell MT" panose="02020503060305020303" pitchFamily="18" charset="0"/>
              </a:rPr>
              <a:t>False Standards (2)</a:t>
            </a:r>
            <a:endParaRPr lang="en-US" sz="2500" dirty="0">
              <a:solidFill>
                <a:schemeClr val="tx2"/>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11:  </a:t>
            </a:r>
            <a:r>
              <a:rPr lang="en-US" sz="2500" b="1" dirty="0">
                <a:solidFill>
                  <a:srgbClr val="002060"/>
                </a:solidFill>
                <a:latin typeface="Bell MT" panose="02020503060305020303" pitchFamily="18" charset="0"/>
              </a:rPr>
              <a:t>Applying the Standard (1)</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18:  </a:t>
            </a:r>
            <a:r>
              <a:rPr lang="en-US" sz="2500" b="1" dirty="0">
                <a:solidFill>
                  <a:schemeClr val="tx2"/>
                </a:solidFill>
                <a:latin typeface="Bell MT" panose="02020503060305020303" pitchFamily="18" charset="0"/>
              </a:rPr>
              <a:t>Applying the Standard (2)</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25:  </a:t>
            </a:r>
            <a:r>
              <a:rPr lang="en-US" sz="2500" b="1" dirty="0">
                <a:solidFill>
                  <a:schemeClr val="tx2"/>
                </a:solidFill>
                <a:latin typeface="Bell MT" panose="02020503060305020303" pitchFamily="18" charset="0"/>
              </a:rPr>
              <a:t>Local Organization (1)</a:t>
            </a:r>
          </a:p>
          <a:p>
            <a:pPr>
              <a:lnSpc>
                <a:spcPct val="160000"/>
              </a:lnSpc>
              <a:buFont typeface="Wingdings" panose="05000000000000000000" pitchFamily="2" charset="2"/>
              <a:buChar char="q"/>
            </a:pPr>
            <a:r>
              <a:rPr lang="en-US" sz="2500" dirty="0">
                <a:solidFill>
                  <a:srgbClr val="FF0000"/>
                </a:solidFill>
                <a:latin typeface="Bell MT" panose="02020503060305020303" pitchFamily="18" charset="0"/>
              </a:rPr>
              <a:t>Nov 01:  </a:t>
            </a:r>
            <a:r>
              <a:rPr lang="en-US" sz="2500" b="1" dirty="0">
                <a:solidFill>
                  <a:srgbClr val="FF0000"/>
                </a:solidFill>
                <a:latin typeface="Bell MT" panose="02020503060305020303" pitchFamily="18" charset="0"/>
              </a:rPr>
              <a:t>Local Organization (2)</a:t>
            </a:r>
            <a:endParaRPr lang="en-US" sz="2500" dirty="0">
              <a:solidFill>
                <a:srgbClr val="FF000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08:  </a:t>
            </a:r>
            <a:r>
              <a:rPr lang="en-US" sz="2500" b="1" dirty="0">
                <a:solidFill>
                  <a:srgbClr val="002060"/>
                </a:solidFill>
                <a:latin typeface="Bell MT" panose="02020503060305020303" pitchFamily="18" charset="0"/>
              </a:rPr>
              <a:t>Local Organization (3)</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15:  </a:t>
            </a:r>
            <a:r>
              <a:rPr lang="en-US" sz="2500" b="1" dirty="0">
                <a:solidFill>
                  <a:srgbClr val="002060"/>
                </a:solidFill>
                <a:latin typeface="Bell MT" panose="02020503060305020303" pitchFamily="18" charset="0"/>
              </a:rPr>
              <a:t>Nature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22: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29:  </a:t>
            </a:r>
            <a:r>
              <a:rPr lang="en-US" sz="2500" b="1" dirty="0">
                <a:solidFill>
                  <a:srgbClr val="002060"/>
                </a:solidFill>
                <a:latin typeface="Bell MT" panose="02020503060305020303" pitchFamily="18" charset="0"/>
              </a:rPr>
              <a:t>Elements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06:  </a:t>
            </a:r>
            <a:r>
              <a:rPr lang="en-US" sz="2500" b="1" dirty="0">
                <a:solidFill>
                  <a:srgbClr val="002060"/>
                </a:solidFill>
                <a:latin typeface="Bell MT" panose="02020503060305020303" pitchFamily="18" charset="0"/>
              </a:rPr>
              <a:t>Its Work of Edification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13:  </a:t>
            </a:r>
            <a:r>
              <a:rPr lang="en-US" sz="2500" b="1" dirty="0">
                <a:solidFill>
                  <a:srgbClr val="002060"/>
                </a:solidFill>
                <a:latin typeface="Bell MT" panose="02020503060305020303" pitchFamily="18" charset="0"/>
              </a:rPr>
              <a:t>Its Work of Evangelism</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20:  </a:t>
            </a:r>
            <a:r>
              <a:rPr lang="en-US" sz="2500" b="1" dirty="0">
                <a:solidFill>
                  <a:srgbClr val="002060"/>
                </a:solidFill>
                <a:latin typeface="Bell MT" panose="02020503060305020303" pitchFamily="18" charset="0"/>
              </a:rPr>
              <a:t>Its Work of Benevolence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27: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Jan 03:  </a:t>
            </a:r>
            <a:r>
              <a:rPr lang="en-US" sz="2500" b="1" dirty="0">
                <a:solidFill>
                  <a:srgbClr val="002060"/>
                </a:solidFill>
                <a:highlight>
                  <a:srgbClr val="FFFF00"/>
                </a:highlight>
                <a:latin typeface="Bell MT" panose="02020503060305020303" pitchFamily="18" charset="0"/>
              </a:rPr>
              <a:t>***No Class***</a:t>
            </a:r>
          </a:p>
        </p:txBody>
      </p:sp>
    </p:spTree>
    <p:extLst>
      <p:ext uri="{BB962C8B-B14F-4D97-AF65-F5344CB8AC3E}">
        <p14:creationId xmlns:p14="http://schemas.microsoft.com/office/powerpoint/2010/main" val="85152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7FF8654F-E773-4C9E-870B-20A05B272BC2}"/>
              </a:ext>
            </a:extLst>
          </p:cNvPr>
          <p:cNvSpPr/>
          <p:nvPr/>
        </p:nvSpPr>
        <p:spPr>
          <a:xfrm>
            <a:off x="9643872" y="0"/>
            <a:ext cx="2548128" cy="6858000"/>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10355580" y="0"/>
            <a:ext cx="1101165" cy="6690360"/>
          </a:xfrm>
        </p:spPr>
        <p:txBody>
          <a:bodyPr vert="wordArtVert" lIns="91440" tIns="45720" rIns="91440" bIns="45720" rtlCol="0" anchor="ctr">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10570464" cy="6858000"/>
          </a:xfrm>
        </p:spPr>
        <p:txBody>
          <a:bodyPr numCol="2">
            <a:normAutofit/>
          </a:bodyPr>
          <a:lstStyle/>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06: </a:t>
            </a:r>
            <a:r>
              <a:rPr lang="en-US" sz="2500" b="1" dirty="0">
                <a:solidFill>
                  <a:srgbClr val="002060"/>
                </a:solidFill>
                <a:latin typeface="Bell MT" panose="02020503060305020303" pitchFamily="18" charset="0"/>
              </a:rPr>
              <a:t>Introduction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13: </a:t>
            </a:r>
            <a:r>
              <a:rPr lang="en-US" sz="2500" b="1" dirty="0">
                <a:solidFill>
                  <a:srgbClr val="002060"/>
                </a:solidFill>
                <a:latin typeface="Bell MT" panose="02020503060305020303" pitchFamily="18" charset="0"/>
              </a:rPr>
              <a:t>Its Nature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20:  </a:t>
            </a:r>
            <a:r>
              <a:rPr lang="en-US" sz="2500" b="1" dirty="0">
                <a:solidFill>
                  <a:srgbClr val="002060"/>
                </a:solidFill>
                <a:latin typeface="Bell MT" panose="02020503060305020303" pitchFamily="18" charset="0"/>
              </a:rPr>
              <a:t>Its Standard of Authority</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27:  </a:t>
            </a:r>
            <a:r>
              <a:rPr lang="en-US" sz="2500" b="1" dirty="0">
                <a:solidFill>
                  <a:srgbClr val="002060"/>
                </a:solidFill>
                <a:latin typeface="Bell MT" panose="02020503060305020303" pitchFamily="18" charset="0"/>
              </a:rPr>
              <a:t>False Standards (1)</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04:  </a:t>
            </a:r>
            <a:r>
              <a:rPr lang="en-US" sz="2500" b="1" dirty="0">
                <a:solidFill>
                  <a:schemeClr val="tx2"/>
                </a:solidFill>
                <a:latin typeface="Bell MT" panose="02020503060305020303" pitchFamily="18" charset="0"/>
              </a:rPr>
              <a:t>False Standards (2)</a:t>
            </a:r>
            <a:endParaRPr lang="en-US" sz="2500" dirty="0">
              <a:solidFill>
                <a:schemeClr val="tx2"/>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11:  </a:t>
            </a:r>
            <a:r>
              <a:rPr lang="en-US" sz="2500" b="1" dirty="0">
                <a:solidFill>
                  <a:srgbClr val="002060"/>
                </a:solidFill>
                <a:latin typeface="Bell MT" panose="02020503060305020303" pitchFamily="18" charset="0"/>
              </a:rPr>
              <a:t>Applying the Standard (1)</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18:  </a:t>
            </a:r>
            <a:r>
              <a:rPr lang="en-US" sz="2500" b="1" dirty="0">
                <a:solidFill>
                  <a:schemeClr val="tx2"/>
                </a:solidFill>
                <a:latin typeface="Bell MT" panose="02020503060305020303" pitchFamily="18" charset="0"/>
              </a:rPr>
              <a:t>Applying the Standard (2)</a:t>
            </a:r>
          </a:p>
          <a:p>
            <a:pPr>
              <a:lnSpc>
                <a:spcPct val="160000"/>
              </a:lnSpc>
              <a:buFont typeface="Wingdings" panose="05000000000000000000" pitchFamily="2" charset="2"/>
              <a:buChar char="q"/>
            </a:pPr>
            <a:r>
              <a:rPr lang="en-US" sz="2500" dirty="0">
                <a:solidFill>
                  <a:srgbClr val="FF0000"/>
                </a:solidFill>
                <a:latin typeface="Bell MT" panose="02020503060305020303" pitchFamily="18" charset="0"/>
              </a:rPr>
              <a:t>Oct 25:  </a:t>
            </a:r>
            <a:r>
              <a:rPr lang="en-US" sz="2500" b="1" dirty="0">
                <a:solidFill>
                  <a:srgbClr val="FF0000"/>
                </a:solidFill>
                <a:latin typeface="Bell MT" panose="02020503060305020303" pitchFamily="18" charset="0"/>
              </a:rPr>
              <a:t>Local Organization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01:  </a:t>
            </a:r>
            <a:r>
              <a:rPr lang="en-US" sz="2500" b="1" dirty="0">
                <a:solidFill>
                  <a:srgbClr val="002060"/>
                </a:solidFill>
                <a:latin typeface="Bell MT" panose="02020503060305020303" pitchFamily="18" charset="0"/>
              </a:rPr>
              <a:t>Local Organization (2)</a:t>
            </a:r>
            <a:endParaRPr lang="en-US" sz="2500" dirty="0">
              <a:solidFill>
                <a:srgbClr val="00206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08:  </a:t>
            </a:r>
            <a:r>
              <a:rPr lang="en-US" sz="2500" b="1" dirty="0">
                <a:solidFill>
                  <a:srgbClr val="002060"/>
                </a:solidFill>
                <a:latin typeface="Bell MT" panose="02020503060305020303" pitchFamily="18" charset="0"/>
              </a:rPr>
              <a:t>Local Organization (3)</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15:  </a:t>
            </a:r>
            <a:r>
              <a:rPr lang="en-US" sz="2500" b="1" dirty="0">
                <a:solidFill>
                  <a:srgbClr val="002060"/>
                </a:solidFill>
                <a:latin typeface="Bell MT" panose="02020503060305020303" pitchFamily="18" charset="0"/>
              </a:rPr>
              <a:t>Nature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22: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29:  </a:t>
            </a:r>
            <a:r>
              <a:rPr lang="en-US" sz="2500" b="1" dirty="0">
                <a:solidFill>
                  <a:srgbClr val="002060"/>
                </a:solidFill>
                <a:latin typeface="Bell MT" panose="02020503060305020303" pitchFamily="18" charset="0"/>
              </a:rPr>
              <a:t>Elements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06:  </a:t>
            </a:r>
            <a:r>
              <a:rPr lang="en-US" sz="2500" b="1" dirty="0">
                <a:solidFill>
                  <a:srgbClr val="002060"/>
                </a:solidFill>
                <a:latin typeface="Bell MT" panose="02020503060305020303" pitchFamily="18" charset="0"/>
              </a:rPr>
              <a:t>Its Work of Edification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13:  </a:t>
            </a:r>
            <a:r>
              <a:rPr lang="en-US" sz="2500" b="1" dirty="0">
                <a:solidFill>
                  <a:srgbClr val="002060"/>
                </a:solidFill>
                <a:latin typeface="Bell MT" panose="02020503060305020303" pitchFamily="18" charset="0"/>
              </a:rPr>
              <a:t>Its Work of Evangelism</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20:  </a:t>
            </a:r>
            <a:r>
              <a:rPr lang="en-US" sz="2500" b="1" dirty="0">
                <a:solidFill>
                  <a:srgbClr val="002060"/>
                </a:solidFill>
                <a:latin typeface="Bell MT" panose="02020503060305020303" pitchFamily="18" charset="0"/>
              </a:rPr>
              <a:t>Its Work of Benevolence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27: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Jan 03:  </a:t>
            </a:r>
            <a:r>
              <a:rPr lang="en-US" sz="2500" b="1" dirty="0">
                <a:solidFill>
                  <a:srgbClr val="002060"/>
                </a:solidFill>
                <a:highlight>
                  <a:srgbClr val="FFFF00"/>
                </a:highlight>
                <a:latin typeface="Bell MT" panose="02020503060305020303" pitchFamily="18" charset="0"/>
              </a:rPr>
              <a:t>***No Class***</a:t>
            </a:r>
          </a:p>
        </p:txBody>
      </p:sp>
    </p:spTree>
    <p:extLst>
      <p:ext uri="{BB962C8B-B14F-4D97-AF65-F5344CB8AC3E}">
        <p14:creationId xmlns:p14="http://schemas.microsoft.com/office/powerpoint/2010/main" val="3750021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essed By The Lord: December 4, 2019 - DECENTLY AND IN ORDER">
            <a:extLst>
              <a:ext uri="{FF2B5EF4-FFF2-40B4-BE49-F238E27FC236}">
                <a16:creationId xmlns:a16="http://schemas.microsoft.com/office/drawing/2014/main" id="{BCA57A3E-2824-9528-0BB5-76C4BC08C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713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esus is the Head of the Body - Church of Christ Articles">
            <a:extLst>
              <a:ext uri="{FF2B5EF4-FFF2-40B4-BE49-F238E27FC236}">
                <a16:creationId xmlns:a16="http://schemas.microsoft.com/office/drawing/2014/main" id="{3C71F115-5B67-E394-71D3-9B966B1D19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60" r="9209"/>
          <a:stretch/>
        </p:blipFill>
        <p:spPr bwMode="auto">
          <a:xfrm>
            <a:off x="0" y="944380"/>
            <a:ext cx="5516380" cy="59136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ur Leadership - WHEELER CHURCH OF CHRIST">
            <a:extLst>
              <a:ext uri="{FF2B5EF4-FFF2-40B4-BE49-F238E27FC236}">
                <a16:creationId xmlns:a16="http://schemas.microsoft.com/office/drawing/2014/main" id="{C91F9ACB-C13F-48C4-4934-37F5B5550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5711" y="1169232"/>
            <a:ext cx="5656289" cy="568876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6CD3F19-0B68-FC92-82D6-FFE323C97145}"/>
              </a:ext>
            </a:extLst>
          </p:cNvPr>
          <p:cNvSpPr txBox="1">
            <a:spLocks/>
          </p:cNvSpPr>
          <p:nvPr/>
        </p:nvSpPr>
        <p:spPr>
          <a:xfrm>
            <a:off x="449570" y="224853"/>
            <a:ext cx="4467204" cy="8768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u="sng" dirty="0">
                <a:latin typeface="Bell MT" panose="02020503060305020303" pitchFamily="18" charset="0"/>
              </a:rPr>
              <a:t>Universal</a:t>
            </a:r>
          </a:p>
        </p:txBody>
      </p:sp>
      <p:sp>
        <p:nvSpPr>
          <p:cNvPr id="5" name="Title 1">
            <a:extLst>
              <a:ext uri="{FF2B5EF4-FFF2-40B4-BE49-F238E27FC236}">
                <a16:creationId xmlns:a16="http://schemas.microsoft.com/office/drawing/2014/main" id="{106C6AE5-EAAC-16B0-6D98-7C54774C656D}"/>
              </a:ext>
            </a:extLst>
          </p:cNvPr>
          <p:cNvSpPr txBox="1">
            <a:spLocks/>
          </p:cNvSpPr>
          <p:nvPr/>
        </p:nvSpPr>
        <p:spPr>
          <a:xfrm>
            <a:off x="7450113" y="224852"/>
            <a:ext cx="3822492" cy="8768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u="sng" dirty="0">
                <a:latin typeface="Bell MT" panose="02020503060305020303" pitchFamily="18" charset="0"/>
              </a:rPr>
              <a:t>Local</a:t>
            </a:r>
          </a:p>
        </p:txBody>
      </p:sp>
    </p:spTree>
    <p:extLst>
      <p:ext uri="{BB962C8B-B14F-4D97-AF65-F5344CB8AC3E}">
        <p14:creationId xmlns:p14="http://schemas.microsoft.com/office/powerpoint/2010/main" val="1042166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fade">
                                      <p:cBhvr>
                                        <p:cTn id="1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7000" b="1" u="sng" dirty="0">
                <a:latin typeface="Bell MT" panose="02020503060305020303" pitchFamily="18" charset="0"/>
              </a:rPr>
              <a:t>Local Church Organization</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6000751" y="1085849"/>
            <a:ext cx="6086475" cy="565416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353568" y="1324343"/>
            <a:ext cx="5838432" cy="5135252"/>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ea typeface="Times New Roman" panose="02020603050405020304" pitchFamily="18" charset="0"/>
              </a:rPr>
              <a:t>Phil 1:1</a:t>
            </a:r>
            <a:r>
              <a:rPr lang="en-US" sz="2600" dirty="0">
                <a:solidFill>
                  <a:schemeClr val="bg1"/>
                </a:solidFill>
                <a:latin typeface="Bell MT" panose="02020503060305020303" pitchFamily="18" charset="0"/>
                <a:ea typeface="Times New Roman" panose="02020603050405020304" pitchFamily="18" charset="0"/>
              </a:rPr>
              <a:t> – “</a:t>
            </a:r>
            <a:r>
              <a:rPr lang="en-US" sz="2600" dirty="0">
                <a:solidFill>
                  <a:schemeClr val="bg1"/>
                </a:solidFill>
                <a:latin typeface="Bell MT" panose="02020503060305020303" pitchFamily="18" charset="0"/>
              </a:rPr>
              <a:t>Paul and Timothy, bond-servants of Christ Jesus, to all the </a:t>
            </a:r>
            <a:r>
              <a:rPr lang="en-US" sz="2600" u="sng" dirty="0">
                <a:solidFill>
                  <a:schemeClr val="bg1"/>
                </a:solidFill>
                <a:latin typeface="Bell MT" panose="02020503060305020303" pitchFamily="18" charset="0"/>
              </a:rPr>
              <a:t>saints</a:t>
            </a:r>
            <a:r>
              <a:rPr lang="en-US" sz="2600" dirty="0">
                <a:solidFill>
                  <a:schemeClr val="bg1"/>
                </a:solidFill>
                <a:latin typeface="Bell MT" panose="02020503060305020303" pitchFamily="18" charset="0"/>
              </a:rPr>
              <a:t> in Christ Jesus who are in Philippi, including the </a:t>
            </a:r>
            <a:r>
              <a:rPr lang="en-US" sz="2600" u="sng" dirty="0">
                <a:solidFill>
                  <a:schemeClr val="bg1"/>
                </a:solidFill>
                <a:latin typeface="Bell MT" panose="02020503060305020303" pitchFamily="18" charset="0"/>
              </a:rPr>
              <a:t>overseers</a:t>
            </a:r>
            <a:r>
              <a:rPr lang="en-US" sz="2600" dirty="0">
                <a:solidFill>
                  <a:schemeClr val="bg1"/>
                </a:solidFill>
                <a:latin typeface="Bell MT" panose="02020503060305020303" pitchFamily="18" charset="0"/>
              </a:rPr>
              <a:t> and </a:t>
            </a:r>
            <a:r>
              <a:rPr lang="en-US" sz="2600" u="sng" dirty="0">
                <a:solidFill>
                  <a:schemeClr val="bg1"/>
                </a:solidFill>
                <a:latin typeface="Bell MT" panose="02020503060305020303" pitchFamily="18" charset="0"/>
              </a:rPr>
              <a:t>deacons</a:t>
            </a:r>
            <a:r>
              <a:rPr lang="en-US" sz="2600" dirty="0">
                <a:solidFill>
                  <a:schemeClr val="bg1"/>
                </a:solidFill>
                <a:latin typeface="Bell MT" panose="02020503060305020303" pitchFamily="18" charset="0"/>
              </a:rPr>
              <a:t>.”</a:t>
            </a:r>
          </a:p>
          <a:p>
            <a:pPr>
              <a:lnSpc>
                <a:spcPct val="115000"/>
              </a:lnSpc>
              <a:tabLst>
                <a:tab pos="685800" algn="l"/>
              </a:tabLst>
            </a:pPr>
            <a:endParaRPr lang="en-US" sz="2600" dirty="0">
              <a:solidFill>
                <a:schemeClr val="bg1"/>
              </a:solidFill>
              <a:latin typeface="Bell MT" panose="02020503060305020303" pitchFamily="18" charset="0"/>
            </a:endParaRPr>
          </a:p>
          <a:p>
            <a:pPr>
              <a:lnSpc>
                <a:spcPct val="115000"/>
              </a:lnSpc>
              <a:tabLst>
                <a:tab pos="685800" algn="l"/>
              </a:tabLst>
            </a:pPr>
            <a:r>
              <a:rPr lang="en-US" sz="2600" b="1" dirty="0">
                <a:solidFill>
                  <a:schemeClr val="bg1"/>
                </a:solidFill>
                <a:latin typeface="Bell MT" panose="02020503060305020303" pitchFamily="18" charset="0"/>
              </a:rPr>
              <a:t>Eph 4:11-12</a:t>
            </a:r>
            <a:r>
              <a:rPr lang="en-US" sz="2600" dirty="0">
                <a:solidFill>
                  <a:schemeClr val="bg1"/>
                </a:solidFill>
                <a:latin typeface="Bell MT" panose="02020503060305020303" pitchFamily="18" charset="0"/>
              </a:rPr>
              <a:t> – “</a:t>
            </a:r>
            <a:r>
              <a:rPr lang="en-US" sz="2600" b="1" baseline="30000" dirty="0">
                <a:solidFill>
                  <a:schemeClr val="bg1"/>
                </a:solidFill>
                <a:latin typeface="Bell MT" panose="02020503060305020303" pitchFamily="18" charset="0"/>
              </a:rPr>
              <a:t>11</a:t>
            </a:r>
            <a:r>
              <a:rPr lang="en-US" sz="2600" dirty="0">
                <a:solidFill>
                  <a:schemeClr val="bg1"/>
                </a:solidFill>
                <a:latin typeface="Bell MT" panose="02020503060305020303" pitchFamily="18" charset="0"/>
              </a:rPr>
              <a:t>And he gave some as </a:t>
            </a:r>
            <a:r>
              <a:rPr lang="en-US" sz="2600" u="sng" dirty="0">
                <a:solidFill>
                  <a:schemeClr val="bg1"/>
                </a:solidFill>
                <a:latin typeface="Bell MT" panose="02020503060305020303" pitchFamily="18" charset="0"/>
              </a:rPr>
              <a:t>apostles</a:t>
            </a:r>
            <a:r>
              <a:rPr lang="en-US" sz="2600" dirty="0">
                <a:solidFill>
                  <a:schemeClr val="bg1"/>
                </a:solidFill>
                <a:latin typeface="Bell MT" panose="02020503060305020303" pitchFamily="18" charset="0"/>
              </a:rPr>
              <a:t>, and some as </a:t>
            </a:r>
            <a:r>
              <a:rPr lang="en-US" sz="2600" u="sng" dirty="0">
                <a:solidFill>
                  <a:schemeClr val="bg1"/>
                </a:solidFill>
                <a:latin typeface="Bell MT" panose="02020503060305020303" pitchFamily="18" charset="0"/>
              </a:rPr>
              <a:t>prophets</a:t>
            </a:r>
            <a:r>
              <a:rPr lang="en-US" sz="2600" dirty="0">
                <a:solidFill>
                  <a:schemeClr val="bg1"/>
                </a:solidFill>
                <a:latin typeface="Bell MT" panose="02020503060305020303" pitchFamily="18" charset="0"/>
              </a:rPr>
              <a:t>, and some as </a:t>
            </a:r>
            <a:r>
              <a:rPr lang="en-US" sz="2600" u="sng" dirty="0">
                <a:solidFill>
                  <a:schemeClr val="bg1"/>
                </a:solidFill>
                <a:latin typeface="Bell MT" panose="02020503060305020303" pitchFamily="18" charset="0"/>
              </a:rPr>
              <a:t>evangelists</a:t>
            </a:r>
            <a:r>
              <a:rPr lang="en-US" sz="2600" dirty="0">
                <a:solidFill>
                  <a:schemeClr val="bg1"/>
                </a:solidFill>
                <a:latin typeface="Bell MT" panose="02020503060305020303" pitchFamily="18" charset="0"/>
              </a:rPr>
              <a:t>, and some as </a:t>
            </a:r>
            <a:r>
              <a:rPr lang="en-US" sz="2600" u="sng" dirty="0">
                <a:solidFill>
                  <a:schemeClr val="bg1"/>
                </a:solidFill>
                <a:latin typeface="Bell MT" panose="02020503060305020303" pitchFamily="18" charset="0"/>
              </a:rPr>
              <a:t>pastors</a:t>
            </a:r>
            <a:r>
              <a:rPr lang="en-US" sz="2600" dirty="0">
                <a:solidFill>
                  <a:schemeClr val="bg1"/>
                </a:solidFill>
                <a:latin typeface="Bell MT" panose="02020503060305020303" pitchFamily="18" charset="0"/>
              </a:rPr>
              <a:t> and </a:t>
            </a:r>
            <a:r>
              <a:rPr lang="en-US" sz="2600" u="sng" dirty="0">
                <a:solidFill>
                  <a:schemeClr val="bg1"/>
                </a:solidFill>
                <a:latin typeface="Bell MT" panose="02020503060305020303" pitchFamily="18" charset="0"/>
              </a:rPr>
              <a:t>teachers</a:t>
            </a:r>
            <a:r>
              <a:rPr lang="en-US" sz="2600" dirty="0">
                <a:solidFill>
                  <a:schemeClr val="bg1"/>
                </a:solidFill>
                <a:latin typeface="Bell MT" panose="02020503060305020303" pitchFamily="18" charset="0"/>
              </a:rPr>
              <a:t>, </a:t>
            </a:r>
            <a:r>
              <a:rPr lang="en-US" sz="2600" b="1" baseline="30000" dirty="0">
                <a:solidFill>
                  <a:schemeClr val="bg1"/>
                </a:solidFill>
                <a:latin typeface="Bell MT" panose="02020503060305020303" pitchFamily="18" charset="0"/>
              </a:rPr>
              <a:t>12</a:t>
            </a:r>
            <a:r>
              <a:rPr lang="en-US" sz="2600" dirty="0">
                <a:solidFill>
                  <a:schemeClr val="bg1"/>
                </a:solidFill>
                <a:latin typeface="Bell MT" panose="02020503060305020303" pitchFamily="18" charset="0"/>
              </a:rPr>
              <a:t>for the equipping of the saints for the work of service, to the building up of the body of Christ”</a:t>
            </a:r>
          </a:p>
        </p:txBody>
      </p:sp>
    </p:spTree>
    <p:extLst>
      <p:ext uri="{BB962C8B-B14F-4D97-AF65-F5344CB8AC3E}">
        <p14:creationId xmlns:p14="http://schemas.microsoft.com/office/powerpoint/2010/main" val="2446794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7000" b="1" u="sng" dirty="0">
                <a:latin typeface="Bell MT" panose="02020503060305020303" pitchFamily="18" charset="0"/>
              </a:rPr>
              <a:t>Local Church Organization</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3996269"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Elders</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5571065" y="1014607"/>
            <a:ext cx="6516159" cy="57254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5857876" y="1110031"/>
            <a:ext cx="6072187" cy="5526962"/>
          </a:xfrm>
          <a:prstGeom prst="rect">
            <a:avLst/>
          </a:prstGeom>
          <a:noFill/>
        </p:spPr>
        <p:txBody>
          <a:bodyPr wrap="square">
            <a:spAutoFit/>
          </a:bodyPr>
          <a:lstStyle/>
          <a:p>
            <a:pPr>
              <a:lnSpc>
                <a:spcPct val="115000"/>
              </a:lnSpc>
              <a:tabLst>
                <a:tab pos="685800" algn="l"/>
              </a:tabLst>
            </a:pPr>
            <a:r>
              <a:rPr lang="en-US" sz="2200" b="1" dirty="0">
                <a:solidFill>
                  <a:schemeClr val="bg1"/>
                </a:solidFill>
                <a:latin typeface="Bell MT" panose="02020503060305020303" pitchFamily="18" charset="0"/>
                <a:ea typeface="Times New Roman" panose="02020603050405020304" pitchFamily="18" charset="0"/>
              </a:rPr>
              <a:t>Acts 14:21-23 – “</a:t>
            </a:r>
            <a:r>
              <a:rPr lang="en-US" sz="2200" b="1" baseline="30000" dirty="0">
                <a:solidFill>
                  <a:schemeClr val="bg1"/>
                </a:solidFill>
                <a:latin typeface="Bell MT" panose="02020503060305020303" pitchFamily="18" charset="0"/>
              </a:rPr>
              <a:t>21</a:t>
            </a:r>
            <a:r>
              <a:rPr lang="en-US" sz="2200" dirty="0">
                <a:solidFill>
                  <a:schemeClr val="bg1"/>
                </a:solidFill>
                <a:latin typeface="Bell MT" panose="02020503060305020303" pitchFamily="18" charset="0"/>
              </a:rPr>
              <a:t>After they had preached the gospel to that city and had made many disciples, they returned to Lystra and to Iconium and to Antioch, </a:t>
            </a:r>
            <a:r>
              <a:rPr lang="en-US" sz="2200" b="1" baseline="30000" dirty="0">
                <a:solidFill>
                  <a:schemeClr val="bg1"/>
                </a:solidFill>
                <a:latin typeface="Bell MT" panose="02020503060305020303" pitchFamily="18" charset="0"/>
              </a:rPr>
              <a:t>22</a:t>
            </a:r>
            <a:r>
              <a:rPr lang="en-US" sz="2200" dirty="0">
                <a:solidFill>
                  <a:schemeClr val="bg1"/>
                </a:solidFill>
                <a:latin typeface="Bell MT" panose="02020503060305020303" pitchFamily="18" charset="0"/>
              </a:rPr>
              <a:t>strengthening the souls of the disciples, encouraging them to continue in the faith, and saying, ‘Through many tribulations we must enter the kingdom of God.’ </a:t>
            </a:r>
            <a:r>
              <a:rPr lang="en-US" sz="2200" b="1" baseline="30000" dirty="0">
                <a:solidFill>
                  <a:schemeClr val="bg1"/>
                </a:solidFill>
                <a:latin typeface="Bell MT" panose="02020503060305020303" pitchFamily="18" charset="0"/>
              </a:rPr>
              <a:t>23</a:t>
            </a:r>
            <a:r>
              <a:rPr lang="en-US" sz="2200" dirty="0">
                <a:solidFill>
                  <a:schemeClr val="bg1"/>
                </a:solidFill>
                <a:latin typeface="Bell MT" panose="02020503060305020303" pitchFamily="18" charset="0"/>
              </a:rPr>
              <a:t>When they had </a:t>
            </a:r>
            <a:r>
              <a:rPr lang="en-US" sz="2200" u="sng" dirty="0">
                <a:solidFill>
                  <a:schemeClr val="bg1"/>
                </a:solidFill>
                <a:latin typeface="Bell MT" panose="02020503060305020303" pitchFamily="18" charset="0"/>
              </a:rPr>
              <a:t>appointed elders for them in every church</a:t>
            </a:r>
            <a:r>
              <a:rPr lang="en-US" sz="2200" dirty="0">
                <a:solidFill>
                  <a:schemeClr val="bg1"/>
                </a:solidFill>
                <a:latin typeface="Bell MT" panose="02020503060305020303" pitchFamily="18" charset="0"/>
              </a:rPr>
              <a:t>, having prayed with fasting, they commended them to the Lord in whom they had believed.</a:t>
            </a:r>
            <a:r>
              <a:rPr lang="en-US" sz="2200" b="1" dirty="0">
                <a:solidFill>
                  <a:schemeClr val="bg1"/>
                </a:solidFill>
                <a:latin typeface="Bell MT" panose="02020503060305020303" pitchFamily="18" charset="0"/>
                <a:ea typeface="Times New Roman" panose="02020603050405020304" pitchFamily="18" charset="0"/>
              </a:rPr>
              <a:t>”</a:t>
            </a:r>
          </a:p>
          <a:p>
            <a:pPr>
              <a:lnSpc>
                <a:spcPct val="115000"/>
              </a:lnSpc>
              <a:tabLst>
                <a:tab pos="685800" algn="l"/>
              </a:tabLst>
            </a:pPr>
            <a:endParaRPr lang="en-US" sz="1200" b="1" dirty="0">
              <a:solidFill>
                <a:schemeClr val="bg1"/>
              </a:solidFill>
              <a:latin typeface="Bell MT" panose="02020503060305020303" pitchFamily="18" charset="0"/>
            </a:endParaRPr>
          </a:p>
          <a:p>
            <a:pPr>
              <a:lnSpc>
                <a:spcPct val="115000"/>
              </a:lnSpc>
              <a:tabLst>
                <a:tab pos="685800" algn="l"/>
              </a:tabLst>
            </a:pPr>
            <a:r>
              <a:rPr lang="en-US" sz="2200" b="1" dirty="0">
                <a:solidFill>
                  <a:schemeClr val="bg1"/>
                </a:solidFill>
                <a:latin typeface="Bell MT" panose="02020503060305020303" pitchFamily="18" charset="0"/>
              </a:rPr>
              <a:t>Tit 1:5 – “</a:t>
            </a:r>
            <a:r>
              <a:rPr lang="en-US" sz="2200" dirty="0">
                <a:solidFill>
                  <a:schemeClr val="bg1"/>
                </a:solidFill>
                <a:latin typeface="Bell MT" panose="02020503060305020303" pitchFamily="18" charset="0"/>
              </a:rPr>
              <a:t>For this reason I left you in Crete, that you would set in order what remains and </a:t>
            </a:r>
            <a:r>
              <a:rPr lang="en-US" sz="2200" u="sng" dirty="0">
                <a:solidFill>
                  <a:schemeClr val="bg1"/>
                </a:solidFill>
                <a:latin typeface="Bell MT" panose="02020503060305020303" pitchFamily="18" charset="0"/>
              </a:rPr>
              <a:t>appoint elders in every city</a:t>
            </a:r>
            <a:r>
              <a:rPr lang="en-US" sz="2200" dirty="0">
                <a:solidFill>
                  <a:schemeClr val="bg1"/>
                </a:solidFill>
                <a:latin typeface="Bell MT" panose="02020503060305020303" pitchFamily="18" charset="0"/>
              </a:rPr>
              <a:t> as I directed you</a:t>
            </a:r>
            <a:r>
              <a:rPr lang="en-US" sz="2200" b="1" dirty="0">
                <a:solidFill>
                  <a:schemeClr val="bg1"/>
                </a:solidFill>
                <a:latin typeface="Bell MT" panose="02020503060305020303" pitchFamily="18" charset="0"/>
              </a:rPr>
              <a:t>”</a:t>
            </a:r>
            <a:endParaRPr lang="en-US" sz="22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3238446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7000" b="1" u="sng" dirty="0">
                <a:latin typeface="Bell MT" panose="02020503060305020303" pitchFamily="18" charset="0"/>
              </a:rPr>
              <a:t>Local Church Organization</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3996269"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Elders</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8062175" y="880533"/>
            <a:ext cx="4010763" cy="585947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8232394" y="939841"/>
            <a:ext cx="3698545" cy="5918159"/>
          </a:xfrm>
          <a:prstGeom prst="rect">
            <a:avLst/>
          </a:prstGeom>
          <a:noFill/>
        </p:spPr>
        <p:txBody>
          <a:bodyPr wrap="square">
            <a:spAutoFit/>
          </a:bodyPr>
          <a:lstStyle/>
          <a:p>
            <a:pPr marL="342900" indent="-342900">
              <a:lnSpc>
                <a:spcPct val="115000"/>
              </a:lnSpc>
              <a:buFont typeface="Wingdings" panose="05000000000000000000" pitchFamily="2" charset="2"/>
              <a:buChar char="q"/>
              <a:tabLst>
                <a:tab pos="685800" algn="l"/>
              </a:tabLst>
            </a:pPr>
            <a:r>
              <a:rPr lang="en-US" sz="3000" dirty="0">
                <a:solidFill>
                  <a:schemeClr val="bg1"/>
                </a:solidFill>
                <a:latin typeface="Bell MT" panose="02020503060305020303" pitchFamily="18" charset="0"/>
                <a:ea typeface="Times New Roman" panose="02020603050405020304" pitchFamily="18" charset="0"/>
              </a:rPr>
              <a:t>Elders/Presbyters</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Greek “presbuteros”</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Older men</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Experience</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Spiritual Maturity</a:t>
            </a:r>
          </a:p>
          <a:p>
            <a:pPr marL="342900" indent="-342900">
              <a:lnSpc>
                <a:spcPct val="115000"/>
              </a:lnSpc>
              <a:buFont typeface="Wingdings" panose="05000000000000000000" pitchFamily="2" charset="2"/>
              <a:buChar char="q"/>
              <a:tabLst>
                <a:tab pos="685800" algn="l"/>
              </a:tabLst>
            </a:pPr>
            <a:r>
              <a:rPr lang="en-US" sz="3000" dirty="0">
                <a:solidFill>
                  <a:schemeClr val="bg1"/>
                </a:solidFill>
                <a:latin typeface="Bell MT" panose="02020503060305020303" pitchFamily="18" charset="0"/>
              </a:rPr>
              <a:t>Bishops/Overseers</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Greek “</a:t>
            </a:r>
            <a:r>
              <a:rPr lang="en-US" sz="2000" dirty="0" err="1">
                <a:solidFill>
                  <a:schemeClr val="bg1"/>
                </a:solidFill>
                <a:latin typeface="Bell MT" panose="02020503060305020303" pitchFamily="18" charset="0"/>
              </a:rPr>
              <a:t>episkopos</a:t>
            </a:r>
            <a:r>
              <a:rPr lang="en-US" sz="2000" dirty="0">
                <a:solidFill>
                  <a:schemeClr val="bg1"/>
                </a:solidFill>
                <a:latin typeface="Bell MT" panose="02020503060305020303" pitchFamily="18" charset="0"/>
              </a:rPr>
              <a:t>”</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Oversees/watches</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Wisdom</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Responsibility</a:t>
            </a:r>
          </a:p>
          <a:p>
            <a:pPr marL="342900" indent="-342900">
              <a:lnSpc>
                <a:spcPct val="115000"/>
              </a:lnSpc>
              <a:buFont typeface="Wingdings" panose="05000000000000000000" pitchFamily="2" charset="2"/>
              <a:buChar char="q"/>
              <a:tabLst>
                <a:tab pos="685800" algn="l"/>
              </a:tabLst>
            </a:pPr>
            <a:r>
              <a:rPr lang="en-US" sz="3000" dirty="0">
                <a:solidFill>
                  <a:schemeClr val="bg1"/>
                </a:solidFill>
                <a:latin typeface="Bell MT" panose="02020503060305020303" pitchFamily="18" charset="0"/>
              </a:rPr>
              <a:t>Pastors/Shepherds</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Greek “</a:t>
            </a:r>
            <a:r>
              <a:rPr lang="en-US" sz="2000" dirty="0" err="1">
                <a:solidFill>
                  <a:schemeClr val="bg1"/>
                </a:solidFill>
                <a:latin typeface="Bell MT" panose="02020503060305020303" pitchFamily="18" charset="0"/>
              </a:rPr>
              <a:t>poimen</a:t>
            </a:r>
            <a:r>
              <a:rPr lang="en-US" sz="2000" dirty="0">
                <a:solidFill>
                  <a:schemeClr val="bg1"/>
                </a:solidFill>
                <a:latin typeface="Bell MT" panose="02020503060305020303" pitchFamily="18" charset="0"/>
              </a:rPr>
              <a:t>”</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Shepherd/feed flock</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Guide</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Care</a:t>
            </a:r>
          </a:p>
        </p:txBody>
      </p:sp>
    </p:spTree>
    <p:extLst>
      <p:ext uri="{BB962C8B-B14F-4D97-AF65-F5344CB8AC3E}">
        <p14:creationId xmlns:p14="http://schemas.microsoft.com/office/powerpoint/2010/main" val="3025077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fade">
                                      <p:cBhvr>
                                        <p:cTn id="36" dur="500"/>
                                        <p:tgtEl>
                                          <p:spTgt spid="6">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fade">
                                      <p:cBhvr>
                                        <p:cTn id="41" dur="500"/>
                                        <p:tgtEl>
                                          <p:spTgt spid="6">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fade">
                                      <p:cBhvr>
                                        <p:cTn id="44" dur="500"/>
                                        <p:tgtEl>
                                          <p:spTgt spid="6">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fade">
                                      <p:cBhvr>
                                        <p:cTn id="47" dur="500"/>
                                        <p:tgtEl>
                                          <p:spTgt spid="6">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6">
                                            <p:txEl>
                                              <p:pRg st="13" end="13"/>
                                            </p:txEl>
                                          </p:spTgt>
                                        </p:tgtEl>
                                        <p:attrNameLst>
                                          <p:attrName>style.visibility</p:attrName>
                                        </p:attrNameLst>
                                      </p:cBhvr>
                                      <p:to>
                                        <p:strVal val="visible"/>
                                      </p:to>
                                    </p:set>
                                    <p:animEffect transition="in" filter="fade">
                                      <p:cBhvr>
                                        <p:cTn id="50" dur="500"/>
                                        <p:tgtEl>
                                          <p:spTgt spid="6">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6">
                                            <p:txEl>
                                              <p:pRg st="14" end="14"/>
                                            </p:txEl>
                                          </p:spTgt>
                                        </p:tgtEl>
                                        <p:attrNameLst>
                                          <p:attrName>style.visibility</p:attrName>
                                        </p:attrNameLst>
                                      </p:cBhvr>
                                      <p:to>
                                        <p:strVal val="visible"/>
                                      </p:to>
                                    </p:set>
                                    <p:animEffect transition="in" filter="fade">
                                      <p:cBhvr>
                                        <p:cTn id="53"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8399EF32-0082-88DE-005B-6DAE73AF6541}"/>
              </a:ext>
            </a:extLst>
          </p:cNvPr>
          <p:cNvGraphicFramePr>
            <a:graphicFrameLocks noChangeAspect="1"/>
          </p:cNvGraphicFramePr>
          <p:nvPr>
            <p:extLst>
              <p:ext uri="{D42A27DB-BD31-4B8C-83A1-F6EECF244321}">
                <p14:modId xmlns:p14="http://schemas.microsoft.com/office/powerpoint/2010/main" val="2913539831"/>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name="Bitmap Image" r:id="rId3" imgW="7591320" imgH="4867200" progId="Paint.Picture">
                  <p:embed/>
                </p:oleObj>
              </mc:Choice>
              <mc:Fallback>
                <p:oleObj name="Bitmap Image" r:id="rId3" imgW="7591320" imgH="4867200" progId="Paint.Picture">
                  <p:embed/>
                  <p:pic>
                    <p:nvPicPr>
                      <p:cNvPr id="5" name="Object 4">
                        <a:extLst>
                          <a:ext uri="{FF2B5EF4-FFF2-40B4-BE49-F238E27FC236}">
                            <a16:creationId xmlns:a16="http://schemas.microsoft.com/office/drawing/2014/main" id="{8399EF32-0082-88DE-005B-6DAE73AF6541}"/>
                          </a:ext>
                        </a:extLst>
                      </p:cNvPr>
                      <p:cNvPicPr/>
                      <p:nvPr/>
                    </p:nvPicPr>
                    <p:blipFill>
                      <a:blip r:embed="rId4"/>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3474478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2742D0A-E204-4CA4-A0F5-32D315E94E44}"/>
              </a:ext>
            </a:extLst>
          </p:cNvPr>
          <p:cNvGraphicFramePr>
            <a:graphicFrameLocks noGrp="1"/>
          </p:cNvGraphicFramePr>
          <p:nvPr>
            <p:extLst>
              <p:ext uri="{D42A27DB-BD31-4B8C-83A1-F6EECF244321}">
                <p14:modId xmlns:p14="http://schemas.microsoft.com/office/powerpoint/2010/main" val="844590444"/>
              </p:ext>
            </p:extLst>
          </p:nvPr>
        </p:nvGraphicFramePr>
        <p:xfrm>
          <a:off x="0" y="0"/>
          <a:ext cx="12192000" cy="6954246"/>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569518704"/>
                    </a:ext>
                  </a:extLst>
                </a:gridCol>
                <a:gridCol w="6096000">
                  <a:extLst>
                    <a:ext uri="{9D8B030D-6E8A-4147-A177-3AD203B41FA5}">
                      <a16:colId xmlns:a16="http://schemas.microsoft.com/office/drawing/2014/main" val="2998567985"/>
                    </a:ext>
                  </a:extLst>
                </a:gridCol>
              </a:tblGrid>
              <a:tr h="360947">
                <a:tc>
                  <a:txBody>
                    <a:bodyPr/>
                    <a:lstStyle/>
                    <a:p>
                      <a:pPr algn="ctr"/>
                      <a:r>
                        <a:rPr lang="en-US" sz="2400" dirty="0">
                          <a:latin typeface="Rockwell" panose="02060603020205020403" pitchFamily="18" charset="0"/>
                        </a:rPr>
                        <a:t>1 Tim 3:1-7</a:t>
                      </a:r>
                    </a:p>
                  </a:txBody>
                  <a:tcPr/>
                </a:tc>
                <a:tc>
                  <a:txBody>
                    <a:bodyPr/>
                    <a:lstStyle/>
                    <a:p>
                      <a:pPr algn="ctr"/>
                      <a:r>
                        <a:rPr lang="en-US" sz="2400" dirty="0">
                          <a:latin typeface="Rockwell" panose="02060603020205020403" pitchFamily="18" charset="0"/>
                        </a:rPr>
                        <a:t>Tit 1:5-9</a:t>
                      </a:r>
                    </a:p>
                  </a:txBody>
                  <a:tcPr/>
                </a:tc>
                <a:extLst>
                  <a:ext uri="{0D108BD9-81ED-4DB2-BD59-A6C34878D82A}">
                    <a16:rowId xmlns:a16="http://schemas.microsoft.com/office/drawing/2014/main" val="3944192598"/>
                  </a:ext>
                </a:extLst>
              </a:tr>
              <a:tr h="360947">
                <a:tc>
                  <a:txBody>
                    <a:bodyPr/>
                    <a:lstStyle/>
                    <a:p>
                      <a:r>
                        <a:rPr lang="en-US" sz="1700" dirty="0">
                          <a:latin typeface="Rockwell" panose="02060603020205020403" pitchFamily="18" charset="0"/>
                        </a:rPr>
                        <a:t>A man (not a woman)</a:t>
                      </a:r>
                    </a:p>
                  </a:txBody>
                  <a:tcPr/>
                </a:tc>
                <a:tc>
                  <a:txBody>
                    <a:bodyPr/>
                    <a:lstStyle/>
                    <a:p>
                      <a:r>
                        <a:rPr lang="en-US" sz="1700" dirty="0">
                          <a:latin typeface="Rockwell" panose="02060603020205020403" pitchFamily="18" charset="0"/>
                        </a:rPr>
                        <a:t>A man (not a woman)</a:t>
                      </a:r>
                    </a:p>
                  </a:txBody>
                  <a:tcPr/>
                </a:tc>
                <a:extLst>
                  <a:ext uri="{0D108BD9-81ED-4DB2-BD59-A6C34878D82A}">
                    <a16:rowId xmlns:a16="http://schemas.microsoft.com/office/drawing/2014/main" val="3855938211"/>
                  </a:ext>
                </a:extLst>
              </a:tr>
              <a:tr h="360947">
                <a:tc>
                  <a:txBody>
                    <a:bodyPr/>
                    <a:lstStyle/>
                    <a:p>
                      <a:r>
                        <a:rPr lang="en-US" sz="1700" dirty="0">
                          <a:latin typeface="Rockwell" panose="02060603020205020403" pitchFamily="18" charset="0"/>
                        </a:rPr>
                        <a:t>Blameless (w/o reproach)</a:t>
                      </a:r>
                    </a:p>
                  </a:txBody>
                  <a:tcPr/>
                </a:tc>
                <a:tc>
                  <a:txBody>
                    <a:bodyPr/>
                    <a:lstStyle/>
                    <a:p>
                      <a:r>
                        <a:rPr lang="en-US" sz="1700" dirty="0">
                          <a:latin typeface="Rockwell" panose="02060603020205020403" pitchFamily="18" charset="0"/>
                        </a:rPr>
                        <a:t>Blameless (w/o reproach)</a:t>
                      </a:r>
                    </a:p>
                  </a:txBody>
                  <a:tcPr/>
                </a:tc>
                <a:extLst>
                  <a:ext uri="{0D108BD9-81ED-4DB2-BD59-A6C34878D82A}">
                    <a16:rowId xmlns:a16="http://schemas.microsoft.com/office/drawing/2014/main" val="57270291"/>
                  </a:ext>
                </a:extLst>
              </a:tr>
              <a:tr h="360947">
                <a:tc>
                  <a:txBody>
                    <a:bodyPr/>
                    <a:lstStyle/>
                    <a:p>
                      <a:r>
                        <a:rPr lang="en-US" sz="1700" dirty="0">
                          <a:latin typeface="Rockwell" panose="02060603020205020403" pitchFamily="18" charset="0"/>
                        </a:rPr>
                        <a:t>Husband of one wife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Rockwell" panose="02060603020205020403" pitchFamily="18" charset="0"/>
                        </a:rPr>
                        <a:t>Husband of one wife</a:t>
                      </a:r>
                    </a:p>
                  </a:txBody>
                  <a:tcPr/>
                </a:tc>
                <a:extLst>
                  <a:ext uri="{0D108BD9-81ED-4DB2-BD59-A6C34878D82A}">
                    <a16:rowId xmlns:a16="http://schemas.microsoft.com/office/drawing/2014/main" val="3957848507"/>
                  </a:ext>
                </a:extLst>
              </a:tr>
              <a:tr h="360947">
                <a:tc>
                  <a:txBody>
                    <a:bodyPr/>
                    <a:lstStyle/>
                    <a:p>
                      <a:r>
                        <a:rPr lang="en-US" sz="1700" dirty="0">
                          <a:latin typeface="Rockwell" panose="02060603020205020403" pitchFamily="18" charset="0"/>
                        </a:rPr>
                        <a:t>Vigilant (temperate)</a:t>
                      </a:r>
                    </a:p>
                  </a:txBody>
                  <a:tcPr/>
                </a:tc>
                <a:tc>
                  <a:txBody>
                    <a:bodyPr/>
                    <a:lstStyle/>
                    <a:p>
                      <a:r>
                        <a:rPr lang="en-US" sz="1700" dirty="0">
                          <a:latin typeface="Rockwell" panose="02060603020205020403" pitchFamily="18" charset="0"/>
                        </a:rPr>
                        <a:t>Temperate (self-governed)</a:t>
                      </a:r>
                    </a:p>
                  </a:txBody>
                  <a:tcPr/>
                </a:tc>
                <a:extLst>
                  <a:ext uri="{0D108BD9-81ED-4DB2-BD59-A6C34878D82A}">
                    <a16:rowId xmlns:a16="http://schemas.microsoft.com/office/drawing/2014/main" val="4244590576"/>
                  </a:ext>
                </a:extLst>
              </a:tr>
              <a:tr h="360947">
                <a:tc>
                  <a:txBody>
                    <a:bodyPr/>
                    <a:lstStyle/>
                    <a:p>
                      <a:r>
                        <a:rPr lang="en-US" sz="1700" dirty="0">
                          <a:latin typeface="Rockwell" panose="02060603020205020403" pitchFamily="18" charset="0"/>
                        </a:rPr>
                        <a:t>Sober</a:t>
                      </a:r>
                    </a:p>
                  </a:txBody>
                  <a:tcPr/>
                </a:tc>
                <a:tc>
                  <a:txBody>
                    <a:bodyPr/>
                    <a:lstStyle/>
                    <a:p>
                      <a:r>
                        <a:rPr lang="en-US" sz="1700" dirty="0">
                          <a:latin typeface="Rockwell" panose="02060603020205020403" pitchFamily="18" charset="0"/>
                        </a:rPr>
                        <a:t>Sober</a:t>
                      </a:r>
                    </a:p>
                  </a:txBody>
                  <a:tcPr/>
                </a:tc>
                <a:extLst>
                  <a:ext uri="{0D108BD9-81ED-4DB2-BD59-A6C34878D82A}">
                    <a16:rowId xmlns:a16="http://schemas.microsoft.com/office/drawing/2014/main" val="655275944"/>
                  </a:ext>
                </a:extLst>
              </a:tr>
              <a:tr h="360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Rockwell" panose="02060603020205020403" pitchFamily="18" charset="0"/>
                        </a:rPr>
                        <a:t>Given to hospitality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Rockwell" panose="02060603020205020403" pitchFamily="18" charset="0"/>
                        </a:rPr>
                        <a:t>Lover of hospitality</a:t>
                      </a:r>
                    </a:p>
                  </a:txBody>
                  <a:tcPr/>
                </a:tc>
                <a:extLst>
                  <a:ext uri="{0D108BD9-81ED-4DB2-BD59-A6C34878D82A}">
                    <a16:rowId xmlns:a16="http://schemas.microsoft.com/office/drawing/2014/main" val="2915076397"/>
                  </a:ext>
                </a:extLst>
              </a:tr>
              <a:tr h="360947">
                <a:tc>
                  <a:txBody>
                    <a:bodyPr/>
                    <a:lstStyle/>
                    <a:p>
                      <a:r>
                        <a:rPr lang="en-US" sz="1700" dirty="0">
                          <a:latin typeface="Rockwell" panose="02060603020205020403" pitchFamily="18" charset="0"/>
                        </a:rPr>
                        <a:t>Apt to teach</a:t>
                      </a:r>
                    </a:p>
                  </a:txBody>
                  <a:tcPr/>
                </a:tc>
                <a:tc>
                  <a:txBody>
                    <a:bodyPr/>
                    <a:lstStyle/>
                    <a:p>
                      <a:r>
                        <a:rPr lang="en-US" sz="1700" dirty="0">
                          <a:latin typeface="Rockwell" panose="02060603020205020403" pitchFamily="18" charset="0"/>
                        </a:rPr>
                        <a:t>Hold faithful word to teach</a:t>
                      </a:r>
                    </a:p>
                  </a:txBody>
                  <a:tcPr/>
                </a:tc>
                <a:extLst>
                  <a:ext uri="{0D108BD9-81ED-4DB2-BD59-A6C34878D82A}">
                    <a16:rowId xmlns:a16="http://schemas.microsoft.com/office/drawing/2014/main" val="2738749102"/>
                  </a:ext>
                </a:extLst>
              </a:tr>
              <a:tr h="360947">
                <a:tc>
                  <a:txBody>
                    <a:bodyPr/>
                    <a:lstStyle/>
                    <a:p>
                      <a:r>
                        <a:rPr lang="en-US" sz="1700" dirty="0">
                          <a:latin typeface="Rockwell" panose="02060603020205020403" pitchFamily="18" charset="0"/>
                        </a:rPr>
                        <a:t>Not given to wine</a:t>
                      </a:r>
                    </a:p>
                  </a:txBody>
                  <a:tcPr/>
                </a:tc>
                <a:tc>
                  <a:txBody>
                    <a:bodyPr/>
                    <a:lstStyle/>
                    <a:p>
                      <a:r>
                        <a:rPr lang="en-US" sz="1700" dirty="0">
                          <a:latin typeface="Rockwell" panose="02060603020205020403" pitchFamily="18" charset="0"/>
                        </a:rPr>
                        <a:t>No brawler (not given to wine)</a:t>
                      </a:r>
                    </a:p>
                  </a:txBody>
                  <a:tcPr/>
                </a:tc>
                <a:extLst>
                  <a:ext uri="{0D108BD9-81ED-4DB2-BD59-A6C34878D82A}">
                    <a16:rowId xmlns:a16="http://schemas.microsoft.com/office/drawing/2014/main" val="2863749345"/>
                  </a:ext>
                </a:extLst>
              </a:tr>
              <a:tr h="360947">
                <a:tc>
                  <a:txBody>
                    <a:bodyPr/>
                    <a:lstStyle/>
                    <a:p>
                      <a:r>
                        <a:rPr lang="en-US" sz="1700" dirty="0">
                          <a:latin typeface="Rockwell" panose="02060603020205020403" pitchFamily="18" charset="0"/>
                        </a:rPr>
                        <a:t>Not a striker</a:t>
                      </a:r>
                    </a:p>
                  </a:txBody>
                  <a:tcPr/>
                </a:tc>
                <a:tc>
                  <a:txBody>
                    <a:bodyPr/>
                    <a:lstStyle/>
                    <a:p>
                      <a:r>
                        <a:rPr lang="en-US" sz="1700" dirty="0">
                          <a:latin typeface="Rockwell" panose="02060603020205020403" pitchFamily="18" charset="0"/>
                        </a:rPr>
                        <a:t>Not a striker</a:t>
                      </a:r>
                    </a:p>
                  </a:txBody>
                  <a:tcPr/>
                </a:tc>
                <a:extLst>
                  <a:ext uri="{0D108BD9-81ED-4DB2-BD59-A6C34878D82A}">
                    <a16:rowId xmlns:a16="http://schemas.microsoft.com/office/drawing/2014/main" val="3832490021"/>
                  </a:ext>
                </a:extLst>
              </a:tr>
              <a:tr h="360947">
                <a:tc>
                  <a:txBody>
                    <a:bodyPr/>
                    <a:lstStyle/>
                    <a:p>
                      <a:r>
                        <a:rPr lang="en-US" sz="1700" dirty="0">
                          <a:latin typeface="Rockwell" panose="02060603020205020403" pitchFamily="18" charset="0"/>
                        </a:rPr>
                        <a:t>Not greedy of filthy lucre</a:t>
                      </a:r>
                    </a:p>
                  </a:txBody>
                  <a:tcPr/>
                </a:tc>
                <a:tc>
                  <a:txBody>
                    <a:bodyPr/>
                    <a:lstStyle/>
                    <a:p>
                      <a:r>
                        <a:rPr lang="en-US" sz="1700" dirty="0">
                          <a:latin typeface="Rockwell" panose="02060603020205020403" pitchFamily="18" charset="0"/>
                        </a:rPr>
                        <a:t>Not greedy of filthy lucre</a:t>
                      </a:r>
                    </a:p>
                  </a:txBody>
                  <a:tcPr/>
                </a:tc>
                <a:extLst>
                  <a:ext uri="{0D108BD9-81ED-4DB2-BD59-A6C34878D82A}">
                    <a16:rowId xmlns:a16="http://schemas.microsoft.com/office/drawing/2014/main" val="3238142548"/>
                  </a:ext>
                </a:extLst>
              </a:tr>
              <a:tr h="360947">
                <a:tc>
                  <a:txBody>
                    <a:bodyPr/>
                    <a:lstStyle/>
                    <a:p>
                      <a:r>
                        <a:rPr lang="en-US" sz="1700" dirty="0">
                          <a:latin typeface="Rockwell" panose="02060603020205020403" pitchFamily="18" charset="0"/>
                        </a:rPr>
                        <a:t>Not a brawler</a:t>
                      </a:r>
                    </a:p>
                  </a:txBody>
                  <a:tcPr/>
                </a:tc>
                <a:tc>
                  <a:txBody>
                    <a:bodyPr/>
                    <a:lstStyle/>
                    <a:p>
                      <a:r>
                        <a:rPr lang="en-US" sz="1700" dirty="0">
                          <a:latin typeface="Rockwell" panose="02060603020205020403" pitchFamily="18" charset="0"/>
                        </a:rPr>
                        <a:t>Not a brawler</a:t>
                      </a:r>
                    </a:p>
                  </a:txBody>
                  <a:tcPr/>
                </a:tc>
                <a:extLst>
                  <a:ext uri="{0D108BD9-81ED-4DB2-BD59-A6C34878D82A}">
                    <a16:rowId xmlns:a16="http://schemas.microsoft.com/office/drawing/2014/main" val="463382092"/>
                  </a:ext>
                </a:extLst>
              </a:tr>
              <a:tr h="360947">
                <a:tc>
                  <a:txBody>
                    <a:bodyPr/>
                    <a:lstStyle/>
                    <a:p>
                      <a:r>
                        <a:rPr lang="en-US" sz="1700" dirty="0">
                          <a:latin typeface="Rockwell" panose="02060603020205020403" pitchFamily="18" charset="0"/>
                        </a:rPr>
                        <a:t>Rule house well – children in subjection</a:t>
                      </a:r>
                    </a:p>
                  </a:txBody>
                  <a:tcPr/>
                </a:tc>
                <a:tc>
                  <a:txBody>
                    <a:bodyPr/>
                    <a:lstStyle/>
                    <a:p>
                      <a:r>
                        <a:rPr lang="en-US" sz="1700" dirty="0">
                          <a:latin typeface="Rockwell" panose="02060603020205020403" pitchFamily="18" charset="0"/>
                        </a:rPr>
                        <a:t>Have believing children</a:t>
                      </a:r>
                    </a:p>
                  </a:txBody>
                  <a:tcPr/>
                </a:tc>
                <a:extLst>
                  <a:ext uri="{0D108BD9-81ED-4DB2-BD59-A6C34878D82A}">
                    <a16:rowId xmlns:a16="http://schemas.microsoft.com/office/drawing/2014/main" val="3465732554"/>
                  </a:ext>
                </a:extLst>
              </a:tr>
              <a:tr h="360947">
                <a:tc>
                  <a:txBody>
                    <a:bodyPr/>
                    <a:lstStyle/>
                    <a:p>
                      <a:r>
                        <a:rPr lang="en-US" sz="1700" dirty="0">
                          <a:latin typeface="Rockwell" panose="02060603020205020403" pitchFamily="18" charset="0"/>
                        </a:rPr>
                        <a:t>Of good report, good reputation</a:t>
                      </a:r>
                    </a:p>
                  </a:txBody>
                  <a:tcPr/>
                </a:tc>
                <a:tc>
                  <a:txBody>
                    <a:bodyPr/>
                    <a:lstStyle/>
                    <a:p>
                      <a:r>
                        <a:rPr lang="en-US" sz="1700" dirty="0">
                          <a:latin typeface="Rockwell" panose="02060603020205020403" pitchFamily="18" charset="0"/>
                        </a:rPr>
                        <a:t>Holy, saintly, religious man</a:t>
                      </a:r>
                    </a:p>
                  </a:txBody>
                  <a:tcPr/>
                </a:tc>
                <a:extLst>
                  <a:ext uri="{0D108BD9-81ED-4DB2-BD59-A6C34878D82A}">
                    <a16:rowId xmlns:a16="http://schemas.microsoft.com/office/drawing/2014/main" val="4223691711"/>
                  </a:ext>
                </a:extLst>
              </a:tr>
              <a:tr h="360947">
                <a:tc>
                  <a:txBody>
                    <a:bodyPr/>
                    <a:lstStyle/>
                    <a:p>
                      <a:r>
                        <a:rPr lang="en-US" sz="1700" dirty="0">
                          <a:latin typeface="Rockwell" panose="02060603020205020403" pitchFamily="18" charset="0"/>
                        </a:rPr>
                        <a:t>Not a novice (not puffed up)</a:t>
                      </a:r>
                    </a:p>
                  </a:txBody>
                  <a:tcPr/>
                </a:tc>
                <a:tc>
                  <a:txBody>
                    <a:bodyPr/>
                    <a:lstStyle/>
                    <a:p>
                      <a:r>
                        <a:rPr lang="en-US" sz="1700" dirty="0">
                          <a:latin typeface="Rockwell" panose="02060603020205020403" pitchFamily="18" charset="0"/>
                        </a:rPr>
                        <a:t>Not self-willed (arrogant, presumptuous)</a:t>
                      </a:r>
                    </a:p>
                  </a:txBody>
                  <a:tcPr/>
                </a:tc>
                <a:extLst>
                  <a:ext uri="{0D108BD9-81ED-4DB2-BD59-A6C34878D82A}">
                    <a16:rowId xmlns:a16="http://schemas.microsoft.com/office/drawing/2014/main" val="1299493378"/>
                  </a:ext>
                </a:extLst>
              </a:tr>
              <a:tr h="360947">
                <a:tc>
                  <a:txBody>
                    <a:bodyPr/>
                    <a:lstStyle/>
                    <a:p>
                      <a:r>
                        <a:rPr lang="en-US" sz="1700" dirty="0">
                          <a:latin typeface="Rockwell" panose="02060603020205020403" pitchFamily="18" charset="0"/>
                        </a:rPr>
                        <a:t>Not covetous (contentious, quarrelsome)</a:t>
                      </a:r>
                    </a:p>
                  </a:txBody>
                  <a:tcPr/>
                </a:tc>
                <a:tc>
                  <a:txBody>
                    <a:bodyPr/>
                    <a:lstStyle/>
                    <a:p>
                      <a:r>
                        <a:rPr lang="en-US" sz="1700" dirty="0">
                          <a:latin typeface="Rockwell" panose="02060603020205020403" pitchFamily="18" charset="0"/>
                        </a:rPr>
                        <a:t>Not soon angry</a:t>
                      </a:r>
                    </a:p>
                  </a:txBody>
                  <a:tcPr/>
                </a:tc>
                <a:extLst>
                  <a:ext uri="{0D108BD9-81ED-4DB2-BD59-A6C34878D82A}">
                    <a16:rowId xmlns:a16="http://schemas.microsoft.com/office/drawing/2014/main" val="1975705481"/>
                  </a:ext>
                </a:extLst>
              </a:tr>
              <a:tr h="360947">
                <a:tc>
                  <a:txBody>
                    <a:bodyPr/>
                    <a:lstStyle/>
                    <a:p>
                      <a:r>
                        <a:rPr lang="en-US" sz="1700" dirty="0">
                          <a:latin typeface="Rockwell" panose="02060603020205020403" pitchFamily="18" charset="0"/>
                        </a:rPr>
                        <a:t>Patient (gentle, lenient)</a:t>
                      </a:r>
                    </a:p>
                  </a:txBody>
                  <a:tcPr/>
                </a:tc>
                <a:tc>
                  <a:txBody>
                    <a:bodyPr/>
                    <a:lstStyle/>
                    <a:p>
                      <a:r>
                        <a:rPr lang="en-US" sz="1700" dirty="0">
                          <a:latin typeface="Rockwell" panose="02060603020205020403" pitchFamily="18" charset="0"/>
                        </a:rPr>
                        <a:t>Just (upright, justice to all)</a:t>
                      </a:r>
                    </a:p>
                  </a:txBody>
                  <a:tcPr/>
                </a:tc>
                <a:extLst>
                  <a:ext uri="{0D108BD9-81ED-4DB2-BD59-A6C34878D82A}">
                    <a16:rowId xmlns:a16="http://schemas.microsoft.com/office/drawing/2014/main" val="3448347087"/>
                  </a:ext>
                </a:extLst>
              </a:tr>
              <a:tr h="360947">
                <a:tc>
                  <a:txBody>
                    <a:bodyPr/>
                    <a:lstStyle/>
                    <a:p>
                      <a:r>
                        <a:rPr lang="en-US" sz="1700" dirty="0">
                          <a:latin typeface="Rockwell" panose="02060603020205020403" pitchFamily="18" charset="0"/>
                        </a:rPr>
                        <a:t>Of good behavior</a:t>
                      </a:r>
                    </a:p>
                  </a:txBody>
                  <a:tcPr/>
                </a:tc>
                <a:tc>
                  <a:txBody>
                    <a:bodyPr/>
                    <a:lstStyle/>
                    <a:p>
                      <a:r>
                        <a:rPr lang="en-US" sz="1700" dirty="0">
                          <a:latin typeface="Rockwell" panose="02060603020205020403" pitchFamily="18" charset="0"/>
                        </a:rPr>
                        <a:t>Lover of good men (of good)</a:t>
                      </a:r>
                    </a:p>
                  </a:txBody>
                  <a:tcPr/>
                </a:tc>
                <a:extLst>
                  <a:ext uri="{0D108BD9-81ED-4DB2-BD59-A6C34878D82A}">
                    <a16:rowId xmlns:a16="http://schemas.microsoft.com/office/drawing/2014/main" val="1919919011"/>
                  </a:ext>
                </a:extLst>
              </a:tr>
              <a:tr h="360947">
                <a:tc>
                  <a:txBody>
                    <a:bodyPr/>
                    <a:lstStyle/>
                    <a:p>
                      <a:r>
                        <a:rPr lang="en-US" sz="1700" dirty="0">
                          <a:latin typeface="Rockwell" panose="02060603020205020403" pitchFamily="18" charset="0"/>
                        </a:rPr>
                        <a:t>Desire for office</a:t>
                      </a:r>
                    </a:p>
                  </a:txBody>
                  <a:tcPr/>
                </a:tc>
                <a:tc>
                  <a:txBody>
                    <a:bodyPr/>
                    <a:lstStyle/>
                    <a:p>
                      <a:r>
                        <a:rPr lang="en-US" sz="1700" dirty="0">
                          <a:latin typeface="Rockwell" panose="02060603020205020403" pitchFamily="18" charset="0"/>
                        </a:rPr>
                        <a:t>(desire implied from other qualities)</a:t>
                      </a:r>
                    </a:p>
                  </a:txBody>
                  <a:tcPr/>
                </a:tc>
                <a:extLst>
                  <a:ext uri="{0D108BD9-81ED-4DB2-BD59-A6C34878D82A}">
                    <a16:rowId xmlns:a16="http://schemas.microsoft.com/office/drawing/2014/main" val="1951361018"/>
                  </a:ext>
                </a:extLst>
              </a:tr>
            </a:tbl>
          </a:graphicData>
        </a:graphic>
      </p:graphicFrame>
    </p:spTree>
    <p:extLst>
      <p:ext uri="{BB962C8B-B14F-4D97-AF65-F5344CB8AC3E}">
        <p14:creationId xmlns:p14="http://schemas.microsoft.com/office/powerpoint/2010/main" val="1969308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8965</TotalTime>
  <Words>3172</Words>
  <Application>Microsoft Office PowerPoint</Application>
  <PresentationFormat>Widescreen</PresentationFormat>
  <Paragraphs>188</Paragraphs>
  <Slides>12</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vt:lpstr>
      <vt:lpstr>Bell MT</vt:lpstr>
      <vt:lpstr>Calibri</vt:lpstr>
      <vt:lpstr>Calibri Light</vt:lpstr>
      <vt:lpstr>Rockwell</vt:lpstr>
      <vt:lpstr>Wingdings</vt:lpstr>
      <vt:lpstr>Office Theme</vt:lpstr>
      <vt:lpstr>Bitmap Image</vt:lpstr>
      <vt:lpstr>PowerPoint Presentation</vt:lpstr>
      <vt:lpstr>CURRICULUM</vt:lpstr>
      <vt:lpstr>PowerPoint Presentation</vt:lpstr>
      <vt:lpstr>PowerPoint Presentation</vt:lpstr>
      <vt:lpstr>Local Church Organization</vt:lpstr>
      <vt:lpstr>Local Church Organization</vt:lpstr>
      <vt:lpstr>Local Church Organization</vt:lpstr>
      <vt:lpstr>PowerPoint Presentation</vt:lpstr>
      <vt:lpstr>PowerPoint Presentation</vt:lpstr>
      <vt:lpstr>Local Church Organization</vt:lpstr>
      <vt:lpstr>Local Church Organization</vt:lpstr>
      <vt:lpstr>CURRICULUM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dc:title>
  <dc:creator>R H</dc:creator>
  <cp:lastModifiedBy>R H</cp:lastModifiedBy>
  <cp:revision>303</cp:revision>
  <dcterms:created xsi:type="dcterms:W3CDTF">2022-03-14T21:46:03Z</dcterms:created>
  <dcterms:modified xsi:type="dcterms:W3CDTF">2023-10-25T22:58:11Z</dcterms:modified>
</cp:coreProperties>
</file>