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5" r:id="rId2"/>
    <p:sldId id="315" r:id="rId3"/>
    <p:sldId id="317" r:id="rId4"/>
    <p:sldId id="256" r:id="rId5"/>
    <p:sldId id="273" r:id="rId6"/>
    <p:sldId id="305" r:id="rId7"/>
    <p:sldId id="318" r:id="rId8"/>
    <p:sldId id="308" r:id="rId9"/>
    <p:sldId id="309" r:id="rId10"/>
    <p:sldId id="310" r:id="rId11"/>
    <p:sldId id="319" r:id="rId12"/>
    <p:sldId id="312" r:id="rId13"/>
    <p:sldId id="311" r:id="rId14"/>
    <p:sldId id="316" r:id="rId1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D023D-C42A-46CF-82E7-C1201DE646E2}" v="85" dt="2023-11-01T21:37:04.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820" autoAdjust="0"/>
  </p:normalViewPr>
  <p:slideViewPr>
    <p:cSldViewPr snapToGrid="0">
      <p:cViewPr varScale="1">
        <p:scale>
          <a:sx n="41" d="100"/>
          <a:sy n="41" d="100"/>
        </p:scale>
        <p:origin x="2634" y="66"/>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0F9D11D0-4970-4300-91DC-B17992681DAA}"/>
    <pc:docChg chg="addSld delSld modSld modMainMaster modNotesMaster">
      <pc:chgData name="R H" userId="7863155b6774aad0" providerId="LiveId" clId="{0F9D11D0-4970-4300-91DC-B17992681DAA}" dt="2023-10-16T15:01:18.768" v="124" actId="14100"/>
      <pc:docMkLst>
        <pc:docMk/>
      </pc:docMkLst>
      <pc:sldChg chg="modSp mod modNotes">
        <pc:chgData name="R H" userId="7863155b6774aad0" providerId="LiveId" clId="{0F9D11D0-4970-4300-91DC-B17992681DAA}" dt="2023-10-16T14:52:55.687" v="28" actId="1076"/>
        <pc:sldMkLst>
          <pc:docMk/>
          <pc:sldMk cId="1042166255" sldId="256"/>
        </pc:sldMkLst>
        <pc:spChg chg="mod">
          <ac:chgData name="R H" userId="7863155b6774aad0" providerId="LiveId" clId="{0F9D11D0-4970-4300-91DC-B17992681DAA}" dt="2023-10-16T14:52:21.745" v="24" actId="1076"/>
          <ac:spMkLst>
            <pc:docMk/>
            <pc:sldMk cId="1042166255" sldId="256"/>
            <ac:spMk id="4" creationId="{D6CD3F19-0B68-FC92-82D6-FFE323C97145}"/>
          </ac:spMkLst>
        </pc:spChg>
        <pc:spChg chg="mod">
          <ac:chgData name="R H" userId="7863155b6774aad0" providerId="LiveId" clId="{0F9D11D0-4970-4300-91DC-B17992681DAA}" dt="2023-10-16T14:52:55.687" v="28" actId="1076"/>
          <ac:spMkLst>
            <pc:docMk/>
            <pc:sldMk cId="1042166255" sldId="256"/>
            <ac:spMk id="5" creationId="{106C6AE5-EAAC-16B0-6D98-7C54774C656D}"/>
          </ac:spMkLst>
        </pc:spChg>
        <pc:picChg chg="mod">
          <ac:chgData name="R H" userId="7863155b6774aad0" providerId="LiveId" clId="{0F9D11D0-4970-4300-91DC-B17992681DAA}" dt="2023-10-16T14:52:14.354" v="23" actId="14100"/>
          <ac:picMkLst>
            <pc:docMk/>
            <pc:sldMk cId="1042166255" sldId="256"/>
            <ac:picMk id="4098" creationId="{3C71F115-5B67-E394-71D3-9B966B1D19E1}"/>
          </ac:picMkLst>
        </pc:picChg>
        <pc:picChg chg="mod">
          <ac:chgData name="R H" userId="7863155b6774aad0" providerId="LiveId" clId="{0F9D11D0-4970-4300-91DC-B17992681DAA}" dt="2023-10-16T14:52:39.117" v="26" actId="14100"/>
          <ac:picMkLst>
            <pc:docMk/>
            <pc:sldMk cId="1042166255" sldId="256"/>
            <ac:picMk id="4100" creationId="{C91F9ACB-C13F-48C4-4934-37F5B55509A8}"/>
          </ac:picMkLst>
        </pc:picChg>
      </pc:sldChg>
      <pc:sldChg chg="modSp mod modNotes">
        <pc:chgData name="R H" userId="7863155b6774aad0" providerId="LiveId" clId="{0F9D11D0-4970-4300-91DC-B17992681DAA}" dt="2023-10-16T14:57:29.652" v="83" actId="14100"/>
        <pc:sldMkLst>
          <pc:docMk/>
          <pc:sldMk cId="1969308338" sldId="257"/>
        </pc:sldMkLst>
        <pc:graphicFrameChg chg="mod modGraphic">
          <ac:chgData name="R H" userId="7863155b6774aad0" providerId="LiveId" clId="{0F9D11D0-4970-4300-91DC-B17992681DAA}" dt="2023-10-16T14:57:29.652" v="83" actId="14100"/>
          <ac:graphicFrameMkLst>
            <pc:docMk/>
            <pc:sldMk cId="1969308338" sldId="257"/>
            <ac:graphicFrameMk id="4" creationId="{D2742D0A-E204-4CA4-A0F5-32D315E94E44}"/>
          </ac:graphicFrameMkLst>
        </pc:graphicFrameChg>
      </pc:sldChg>
      <pc:sldChg chg="modSp mod modNotes">
        <pc:chgData name="R H" userId="7863155b6774aad0" providerId="LiveId" clId="{0F9D11D0-4970-4300-91DC-B17992681DAA}" dt="2023-10-16T14:54:17.871" v="45" actId="255"/>
        <pc:sldMkLst>
          <pc:docMk/>
          <pc:sldMk cId="2446794928" sldId="273"/>
        </pc:sldMkLst>
        <pc:spChg chg="mod">
          <ac:chgData name="R H" userId="7863155b6774aad0" providerId="LiveId" clId="{0F9D11D0-4970-4300-91DC-B17992681DAA}" dt="2023-10-16T14:53:36.500" v="36" actId="255"/>
          <ac:spMkLst>
            <pc:docMk/>
            <pc:sldMk cId="2446794928" sldId="273"/>
            <ac:spMk id="2" creationId="{72A134EF-E80A-4E1C-B0E5-6EB29E178264}"/>
          </ac:spMkLst>
        </pc:spChg>
        <pc:spChg chg="mod">
          <ac:chgData name="R H" userId="7863155b6774aad0" providerId="LiveId" clId="{0F9D11D0-4970-4300-91DC-B17992681DAA}" dt="2023-10-16T14:53:58.726" v="40" actId="1076"/>
          <ac:spMkLst>
            <pc:docMk/>
            <pc:sldMk cId="2446794928" sldId="273"/>
            <ac:spMk id="5" creationId="{68AF8B9E-0090-4803-A7EC-D59EC4A3DC11}"/>
          </ac:spMkLst>
        </pc:spChg>
        <pc:spChg chg="mod">
          <ac:chgData name="R H" userId="7863155b6774aad0" providerId="LiveId" clId="{0F9D11D0-4970-4300-91DC-B17992681DAA}" dt="2023-10-16T14:54:17.871" v="45" actId="255"/>
          <ac:spMkLst>
            <pc:docMk/>
            <pc:sldMk cId="2446794928" sldId="273"/>
            <ac:spMk id="6" creationId="{28A46BF2-5ECC-4165-AA93-C850B4F6D92F}"/>
          </ac:spMkLst>
        </pc:spChg>
      </pc:sldChg>
      <pc:sldChg chg="modSp modNotes">
        <pc:chgData name="R H" userId="7863155b6774aad0" providerId="LiveId" clId="{0F9D11D0-4970-4300-91DC-B17992681DAA}" dt="2023-10-16T14:50:46.147" v="2" actId="14100"/>
        <pc:sldMkLst>
          <pc:docMk/>
          <pc:sldMk cId="4211749061" sldId="285"/>
        </pc:sldMkLst>
        <pc:graphicFrameChg chg="mod">
          <ac:chgData name="R H" userId="7863155b6774aad0" providerId="LiveId" clId="{0F9D11D0-4970-4300-91DC-B17992681DAA}" dt="2023-10-16T14:50:46.147" v="2" actId="14100"/>
          <ac:graphicFrameMkLst>
            <pc:docMk/>
            <pc:sldMk cId="4211749061" sldId="285"/>
            <ac:graphicFrameMk id="4" creationId="{FE9D1864-1204-48E5-B4AA-8CC9D637BD9B}"/>
          </ac:graphicFrameMkLst>
        </pc:graphicFrameChg>
      </pc:sldChg>
      <pc:sldChg chg="modSp del modNotes">
        <pc:chgData name="R H" userId="7863155b6774aad0" providerId="LiveId" clId="{0F9D11D0-4970-4300-91DC-B17992681DAA}" dt="2023-10-16T14:51:17.875" v="9" actId="47"/>
        <pc:sldMkLst>
          <pc:docMk/>
          <pc:sldMk cId="2713933851" sldId="300"/>
        </pc:sldMkLst>
        <pc:spChg chg="mod">
          <ac:chgData name="R H" userId="7863155b6774aad0" providerId="LiveId" clId="{0F9D11D0-4970-4300-91DC-B17992681DAA}" dt="2023-10-16T14:50:39.880" v="0"/>
          <ac:spMkLst>
            <pc:docMk/>
            <pc:sldMk cId="2713933851" sldId="300"/>
            <ac:spMk id="2" creationId="{70C9FCE9-CDCD-47F7-88DF-B334B3B24039}"/>
          </ac:spMkLst>
        </pc:spChg>
        <pc:spChg chg="mod">
          <ac:chgData name="R H" userId="7863155b6774aad0" providerId="LiveId" clId="{0F9D11D0-4970-4300-91DC-B17992681DAA}" dt="2023-10-16T14:50:39.880" v="0"/>
          <ac:spMkLst>
            <pc:docMk/>
            <pc:sldMk cId="2713933851" sldId="300"/>
            <ac:spMk id="3" creationId="{7E401570-463D-4310-8EA0-B60CCBB68230}"/>
          </ac:spMkLst>
        </pc:spChg>
        <pc:spChg chg="mod">
          <ac:chgData name="R H" userId="7863155b6774aad0" providerId="LiveId" clId="{0F9D11D0-4970-4300-91DC-B17992681DAA}" dt="2023-10-16T14:50:39.880" v="0"/>
          <ac:spMkLst>
            <pc:docMk/>
            <pc:sldMk cId="2713933851" sldId="300"/>
            <ac:spMk id="5" creationId="{7FF8654F-E773-4C9E-870B-20A05B272BC2}"/>
          </ac:spMkLst>
        </pc:spChg>
      </pc:sldChg>
      <pc:sldChg chg="modSp modNotes">
        <pc:chgData name="R H" userId="7863155b6774aad0" providerId="LiveId" clId="{0F9D11D0-4970-4300-91DC-B17992681DAA}" dt="2023-10-16T14:57:21.301" v="81" actId="14100"/>
        <pc:sldMkLst>
          <pc:docMk/>
          <pc:sldMk cId="3474478077" sldId="301"/>
        </pc:sldMkLst>
        <pc:graphicFrameChg chg="mod">
          <ac:chgData name="R H" userId="7863155b6774aad0" providerId="LiveId" clId="{0F9D11D0-4970-4300-91DC-B17992681DAA}" dt="2023-10-16T14:57:21.301" v="81" actId="14100"/>
          <ac:graphicFrameMkLst>
            <pc:docMk/>
            <pc:sldMk cId="3474478077" sldId="301"/>
            <ac:graphicFrameMk id="5" creationId="{8399EF32-0082-88DE-005B-6DAE73AF6541}"/>
          </ac:graphicFrameMkLst>
        </pc:graphicFrameChg>
      </pc:sldChg>
      <pc:sldChg chg="modSp mod modNotes">
        <pc:chgData name="R H" userId="7863155b6774aad0" providerId="LiveId" clId="{0F9D11D0-4970-4300-91DC-B17992681DAA}" dt="2023-10-16T14:56:51.495" v="79" actId="255"/>
        <pc:sldMkLst>
          <pc:docMk/>
          <pc:sldMk cId="3025077826" sldId="302"/>
        </pc:sldMkLst>
        <pc:spChg chg="mod">
          <ac:chgData name="R H" userId="7863155b6774aad0" providerId="LiveId" clId="{0F9D11D0-4970-4300-91DC-B17992681DAA}" dt="2023-10-16T14:55:51.614" v="64" actId="14100"/>
          <ac:spMkLst>
            <pc:docMk/>
            <pc:sldMk cId="3025077826" sldId="302"/>
            <ac:spMk id="2" creationId="{72A134EF-E80A-4E1C-B0E5-6EB29E178264}"/>
          </ac:spMkLst>
        </pc:spChg>
        <pc:spChg chg="mod">
          <ac:chgData name="R H" userId="7863155b6774aad0" providerId="LiveId" clId="{0F9D11D0-4970-4300-91DC-B17992681DAA}" dt="2023-10-16T14:56:41.346" v="77" actId="14100"/>
          <ac:spMkLst>
            <pc:docMk/>
            <pc:sldMk cId="3025077826" sldId="302"/>
            <ac:spMk id="5" creationId="{68AF8B9E-0090-4803-A7EC-D59EC4A3DC11}"/>
          </ac:spMkLst>
        </pc:spChg>
        <pc:spChg chg="mod">
          <ac:chgData name="R H" userId="7863155b6774aad0" providerId="LiveId" clId="{0F9D11D0-4970-4300-91DC-B17992681DAA}" dt="2023-10-16T14:56:35.122" v="75" actId="1076"/>
          <ac:spMkLst>
            <pc:docMk/>
            <pc:sldMk cId="3025077826" sldId="302"/>
            <ac:spMk id="6" creationId="{28A46BF2-5ECC-4165-AA93-C850B4F6D92F}"/>
          </ac:spMkLst>
        </pc:spChg>
        <pc:spChg chg="mod">
          <ac:chgData name="R H" userId="7863155b6774aad0" providerId="LiveId" clId="{0F9D11D0-4970-4300-91DC-B17992681DAA}" dt="2023-10-16T14:56:51.495" v="79" actId="255"/>
          <ac:spMkLst>
            <pc:docMk/>
            <pc:sldMk cId="3025077826" sldId="302"/>
            <ac:spMk id="8" creationId="{07EF6441-60E2-2656-D34E-0AE5AC84FC68}"/>
          </ac:spMkLst>
        </pc:spChg>
      </pc:sldChg>
      <pc:sldChg chg="modSp mod modNotes">
        <pc:chgData name="R H" userId="7863155b6774aad0" providerId="LiveId" clId="{0F9D11D0-4970-4300-91DC-B17992681DAA}" dt="2023-10-16T15:01:07.127" v="123" actId="14100"/>
        <pc:sldMkLst>
          <pc:docMk/>
          <pc:sldMk cId="3063238746" sldId="303"/>
        </pc:sldMkLst>
        <pc:spChg chg="mod">
          <ac:chgData name="R H" userId="7863155b6774aad0" providerId="LiveId" clId="{0F9D11D0-4970-4300-91DC-B17992681DAA}" dt="2023-10-16T14:58:09.039" v="86" actId="14100"/>
          <ac:spMkLst>
            <pc:docMk/>
            <pc:sldMk cId="3063238746" sldId="303"/>
            <ac:spMk id="2" creationId="{72A134EF-E80A-4E1C-B0E5-6EB29E178264}"/>
          </ac:spMkLst>
        </pc:spChg>
        <pc:spChg chg="mod">
          <ac:chgData name="R H" userId="7863155b6774aad0" providerId="LiveId" clId="{0F9D11D0-4970-4300-91DC-B17992681DAA}" dt="2023-10-16T15:01:07.127" v="123" actId="14100"/>
          <ac:spMkLst>
            <pc:docMk/>
            <pc:sldMk cId="3063238746" sldId="303"/>
            <ac:spMk id="5" creationId="{68AF8B9E-0090-4803-A7EC-D59EC4A3DC11}"/>
          </ac:spMkLst>
        </pc:spChg>
        <pc:spChg chg="mod">
          <ac:chgData name="R H" userId="7863155b6774aad0" providerId="LiveId" clId="{0F9D11D0-4970-4300-91DC-B17992681DAA}" dt="2023-10-16T14:59:23.105" v="105" actId="255"/>
          <ac:spMkLst>
            <pc:docMk/>
            <pc:sldMk cId="3063238746" sldId="303"/>
            <ac:spMk id="6" creationId="{28A46BF2-5ECC-4165-AA93-C850B4F6D92F}"/>
          </ac:spMkLst>
        </pc:spChg>
        <pc:spChg chg="mod">
          <ac:chgData name="R H" userId="7863155b6774aad0" providerId="LiveId" clId="{0F9D11D0-4970-4300-91DC-B17992681DAA}" dt="2023-10-16T14:58:19.950" v="89" actId="255"/>
          <ac:spMkLst>
            <pc:docMk/>
            <pc:sldMk cId="3063238746" sldId="303"/>
            <ac:spMk id="8" creationId="{07EF6441-60E2-2656-D34E-0AE5AC84FC68}"/>
          </ac:spMkLst>
        </pc:spChg>
      </pc:sldChg>
      <pc:sldChg chg="modSp mod modAnim modNotes">
        <pc:chgData name="R H" userId="7863155b6774aad0" providerId="LiveId" clId="{0F9D11D0-4970-4300-91DC-B17992681DAA}" dt="2023-10-16T15:00:59.471" v="122" actId="14100"/>
        <pc:sldMkLst>
          <pc:docMk/>
          <pc:sldMk cId="181345565" sldId="304"/>
        </pc:sldMkLst>
        <pc:spChg chg="mod">
          <ac:chgData name="R H" userId="7863155b6774aad0" providerId="LiveId" clId="{0F9D11D0-4970-4300-91DC-B17992681DAA}" dt="2023-10-16T14:59:36.514" v="108" actId="255"/>
          <ac:spMkLst>
            <pc:docMk/>
            <pc:sldMk cId="181345565" sldId="304"/>
            <ac:spMk id="2" creationId="{72A134EF-E80A-4E1C-B0E5-6EB29E178264}"/>
          </ac:spMkLst>
        </pc:spChg>
        <pc:spChg chg="mod">
          <ac:chgData name="R H" userId="7863155b6774aad0" providerId="LiveId" clId="{0F9D11D0-4970-4300-91DC-B17992681DAA}" dt="2023-10-16T15:00:59.471" v="122" actId="14100"/>
          <ac:spMkLst>
            <pc:docMk/>
            <pc:sldMk cId="181345565" sldId="304"/>
            <ac:spMk id="5" creationId="{68AF8B9E-0090-4803-A7EC-D59EC4A3DC11}"/>
          </ac:spMkLst>
        </pc:spChg>
        <pc:spChg chg="mod">
          <ac:chgData name="R H" userId="7863155b6774aad0" providerId="LiveId" clId="{0F9D11D0-4970-4300-91DC-B17992681DAA}" dt="2023-10-16T15:00:25.116" v="121" actId="14100"/>
          <ac:spMkLst>
            <pc:docMk/>
            <pc:sldMk cId="181345565" sldId="304"/>
            <ac:spMk id="6" creationId="{28A46BF2-5ECC-4165-AA93-C850B4F6D92F}"/>
          </ac:spMkLst>
        </pc:spChg>
        <pc:spChg chg="mod">
          <ac:chgData name="R H" userId="7863155b6774aad0" providerId="LiveId" clId="{0F9D11D0-4970-4300-91DC-B17992681DAA}" dt="2023-10-16T14:59:48.831" v="112" actId="255"/>
          <ac:spMkLst>
            <pc:docMk/>
            <pc:sldMk cId="181345565" sldId="304"/>
            <ac:spMk id="8" creationId="{07EF6441-60E2-2656-D34E-0AE5AC84FC68}"/>
          </ac:spMkLst>
        </pc:spChg>
      </pc:sldChg>
      <pc:sldChg chg="modSp modNotes">
        <pc:chgData name="R H" userId="7863155b6774aad0" providerId="LiveId" clId="{0F9D11D0-4970-4300-91DC-B17992681DAA}" dt="2023-10-16T14:50:39.880" v="0"/>
        <pc:sldMkLst>
          <pc:docMk/>
          <pc:sldMk cId="1299103464" sldId="305"/>
        </pc:sldMkLst>
        <pc:spChg chg="mod">
          <ac:chgData name="R H" userId="7863155b6774aad0" providerId="LiveId" clId="{0F9D11D0-4970-4300-91DC-B17992681DAA}" dt="2023-10-16T14:50:39.880" v="0"/>
          <ac:spMkLst>
            <pc:docMk/>
            <pc:sldMk cId="1299103464" sldId="305"/>
            <ac:spMk id="2" creationId="{72A134EF-E80A-4E1C-B0E5-6EB29E178264}"/>
          </ac:spMkLst>
        </pc:spChg>
        <pc:spChg chg="mod">
          <ac:chgData name="R H" userId="7863155b6774aad0" providerId="LiveId" clId="{0F9D11D0-4970-4300-91DC-B17992681DAA}" dt="2023-10-16T14:50:39.880" v="0"/>
          <ac:spMkLst>
            <pc:docMk/>
            <pc:sldMk cId="1299103464" sldId="305"/>
            <ac:spMk id="5" creationId="{68AF8B9E-0090-4803-A7EC-D59EC4A3DC11}"/>
          </ac:spMkLst>
        </pc:spChg>
        <pc:spChg chg="mod">
          <ac:chgData name="R H" userId="7863155b6774aad0" providerId="LiveId" clId="{0F9D11D0-4970-4300-91DC-B17992681DAA}" dt="2023-10-16T14:50:39.880" v="0"/>
          <ac:spMkLst>
            <pc:docMk/>
            <pc:sldMk cId="1299103464" sldId="305"/>
            <ac:spMk id="6" creationId="{28A46BF2-5ECC-4165-AA93-C850B4F6D92F}"/>
          </ac:spMkLst>
        </pc:spChg>
        <pc:spChg chg="mod">
          <ac:chgData name="R H" userId="7863155b6774aad0" providerId="LiveId" clId="{0F9D11D0-4970-4300-91DC-B17992681DAA}" dt="2023-10-16T14:50:39.880" v="0"/>
          <ac:spMkLst>
            <pc:docMk/>
            <pc:sldMk cId="1299103464" sldId="305"/>
            <ac:spMk id="8" creationId="{07EF6441-60E2-2656-D34E-0AE5AC84FC68}"/>
          </ac:spMkLst>
        </pc:spChg>
        <pc:grpChg chg="mod">
          <ac:chgData name="R H" userId="7863155b6774aad0" providerId="LiveId" clId="{0F9D11D0-4970-4300-91DC-B17992681DAA}" dt="2023-10-16T14:50:39.880" v="0"/>
          <ac:grpSpMkLst>
            <pc:docMk/>
            <pc:sldMk cId="1299103464" sldId="305"/>
            <ac:grpSpMk id="7" creationId="{EAB93574-C4D8-406C-9B72-28DB8F602CD2}"/>
          </ac:grpSpMkLst>
        </pc:grpChg>
      </pc:sldChg>
      <pc:sldChg chg="modSp modNotes">
        <pc:chgData name="R H" userId="7863155b6774aad0" providerId="LiveId" clId="{0F9D11D0-4970-4300-91DC-B17992681DAA}" dt="2023-10-16T14:50:39.880" v="0"/>
        <pc:sldMkLst>
          <pc:docMk/>
          <pc:sldMk cId="1746532736" sldId="308"/>
        </pc:sldMkLst>
        <pc:spChg chg="mod">
          <ac:chgData name="R H" userId="7863155b6774aad0" providerId="LiveId" clId="{0F9D11D0-4970-4300-91DC-B17992681DAA}" dt="2023-10-16T14:50:39.880" v="0"/>
          <ac:spMkLst>
            <pc:docMk/>
            <pc:sldMk cId="1746532736" sldId="308"/>
            <ac:spMk id="2" creationId="{72A134EF-E80A-4E1C-B0E5-6EB29E178264}"/>
          </ac:spMkLst>
        </pc:spChg>
        <pc:spChg chg="mod">
          <ac:chgData name="R H" userId="7863155b6774aad0" providerId="LiveId" clId="{0F9D11D0-4970-4300-91DC-B17992681DAA}" dt="2023-10-16T14:50:39.880" v="0"/>
          <ac:spMkLst>
            <pc:docMk/>
            <pc:sldMk cId="1746532736" sldId="308"/>
            <ac:spMk id="5" creationId="{68AF8B9E-0090-4803-A7EC-D59EC4A3DC11}"/>
          </ac:spMkLst>
        </pc:spChg>
        <pc:spChg chg="mod">
          <ac:chgData name="R H" userId="7863155b6774aad0" providerId="LiveId" clId="{0F9D11D0-4970-4300-91DC-B17992681DAA}" dt="2023-10-16T14:50:39.880" v="0"/>
          <ac:spMkLst>
            <pc:docMk/>
            <pc:sldMk cId="1746532736" sldId="308"/>
            <ac:spMk id="6" creationId="{28A46BF2-5ECC-4165-AA93-C850B4F6D92F}"/>
          </ac:spMkLst>
        </pc:spChg>
        <pc:spChg chg="mod">
          <ac:chgData name="R H" userId="7863155b6774aad0" providerId="LiveId" clId="{0F9D11D0-4970-4300-91DC-B17992681DAA}" dt="2023-10-16T14:50:39.880" v="0"/>
          <ac:spMkLst>
            <pc:docMk/>
            <pc:sldMk cId="1746532736" sldId="308"/>
            <ac:spMk id="8" creationId="{07EF6441-60E2-2656-D34E-0AE5AC84FC68}"/>
          </ac:spMkLst>
        </pc:spChg>
        <pc:grpChg chg="mod">
          <ac:chgData name="R H" userId="7863155b6774aad0" providerId="LiveId" clId="{0F9D11D0-4970-4300-91DC-B17992681DAA}" dt="2023-10-16T14:50:39.880" v="0"/>
          <ac:grpSpMkLst>
            <pc:docMk/>
            <pc:sldMk cId="1746532736" sldId="308"/>
            <ac:grpSpMk id="7" creationId="{EAB93574-C4D8-406C-9B72-28DB8F602CD2}"/>
          </ac:grpSpMkLst>
        </pc:grpChg>
        <pc:graphicFrameChg chg="mod">
          <ac:chgData name="R H" userId="7863155b6774aad0" providerId="LiveId" clId="{0F9D11D0-4970-4300-91DC-B17992681DAA}" dt="2023-10-16T14:50:39.880" v="0"/>
          <ac:graphicFrameMkLst>
            <pc:docMk/>
            <pc:sldMk cId="1746532736" sldId="308"/>
            <ac:graphicFrameMk id="9" creationId="{1C7A534B-A527-1C07-15D4-72E10C3915AB}"/>
          </ac:graphicFrameMkLst>
        </pc:graphicFrameChg>
      </pc:sldChg>
      <pc:sldChg chg="modSp modNotes">
        <pc:chgData name="R H" userId="7863155b6774aad0" providerId="LiveId" clId="{0F9D11D0-4970-4300-91DC-B17992681DAA}" dt="2023-10-16T14:50:39.880" v="0"/>
        <pc:sldMkLst>
          <pc:docMk/>
          <pc:sldMk cId="3310630143" sldId="309"/>
        </pc:sldMkLst>
        <pc:spChg chg="mod">
          <ac:chgData name="R H" userId="7863155b6774aad0" providerId="LiveId" clId="{0F9D11D0-4970-4300-91DC-B17992681DAA}" dt="2023-10-16T14:50:39.880" v="0"/>
          <ac:spMkLst>
            <pc:docMk/>
            <pc:sldMk cId="3310630143" sldId="309"/>
            <ac:spMk id="2" creationId="{72A134EF-E80A-4E1C-B0E5-6EB29E178264}"/>
          </ac:spMkLst>
        </pc:spChg>
        <pc:spChg chg="mod">
          <ac:chgData name="R H" userId="7863155b6774aad0" providerId="LiveId" clId="{0F9D11D0-4970-4300-91DC-B17992681DAA}" dt="2023-10-16T14:50:39.880" v="0"/>
          <ac:spMkLst>
            <pc:docMk/>
            <pc:sldMk cId="3310630143" sldId="309"/>
            <ac:spMk id="5" creationId="{68AF8B9E-0090-4803-A7EC-D59EC4A3DC11}"/>
          </ac:spMkLst>
        </pc:spChg>
        <pc:spChg chg="mod">
          <ac:chgData name="R H" userId="7863155b6774aad0" providerId="LiveId" clId="{0F9D11D0-4970-4300-91DC-B17992681DAA}" dt="2023-10-16T14:50:39.880" v="0"/>
          <ac:spMkLst>
            <pc:docMk/>
            <pc:sldMk cId="3310630143" sldId="309"/>
            <ac:spMk id="6" creationId="{28A46BF2-5ECC-4165-AA93-C850B4F6D92F}"/>
          </ac:spMkLst>
        </pc:spChg>
        <pc:spChg chg="mod">
          <ac:chgData name="R H" userId="7863155b6774aad0" providerId="LiveId" clId="{0F9D11D0-4970-4300-91DC-B17992681DAA}" dt="2023-10-16T14:50:39.880" v="0"/>
          <ac:spMkLst>
            <pc:docMk/>
            <pc:sldMk cId="3310630143" sldId="309"/>
            <ac:spMk id="8" creationId="{07EF6441-60E2-2656-D34E-0AE5AC84FC68}"/>
          </ac:spMkLst>
        </pc:spChg>
      </pc:sldChg>
      <pc:sldChg chg="modSp modNotes">
        <pc:chgData name="R H" userId="7863155b6774aad0" providerId="LiveId" clId="{0F9D11D0-4970-4300-91DC-B17992681DAA}" dt="2023-10-16T14:50:39.880" v="0"/>
        <pc:sldMkLst>
          <pc:docMk/>
          <pc:sldMk cId="1893636538" sldId="310"/>
        </pc:sldMkLst>
        <pc:spChg chg="mod">
          <ac:chgData name="R H" userId="7863155b6774aad0" providerId="LiveId" clId="{0F9D11D0-4970-4300-91DC-B17992681DAA}" dt="2023-10-16T14:50:39.880" v="0"/>
          <ac:spMkLst>
            <pc:docMk/>
            <pc:sldMk cId="1893636538" sldId="310"/>
            <ac:spMk id="2" creationId="{72A134EF-E80A-4E1C-B0E5-6EB29E178264}"/>
          </ac:spMkLst>
        </pc:spChg>
        <pc:spChg chg="mod">
          <ac:chgData name="R H" userId="7863155b6774aad0" providerId="LiveId" clId="{0F9D11D0-4970-4300-91DC-B17992681DAA}" dt="2023-10-16T14:50:39.880" v="0"/>
          <ac:spMkLst>
            <pc:docMk/>
            <pc:sldMk cId="1893636538" sldId="310"/>
            <ac:spMk id="5" creationId="{68AF8B9E-0090-4803-A7EC-D59EC4A3DC11}"/>
          </ac:spMkLst>
        </pc:spChg>
        <pc:spChg chg="mod">
          <ac:chgData name="R H" userId="7863155b6774aad0" providerId="LiveId" clId="{0F9D11D0-4970-4300-91DC-B17992681DAA}" dt="2023-10-16T14:50:39.880" v="0"/>
          <ac:spMkLst>
            <pc:docMk/>
            <pc:sldMk cId="1893636538" sldId="310"/>
            <ac:spMk id="6" creationId="{28A46BF2-5ECC-4165-AA93-C850B4F6D92F}"/>
          </ac:spMkLst>
        </pc:spChg>
        <pc:spChg chg="mod">
          <ac:chgData name="R H" userId="7863155b6774aad0" providerId="LiveId" clId="{0F9D11D0-4970-4300-91DC-B17992681DAA}" dt="2023-10-16T14:50:39.880" v="0"/>
          <ac:spMkLst>
            <pc:docMk/>
            <pc:sldMk cId="1893636538" sldId="310"/>
            <ac:spMk id="8" creationId="{07EF6441-60E2-2656-D34E-0AE5AC84FC68}"/>
          </ac:spMkLst>
        </pc:spChg>
      </pc:sldChg>
      <pc:sldChg chg="modSp modNotes">
        <pc:chgData name="R H" userId="7863155b6774aad0" providerId="LiveId" clId="{0F9D11D0-4970-4300-91DC-B17992681DAA}" dt="2023-10-16T14:50:39.880" v="0"/>
        <pc:sldMkLst>
          <pc:docMk/>
          <pc:sldMk cId="3264523026" sldId="311"/>
        </pc:sldMkLst>
        <pc:spChg chg="mod">
          <ac:chgData name="R H" userId="7863155b6774aad0" providerId="LiveId" clId="{0F9D11D0-4970-4300-91DC-B17992681DAA}" dt="2023-10-16T14:50:39.880" v="0"/>
          <ac:spMkLst>
            <pc:docMk/>
            <pc:sldMk cId="3264523026" sldId="311"/>
            <ac:spMk id="2" creationId="{72A134EF-E80A-4E1C-B0E5-6EB29E178264}"/>
          </ac:spMkLst>
        </pc:spChg>
        <pc:spChg chg="mod">
          <ac:chgData name="R H" userId="7863155b6774aad0" providerId="LiveId" clId="{0F9D11D0-4970-4300-91DC-B17992681DAA}" dt="2023-10-16T14:50:39.880" v="0"/>
          <ac:spMkLst>
            <pc:docMk/>
            <pc:sldMk cId="3264523026" sldId="311"/>
            <ac:spMk id="5" creationId="{68AF8B9E-0090-4803-A7EC-D59EC4A3DC11}"/>
          </ac:spMkLst>
        </pc:spChg>
        <pc:spChg chg="mod">
          <ac:chgData name="R H" userId="7863155b6774aad0" providerId="LiveId" clId="{0F9D11D0-4970-4300-91DC-B17992681DAA}" dt="2023-10-16T14:50:39.880" v="0"/>
          <ac:spMkLst>
            <pc:docMk/>
            <pc:sldMk cId="3264523026" sldId="311"/>
            <ac:spMk id="6" creationId="{28A46BF2-5ECC-4165-AA93-C850B4F6D92F}"/>
          </ac:spMkLst>
        </pc:spChg>
        <pc:spChg chg="mod">
          <ac:chgData name="R H" userId="7863155b6774aad0" providerId="LiveId" clId="{0F9D11D0-4970-4300-91DC-B17992681DAA}" dt="2023-10-16T14:50:39.880" v="0"/>
          <ac:spMkLst>
            <pc:docMk/>
            <pc:sldMk cId="3264523026" sldId="311"/>
            <ac:spMk id="8" creationId="{07EF6441-60E2-2656-D34E-0AE5AC84FC68}"/>
          </ac:spMkLst>
        </pc:spChg>
      </pc:sldChg>
      <pc:sldChg chg="modSp modNotes">
        <pc:chgData name="R H" userId="7863155b6774aad0" providerId="LiveId" clId="{0F9D11D0-4970-4300-91DC-B17992681DAA}" dt="2023-10-16T14:50:39.880" v="0"/>
        <pc:sldMkLst>
          <pc:docMk/>
          <pc:sldMk cId="2163475995" sldId="312"/>
        </pc:sldMkLst>
        <pc:spChg chg="mod">
          <ac:chgData name="R H" userId="7863155b6774aad0" providerId="LiveId" clId="{0F9D11D0-4970-4300-91DC-B17992681DAA}" dt="2023-10-16T14:50:39.880" v="0"/>
          <ac:spMkLst>
            <pc:docMk/>
            <pc:sldMk cId="2163475995" sldId="312"/>
            <ac:spMk id="2" creationId="{72A134EF-E80A-4E1C-B0E5-6EB29E178264}"/>
          </ac:spMkLst>
        </pc:spChg>
        <pc:spChg chg="mod">
          <ac:chgData name="R H" userId="7863155b6774aad0" providerId="LiveId" clId="{0F9D11D0-4970-4300-91DC-B17992681DAA}" dt="2023-10-16T14:50:39.880" v="0"/>
          <ac:spMkLst>
            <pc:docMk/>
            <pc:sldMk cId="2163475995" sldId="312"/>
            <ac:spMk id="5" creationId="{68AF8B9E-0090-4803-A7EC-D59EC4A3DC11}"/>
          </ac:spMkLst>
        </pc:spChg>
        <pc:spChg chg="mod">
          <ac:chgData name="R H" userId="7863155b6774aad0" providerId="LiveId" clId="{0F9D11D0-4970-4300-91DC-B17992681DAA}" dt="2023-10-16T14:50:39.880" v="0"/>
          <ac:spMkLst>
            <pc:docMk/>
            <pc:sldMk cId="2163475995" sldId="312"/>
            <ac:spMk id="6" creationId="{28A46BF2-5ECC-4165-AA93-C850B4F6D92F}"/>
          </ac:spMkLst>
        </pc:spChg>
        <pc:spChg chg="mod">
          <ac:chgData name="R H" userId="7863155b6774aad0" providerId="LiveId" clId="{0F9D11D0-4970-4300-91DC-B17992681DAA}" dt="2023-10-16T14:50:39.880" v="0"/>
          <ac:spMkLst>
            <pc:docMk/>
            <pc:sldMk cId="2163475995" sldId="312"/>
            <ac:spMk id="8" creationId="{07EF6441-60E2-2656-D34E-0AE5AC84FC68}"/>
          </ac:spMkLst>
        </pc:spChg>
      </pc:sldChg>
      <pc:sldChg chg="modSp mod modNotes">
        <pc:chgData name="R H" userId="7863155b6774aad0" providerId="LiveId" clId="{0F9D11D0-4970-4300-91DC-B17992681DAA}" dt="2023-10-16T15:01:18.768" v="124" actId="14100"/>
        <pc:sldMkLst>
          <pc:docMk/>
          <pc:sldMk cId="3238446912" sldId="313"/>
        </pc:sldMkLst>
        <pc:spChg chg="mod">
          <ac:chgData name="R H" userId="7863155b6774aad0" providerId="LiveId" clId="{0F9D11D0-4970-4300-91DC-B17992681DAA}" dt="2023-10-16T14:54:36.126" v="48" actId="255"/>
          <ac:spMkLst>
            <pc:docMk/>
            <pc:sldMk cId="3238446912" sldId="313"/>
            <ac:spMk id="2" creationId="{72A134EF-E80A-4E1C-B0E5-6EB29E178264}"/>
          </ac:spMkLst>
        </pc:spChg>
        <pc:spChg chg="mod">
          <ac:chgData name="R H" userId="7863155b6774aad0" providerId="LiveId" clId="{0F9D11D0-4970-4300-91DC-B17992681DAA}" dt="2023-10-16T15:01:18.768" v="124" actId="14100"/>
          <ac:spMkLst>
            <pc:docMk/>
            <pc:sldMk cId="3238446912" sldId="313"/>
            <ac:spMk id="5" creationId="{68AF8B9E-0090-4803-A7EC-D59EC4A3DC11}"/>
          </ac:spMkLst>
        </pc:spChg>
        <pc:spChg chg="mod">
          <ac:chgData name="R H" userId="7863155b6774aad0" providerId="LiveId" clId="{0F9D11D0-4970-4300-91DC-B17992681DAA}" dt="2023-10-16T14:55:31.505" v="61" actId="1076"/>
          <ac:spMkLst>
            <pc:docMk/>
            <pc:sldMk cId="3238446912" sldId="313"/>
            <ac:spMk id="6" creationId="{28A46BF2-5ECC-4165-AA93-C850B4F6D92F}"/>
          </ac:spMkLst>
        </pc:spChg>
        <pc:spChg chg="mod">
          <ac:chgData name="R H" userId="7863155b6774aad0" providerId="LiveId" clId="{0F9D11D0-4970-4300-91DC-B17992681DAA}" dt="2023-10-16T14:54:42.822" v="50" actId="255"/>
          <ac:spMkLst>
            <pc:docMk/>
            <pc:sldMk cId="3238446912" sldId="313"/>
            <ac:spMk id="8" creationId="{07EF6441-60E2-2656-D34E-0AE5AC84FC68}"/>
          </ac:spMkLst>
        </pc:spChg>
      </pc:sldChg>
      <pc:sldChg chg="modSp modNotes">
        <pc:chgData name="R H" userId="7863155b6774aad0" providerId="LiveId" clId="{0F9D11D0-4970-4300-91DC-B17992681DAA}" dt="2023-10-16T14:50:39.880" v="0"/>
        <pc:sldMkLst>
          <pc:docMk/>
          <pc:sldMk cId="3801863984" sldId="314"/>
        </pc:sldMkLst>
        <pc:spChg chg="mod">
          <ac:chgData name="R H" userId="7863155b6774aad0" providerId="LiveId" clId="{0F9D11D0-4970-4300-91DC-B17992681DAA}" dt="2023-10-16T14:50:39.880" v="0"/>
          <ac:spMkLst>
            <pc:docMk/>
            <pc:sldMk cId="3801863984" sldId="314"/>
            <ac:spMk id="2" creationId="{70C9FCE9-CDCD-47F7-88DF-B334B3B24039}"/>
          </ac:spMkLst>
        </pc:spChg>
        <pc:spChg chg="mod">
          <ac:chgData name="R H" userId="7863155b6774aad0" providerId="LiveId" clId="{0F9D11D0-4970-4300-91DC-B17992681DAA}" dt="2023-10-16T14:50:39.880" v="0"/>
          <ac:spMkLst>
            <pc:docMk/>
            <pc:sldMk cId="3801863984" sldId="314"/>
            <ac:spMk id="3" creationId="{7E401570-463D-4310-8EA0-B60CCBB68230}"/>
          </ac:spMkLst>
        </pc:spChg>
        <pc:spChg chg="mod">
          <ac:chgData name="R H" userId="7863155b6774aad0" providerId="LiveId" clId="{0F9D11D0-4970-4300-91DC-B17992681DAA}" dt="2023-10-16T14:50:39.880" v="0"/>
          <ac:spMkLst>
            <pc:docMk/>
            <pc:sldMk cId="3801863984" sldId="314"/>
            <ac:spMk id="5" creationId="{7FF8654F-E773-4C9E-870B-20A05B272BC2}"/>
          </ac:spMkLst>
        </pc:spChg>
      </pc:sldChg>
      <pc:sldChg chg="modSp add mod modNotesTx">
        <pc:chgData name="R H" userId="7863155b6774aad0" providerId="LiveId" clId="{0F9D11D0-4970-4300-91DC-B17992681DAA}" dt="2023-10-16T14:51:15.215" v="8" actId="20577"/>
        <pc:sldMkLst>
          <pc:docMk/>
          <pc:sldMk cId="3750021984" sldId="315"/>
        </pc:sldMkLst>
        <pc:spChg chg="mod">
          <ac:chgData name="R H" userId="7863155b6774aad0" providerId="LiveId" clId="{0F9D11D0-4970-4300-91DC-B17992681DAA}" dt="2023-10-16T14:51:07.344" v="6" actId="207"/>
          <ac:spMkLst>
            <pc:docMk/>
            <pc:sldMk cId="3750021984" sldId="315"/>
            <ac:spMk id="3" creationId="{7E401570-463D-4310-8EA0-B60CCBB68230}"/>
          </ac:spMkLst>
        </pc:spChg>
      </pc:sldChg>
      <pc:sldMasterChg chg="modSp modSldLayout">
        <pc:chgData name="R H" userId="7863155b6774aad0" providerId="LiveId" clId="{0F9D11D0-4970-4300-91DC-B17992681DAA}" dt="2023-10-16T14:50:39.880" v="0"/>
        <pc:sldMasterMkLst>
          <pc:docMk/>
          <pc:sldMasterMk cId="2694469259" sldId="2147483660"/>
        </pc:sldMasterMkLst>
        <pc:spChg chg="mod">
          <ac:chgData name="R H" userId="7863155b6774aad0" providerId="LiveId" clId="{0F9D11D0-4970-4300-91DC-B17992681DAA}" dt="2023-10-16T14:50:39.880" v="0"/>
          <ac:spMkLst>
            <pc:docMk/>
            <pc:sldMasterMk cId="2694469259" sldId="2147483660"/>
            <ac:spMk id="2" creationId="{00000000-0000-0000-0000-000000000000}"/>
          </ac:spMkLst>
        </pc:spChg>
        <pc:spChg chg="mod">
          <ac:chgData name="R H" userId="7863155b6774aad0" providerId="LiveId" clId="{0F9D11D0-4970-4300-91DC-B17992681DAA}" dt="2023-10-16T14:50:39.880" v="0"/>
          <ac:spMkLst>
            <pc:docMk/>
            <pc:sldMasterMk cId="2694469259" sldId="2147483660"/>
            <ac:spMk id="3" creationId="{00000000-0000-0000-0000-000000000000}"/>
          </ac:spMkLst>
        </pc:spChg>
        <pc:spChg chg="mod">
          <ac:chgData name="R H" userId="7863155b6774aad0" providerId="LiveId" clId="{0F9D11D0-4970-4300-91DC-B17992681DAA}" dt="2023-10-16T14:50:39.880" v="0"/>
          <ac:spMkLst>
            <pc:docMk/>
            <pc:sldMasterMk cId="2694469259" sldId="2147483660"/>
            <ac:spMk id="4" creationId="{00000000-0000-0000-0000-000000000000}"/>
          </ac:spMkLst>
        </pc:spChg>
        <pc:spChg chg="mod">
          <ac:chgData name="R H" userId="7863155b6774aad0" providerId="LiveId" clId="{0F9D11D0-4970-4300-91DC-B17992681DAA}" dt="2023-10-16T14:50:39.880" v="0"/>
          <ac:spMkLst>
            <pc:docMk/>
            <pc:sldMasterMk cId="2694469259" sldId="2147483660"/>
            <ac:spMk id="5" creationId="{00000000-0000-0000-0000-000000000000}"/>
          </ac:spMkLst>
        </pc:spChg>
        <pc:spChg chg="mod">
          <ac:chgData name="R H" userId="7863155b6774aad0" providerId="LiveId" clId="{0F9D11D0-4970-4300-91DC-B17992681DAA}" dt="2023-10-16T14:50:39.880" v="0"/>
          <ac:spMkLst>
            <pc:docMk/>
            <pc:sldMasterMk cId="2694469259" sldId="2147483660"/>
            <ac:spMk id="6" creationId="{00000000-0000-0000-0000-000000000000}"/>
          </ac:spMkLst>
        </pc:spChg>
        <pc:sldLayoutChg chg="modSp">
          <pc:chgData name="R H" userId="7863155b6774aad0" providerId="LiveId" clId="{0F9D11D0-4970-4300-91DC-B17992681DAA}" dt="2023-10-16T14:50:39.880" v="0"/>
          <pc:sldLayoutMkLst>
            <pc:docMk/>
            <pc:sldMasterMk cId="2694469259" sldId="2147483660"/>
            <pc:sldLayoutMk cId="1665916571" sldId="2147483661"/>
          </pc:sldLayoutMkLst>
          <pc:spChg chg="mod">
            <ac:chgData name="R H" userId="7863155b6774aad0" providerId="LiveId" clId="{0F9D11D0-4970-4300-91DC-B17992681DAA}" dt="2023-10-16T14:50:39.880" v="0"/>
            <ac:spMkLst>
              <pc:docMk/>
              <pc:sldMasterMk cId="2694469259" sldId="2147483660"/>
              <pc:sldLayoutMk cId="1665916571" sldId="2147483661"/>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1665916571" sldId="2147483661"/>
              <ac:spMk id="3"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2837395664" sldId="2147483663"/>
          </pc:sldLayoutMkLst>
          <pc:spChg chg="mod">
            <ac:chgData name="R H" userId="7863155b6774aad0" providerId="LiveId" clId="{0F9D11D0-4970-4300-91DC-B17992681DAA}" dt="2023-10-16T14:50:39.880" v="0"/>
            <ac:spMkLst>
              <pc:docMk/>
              <pc:sldMasterMk cId="2694469259" sldId="2147483660"/>
              <pc:sldLayoutMk cId="2837395664" sldId="2147483663"/>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2837395664" sldId="2147483663"/>
              <ac:spMk id="3"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1463678851" sldId="2147483664"/>
          </pc:sldLayoutMkLst>
          <pc:spChg chg="mod">
            <ac:chgData name="R H" userId="7863155b6774aad0" providerId="LiveId" clId="{0F9D11D0-4970-4300-91DC-B17992681DAA}" dt="2023-10-16T14:50:39.880" v="0"/>
            <ac:spMkLst>
              <pc:docMk/>
              <pc:sldMasterMk cId="2694469259" sldId="2147483660"/>
              <pc:sldLayoutMk cId="1463678851" sldId="2147483664"/>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1463678851" sldId="2147483664"/>
              <ac:spMk id="4"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501589776" sldId="2147483665"/>
          </pc:sldLayoutMkLst>
          <pc:spChg chg="mod">
            <ac:chgData name="R H" userId="7863155b6774aad0" providerId="LiveId" clId="{0F9D11D0-4970-4300-91DC-B17992681DAA}" dt="2023-10-16T14:50:39.880" v="0"/>
            <ac:spMkLst>
              <pc:docMk/>
              <pc:sldMasterMk cId="2694469259" sldId="2147483660"/>
              <pc:sldLayoutMk cId="501589776" sldId="2147483665"/>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4"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5"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6"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2484798258" sldId="2147483668"/>
          </pc:sldLayoutMkLst>
          <pc:spChg chg="mod">
            <ac:chgData name="R H" userId="7863155b6774aad0" providerId="LiveId" clId="{0F9D11D0-4970-4300-91DC-B17992681DAA}" dt="2023-10-16T14:50:39.880" v="0"/>
            <ac:spMkLst>
              <pc:docMk/>
              <pc:sldMasterMk cId="2694469259" sldId="2147483660"/>
              <pc:sldLayoutMk cId="2484798258" sldId="2147483668"/>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2484798258" sldId="2147483668"/>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2484798258" sldId="2147483668"/>
              <ac:spMk id="4"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3364008580" sldId="2147483669"/>
          </pc:sldLayoutMkLst>
          <pc:spChg chg="mod">
            <ac:chgData name="R H" userId="7863155b6774aad0" providerId="LiveId" clId="{0F9D11D0-4970-4300-91DC-B17992681DAA}" dt="2023-10-16T14:50:39.880" v="0"/>
            <ac:spMkLst>
              <pc:docMk/>
              <pc:sldMasterMk cId="2694469259" sldId="2147483660"/>
              <pc:sldLayoutMk cId="3364008580" sldId="2147483669"/>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3364008580" sldId="2147483669"/>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3364008580" sldId="2147483669"/>
              <ac:spMk id="4"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612139550" sldId="2147483671"/>
          </pc:sldLayoutMkLst>
          <pc:spChg chg="mod">
            <ac:chgData name="R H" userId="7863155b6774aad0" providerId="LiveId" clId="{0F9D11D0-4970-4300-91DC-B17992681DAA}" dt="2023-10-16T14:50:39.880" v="0"/>
            <ac:spMkLst>
              <pc:docMk/>
              <pc:sldMasterMk cId="2694469259" sldId="2147483660"/>
              <pc:sldLayoutMk cId="612139550" sldId="2147483671"/>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612139550" sldId="2147483671"/>
              <ac:spMk id="3" creationId="{00000000-0000-0000-0000-000000000000}"/>
            </ac:spMkLst>
          </pc:spChg>
        </pc:sldLayoutChg>
      </pc:sldMasterChg>
    </pc:docChg>
  </pc:docChgLst>
  <pc:docChgLst>
    <pc:chgData name="R H" userId="7863155b6774aad0" providerId="LiveId" clId="{8EFA05F3-B94A-4169-9ECE-81349DFAEE16}"/>
    <pc:docChg chg="undo custSel addSld delSld modSld">
      <pc:chgData name="R H" userId="7863155b6774aad0" providerId="LiveId" clId="{8EFA05F3-B94A-4169-9ECE-81349DFAEE16}" dt="2023-10-16T15:13:32.181" v="349" actId="14100"/>
      <pc:docMkLst>
        <pc:docMk/>
      </pc:docMkLst>
      <pc:sldChg chg="del">
        <pc:chgData name="R H" userId="7863155b6774aad0" providerId="LiveId" clId="{8EFA05F3-B94A-4169-9ECE-81349DFAEE16}" dt="2023-10-16T15:04:24.405" v="2" actId="47"/>
        <pc:sldMkLst>
          <pc:docMk/>
          <pc:sldMk cId="1969308338" sldId="257"/>
        </pc:sldMkLst>
      </pc:sldChg>
      <pc:sldChg chg="del">
        <pc:chgData name="R H" userId="7863155b6774aad0" providerId="LiveId" clId="{8EFA05F3-B94A-4169-9ECE-81349DFAEE16}" dt="2023-10-16T15:04:24.405" v="2" actId="47"/>
        <pc:sldMkLst>
          <pc:docMk/>
          <pc:sldMk cId="3474478077" sldId="301"/>
        </pc:sldMkLst>
      </pc:sldChg>
      <pc:sldChg chg="del">
        <pc:chgData name="R H" userId="7863155b6774aad0" providerId="LiveId" clId="{8EFA05F3-B94A-4169-9ECE-81349DFAEE16}" dt="2023-10-16T15:04:24.405" v="2" actId="47"/>
        <pc:sldMkLst>
          <pc:docMk/>
          <pc:sldMk cId="3025077826" sldId="302"/>
        </pc:sldMkLst>
      </pc:sldChg>
      <pc:sldChg chg="del">
        <pc:chgData name="R H" userId="7863155b6774aad0" providerId="LiveId" clId="{8EFA05F3-B94A-4169-9ECE-81349DFAEE16}" dt="2023-10-16T15:04:24.405" v="2" actId="47"/>
        <pc:sldMkLst>
          <pc:docMk/>
          <pc:sldMk cId="3063238746" sldId="303"/>
        </pc:sldMkLst>
      </pc:sldChg>
      <pc:sldChg chg="del">
        <pc:chgData name="R H" userId="7863155b6774aad0" providerId="LiveId" clId="{8EFA05F3-B94A-4169-9ECE-81349DFAEE16}" dt="2023-10-16T15:04:24.405" v="2" actId="47"/>
        <pc:sldMkLst>
          <pc:docMk/>
          <pc:sldMk cId="181345565" sldId="304"/>
        </pc:sldMkLst>
      </pc:sldChg>
      <pc:sldChg chg="modSp mod">
        <pc:chgData name="R H" userId="7863155b6774aad0" providerId="LiveId" clId="{8EFA05F3-B94A-4169-9ECE-81349DFAEE16}" dt="2023-10-16T15:07:00.776" v="160" actId="255"/>
        <pc:sldMkLst>
          <pc:docMk/>
          <pc:sldMk cId="1299103464" sldId="305"/>
        </pc:sldMkLst>
        <pc:spChg chg="mod">
          <ac:chgData name="R H" userId="7863155b6774aad0" providerId="LiveId" clId="{8EFA05F3-B94A-4169-9ECE-81349DFAEE16}" dt="2023-10-16T15:05:16.574" v="10" actId="14100"/>
          <ac:spMkLst>
            <pc:docMk/>
            <pc:sldMk cId="1299103464" sldId="305"/>
            <ac:spMk id="2" creationId="{72A134EF-E80A-4E1C-B0E5-6EB29E178264}"/>
          </ac:spMkLst>
        </pc:spChg>
        <pc:spChg chg="mod">
          <ac:chgData name="R H" userId="7863155b6774aad0" providerId="LiveId" clId="{8EFA05F3-B94A-4169-9ECE-81349DFAEE16}" dt="2023-10-16T15:07:00.776" v="160" actId="255"/>
          <ac:spMkLst>
            <pc:docMk/>
            <pc:sldMk cId="1299103464" sldId="305"/>
            <ac:spMk id="6" creationId="{28A46BF2-5ECC-4165-AA93-C850B4F6D92F}"/>
          </ac:spMkLst>
        </pc:spChg>
        <pc:spChg chg="mod">
          <ac:chgData name="R H" userId="7863155b6774aad0" providerId="LiveId" clId="{8EFA05F3-B94A-4169-9ECE-81349DFAEE16}" dt="2023-10-16T15:05:32.365" v="16" actId="255"/>
          <ac:spMkLst>
            <pc:docMk/>
            <pc:sldMk cId="1299103464" sldId="305"/>
            <ac:spMk id="8" creationId="{07EF6441-60E2-2656-D34E-0AE5AC84FC68}"/>
          </ac:spMkLst>
        </pc:spChg>
        <pc:grpChg chg="mod">
          <ac:chgData name="R H" userId="7863155b6774aad0" providerId="LiveId" clId="{8EFA05F3-B94A-4169-9ECE-81349DFAEE16}" dt="2023-10-16T15:05:39.400" v="17" actId="14100"/>
          <ac:grpSpMkLst>
            <pc:docMk/>
            <pc:sldMk cId="1299103464" sldId="305"/>
            <ac:grpSpMk id="7" creationId="{EAB93574-C4D8-406C-9B72-28DB8F602CD2}"/>
          </ac:grpSpMkLst>
        </pc:grpChg>
      </pc:sldChg>
      <pc:sldChg chg="modSp mod">
        <pc:chgData name="R H" userId="7863155b6774aad0" providerId="LiveId" clId="{8EFA05F3-B94A-4169-9ECE-81349DFAEE16}" dt="2023-10-16T15:08:08.597" v="174" actId="255"/>
        <pc:sldMkLst>
          <pc:docMk/>
          <pc:sldMk cId="1746532736" sldId="308"/>
        </pc:sldMkLst>
        <pc:spChg chg="mod">
          <ac:chgData name="R H" userId="7863155b6774aad0" providerId="LiveId" clId="{8EFA05F3-B94A-4169-9ECE-81349DFAEE16}" dt="2023-10-16T15:07:22.819" v="163" actId="14100"/>
          <ac:spMkLst>
            <pc:docMk/>
            <pc:sldMk cId="1746532736" sldId="308"/>
            <ac:spMk id="2" creationId="{72A134EF-E80A-4E1C-B0E5-6EB29E178264}"/>
          </ac:spMkLst>
        </pc:spChg>
        <pc:spChg chg="mod">
          <ac:chgData name="R H" userId="7863155b6774aad0" providerId="LiveId" clId="{8EFA05F3-B94A-4169-9ECE-81349DFAEE16}" dt="2023-10-16T15:08:08.597" v="174" actId="255"/>
          <ac:spMkLst>
            <pc:docMk/>
            <pc:sldMk cId="1746532736" sldId="308"/>
            <ac:spMk id="6" creationId="{28A46BF2-5ECC-4165-AA93-C850B4F6D92F}"/>
          </ac:spMkLst>
        </pc:spChg>
        <pc:spChg chg="mod">
          <ac:chgData name="R H" userId="7863155b6774aad0" providerId="LiveId" clId="{8EFA05F3-B94A-4169-9ECE-81349DFAEE16}" dt="2023-10-16T15:07:35.731" v="167" actId="255"/>
          <ac:spMkLst>
            <pc:docMk/>
            <pc:sldMk cId="1746532736" sldId="308"/>
            <ac:spMk id="8" creationId="{07EF6441-60E2-2656-D34E-0AE5AC84FC68}"/>
          </ac:spMkLst>
        </pc:spChg>
        <pc:grpChg chg="mod">
          <ac:chgData name="R H" userId="7863155b6774aad0" providerId="LiveId" clId="{8EFA05F3-B94A-4169-9ECE-81349DFAEE16}" dt="2023-10-16T15:07:48.636" v="170" actId="14100"/>
          <ac:grpSpMkLst>
            <pc:docMk/>
            <pc:sldMk cId="1746532736" sldId="308"/>
            <ac:grpSpMk id="7" creationId="{EAB93574-C4D8-406C-9B72-28DB8F602CD2}"/>
          </ac:grpSpMkLst>
        </pc:grpChg>
        <pc:graphicFrameChg chg="mod">
          <ac:chgData name="R H" userId="7863155b6774aad0" providerId="LiveId" clId="{8EFA05F3-B94A-4169-9ECE-81349DFAEE16}" dt="2023-10-16T15:07:44.634" v="169" actId="1076"/>
          <ac:graphicFrameMkLst>
            <pc:docMk/>
            <pc:sldMk cId="1746532736" sldId="308"/>
            <ac:graphicFrameMk id="9" creationId="{1C7A534B-A527-1C07-15D4-72E10C3915AB}"/>
          </ac:graphicFrameMkLst>
        </pc:graphicFrameChg>
      </pc:sldChg>
      <pc:sldChg chg="modSp mod">
        <pc:chgData name="R H" userId="7863155b6774aad0" providerId="LiveId" clId="{8EFA05F3-B94A-4169-9ECE-81349DFAEE16}" dt="2023-10-16T15:09:15.160" v="190" actId="255"/>
        <pc:sldMkLst>
          <pc:docMk/>
          <pc:sldMk cId="3310630143" sldId="309"/>
        </pc:sldMkLst>
        <pc:spChg chg="mod">
          <ac:chgData name="R H" userId="7863155b6774aad0" providerId="LiveId" clId="{8EFA05F3-B94A-4169-9ECE-81349DFAEE16}" dt="2023-10-16T15:08:28.139" v="177" actId="14100"/>
          <ac:spMkLst>
            <pc:docMk/>
            <pc:sldMk cId="3310630143" sldId="309"/>
            <ac:spMk id="2" creationId="{72A134EF-E80A-4E1C-B0E5-6EB29E178264}"/>
          </ac:spMkLst>
        </pc:spChg>
        <pc:spChg chg="mod">
          <ac:chgData name="R H" userId="7863155b6774aad0" providerId="LiveId" clId="{8EFA05F3-B94A-4169-9ECE-81349DFAEE16}" dt="2023-10-16T15:08:44.261" v="181" actId="1076"/>
          <ac:spMkLst>
            <pc:docMk/>
            <pc:sldMk cId="3310630143" sldId="309"/>
            <ac:spMk id="5" creationId="{68AF8B9E-0090-4803-A7EC-D59EC4A3DC11}"/>
          </ac:spMkLst>
        </pc:spChg>
        <pc:spChg chg="mod">
          <ac:chgData name="R H" userId="7863155b6774aad0" providerId="LiveId" clId="{8EFA05F3-B94A-4169-9ECE-81349DFAEE16}" dt="2023-10-16T15:09:15.160" v="190" actId="255"/>
          <ac:spMkLst>
            <pc:docMk/>
            <pc:sldMk cId="3310630143" sldId="309"/>
            <ac:spMk id="6" creationId="{28A46BF2-5ECC-4165-AA93-C850B4F6D92F}"/>
          </ac:spMkLst>
        </pc:spChg>
        <pc:spChg chg="mod">
          <ac:chgData name="R H" userId="7863155b6774aad0" providerId="LiveId" clId="{8EFA05F3-B94A-4169-9ECE-81349DFAEE16}" dt="2023-10-16T15:09:06.918" v="189" actId="255"/>
          <ac:spMkLst>
            <pc:docMk/>
            <pc:sldMk cId="3310630143" sldId="309"/>
            <ac:spMk id="8" creationId="{07EF6441-60E2-2656-D34E-0AE5AC84FC68}"/>
          </ac:spMkLst>
        </pc:spChg>
      </pc:sldChg>
      <pc:sldChg chg="modSp mod">
        <pc:chgData name="R H" userId="7863155b6774aad0" providerId="LiveId" clId="{8EFA05F3-B94A-4169-9ECE-81349DFAEE16}" dt="2023-10-16T15:11:14.482" v="218" actId="1076"/>
        <pc:sldMkLst>
          <pc:docMk/>
          <pc:sldMk cId="1893636538" sldId="310"/>
        </pc:sldMkLst>
        <pc:spChg chg="mod">
          <ac:chgData name="R H" userId="7863155b6774aad0" providerId="LiveId" clId="{8EFA05F3-B94A-4169-9ECE-81349DFAEE16}" dt="2023-10-16T15:09:32.829" v="193" actId="255"/>
          <ac:spMkLst>
            <pc:docMk/>
            <pc:sldMk cId="1893636538" sldId="310"/>
            <ac:spMk id="2" creationId="{72A134EF-E80A-4E1C-B0E5-6EB29E178264}"/>
          </ac:spMkLst>
        </pc:spChg>
        <pc:spChg chg="mod">
          <ac:chgData name="R H" userId="7863155b6774aad0" providerId="LiveId" clId="{8EFA05F3-B94A-4169-9ECE-81349DFAEE16}" dt="2023-10-16T15:10:34.297" v="209" actId="14100"/>
          <ac:spMkLst>
            <pc:docMk/>
            <pc:sldMk cId="1893636538" sldId="310"/>
            <ac:spMk id="5" creationId="{68AF8B9E-0090-4803-A7EC-D59EC4A3DC11}"/>
          </ac:spMkLst>
        </pc:spChg>
        <pc:spChg chg="mod">
          <ac:chgData name="R H" userId="7863155b6774aad0" providerId="LiveId" clId="{8EFA05F3-B94A-4169-9ECE-81349DFAEE16}" dt="2023-10-16T15:11:14.482" v="218" actId="1076"/>
          <ac:spMkLst>
            <pc:docMk/>
            <pc:sldMk cId="1893636538" sldId="310"/>
            <ac:spMk id="6" creationId="{28A46BF2-5ECC-4165-AA93-C850B4F6D92F}"/>
          </ac:spMkLst>
        </pc:spChg>
        <pc:spChg chg="mod">
          <ac:chgData name="R H" userId="7863155b6774aad0" providerId="LiveId" clId="{8EFA05F3-B94A-4169-9ECE-81349DFAEE16}" dt="2023-10-16T15:10:48.742" v="213" actId="255"/>
          <ac:spMkLst>
            <pc:docMk/>
            <pc:sldMk cId="1893636538" sldId="310"/>
            <ac:spMk id="8" creationId="{07EF6441-60E2-2656-D34E-0AE5AC84FC68}"/>
          </ac:spMkLst>
        </pc:spChg>
      </pc:sldChg>
      <pc:sldChg chg="modSp mod">
        <pc:chgData name="R H" userId="7863155b6774aad0" providerId="LiveId" clId="{8EFA05F3-B94A-4169-9ECE-81349DFAEE16}" dt="2023-10-16T15:13:32.181" v="349" actId="14100"/>
        <pc:sldMkLst>
          <pc:docMk/>
          <pc:sldMk cId="3264523026" sldId="311"/>
        </pc:sldMkLst>
        <pc:spChg chg="mod">
          <ac:chgData name="R H" userId="7863155b6774aad0" providerId="LiveId" clId="{8EFA05F3-B94A-4169-9ECE-81349DFAEE16}" dt="2023-10-16T15:12:52.934" v="337" actId="255"/>
          <ac:spMkLst>
            <pc:docMk/>
            <pc:sldMk cId="3264523026" sldId="311"/>
            <ac:spMk id="2" creationId="{72A134EF-E80A-4E1C-B0E5-6EB29E178264}"/>
          </ac:spMkLst>
        </pc:spChg>
        <pc:spChg chg="mod">
          <ac:chgData name="R H" userId="7863155b6774aad0" providerId="LiveId" clId="{8EFA05F3-B94A-4169-9ECE-81349DFAEE16}" dt="2023-10-16T15:13:32.181" v="349" actId="14100"/>
          <ac:spMkLst>
            <pc:docMk/>
            <pc:sldMk cId="3264523026" sldId="311"/>
            <ac:spMk id="5" creationId="{68AF8B9E-0090-4803-A7EC-D59EC4A3DC11}"/>
          </ac:spMkLst>
        </pc:spChg>
        <pc:spChg chg="mod">
          <ac:chgData name="R H" userId="7863155b6774aad0" providerId="LiveId" clId="{8EFA05F3-B94A-4169-9ECE-81349DFAEE16}" dt="2023-10-16T15:13:28.218" v="348" actId="1076"/>
          <ac:spMkLst>
            <pc:docMk/>
            <pc:sldMk cId="3264523026" sldId="311"/>
            <ac:spMk id="6" creationId="{28A46BF2-5ECC-4165-AA93-C850B4F6D92F}"/>
          </ac:spMkLst>
        </pc:spChg>
        <pc:spChg chg="mod">
          <ac:chgData name="R H" userId="7863155b6774aad0" providerId="LiveId" clId="{8EFA05F3-B94A-4169-9ECE-81349DFAEE16}" dt="2023-10-16T15:13:08.341" v="341" actId="255"/>
          <ac:spMkLst>
            <pc:docMk/>
            <pc:sldMk cId="3264523026" sldId="311"/>
            <ac:spMk id="8" creationId="{07EF6441-60E2-2656-D34E-0AE5AC84FC68}"/>
          </ac:spMkLst>
        </pc:spChg>
      </pc:sldChg>
      <pc:sldChg chg="modSp mod">
        <pc:chgData name="R H" userId="7863155b6774aad0" providerId="LiveId" clId="{8EFA05F3-B94A-4169-9ECE-81349DFAEE16}" dt="2023-10-16T15:12:39.517" v="334" actId="1076"/>
        <pc:sldMkLst>
          <pc:docMk/>
          <pc:sldMk cId="2163475995" sldId="312"/>
        </pc:sldMkLst>
        <pc:spChg chg="mod">
          <ac:chgData name="R H" userId="7863155b6774aad0" providerId="LiveId" clId="{8EFA05F3-B94A-4169-9ECE-81349DFAEE16}" dt="2023-10-16T15:11:29.365" v="222" actId="14100"/>
          <ac:spMkLst>
            <pc:docMk/>
            <pc:sldMk cId="2163475995" sldId="312"/>
            <ac:spMk id="2" creationId="{72A134EF-E80A-4E1C-B0E5-6EB29E178264}"/>
          </ac:spMkLst>
        </pc:spChg>
        <pc:spChg chg="mod">
          <ac:chgData name="R H" userId="7863155b6774aad0" providerId="LiveId" clId="{8EFA05F3-B94A-4169-9ECE-81349DFAEE16}" dt="2023-10-16T15:11:52.236" v="229" actId="14100"/>
          <ac:spMkLst>
            <pc:docMk/>
            <pc:sldMk cId="2163475995" sldId="312"/>
            <ac:spMk id="5" creationId="{68AF8B9E-0090-4803-A7EC-D59EC4A3DC11}"/>
          </ac:spMkLst>
        </pc:spChg>
        <pc:spChg chg="mod">
          <ac:chgData name="R H" userId="7863155b6774aad0" providerId="LiveId" clId="{8EFA05F3-B94A-4169-9ECE-81349DFAEE16}" dt="2023-10-16T15:12:39.517" v="334" actId="1076"/>
          <ac:spMkLst>
            <pc:docMk/>
            <pc:sldMk cId="2163475995" sldId="312"/>
            <ac:spMk id="6" creationId="{28A46BF2-5ECC-4165-AA93-C850B4F6D92F}"/>
          </ac:spMkLst>
        </pc:spChg>
        <pc:spChg chg="mod">
          <ac:chgData name="R H" userId="7863155b6774aad0" providerId="LiveId" clId="{8EFA05F3-B94A-4169-9ECE-81349DFAEE16}" dt="2023-10-16T15:11:43.409" v="226" actId="255"/>
          <ac:spMkLst>
            <pc:docMk/>
            <pc:sldMk cId="2163475995" sldId="312"/>
            <ac:spMk id="8" creationId="{07EF6441-60E2-2656-D34E-0AE5AC84FC68}"/>
          </ac:spMkLst>
        </pc:spChg>
      </pc:sldChg>
      <pc:sldChg chg="del">
        <pc:chgData name="R H" userId="7863155b6774aad0" providerId="LiveId" clId="{8EFA05F3-B94A-4169-9ECE-81349DFAEE16}" dt="2023-10-16T15:04:24.405" v="2" actId="47"/>
        <pc:sldMkLst>
          <pc:docMk/>
          <pc:sldMk cId="3238446912" sldId="313"/>
        </pc:sldMkLst>
      </pc:sldChg>
      <pc:sldChg chg="del">
        <pc:chgData name="R H" userId="7863155b6774aad0" providerId="LiveId" clId="{8EFA05F3-B94A-4169-9ECE-81349DFAEE16}" dt="2023-10-16T15:04:56.776" v="6" actId="47"/>
        <pc:sldMkLst>
          <pc:docMk/>
          <pc:sldMk cId="3801863984" sldId="314"/>
        </pc:sldMkLst>
      </pc:sldChg>
      <pc:sldChg chg="modSp mod">
        <pc:chgData name="R H" userId="7863155b6774aad0" providerId="LiveId" clId="{8EFA05F3-B94A-4169-9ECE-81349DFAEE16}" dt="2023-10-16T15:04:08.148" v="1" actId="207"/>
        <pc:sldMkLst>
          <pc:docMk/>
          <pc:sldMk cId="3750021984" sldId="315"/>
        </pc:sldMkLst>
        <pc:spChg chg="mod">
          <ac:chgData name="R H" userId="7863155b6774aad0" providerId="LiveId" clId="{8EFA05F3-B94A-4169-9ECE-81349DFAEE16}" dt="2023-10-16T15:04:08.148" v="1" actId="207"/>
          <ac:spMkLst>
            <pc:docMk/>
            <pc:sldMk cId="3750021984" sldId="315"/>
            <ac:spMk id="3" creationId="{7E401570-463D-4310-8EA0-B60CCBB68230}"/>
          </ac:spMkLst>
        </pc:spChg>
      </pc:sldChg>
      <pc:sldChg chg="modSp add mod modNotesTx">
        <pc:chgData name="R H" userId="7863155b6774aad0" providerId="LiveId" clId="{8EFA05F3-B94A-4169-9ECE-81349DFAEE16}" dt="2023-10-16T15:04:58.819" v="7" actId="6549"/>
        <pc:sldMkLst>
          <pc:docMk/>
          <pc:sldMk cId="2483273119" sldId="316"/>
        </pc:sldMkLst>
        <pc:spChg chg="mod">
          <ac:chgData name="R H" userId="7863155b6774aad0" providerId="LiveId" clId="{8EFA05F3-B94A-4169-9ECE-81349DFAEE16}" dt="2023-10-16T15:04:49.862" v="5" actId="207"/>
          <ac:spMkLst>
            <pc:docMk/>
            <pc:sldMk cId="2483273119" sldId="316"/>
            <ac:spMk id="3" creationId="{7E401570-463D-4310-8EA0-B60CCBB68230}"/>
          </ac:spMkLst>
        </pc:spChg>
      </pc:sldChg>
    </pc:docChg>
  </pc:docChgLst>
  <pc:docChgLst>
    <pc:chgData name="R H" userId="7863155b6774aad0" providerId="LiveId" clId="{B0BD023D-C42A-46CF-82E7-C1201DE646E2}"/>
    <pc:docChg chg="undo redo custSel addSld delSld modSld">
      <pc:chgData name="R H" userId="7863155b6774aad0" providerId="LiveId" clId="{B0BD023D-C42A-46CF-82E7-C1201DE646E2}" dt="2023-11-01T23:23:06.903" v="2347" actId="20577"/>
      <pc:docMkLst>
        <pc:docMk/>
      </pc:docMkLst>
      <pc:sldChg chg="modSp modNotesTx">
        <pc:chgData name="R H" userId="7863155b6774aad0" providerId="LiveId" clId="{B0BD023D-C42A-46CF-82E7-C1201DE646E2}" dt="2023-11-01T16:39:14.281" v="1421" actId="13926"/>
        <pc:sldMkLst>
          <pc:docMk/>
          <pc:sldMk cId="2446794928" sldId="273"/>
        </pc:sldMkLst>
        <pc:spChg chg="mod">
          <ac:chgData name="R H" userId="7863155b6774aad0" providerId="LiveId" clId="{B0BD023D-C42A-46CF-82E7-C1201DE646E2}" dt="2023-11-01T16:39:14.281" v="1421" actId="13926"/>
          <ac:spMkLst>
            <pc:docMk/>
            <pc:sldMk cId="2446794928" sldId="273"/>
            <ac:spMk id="6" creationId="{28A46BF2-5ECC-4165-AA93-C850B4F6D92F}"/>
          </ac:spMkLst>
        </pc:spChg>
      </pc:sldChg>
      <pc:sldChg chg="addSp delSp modSp mod modAnim modNotesTx">
        <pc:chgData name="R H" userId="7863155b6774aad0" providerId="LiveId" clId="{B0BD023D-C42A-46CF-82E7-C1201DE646E2}" dt="2023-11-01T23:19:40.104" v="2337" actId="20577"/>
        <pc:sldMkLst>
          <pc:docMk/>
          <pc:sldMk cId="1299103464" sldId="305"/>
        </pc:sldMkLst>
        <pc:spChg chg="add del mod">
          <ac:chgData name="R H" userId="7863155b6774aad0" providerId="LiveId" clId="{B0BD023D-C42A-46CF-82E7-C1201DE646E2}" dt="2023-11-01T16:07:44.077" v="874" actId="478"/>
          <ac:spMkLst>
            <pc:docMk/>
            <pc:sldMk cId="1299103464" sldId="305"/>
            <ac:spMk id="3" creationId="{C05EAAB1-50E5-5D4C-6E3C-C4DD861B670D}"/>
          </ac:spMkLst>
        </pc:spChg>
        <pc:spChg chg="add del mod">
          <ac:chgData name="R H" userId="7863155b6774aad0" providerId="LiveId" clId="{B0BD023D-C42A-46CF-82E7-C1201DE646E2}" dt="2023-11-01T16:07:39.180" v="866"/>
          <ac:spMkLst>
            <pc:docMk/>
            <pc:sldMk cId="1299103464" sldId="305"/>
            <ac:spMk id="4" creationId="{9F2EDDC5-5776-9FA2-19BA-DA5DE30741B1}"/>
          </ac:spMkLst>
        </pc:spChg>
        <pc:spChg chg="mod">
          <ac:chgData name="R H" userId="7863155b6774aad0" providerId="LiveId" clId="{B0BD023D-C42A-46CF-82E7-C1201DE646E2}" dt="2023-11-01T16:26:51.960" v="1105" actId="115"/>
          <ac:spMkLst>
            <pc:docMk/>
            <pc:sldMk cId="1299103464" sldId="305"/>
            <ac:spMk id="6" creationId="{28A46BF2-5ECC-4165-AA93-C850B4F6D92F}"/>
          </ac:spMkLst>
        </pc:spChg>
        <pc:spChg chg="add del mod">
          <ac:chgData name="R H" userId="7863155b6774aad0" providerId="LiveId" clId="{B0BD023D-C42A-46CF-82E7-C1201DE646E2}" dt="2023-11-01T16:07:37.803" v="862"/>
          <ac:spMkLst>
            <pc:docMk/>
            <pc:sldMk cId="1299103464" sldId="305"/>
            <ac:spMk id="9" creationId="{EDE8FBC2-20EC-6027-6B3B-B9F84CB6109E}"/>
          </ac:spMkLst>
        </pc:spChg>
        <pc:spChg chg="add mod">
          <ac:chgData name="R H" userId="7863155b6774aad0" providerId="LiveId" clId="{B0BD023D-C42A-46CF-82E7-C1201DE646E2}" dt="2023-11-01T16:11:04.817" v="893" actId="1076"/>
          <ac:spMkLst>
            <pc:docMk/>
            <pc:sldMk cId="1299103464" sldId="305"/>
            <ac:spMk id="11" creationId="{A4125D14-68A7-8A1E-1BE5-E0661E9B7EA1}"/>
          </ac:spMkLst>
        </pc:spChg>
        <pc:spChg chg="add mod">
          <ac:chgData name="R H" userId="7863155b6774aad0" providerId="LiveId" clId="{B0BD023D-C42A-46CF-82E7-C1201DE646E2}" dt="2023-11-01T16:11:04.817" v="893" actId="1076"/>
          <ac:spMkLst>
            <pc:docMk/>
            <pc:sldMk cId="1299103464" sldId="305"/>
            <ac:spMk id="12" creationId="{6F093B22-D893-DA2A-543E-969203B96994}"/>
          </ac:spMkLst>
        </pc:spChg>
        <pc:grpChg chg="mod">
          <ac:chgData name="R H" userId="7863155b6774aad0" providerId="LiveId" clId="{B0BD023D-C42A-46CF-82E7-C1201DE646E2}" dt="2023-11-01T16:10:26.027" v="889" actId="1076"/>
          <ac:grpSpMkLst>
            <pc:docMk/>
            <pc:sldMk cId="1299103464" sldId="305"/>
            <ac:grpSpMk id="7" creationId="{EAB93574-C4D8-406C-9B72-28DB8F602CD2}"/>
          </ac:grpSpMkLst>
        </pc:grpChg>
        <pc:grpChg chg="add mod ord">
          <ac:chgData name="R H" userId="7863155b6774aad0" providerId="LiveId" clId="{B0BD023D-C42A-46CF-82E7-C1201DE646E2}" dt="2023-11-01T16:07:36.324" v="858" actId="164"/>
          <ac:grpSpMkLst>
            <pc:docMk/>
            <pc:sldMk cId="1299103464" sldId="305"/>
            <ac:grpSpMk id="10" creationId="{89033575-B488-E335-E2D8-75CC3E4A2F2B}"/>
          </ac:grpSpMkLst>
        </pc:grpChg>
        <pc:picChg chg="add mod">
          <ac:chgData name="R H" userId="7863155b6774aad0" providerId="LiveId" clId="{B0BD023D-C42A-46CF-82E7-C1201DE646E2}" dt="2023-11-01T16:11:04.817" v="893" actId="1076"/>
          <ac:picMkLst>
            <pc:docMk/>
            <pc:sldMk cId="1299103464" sldId="305"/>
            <ac:picMk id="13" creationId="{6A04EA3D-BD82-B838-463B-F50D74EA6007}"/>
          </ac:picMkLst>
        </pc:picChg>
        <pc:picChg chg="add mod">
          <ac:chgData name="R H" userId="7863155b6774aad0" providerId="LiveId" clId="{B0BD023D-C42A-46CF-82E7-C1201DE646E2}" dt="2023-11-01T16:11:04.817" v="893" actId="1076"/>
          <ac:picMkLst>
            <pc:docMk/>
            <pc:sldMk cId="1299103464" sldId="305"/>
            <ac:picMk id="14" creationId="{0CAE2726-CDCB-ECB9-7F00-AF9473E0F4AF}"/>
          </ac:picMkLst>
        </pc:picChg>
        <pc:cxnChg chg="add mod">
          <ac:chgData name="R H" userId="7863155b6774aad0" providerId="LiveId" clId="{B0BD023D-C42A-46CF-82E7-C1201DE646E2}" dt="2023-11-01T16:11:43.522" v="897" actId="208"/>
          <ac:cxnSpMkLst>
            <pc:docMk/>
            <pc:sldMk cId="1299103464" sldId="305"/>
            <ac:cxnSpMk id="15" creationId="{7F3E2ACC-3D43-4C73-4293-3776D9549AFD}"/>
          </ac:cxnSpMkLst>
        </pc:cxnChg>
        <pc:cxnChg chg="add mod">
          <ac:chgData name="R H" userId="7863155b6774aad0" providerId="LiveId" clId="{B0BD023D-C42A-46CF-82E7-C1201DE646E2}" dt="2023-11-01T16:12:01.879" v="901" actId="208"/>
          <ac:cxnSpMkLst>
            <pc:docMk/>
            <pc:sldMk cId="1299103464" sldId="305"/>
            <ac:cxnSpMk id="17" creationId="{8B647174-FF60-DDA5-40D0-7050728E0643}"/>
          </ac:cxnSpMkLst>
        </pc:cxnChg>
      </pc:sldChg>
      <pc:sldChg chg="modNotesTx">
        <pc:chgData name="R H" userId="7863155b6774aad0" providerId="LiveId" clId="{B0BD023D-C42A-46CF-82E7-C1201DE646E2}" dt="2023-11-01T16:37:38.097" v="1397" actId="255"/>
        <pc:sldMkLst>
          <pc:docMk/>
          <pc:sldMk cId="1746532736" sldId="308"/>
        </pc:sldMkLst>
      </pc:sldChg>
      <pc:sldChg chg="modSp modNotesTx">
        <pc:chgData name="R H" userId="7863155b6774aad0" providerId="LiveId" clId="{B0BD023D-C42A-46CF-82E7-C1201DE646E2}" dt="2023-11-01T23:21:08.238" v="2338" actId="20577"/>
        <pc:sldMkLst>
          <pc:docMk/>
          <pc:sldMk cId="3310630143" sldId="309"/>
        </pc:sldMkLst>
        <pc:spChg chg="mod">
          <ac:chgData name="R H" userId="7863155b6774aad0" providerId="LiveId" clId="{B0BD023D-C42A-46CF-82E7-C1201DE646E2}" dt="2023-11-01T16:40:17.214" v="1445" actId="13926"/>
          <ac:spMkLst>
            <pc:docMk/>
            <pc:sldMk cId="3310630143" sldId="309"/>
            <ac:spMk id="6" creationId="{28A46BF2-5ECC-4165-AA93-C850B4F6D92F}"/>
          </ac:spMkLst>
        </pc:spChg>
      </pc:sldChg>
      <pc:sldChg chg="delSp mod delAnim modNotesTx">
        <pc:chgData name="R H" userId="7863155b6774aad0" providerId="LiveId" clId="{B0BD023D-C42A-46CF-82E7-C1201DE646E2}" dt="2023-11-01T23:23:06.903" v="2347" actId="20577"/>
        <pc:sldMkLst>
          <pc:docMk/>
          <pc:sldMk cId="1893636538" sldId="310"/>
        </pc:sldMkLst>
        <pc:spChg chg="del">
          <ac:chgData name="R H" userId="7863155b6774aad0" providerId="LiveId" clId="{B0BD023D-C42A-46CF-82E7-C1201DE646E2}" dt="2023-11-01T21:35:02.479" v="1447" actId="478"/>
          <ac:spMkLst>
            <pc:docMk/>
            <pc:sldMk cId="1893636538" sldId="310"/>
            <ac:spMk id="5" creationId="{68AF8B9E-0090-4803-A7EC-D59EC4A3DC11}"/>
          </ac:spMkLst>
        </pc:spChg>
        <pc:spChg chg="del">
          <ac:chgData name="R H" userId="7863155b6774aad0" providerId="LiveId" clId="{B0BD023D-C42A-46CF-82E7-C1201DE646E2}" dt="2023-11-01T21:56:36.322" v="2273" actId="478"/>
          <ac:spMkLst>
            <pc:docMk/>
            <pc:sldMk cId="1893636538" sldId="310"/>
            <ac:spMk id="6" creationId="{28A46BF2-5ECC-4165-AA93-C850B4F6D92F}"/>
          </ac:spMkLst>
        </pc:spChg>
      </pc:sldChg>
      <pc:sldChg chg="modNotesTx">
        <pc:chgData name="R H" userId="7863155b6774aad0" providerId="LiveId" clId="{B0BD023D-C42A-46CF-82E7-C1201DE646E2}" dt="2023-11-01T16:00:13.180" v="462" actId="20577"/>
        <pc:sldMkLst>
          <pc:docMk/>
          <pc:sldMk cId="3750021984" sldId="315"/>
        </pc:sldMkLst>
      </pc:sldChg>
      <pc:sldChg chg="add">
        <pc:chgData name="R H" userId="7863155b6774aad0" providerId="LiveId" clId="{B0BD023D-C42A-46CF-82E7-C1201DE646E2}" dt="2023-11-01T15:59:58.235" v="456"/>
        <pc:sldMkLst>
          <pc:docMk/>
          <pc:sldMk cId="68971304" sldId="317"/>
        </pc:sldMkLst>
      </pc:sldChg>
      <pc:sldChg chg="add del modNotesTx">
        <pc:chgData name="R H" userId="7863155b6774aad0" providerId="LiveId" clId="{B0BD023D-C42A-46CF-82E7-C1201DE646E2}" dt="2023-11-01T16:35:27.138" v="1263" actId="20577"/>
        <pc:sldMkLst>
          <pc:docMk/>
          <pc:sldMk cId="1818730347" sldId="318"/>
        </pc:sldMkLst>
      </pc:sldChg>
      <pc:sldChg chg="add">
        <pc:chgData name="R H" userId="7863155b6774aad0" providerId="LiveId" clId="{B0BD023D-C42A-46CF-82E7-C1201DE646E2}" dt="2023-11-01T21:34:58.654" v="1446" actId="2890"/>
        <pc:sldMkLst>
          <pc:docMk/>
          <pc:sldMk cId="876502097"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78238" y="0"/>
            <a:ext cx="1768475" cy="995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5"/>
            <a:ext cx="9144000" cy="54222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8926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Evangelists are men who we search out to work w/us from time to time, but we don’t see a list of qualifications as we do w/elders and deacons, and this has led us throughout the years into having to use judgment. And often times, those judgments can be a bit too strict. I’ve been here through the hiring of 3 preachers, and I could tell you a bit how it goes:</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We once looked into this one guy named Noah who has 120 years of preaching experience, but sadly no converts. We also heard he headed up some pretty unrealistic building projects</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We found out about another guy named Joseph who is a </a:t>
            </a:r>
            <a:r>
              <a:rPr lang="en-US" sz="1200">
                <a:effectLst/>
                <a:latin typeface="+mn-lt"/>
                <a:ea typeface="Calibri" panose="020F0502020204030204" pitchFamily="34" charset="0"/>
                <a:cs typeface="Times New Roman" panose="02020603050405020304" pitchFamily="18" charset="0"/>
              </a:rPr>
              <a:t>big thinker, incredible </a:t>
            </a:r>
            <a:r>
              <a:rPr lang="en-US" sz="1200" dirty="0">
                <a:effectLst/>
                <a:latin typeface="+mn-lt"/>
                <a:ea typeface="Calibri" panose="020F0502020204030204" pitchFamily="34" charset="0"/>
                <a:cs typeface="Times New Roman" panose="02020603050405020304" pitchFamily="18" charset="0"/>
              </a:rPr>
              <a:t>strategist, but we found out he has a prison record</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We looked into another guy named Moses; he’s an older man, very modest and meek, but a poor communicator. We also heard he left an earlier church over a murder charge</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David was the most promising candidate until we discovered he had an affair with his friend’s wife</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We heard Solomon speak and he is a great preacher, very wise. But there’s just no way our church building could seat all of his wives</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We found about this powerful speaker named Elijah, he is prone to depression-collapses under pressure. </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His understudy Elisha was also on our radar until we found out he lived w/a single widow while at his former church</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So we looked into Hosea; a very tender, loving minister, but we’d never be able to handle his wife’s occupation</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There was this guy named Jonah. But not only did he refuse God’s call to ministry, but when we pressed him further, he claimed to have been swallowed by a big fish and spit back up on shore. We hung up</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Amos was a little too backwards and unpolished for us and seemed to have a hang-up against wealthier people. He’d probably fit in better at a poorer congregation</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Then there is John, but there’s a rumor that he’s a Baptist. He definitely doesn’t dress like one though. We also found out he eats bugs and is known to provoke religious leaders</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Then there is Peter. Big name preacher, but he’s rash, impulsive, and had a big run in with another big name preacher named Paul. Peter’s just a loose canon</a:t>
            </a:r>
          </a:p>
          <a:p>
            <a:pPr marL="228600" marR="0" lvl="0" indent="-228600">
              <a:lnSpc>
                <a:spcPct val="115000"/>
              </a:lnSpc>
              <a:spcBef>
                <a:spcPts val="0"/>
              </a:spcBef>
              <a:spcAft>
                <a:spcPts val="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So we did talk to Paul, too. Fascinating, powerful preacher, but he’s a little short on tact and has been known to preach </a:t>
            </a:r>
            <a:r>
              <a:rPr lang="en-US" sz="1200" dirty="0" err="1">
                <a:effectLst/>
                <a:latin typeface="+mn-lt"/>
                <a:ea typeface="Calibri" panose="020F0502020204030204" pitchFamily="34" charset="0"/>
                <a:cs typeface="Times New Roman" panose="02020603050405020304" pitchFamily="18" charset="0"/>
              </a:rPr>
              <a:t>til</a:t>
            </a:r>
            <a:r>
              <a:rPr lang="en-US" sz="1200" dirty="0">
                <a:effectLst/>
                <a:latin typeface="+mn-lt"/>
                <a:ea typeface="Calibri" panose="020F0502020204030204" pitchFamily="34" charset="0"/>
                <a:cs typeface="Times New Roman" panose="02020603050405020304" pitchFamily="18" charset="0"/>
              </a:rPr>
              <a:t> midnight</a:t>
            </a:r>
          </a:p>
          <a:p>
            <a:pPr marL="228600" marR="0" lvl="0" indent="-228600">
              <a:lnSpc>
                <a:spcPct val="115000"/>
              </a:lnSpc>
              <a:spcBef>
                <a:spcPts val="0"/>
              </a:spcBef>
              <a:spcAft>
                <a:spcPts val="1000"/>
              </a:spcAft>
              <a:buFont typeface="+mj-lt"/>
              <a:buAutoNum type="romanLcParenR"/>
            </a:pPr>
            <a:r>
              <a:rPr lang="en-US" sz="1200" dirty="0">
                <a:effectLst/>
                <a:latin typeface="+mn-lt"/>
                <a:ea typeface="Calibri" panose="020F0502020204030204" pitchFamily="34" charset="0"/>
                <a:cs typeface="Times New Roman" panose="02020603050405020304" pitchFamily="18" charset="0"/>
              </a:rPr>
              <a:t>He did recommend to us another preacher named Timothy, but he’s just too young</a:t>
            </a:r>
          </a:p>
          <a:p>
            <a:pPr marL="228600" marR="0" lvl="0" indent="-228600">
              <a:lnSpc>
                <a:spcPct val="115000"/>
              </a:lnSpc>
              <a:spcBef>
                <a:spcPts val="0"/>
              </a:spcBef>
              <a:spcAft>
                <a:spcPts val="1000"/>
              </a:spcAft>
              <a:buFont typeface="+mj-lt"/>
              <a:buAutoNum type="romanLcParenR"/>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Tongue in cheek on all this, but suffice it to say, not having the clear qualifications for an evangelist as we do elders and deacons has historically led us to being unreasonable in what to expect of those in this position – and everyone has an opinion!</a:t>
            </a: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386651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term evangelist is used synonymously in scripture w/terms like “preacher” and “minister”, which just like the terms for elders and churches give greater dimension to the role. An evangelist’s job is to preach the word of God, and much of what we learn about evangelists is found in the books of 1 &amp; 2 Timothy and Titus (CLICK) – </a:t>
            </a:r>
            <a:r>
              <a:rPr lang="en-US" sz="1200" b="1" dirty="0">
                <a:effectLst/>
                <a:latin typeface="+mn-lt"/>
                <a:ea typeface="Times New Roman" panose="02020603050405020304" pitchFamily="18" charset="0"/>
              </a:rPr>
              <a:t>2 Tim 4:2; 1 Tim 4:13</a:t>
            </a:r>
            <a:r>
              <a:rPr lang="en-US" sz="1200" dirty="0">
                <a:effectLst/>
                <a:latin typeface="+mn-lt"/>
                <a:ea typeface="Times New Roman" panose="02020603050405020304" pitchFamily="18" charset="0"/>
              </a:rPr>
              <a:t>. Evangelists teach God’s word, not just what it says, but what it means, so that its hearers can apply it to real life scenarios.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2 Tim 4:2 also tells us what kind of preaching, that which “reproves, rebukes, and exhorts” (CLICK) – </a:t>
            </a:r>
            <a:r>
              <a:rPr lang="en-US" sz="1200" b="1" dirty="0">
                <a:effectLst/>
                <a:latin typeface="+mn-lt"/>
                <a:ea typeface="Times New Roman" panose="02020603050405020304" pitchFamily="18" charset="0"/>
              </a:rPr>
              <a:t>1 Tim 1:3</a:t>
            </a:r>
            <a:r>
              <a:rPr lang="en-US" sz="1200" b="0" dirty="0">
                <a:effectLst/>
                <a:latin typeface="+mn-lt"/>
                <a:ea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That’s one aspect of gospel preaching, and if there are strange teachings circulating in our church, those must be subjects addressed publicly in our teaching and preaching. </a:t>
            </a: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But the evangelist must do so “w/great patience and instruction” (CLICK) – </a:t>
            </a:r>
            <a:r>
              <a:rPr lang="en-US" sz="1200" b="1" dirty="0">
                <a:effectLst/>
                <a:latin typeface="+mn-lt"/>
                <a:ea typeface="Times New Roman" panose="02020603050405020304" pitchFamily="18" charset="0"/>
              </a:rPr>
              <a:t>2 Tim 2:25a</a:t>
            </a:r>
            <a:r>
              <a:rPr lang="en-US" sz="1200" b="0" dirty="0">
                <a:effectLst/>
                <a:latin typeface="+mn-lt"/>
                <a:ea typeface="Times New Roman" panose="02020603050405020304" pitchFamily="18" charset="0"/>
              </a:rPr>
              <a:t> – </a:t>
            </a:r>
            <a:r>
              <a:rPr lang="en-US" sz="1200" dirty="0">
                <a:solidFill>
                  <a:srgbClr val="000000"/>
                </a:solidFill>
                <a:effectLst/>
                <a:latin typeface="+mn-lt"/>
                <a:ea typeface="Calibri" panose="020F0502020204030204" pitchFamily="34" charset="0"/>
              </a:rPr>
              <a:t>a gospel preacher must understand that working w/disciples is like working a garden. You don’t plant a seed and come back the very next day expecting fruit. It takes time. </a:t>
            </a:r>
            <a:r>
              <a:rPr lang="en-US" sz="1200" dirty="0">
                <a:effectLst/>
                <a:latin typeface="+mn-lt"/>
                <a:ea typeface="Calibri" panose="020F0502020204030204" pitchFamily="34" charset="0"/>
                <a:cs typeface="Times New Roman" panose="02020603050405020304" pitchFamily="18" charset="0"/>
              </a:rPr>
              <a:t>You have to water, feed, prune, trim, till that soil, keep an eye out for pests and give that seed time to germinate and grow and start producing fruit.</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so, part of that is giving reminders (CLICK) – </a:t>
            </a:r>
            <a:r>
              <a:rPr lang="en-US" sz="1200" b="1" dirty="0">
                <a:effectLst/>
                <a:latin typeface="+mn-lt"/>
                <a:ea typeface="Times New Roman" panose="02020603050405020304" pitchFamily="18" charset="0"/>
              </a:rPr>
              <a:t>2 Tim 2:14a</a:t>
            </a:r>
            <a:r>
              <a:rPr lang="en-US" sz="1200" b="0" dirty="0">
                <a:effectLst/>
                <a:latin typeface="+mn-lt"/>
                <a:ea typeface="Times New Roman" panose="02020603050405020304" pitchFamily="18" charset="0"/>
              </a:rPr>
              <a:t> – Many times, an evangelist teaches certain topics that need to be repeatedly enforced. And while the preacher has to be patient in his teaching, its during times when the same lesson needs preaching again and again that this patience goes both ways. </a:t>
            </a: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125206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An evangelist must also be someone who is nourished in the word – </a:t>
            </a:r>
            <a:r>
              <a:rPr lang="en-US" sz="1200" b="1" dirty="0">
                <a:effectLst/>
                <a:latin typeface="+mn-lt"/>
                <a:ea typeface="Times New Roman" panose="02020603050405020304" pitchFamily="18" charset="0"/>
              </a:rPr>
              <a:t>1 Tim 4:16</a:t>
            </a:r>
            <a:r>
              <a:rPr lang="en-US" sz="1200" b="0" dirty="0">
                <a:effectLst/>
                <a:latin typeface="+mn-lt"/>
                <a:ea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This means a preacher is someone who is educated and sustained in the word. He is well-studied and well-trained in the word, both in knowledge and understanding of the application of that knowledge.</a:t>
            </a: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en-US" sz="1200" b="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b="0" dirty="0">
                <a:effectLst/>
                <a:latin typeface="+mn-lt"/>
                <a:ea typeface="Times New Roman" panose="02020603050405020304" pitchFamily="18" charset="0"/>
              </a:rPr>
              <a:t>And w/that knowledge must come ability (CLICK) – </a:t>
            </a:r>
            <a:r>
              <a:rPr lang="en-US" sz="1200" b="1" dirty="0">
                <a:effectLst/>
                <a:latin typeface="+mn-lt"/>
                <a:ea typeface="Times New Roman" panose="02020603050405020304" pitchFamily="18" charset="0"/>
              </a:rPr>
              <a:t>2 Tim 2:24c</a:t>
            </a:r>
            <a:r>
              <a:rPr lang="en-US" sz="1200" b="0" dirty="0">
                <a:effectLst/>
                <a:latin typeface="+mn-lt"/>
                <a:ea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This means there is an aptitude for teaching; he is qualified by means of his comprehensive knowledge of scripture, but he’s also qualified if he can convey that knowledge in practical ways to the brethren. This is an important qualification for gospel preachers, because </a:t>
            </a:r>
            <a:r>
              <a:rPr lang="en-US" sz="1200" u="sng" dirty="0">
                <a:effectLst/>
                <a:latin typeface="+mn-lt"/>
                <a:ea typeface="Calibri" panose="020F0502020204030204" pitchFamily="34" charset="0"/>
                <a:cs typeface="Times New Roman" panose="02020603050405020304" pitchFamily="18" charset="0"/>
              </a:rPr>
              <a:t>wanting</a:t>
            </a:r>
            <a:r>
              <a:rPr lang="en-US" sz="1200" dirty="0">
                <a:effectLst/>
                <a:latin typeface="+mn-lt"/>
                <a:ea typeface="Calibri" panose="020F0502020204030204" pitchFamily="34" charset="0"/>
                <a:cs typeface="Times New Roman" panose="02020603050405020304" pitchFamily="18" charset="0"/>
              </a:rPr>
              <a:t> to preach and having the </a:t>
            </a:r>
            <a:r>
              <a:rPr lang="en-US" sz="1200" u="sng" dirty="0">
                <a:effectLst/>
                <a:latin typeface="+mn-lt"/>
                <a:ea typeface="Calibri" panose="020F0502020204030204" pitchFamily="34" charset="0"/>
                <a:cs typeface="Times New Roman" panose="02020603050405020304" pitchFamily="18" charset="0"/>
              </a:rPr>
              <a:t>ability</a:t>
            </a:r>
            <a:r>
              <a:rPr lang="en-US" sz="1200" dirty="0">
                <a:effectLst/>
                <a:latin typeface="+mn-lt"/>
                <a:ea typeface="Calibri" panose="020F0502020204030204" pitchFamily="34" charset="0"/>
                <a:cs typeface="Times New Roman" panose="02020603050405020304" pitchFamily="18" charset="0"/>
              </a:rPr>
              <a:t> to preach are two completely different things. A man might be willing to teach or even wanting to teach, but he must have the capacity to deliver the word in such a way that it have maximum impact on the hearer.</a:t>
            </a:r>
            <a:endParaRPr lang="en-US" sz="1200" b="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this leads to the question of how evangelists develop the ability to be evangelists (CLICK) – </a:t>
            </a:r>
            <a:r>
              <a:rPr lang="en-US" sz="1200" b="1" dirty="0">
                <a:effectLst/>
                <a:latin typeface="+mn-lt"/>
                <a:ea typeface="Times New Roman" panose="02020603050405020304" pitchFamily="18" charset="0"/>
              </a:rPr>
              <a:t>2 Tim 2:2</a:t>
            </a:r>
            <a:r>
              <a:rPr lang="en-US" sz="1200" dirty="0">
                <a:effectLst/>
                <a:latin typeface="+mn-lt"/>
                <a:ea typeface="Times New Roman" panose="02020603050405020304" pitchFamily="18" charset="0"/>
              </a:rPr>
              <a:t> – not just any men, but faithful men, </a:t>
            </a:r>
            <a:r>
              <a:rPr lang="en-US" sz="1200" dirty="0">
                <a:effectLst/>
                <a:latin typeface="+mn-lt"/>
                <a:ea typeface="Calibri" panose="020F0502020204030204" pitchFamily="34" charset="0"/>
              </a:rPr>
              <a:t>Christian men who have proved themselves to be trustworthy, faithful disciples who would likely not betray what they have been entrusted with.</a:t>
            </a:r>
          </a:p>
          <a:p>
            <a:pPr marL="0" marR="0" lvl="0" indent="0">
              <a:spcBef>
                <a:spcPts val="0"/>
              </a:spcBef>
              <a:spcAft>
                <a:spcPts val="0"/>
              </a:spcAft>
              <a:buFont typeface="+mj-lt"/>
              <a:buNone/>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cs typeface="Times New Roman" panose="02020603050405020304" pitchFamily="18" charset="0"/>
              </a:rPr>
              <a:t>And there may be no better way to properly entrust and equip and to exhort than for an evangelist to set a good example (CLICK) – </a:t>
            </a:r>
            <a:r>
              <a:rPr lang="en-US" sz="1200" b="1" dirty="0">
                <a:effectLst/>
                <a:latin typeface="+mn-lt"/>
                <a:ea typeface="Calibri" panose="020F0502020204030204" pitchFamily="34" charset="0"/>
                <a:cs typeface="Times New Roman" panose="02020603050405020304" pitchFamily="18" charset="0"/>
              </a:rPr>
              <a:t>Tit 2:7</a:t>
            </a:r>
            <a:r>
              <a:rPr lang="en-US" sz="1200" b="0" dirty="0">
                <a:effectLst/>
                <a:latin typeface="+mn-lt"/>
                <a:ea typeface="Calibri" panose="020F0502020204030204" pitchFamily="34" charset="0"/>
                <a:cs typeface="Times New Roman" panose="02020603050405020304" pitchFamily="18" charset="0"/>
              </a:rPr>
              <a:t>.</a:t>
            </a: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Again, it’s important to remember that an “evangelist”/”preacher” is not the same thing as a “pastor”. Certain aspects of their work will overlap, but evangelists do not have any oversight authority; like all saints, they are under the oversight of the elders. 1 Tim 4:16 teaches that evangelists are to “take heed to the word”, whereas in Acts 20:28, elders are to “take heed to the flock”, and that is a key difference. </a:t>
            </a:r>
          </a:p>
          <a:p>
            <a:pPr marL="0" marR="0" lvl="0" indent="0">
              <a:spcBef>
                <a:spcPts val="0"/>
              </a:spcBef>
              <a:spcAft>
                <a:spcPts val="0"/>
              </a:spcAft>
              <a:buFont typeface="+mj-lt"/>
              <a:buNone/>
              <a:tabLst>
                <a:tab pos="457200" algn="l"/>
              </a:tabLst>
            </a:pPr>
            <a:endParaRPr lang="en-US" sz="1200" dirty="0">
              <a:latin typeface="+mn-lt"/>
            </a:endParaRPr>
          </a:p>
          <a:p>
            <a:pPr marL="0" marR="0" lvl="0" indent="0">
              <a:spcBef>
                <a:spcPts val="0"/>
              </a:spcBef>
              <a:spcAft>
                <a:spcPts val="0"/>
              </a:spcAft>
              <a:buFont typeface="+mj-lt"/>
              <a:buNone/>
              <a:tabLst>
                <a:tab pos="457200" algn="l"/>
              </a:tabLst>
            </a:pPr>
            <a:r>
              <a:rPr lang="en-US" sz="1200" dirty="0">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306275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And finally, there are teachers. “What are you talking about, I thought that was the evangelists’ job?” No, if you leave all the teaching to the evangelist, it will never get done and the church will not thrive. Remember what we saw in 1 Tim 2:2 that one of the purpose of evangelists is to train other people to teach as well, because scripture teaches us that everyone must become a teacher in some capacity (CLICK) – </a:t>
            </a:r>
            <a:r>
              <a:rPr lang="en-US" sz="1200" b="1" dirty="0">
                <a:effectLst/>
                <a:latin typeface="+mn-lt"/>
                <a:ea typeface="Times New Roman" panose="02020603050405020304" pitchFamily="18" charset="0"/>
              </a:rPr>
              <a:t>Heb 5:11-12</a:t>
            </a:r>
            <a:r>
              <a:rPr lang="en-US" sz="1200" b="0" dirty="0">
                <a:effectLst/>
                <a:latin typeface="+mn-lt"/>
                <a:ea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0" dirty="0">
                <a:effectLst/>
                <a:latin typeface="+mn-lt"/>
                <a:ea typeface="Times New Roman" panose="02020603050405020304" pitchFamily="18" charset="0"/>
              </a:rPr>
              <a:t>Again, if you leave the teaching solely to the evangelist, it will never get done. </a:t>
            </a:r>
            <a:r>
              <a:rPr lang="en-US" sz="1200" dirty="0">
                <a:effectLst/>
                <a:latin typeface="+mn-lt"/>
                <a:ea typeface="Times New Roman" panose="02020603050405020304" pitchFamily="18" charset="0"/>
              </a:rPr>
              <a:t>When I’m out in the community getting to know folks, trying to build an avenue to talk about spiritual things, and then they ask, “What do you do for a living?” and I answer, “I’m a preacher”, there’s an invisible wall that goes up. Now, I don’t have that problem as much as other guys because I work for a living. I preach the gospel because, like Paul, woe is me if I don’t preach the gospel. But I do have this problem. Someone in the congregation is talking to someone and they start showing interest but the Christian doesn’t feel like he knows enough yet and so he asks, “How we get together w/my preacher for a bible study?” Sometimes they do. But many times, they’re intimidated and don’t want none of that. But see, the people in your sphere of influence, that you see every day, that you work with, go to school with, live in the same neighborhood as, guys like David and I will never be able to have the kind of influence with these folks as you do. Brethren, you don’t have the same problem evangelists of local churches have.</a:t>
            </a:r>
            <a:endParaRPr lang="en-US" sz="1200" b="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0" dirty="0">
                <a:effectLst/>
                <a:latin typeface="+mn-lt"/>
                <a:ea typeface="Times New Roman" panose="02020603050405020304" pitchFamily="18" charset="0"/>
              </a:rPr>
              <a:t>Also, you may never stand behind a pulpit or teach a public bible class, but you must teach your children and be a godly influence to those at work and school and in the community, an impossible feat w/o a basically knowledge of how to teach the gospel and “right and wrong”. </a:t>
            </a:r>
            <a:endParaRPr lang="en-US" sz="1200" b="1"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2293253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247593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This study will continue examining the NT pattern for the organization of the local church by seeking to apply the hermeneutical principles of interpreting scripture that we’ve previously discussed.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Keep in mind what Paul told us in 2 Tim 3:17 that scripture’s purpose is to provide us w/every good work. And so, we should not be surprised to find that God expects the church to be organized a certain way because organization reveals purpose, and our God is a God of both order and purpose as opposed to disorder and chaos.</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1416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Times New Roman" panose="02020603050405020304" pitchFamily="18" charset="0"/>
              </a:rPr>
              <a:t>1 Cor 14:40</a:t>
            </a:r>
            <a:r>
              <a:rPr lang="en-US" sz="1200" dirty="0">
                <a:effectLst/>
                <a:latin typeface="+mn-lt"/>
                <a:ea typeface="Times New Roman" panose="02020603050405020304" pitchFamily="18" charset="0"/>
              </a:rPr>
              <a:t> – “</a:t>
            </a:r>
            <a:r>
              <a:rPr lang="en-US" b="0" i="0" dirty="0">
                <a:solidFill>
                  <a:srgbClr val="000000"/>
                </a:solidFill>
                <a:effectLst/>
                <a:latin typeface="+mn-lt"/>
              </a:rPr>
              <a:t>But all things must be done properly and in an orderly manner.</a:t>
            </a:r>
            <a:r>
              <a:rPr lang="en-US" sz="1200" dirty="0">
                <a:effectLst/>
                <a:latin typeface="+mn-lt"/>
                <a:ea typeface="Times New Roman" panose="02020603050405020304" pitchFamily="18" charset="0"/>
              </a:rPr>
              <a:t>”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From Noah’s Ark, to the building of the tabernacle, to how the Israelites were to camp around the tabernacle, to how they were to march in battle, God has always revealed a desire for order and organization.</a:t>
            </a:r>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51141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And so, recall what we discussed from our first lesson, how the bible speaks of the church in 2 different ways. (CLICK) There is the </a:t>
            </a:r>
            <a:r>
              <a:rPr lang="en-US" sz="1200" u="sng" dirty="0">
                <a:effectLst/>
                <a:latin typeface="+mn-lt"/>
                <a:ea typeface="Times New Roman" panose="02020603050405020304" pitchFamily="18" charset="0"/>
              </a:rPr>
              <a:t>universal</a:t>
            </a:r>
            <a:r>
              <a:rPr lang="en-US" sz="1200" dirty="0">
                <a:effectLst/>
                <a:latin typeface="+mn-lt"/>
                <a:ea typeface="Times New Roman" panose="02020603050405020304" pitchFamily="18" charset="0"/>
              </a:rPr>
              <a:t> church which comprises everyone who has been saved, both past and present. The organization of God’s universal church is quite simple. Col 1:18 teaches that Jesus Christ is the head and we Christians make up His body</a:t>
            </a:r>
            <a:r>
              <a:rPr lang="en-US" sz="1200" u="none" dirty="0">
                <a:effectLst/>
                <a:latin typeface="+mn-lt"/>
                <a:ea typeface="Times New Roman" panose="02020603050405020304" pitchFamily="18" charset="0"/>
              </a:rPr>
              <a:t>. </a:t>
            </a:r>
            <a:r>
              <a:rPr lang="en-US" sz="1200" u="sng" dirty="0">
                <a:effectLst/>
                <a:latin typeface="+mn-lt"/>
                <a:ea typeface="Times New Roman" panose="02020603050405020304" pitchFamily="18" charset="0"/>
              </a:rPr>
              <a:t>Every Christian in Christ’s universal church, regardless of role, is equal</a:t>
            </a:r>
            <a:r>
              <a:rPr lang="en-US" sz="1200" dirty="0">
                <a:effectLst/>
                <a:latin typeface="+mn-lt"/>
                <a:ea typeface="Times New Roman" panose="02020603050405020304" pitchFamily="18" charset="0"/>
              </a:rPr>
              <a:t>. The highest rank we can ever achieve in the universal body of believers is to simply be Christians.</a:t>
            </a:r>
          </a:p>
          <a:p>
            <a:pPr marL="0" marR="0" lvl="0" indent="0">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algn="l"/>
            <a:r>
              <a:rPr lang="en-US" sz="1200" dirty="0">
                <a:effectLst/>
                <a:latin typeface="+mn-lt"/>
                <a:ea typeface="Times New Roman" panose="02020603050405020304" pitchFamily="18" charset="0"/>
              </a:rPr>
              <a:t>(CLICK)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way in which the church is referred to is in terms of local congregations of God’s saved people. We see this terminology in the epistles in phrases like “to the church of God at Corinth” or in Rom 16:16 which says “all the churches of Christ” salute you. These refer not to the universal church, but local churches comprised of people </a:t>
            </a:r>
            <a:r>
              <a:rPr lang="en-US" sz="1200" u="sng" dirty="0">
                <a:effectLst/>
                <a:latin typeface="+mn-lt"/>
                <a:ea typeface="Times New Roman" panose="02020603050405020304" pitchFamily="18" charset="0"/>
              </a:rPr>
              <a:t>who may or may not</a:t>
            </a:r>
            <a:r>
              <a:rPr lang="en-US" sz="1200" dirty="0">
                <a:effectLst/>
                <a:latin typeface="+mn-lt"/>
                <a:ea typeface="Times New Roman" panose="02020603050405020304" pitchFamily="18" charset="0"/>
              </a:rPr>
              <a:t> make up God’s universal church. And the NT teaches that the local church is to have an organizational structure.</a:t>
            </a:r>
          </a:p>
        </p:txBody>
      </p:sp>
      <p:sp>
        <p:nvSpPr>
          <p:cNvPr id="4" name="Slide Number Placeholder 3"/>
          <p:cNvSpPr>
            <a:spLocks noGrp="1"/>
          </p:cNvSpPr>
          <p:nvPr>
            <p:ph type="sldNum" sz="quarter" idx="5"/>
          </p:nvPr>
        </p:nvSpPr>
        <p:spPr/>
        <p:txBody>
          <a:bodyPr/>
          <a:lstStyle/>
          <a:p>
            <a:fld id="{990C33BB-8C23-46C3-B098-F646DF39A2AE}" type="slidenum">
              <a:rPr lang="en-US" smtClean="0"/>
              <a:t>4</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algn="l"/>
            <a:r>
              <a:rPr lang="en-US" sz="1200" b="0" dirty="0">
                <a:effectLst/>
                <a:latin typeface="+mn-lt"/>
                <a:ea typeface="Times New Roman" panose="02020603050405020304" pitchFamily="18" charset="0"/>
              </a:rPr>
              <a:t>2 sets of verses in the NT help us in understanding what the organization of the local church looks like, (CLICK) the first of which is in </a:t>
            </a:r>
            <a:r>
              <a:rPr lang="en-US" sz="1200" b="1" dirty="0">
                <a:effectLst/>
                <a:latin typeface="+mn-lt"/>
                <a:ea typeface="Times New Roman" panose="02020603050405020304" pitchFamily="18" charset="0"/>
              </a:rPr>
              <a:t>Phil 1:1</a:t>
            </a:r>
            <a:r>
              <a:rPr lang="en-US" sz="1200" b="0" dirty="0">
                <a:effectLst/>
                <a:latin typeface="+mn-lt"/>
                <a:ea typeface="Times New Roman" panose="02020603050405020304" pitchFamily="18" charset="0"/>
              </a:rPr>
              <a:t>. Overseers, deacons, and saints are part of a local church’s organization. (CLICK) The 2</a:t>
            </a:r>
            <a:r>
              <a:rPr lang="en-US" sz="1200" b="0" baseline="30000" dirty="0">
                <a:effectLst/>
                <a:latin typeface="+mn-lt"/>
                <a:ea typeface="Times New Roman" panose="02020603050405020304" pitchFamily="18" charset="0"/>
              </a:rPr>
              <a:t>nd</a:t>
            </a:r>
            <a:r>
              <a:rPr lang="en-US" sz="1200" b="0" dirty="0">
                <a:effectLst/>
                <a:latin typeface="+mn-lt"/>
                <a:ea typeface="Times New Roman" panose="02020603050405020304" pitchFamily="18" charset="0"/>
              </a:rPr>
              <a:t> verse we’ll be using is </a:t>
            </a:r>
            <a:r>
              <a:rPr lang="en-US" b="1" i="0" dirty="0">
                <a:solidFill>
                  <a:srgbClr val="000000"/>
                </a:solidFill>
                <a:effectLst/>
                <a:latin typeface="+mn-lt"/>
              </a:rPr>
              <a:t>Eph 4:11</a:t>
            </a:r>
            <a:r>
              <a:rPr lang="en-US" b="0" i="0" dirty="0">
                <a:solidFill>
                  <a:srgbClr val="000000"/>
                </a:solidFill>
                <a:effectLst/>
                <a:latin typeface="+mn-lt"/>
              </a:rPr>
              <a:t> – Now notice the first word of vs. 12 – “for” – this denotes the </a:t>
            </a:r>
            <a:r>
              <a:rPr lang="en-US" b="0" i="0" u="sng" dirty="0">
                <a:solidFill>
                  <a:srgbClr val="000000"/>
                </a:solidFill>
                <a:effectLst/>
                <a:latin typeface="+mn-lt"/>
              </a:rPr>
              <a:t>purpose; organization reveals purpose.</a:t>
            </a:r>
            <a:r>
              <a:rPr lang="en-US" b="0" i="0" dirty="0">
                <a:solidFill>
                  <a:srgbClr val="000000"/>
                </a:solidFill>
                <a:effectLst/>
                <a:latin typeface="+mn-lt"/>
              </a:rPr>
              <a:t> There is a reason God gives various roles to the church – </a:t>
            </a:r>
            <a:r>
              <a:rPr lang="en-US" b="1" i="0" dirty="0">
                <a:solidFill>
                  <a:srgbClr val="000000"/>
                </a:solidFill>
                <a:effectLst/>
                <a:latin typeface="+mn-lt"/>
              </a:rPr>
              <a:t>Eph 4:12</a:t>
            </a:r>
            <a:r>
              <a:rPr lang="en-US" b="0" i="0" dirty="0">
                <a:solidFill>
                  <a:srgbClr val="000000"/>
                </a:solidFill>
                <a:effectLst/>
                <a:latin typeface="+mn-lt"/>
              </a:rPr>
              <a:t>. These roles are given for a </a:t>
            </a:r>
            <a:r>
              <a:rPr lang="en-US" b="0" i="0" u="sng" dirty="0">
                <a:solidFill>
                  <a:srgbClr val="000000"/>
                </a:solidFill>
                <a:effectLst/>
                <a:latin typeface="+mn-lt"/>
              </a:rPr>
              <a:t>purpose</a:t>
            </a:r>
            <a:r>
              <a:rPr lang="en-US" b="0" i="0" dirty="0">
                <a:solidFill>
                  <a:srgbClr val="000000"/>
                </a:solidFill>
                <a:effectLst/>
                <a:latin typeface="+mn-lt"/>
              </a:rPr>
              <a:t>, and one could argue that vs. 12 details the work of a local church, ”equipping” = edification, “work of service” = benevolence, and “building up” = evangelism. And so, being that organization reveals purpose, this should guide us in understanding God’s purpose for the worship and the work of the local church that we will focus on in future studies. </a:t>
            </a:r>
          </a:p>
          <a:p>
            <a:pPr algn="l"/>
            <a:endParaRPr lang="en-US" b="0" i="0" dirty="0">
              <a:solidFill>
                <a:srgbClr val="000000"/>
              </a:solidFill>
              <a:effectLst/>
              <a:latin typeface="+mn-lt"/>
            </a:endParaRPr>
          </a:p>
          <a:p>
            <a:pPr algn="l"/>
            <a:r>
              <a:rPr lang="en-US" b="0" i="0" dirty="0">
                <a:solidFill>
                  <a:srgbClr val="000000"/>
                </a:solidFill>
                <a:effectLst/>
                <a:latin typeface="+mn-lt"/>
              </a:rPr>
              <a:t>Now, we discussed the role of the apostles and prophets in lesson #3 and we discussed the role of elders last week, which is also referred to as overseers and pastors. That leaves us w/3 more roles to consider – deacons, evangelists, and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That word (CLICK) “deacon” is transliterated directly from the Greek word “diakonos”, which is a compound word. The word “</a:t>
            </a:r>
            <a:r>
              <a:rPr lang="en-US" sz="1200" dirty="0" err="1">
                <a:effectLst/>
                <a:latin typeface="+mn-lt"/>
                <a:ea typeface="Calibri" panose="020F0502020204030204" pitchFamily="34" charset="0"/>
                <a:cs typeface="Times New Roman" panose="02020603050405020304" pitchFamily="18" charset="0"/>
              </a:rPr>
              <a:t>dia</a:t>
            </a:r>
            <a:r>
              <a:rPr lang="en-US" sz="1200" dirty="0">
                <a:effectLst/>
                <a:latin typeface="+mn-lt"/>
                <a:ea typeface="Calibri" panose="020F0502020204030204" pitchFamily="34" charset="0"/>
                <a:cs typeface="Times New Roman" panose="02020603050405020304" pitchFamily="18" charset="0"/>
              </a:rPr>
              <a:t>” means “thoroughly” and the word “</a:t>
            </a:r>
            <a:r>
              <a:rPr lang="en-US" sz="1200" dirty="0" err="1">
                <a:effectLst/>
                <a:latin typeface="+mn-lt"/>
                <a:ea typeface="Calibri" panose="020F0502020204030204" pitchFamily="34" charset="0"/>
                <a:cs typeface="Times New Roman" panose="02020603050405020304" pitchFamily="18" charset="0"/>
              </a:rPr>
              <a:t>konos</a:t>
            </a:r>
            <a:r>
              <a:rPr lang="en-US" sz="1200" dirty="0">
                <a:effectLst/>
                <a:latin typeface="+mn-lt"/>
                <a:ea typeface="Calibri" panose="020F0502020204030204" pitchFamily="34" charset="0"/>
                <a:cs typeface="Times New Roman" panose="02020603050405020304" pitchFamily="18" charset="0"/>
              </a:rPr>
              <a:t>” means “dust”, so taken together the word means “thoroughly dust”. On the surface, that sounds demeaning, but what the word is actually referring to are people who “raise up dust by moving in a hurry” – errand-runner, go-getters, men who hasten to do something so quickly, they’re raising up dust. And when it is used in the Greek manuscripts, it simply refers to a slave/servant.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it’s not the only word used to describe that role – </a:t>
            </a:r>
            <a:r>
              <a:rPr lang="en-US" sz="1200" b="0" dirty="0">
                <a:solidFill>
                  <a:srgbClr val="C00000"/>
                </a:solidFill>
                <a:effectLst/>
                <a:latin typeface="+mn-lt"/>
                <a:ea typeface="Calibri" panose="020F0502020204030204" pitchFamily="34" charset="0"/>
                <a:cs typeface="Times New Roman" panose="02020603050405020304" pitchFamily="18" charset="0"/>
              </a:rPr>
              <a:t>(CLICK) </a:t>
            </a:r>
            <a:r>
              <a:rPr lang="en-US" sz="1200" dirty="0">
                <a:effectLst/>
                <a:latin typeface="+mn-lt"/>
                <a:ea typeface="Calibri" panose="020F0502020204030204" pitchFamily="34" charset="0"/>
                <a:cs typeface="Times New Roman" panose="02020603050405020304" pitchFamily="18" charset="0"/>
              </a:rPr>
              <a:t>another word used for “servant” in the NT is the Greek word “doulos”. And there are different connotations involved w/each of these words which I think actually helps us understand where God is going w/this idea of a “deacon”. A “diakonos” was generally used when it was the servant’s </a:t>
            </a:r>
            <a:r>
              <a:rPr lang="en-US" sz="1200" u="sng" dirty="0">
                <a:effectLst/>
                <a:latin typeface="+mn-lt"/>
                <a:ea typeface="Calibri" panose="020F0502020204030204" pitchFamily="34" charset="0"/>
                <a:cs typeface="Times New Roman" panose="02020603050405020304" pitchFamily="18" charset="0"/>
              </a:rPr>
              <a:t>work</a:t>
            </a:r>
            <a:r>
              <a:rPr lang="en-US" sz="1200" dirty="0">
                <a:effectLst/>
                <a:latin typeface="+mn-lt"/>
                <a:ea typeface="Calibri" panose="020F0502020204030204" pitchFamily="34" charset="0"/>
                <a:cs typeface="Times New Roman" panose="02020603050405020304" pitchFamily="18" charset="0"/>
              </a:rPr>
              <a:t> that was being emphasized. The word “doulos” was generally used when it was the position itself being emphasized, especially as it pertained to involuntary servitude. But that’s only one distinction because in practical use of the terms, </a:t>
            </a:r>
            <a:r>
              <a:rPr lang="en-US" sz="1200" b="0" dirty="0">
                <a:solidFill>
                  <a:srgbClr val="C00000"/>
                </a:solidFill>
                <a:effectLst/>
                <a:latin typeface="+mn-lt"/>
                <a:ea typeface="Calibri" panose="020F0502020204030204" pitchFamily="34" charset="0"/>
                <a:cs typeface="Times New Roman" panose="02020603050405020304" pitchFamily="18" charset="0"/>
              </a:rPr>
              <a:t>(CLICK) </a:t>
            </a:r>
            <a:r>
              <a:rPr lang="en-US" sz="1200" dirty="0">
                <a:effectLst/>
                <a:latin typeface="+mn-lt"/>
                <a:ea typeface="Calibri" panose="020F0502020204030204" pitchFamily="34" charset="0"/>
                <a:cs typeface="Times New Roman" panose="02020603050405020304" pitchFamily="18" charset="0"/>
              </a:rPr>
              <a:t>a “doulos” was used of a </a:t>
            </a:r>
            <a:r>
              <a:rPr lang="en-US" sz="1200" u="sng" dirty="0">
                <a:effectLst/>
                <a:latin typeface="+mn-lt"/>
                <a:ea typeface="Calibri" panose="020F0502020204030204" pitchFamily="34" charset="0"/>
                <a:cs typeface="Times New Roman" panose="02020603050405020304" pitchFamily="18" charset="0"/>
              </a:rPr>
              <a:t>field</a:t>
            </a:r>
            <a:r>
              <a:rPr lang="en-US" sz="1200" dirty="0">
                <a:effectLst/>
                <a:latin typeface="+mn-lt"/>
                <a:ea typeface="Calibri" panose="020F0502020204030204" pitchFamily="34" charset="0"/>
                <a:cs typeface="Times New Roman" panose="02020603050405020304" pitchFamily="18" charset="0"/>
              </a:rPr>
              <a:t>-servant whereas (CLICK) a “diakonos” usually referred to a </a:t>
            </a:r>
            <a:r>
              <a:rPr lang="en-US" sz="1200" u="sng" dirty="0">
                <a:effectLst/>
                <a:latin typeface="+mn-lt"/>
                <a:ea typeface="Calibri" panose="020F0502020204030204" pitchFamily="34" charset="0"/>
                <a:cs typeface="Times New Roman" panose="02020603050405020304" pitchFamily="18" charset="0"/>
              </a:rPr>
              <a:t>house</a:t>
            </a:r>
            <a:r>
              <a:rPr lang="en-US" sz="1200" dirty="0">
                <a:effectLst/>
                <a:latin typeface="+mn-lt"/>
                <a:ea typeface="Calibri" panose="020F0502020204030204" pitchFamily="34" charset="0"/>
                <a:cs typeface="Times New Roman" panose="02020603050405020304" pitchFamily="18" charset="0"/>
              </a:rPr>
              <a:t>-servant. And so, it was the “diakonos” who was trusted enough to oversee matters of the master’s house.</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So, here in Phil 1:1, you have Paul and Timothy, who are servants out in the field (“doulos”), preaching the gospel from town to town, but as they write to the church at Philippi, they mention that there were “deacons”, “house-servants”, attending to the needs of the church in that particular location. </a:t>
            </a:r>
            <a:r>
              <a:rPr lang="en-US" sz="1200" dirty="0">
                <a:effectLst/>
                <a:latin typeface="+mn-lt"/>
                <a:ea typeface="Calibri" panose="020F0502020204030204" pitchFamily="34" charset="0"/>
              </a:rPr>
              <a:t>And that’s what a deacon, a “diakonos”, is – it refers to an official position of servanthood who waits on and attends to the needs of the house, more specifically, the local household of God – the church.</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283656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Calibri" panose="020F0502020204030204" pitchFamily="34" charset="0"/>
              </a:rPr>
              <a:t>In Acts 6, we see an example of what can </a:t>
            </a:r>
            <a:r>
              <a:rPr lang="en-US" sz="1200" u="sng" dirty="0">
                <a:effectLst/>
                <a:latin typeface="+mn-lt"/>
                <a:ea typeface="Calibri" panose="020F0502020204030204" pitchFamily="34" charset="0"/>
              </a:rPr>
              <a:t>reasonably</a:t>
            </a:r>
            <a:r>
              <a:rPr lang="en-US" sz="1200" dirty="0">
                <a:effectLst/>
                <a:latin typeface="+mn-lt"/>
                <a:ea typeface="Calibri" panose="020F0502020204030204" pitchFamily="34" charset="0"/>
              </a:rPr>
              <a:t> be assumed to be the first deacons in a local church, which I’ll try to prove in just a moment – </a:t>
            </a:r>
            <a:r>
              <a:rPr lang="en-US" sz="1200" b="1" dirty="0">
                <a:effectLst/>
                <a:latin typeface="+mn-lt"/>
                <a:ea typeface="Calibri" panose="020F0502020204030204" pitchFamily="34" charset="0"/>
              </a:rPr>
              <a:t>Acts 6:1-6</a:t>
            </a:r>
            <a:r>
              <a:rPr lang="en-US" sz="1200" dirty="0">
                <a:effectLst/>
                <a:latin typeface="+mn-lt"/>
                <a:ea typeface="Calibri" panose="020F0502020204030204" pitchFamily="34" charset="0"/>
              </a:rPr>
              <a:t>.</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Calibri" panose="020F0502020204030204" pitchFamily="34" charset="0"/>
                <a:cs typeface="Times New Roman" panose="02020603050405020304" pitchFamily="18" charset="0"/>
              </a:rPr>
              <a:t>Now, you’ll notice that nowhere in what we just read do we see the word “deacon”, right? Well, yes and no. It’s there in a sense, but it’s gotten lost in translation. We see the verb form used in vs. 1 and 2 where we see the words “serve” and “serving”, though some of your translations will use the words “distribution/ministration” instead of serve/serving. This is the Greek word “</a:t>
            </a:r>
            <a:r>
              <a:rPr lang="en-US" sz="1200" dirty="0" err="1">
                <a:effectLst/>
                <a:latin typeface="+mn-lt"/>
                <a:ea typeface="Calibri" panose="020F0502020204030204" pitchFamily="34" charset="0"/>
                <a:cs typeface="Times New Roman" panose="02020603050405020304" pitchFamily="18" charset="0"/>
              </a:rPr>
              <a:t>diako</a:t>
            </a:r>
            <a:r>
              <a:rPr lang="en-US" sz="1200" dirty="0">
                <a:effectLst/>
                <a:latin typeface="+mn-lt"/>
                <a:ea typeface="Calibri" panose="020F0502020204030204" pitchFamily="34" charset="0"/>
                <a:cs typeface="Times New Roman" panose="02020603050405020304" pitchFamily="18" charset="0"/>
              </a:rPr>
              <a:t>”, the verb from which “diakonos” derives. But the context is that the church had become so large, they were having trouble seeing to everyone’s needs which led to people starting to complain. And so, the Apostles decided to appoint men to attend to the needs of those Grecian widows – not just any men, but 7 wise, reputable, Spirit-led men. Not because the Apostles couldn’t be trusted to do that work themselves nor because they would have rather done something else. The issue was that if they were to devote their time to </a:t>
            </a:r>
            <a:r>
              <a:rPr lang="en-US" sz="1200" u="sng" dirty="0">
                <a:effectLst/>
                <a:latin typeface="+mn-lt"/>
                <a:ea typeface="Calibri" panose="020F0502020204030204" pitchFamily="34" charset="0"/>
                <a:cs typeface="Times New Roman" panose="02020603050405020304" pitchFamily="18" charset="0"/>
              </a:rPr>
              <a:t>that</a:t>
            </a:r>
            <a:r>
              <a:rPr lang="en-US" sz="1200" dirty="0">
                <a:effectLst/>
                <a:latin typeface="+mn-lt"/>
                <a:ea typeface="Calibri" panose="020F0502020204030204" pitchFamily="34" charset="0"/>
                <a:cs typeface="Times New Roman" panose="02020603050405020304" pitchFamily="18" charset="0"/>
              </a:rPr>
              <a:t> particular work, it would’ve prevented them from devoting themselves to the work more specific to their role in the kingdom – prayer and preaching. And interestingly, we see a noun form of “diakonos” used by the Apostles as it pertained to their service in the word of God, so that’s 3 places in this text where some form of this word is used.</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2885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Calibri" panose="020F0502020204030204" pitchFamily="34" charset="0"/>
                <a:cs typeface="Times New Roman" panose="02020603050405020304" pitchFamily="18" charset="0"/>
              </a:rPr>
              <a:t>This is a servant-leadership position in which these men </a:t>
            </a:r>
            <a:r>
              <a:rPr lang="en-US" sz="1200" u="sng" dirty="0">
                <a:effectLst/>
                <a:latin typeface="+mn-lt"/>
                <a:ea typeface="Calibri" panose="020F0502020204030204" pitchFamily="34" charset="0"/>
                <a:cs typeface="Times New Roman" panose="02020603050405020304" pitchFamily="18" charset="0"/>
              </a:rPr>
              <a:t>will</a:t>
            </a:r>
            <a:r>
              <a:rPr lang="en-US" sz="1200" dirty="0">
                <a:effectLst/>
                <a:latin typeface="+mn-lt"/>
                <a:ea typeface="Calibri" panose="020F0502020204030204" pitchFamily="34" charset="0"/>
                <a:cs typeface="Times New Roman" panose="02020603050405020304" pitchFamily="18" charset="0"/>
              </a:rPr>
              <a:t> work w/people, but they’re not put </a:t>
            </a:r>
            <a:r>
              <a:rPr lang="en-US" sz="1200" u="sng" dirty="0">
                <a:effectLst/>
                <a:latin typeface="+mn-lt"/>
                <a:ea typeface="Calibri" panose="020F0502020204030204" pitchFamily="34" charset="0"/>
                <a:cs typeface="Times New Roman" panose="02020603050405020304" pitchFamily="18" charset="0"/>
              </a:rPr>
              <a:t>in charge</a:t>
            </a:r>
            <a:r>
              <a:rPr lang="en-US" sz="1200" dirty="0">
                <a:effectLst/>
                <a:latin typeface="+mn-lt"/>
                <a:ea typeface="Calibri" panose="020F0502020204030204" pitchFamily="34" charset="0"/>
                <a:cs typeface="Times New Roman" panose="02020603050405020304" pitchFamily="18" charset="0"/>
              </a:rPr>
              <a:t> of people as elders are. Rather, just as we see from Acts 6:3, deacons are put in charge of </a:t>
            </a:r>
            <a:r>
              <a:rPr lang="en-US" sz="1200" u="sng" dirty="0">
                <a:effectLst/>
                <a:latin typeface="+mn-lt"/>
                <a:ea typeface="Calibri" panose="020F0502020204030204" pitchFamily="34" charset="0"/>
                <a:cs typeface="Times New Roman" panose="02020603050405020304" pitchFamily="18" charset="0"/>
              </a:rPr>
              <a:t>tasks</a:t>
            </a:r>
            <a:r>
              <a:rPr lang="en-US" sz="1200" u="none"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Deacons are not “vice-elders” and neither are they to be considered elders-in-waiting, because a man may serve really well as a deacon yet never be qualified to serve as an elder due to a variety of factors. </a:t>
            </a:r>
            <a:r>
              <a:rPr lang="en-US" sz="1200" dirty="0">
                <a:effectLst/>
                <a:latin typeface="+mn-lt"/>
                <a:ea typeface="Calibri" panose="020F0502020204030204" pitchFamily="34" charset="0"/>
              </a:rPr>
              <a:t>Though I’d admit that learning to excel as a deacon can certainly carry over well into the eldership, should they one day meet those qualifications.</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Calibri" panose="020F0502020204030204" pitchFamily="34" charset="0"/>
                <a:cs typeface="Times New Roman" panose="02020603050405020304" pitchFamily="18" charset="0"/>
              </a:rPr>
              <a:t>Now, in Acts 6, there were qualifications given in very short form, only three – of good reputation, full of the Spirit, and of wisdom. </a:t>
            </a:r>
            <a:r>
              <a:rPr lang="en-US" sz="1200" dirty="0">
                <a:effectLst/>
                <a:latin typeface="+mn-lt"/>
                <a:ea typeface="Calibri" panose="020F0502020204030204" pitchFamily="34" charset="0"/>
              </a:rPr>
              <a:t>But as the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century church grew and the doctrine for the organization of the local church went from being partial to complete, as 1 Cor 13:9 tells us it would, (CLICK) we now see a more complete list of qualifications they must meet in </a:t>
            </a:r>
            <a:r>
              <a:rPr lang="en-US" sz="1200" b="1" dirty="0">
                <a:latin typeface="+mn-lt"/>
              </a:rPr>
              <a:t>1 Tim 3:8-13</a:t>
            </a:r>
            <a:r>
              <a:rPr lang="en-US" sz="1200" dirty="0">
                <a:latin typeface="+mn-lt"/>
              </a:rPr>
              <a:t>. </a:t>
            </a:r>
          </a:p>
          <a:p>
            <a:pPr marL="0" marR="0" lvl="0" indent="0">
              <a:lnSpc>
                <a:spcPct val="115000"/>
              </a:lnSpc>
              <a:spcBef>
                <a:spcPts val="0"/>
              </a:spcBef>
              <a:spcAft>
                <a:spcPts val="0"/>
              </a:spcAft>
              <a:buFont typeface="+mj-lt"/>
              <a:buNone/>
              <a:tabLst>
                <a:tab pos="457200" algn="l"/>
              </a:tabLst>
            </a:pPr>
            <a:endParaRPr lang="en-US" sz="1200" dirty="0">
              <a:latin typeface="+mn-lt"/>
            </a:endParaRPr>
          </a:p>
          <a:p>
            <a:pPr marL="0" marR="0" lvl="0" indent="0">
              <a:lnSpc>
                <a:spcPct val="115000"/>
              </a:lnSpc>
              <a:spcBef>
                <a:spcPts val="0"/>
              </a:spcBef>
              <a:spcAft>
                <a:spcPts val="0"/>
              </a:spcAft>
              <a:buFont typeface="+mj-lt"/>
              <a:buNone/>
              <a:tabLst>
                <a:tab pos="457200" algn="l"/>
              </a:tabLst>
            </a:pPr>
            <a:r>
              <a:rPr lang="en-US" sz="1200" dirty="0">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279253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Back to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Phil 1:1</a:t>
            </a:r>
            <a:r>
              <a:rPr lang="en-US" sz="1200" dirty="0">
                <a:effectLst/>
                <a:latin typeface="Calibri" panose="020F0502020204030204" pitchFamily="34" charset="0"/>
                <a:ea typeface="Times New Roman" panose="02020603050405020304" pitchFamily="18" charset="0"/>
                <a:cs typeface="Calibri" panose="020F0502020204030204" pitchFamily="34" charset="0"/>
              </a:rPr>
              <a:t> – Members of a local church are referred to as “saints”. This comes from the Greek word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hagios</a:t>
            </a:r>
            <a:r>
              <a:rPr lang="en-US" sz="1200" dirty="0">
                <a:effectLst/>
                <a:latin typeface="Calibri" panose="020F0502020204030204" pitchFamily="34" charset="0"/>
                <a:ea typeface="Times New Roman" panose="02020603050405020304" pitchFamily="18" charset="0"/>
                <a:cs typeface="Calibri" panose="020F0502020204030204" pitchFamily="34" charset="0"/>
              </a:rPr>
              <a:t>" which literally means “holy one”. It is a term used synonymously w/the term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christian</a:t>
            </a:r>
            <a:r>
              <a:rPr lang="en-US" sz="1200" dirty="0">
                <a:effectLst/>
                <a:latin typeface="Calibri" panose="020F0502020204030204" pitchFamily="34" charset="0"/>
                <a:ea typeface="Times New Roman" panose="02020603050405020304" pitchFamily="18" charset="0"/>
                <a:cs typeface="Calibri" panose="020F0502020204030204" pitchFamily="34" charset="0"/>
              </a:rPr>
              <a:t>”, “disciple”, and “believer”. </a:t>
            </a:r>
          </a:p>
          <a:p>
            <a:pPr marL="0" marR="0" lvl="0" indent="0">
              <a:spcBef>
                <a:spcPts val="0"/>
              </a:spcBef>
              <a:spcAft>
                <a:spcPts val="0"/>
              </a:spcAft>
              <a:buFont typeface="+mj-lt"/>
              <a:buNone/>
              <a:tabLst>
                <a:tab pos="4572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Font typeface="+mj-lt"/>
              <a:buNone/>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(CLICK) But even amongst the saints of a local church, which Phil 1:1 tells us includes elders and deacons, other roles are called out in passages like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Eph 4:11</a:t>
            </a:r>
            <a:r>
              <a:rPr lang="en-US" sz="1200" b="0" dirty="0">
                <a:effectLst/>
                <a:latin typeface="Calibri" panose="020F0502020204030204" pitchFamily="34" charset="0"/>
                <a:ea typeface="Times New Roman" panose="02020603050405020304" pitchFamily="18" charset="0"/>
                <a:cs typeface="Calibri" panose="020F0502020204030204" pitchFamily="34" charset="0"/>
              </a:rPr>
              <a:t> – So, we discussed apostles and prophets in class #3 and we also just looked at pastors. This leaves us w/evangelists and teachers. </a:t>
            </a:r>
            <a:endParaRPr lang="en-US" sz="12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518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52412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86385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89286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75697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182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49105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3483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6773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22132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38664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11366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08903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217003815"/>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4" name="Object 3">
                        <a:extLst>
                          <a:ext uri="{FF2B5EF4-FFF2-40B4-BE49-F238E27FC236}">
                            <a16:creationId xmlns:a16="http://schemas.microsoft.com/office/drawing/2014/main" id="{FE9D1864-1204-48E5-B4AA-8CC9D637BD9B}"/>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4772416"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a:p>
            <a:pPr>
              <a:buFont typeface="Wingdings" panose="05000000000000000000" pitchFamily="2" charset="2"/>
              <a:buChar char="q"/>
            </a:pPr>
            <a:r>
              <a:rPr lang="en-US" sz="4400" dirty="0">
                <a:latin typeface="Bell MT" panose="02020503060305020303" pitchFamily="18" charset="0"/>
              </a:rPr>
              <a:t>Deacons</a:t>
            </a:r>
          </a:p>
          <a:p>
            <a:pPr>
              <a:buFont typeface="Wingdings" panose="05000000000000000000" pitchFamily="2" charset="2"/>
              <a:buChar char="q"/>
            </a:pPr>
            <a:r>
              <a:rPr lang="en-US" sz="4400" dirty="0">
                <a:latin typeface="Bell MT" panose="02020503060305020303" pitchFamily="18" charset="0"/>
              </a:rPr>
              <a:t>Saints/Members</a:t>
            </a:r>
          </a:p>
          <a:p>
            <a:pPr lvl="1"/>
            <a:r>
              <a:rPr lang="en-US" sz="3800" dirty="0">
                <a:latin typeface="Bell MT" panose="02020503060305020303" pitchFamily="18" charset="0"/>
              </a:rPr>
              <a:t>Evangelists</a:t>
            </a:r>
          </a:p>
        </p:txBody>
      </p:sp>
    </p:spTree>
    <p:extLst>
      <p:ext uri="{BB962C8B-B14F-4D97-AF65-F5344CB8AC3E}">
        <p14:creationId xmlns:p14="http://schemas.microsoft.com/office/powerpoint/2010/main" val="18936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4772416"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a:p>
            <a:pPr>
              <a:buFont typeface="Wingdings" panose="05000000000000000000" pitchFamily="2" charset="2"/>
              <a:buChar char="q"/>
            </a:pPr>
            <a:r>
              <a:rPr lang="en-US" sz="4400" dirty="0">
                <a:latin typeface="Bell MT" panose="02020503060305020303" pitchFamily="18" charset="0"/>
              </a:rPr>
              <a:t>Deacons</a:t>
            </a:r>
          </a:p>
          <a:p>
            <a:pPr>
              <a:buFont typeface="Wingdings" panose="05000000000000000000" pitchFamily="2" charset="2"/>
              <a:buChar char="q"/>
            </a:pPr>
            <a:r>
              <a:rPr lang="en-US" sz="4400" dirty="0">
                <a:latin typeface="Bell MT" panose="02020503060305020303" pitchFamily="18" charset="0"/>
              </a:rPr>
              <a:t>Saints/Members</a:t>
            </a:r>
          </a:p>
          <a:p>
            <a:pPr lvl="1"/>
            <a:r>
              <a:rPr lang="en-US" sz="3800" dirty="0">
                <a:latin typeface="Bell MT" panose="02020503060305020303" pitchFamily="18" charset="0"/>
              </a:rPr>
              <a:t>Evangelists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849655" y="989556"/>
            <a:ext cx="6225435" cy="57504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065679" y="1289312"/>
            <a:ext cx="6126321" cy="5078313"/>
          </a:xfrm>
          <a:prstGeom prst="rect">
            <a:avLst/>
          </a:prstGeom>
          <a:noFill/>
        </p:spPr>
        <p:txBody>
          <a:bodyPr wrap="square">
            <a:spAutoFit/>
          </a:bodyPr>
          <a:lstStyle/>
          <a:p>
            <a:pPr algn="l"/>
            <a:r>
              <a:rPr lang="en-US" sz="2100" b="1" dirty="0">
                <a:solidFill>
                  <a:schemeClr val="bg1"/>
                </a:solidFill>
                <a:latin typeface="Bell MT" panose="02020503060305020303" pitchFamily="18" charset="0"/>
                <a:ea typeface="Times New Roman" panose="02020603050405020304" pitchFamily="18" charset="0"/>
              </a:rPr>
              <a:t>2 Tim 4:2 – “</a:t>
            </a:r>
            <a:r>
              <a:rPr lang="en-US" sz="2100" dirty="0">
                <a:solidFill>
                  <a:schemeClr val="bg1"/>
                </a:solidFill>
                <a:latin typeface="Bell MT" panose="02020503060305020303" pitchFamily="18" charset="0"/>
              </a:rPr>
              <a:t>preach the word; be ready in season and out of season; reprove, rebuke, exhort, with great patience and instruction.</a:t>
            </a:r>
            <a:r>
              <a:rPr lang="en-US" sz="2100" b="1" dirty="0">
                <a:solidFill>
                  <a:schemeClr val="bg1"/>
                </a:solidFill>
                <a:latin typeface="Bell MT" panose="02020503060305020303" pitchFamily="18" charset="0"/>
                <a:ea typeface="Times New Roman" panose="02020603050405020304" pitchFamily="18" charset="0"/>
              </a:rPr>
              <a:t>”</a:t>
            </a:r>
          </a:p>
          <a:p>
            <a:pPr algn="l"/>
            <a:endParaRPr lang="en-US" b="1" dirty="0">
              <a:solidFill>
                <a:schemeClr val="bg1"/>
              </a:solidFill>
              <a:latin typeface="Bell MT" panose="02020503060305020303" pitchFamily="18" charset="0"/>
            </a:endParaRPr>
          </a:p>
          <a:p>
            <a:pPr algn="l"/>
            <a:r>
              <a:rPr lang="en-US" sz="2100" b="1" dirty="0">
                <a:solidFill>
                  <a:schemeClr val="bg1"/>
                </a:solidFill>
                <a:latin typeface="Bell MT" panose="02020503060305020303" pitchFamily="18" charset="0"/>
              </a:rPr>
              <a:t>1 Tim 4:13 – “</a:t>
            </a:r>
            <a:r>
              <a:rPr lang="en-US" sz="2100" dirty="0">
                <a:solidFill>
                  <a:schemeClr val="bg1"/>
                </a:solidFill>
                <a:latin typeface="Bell MT" panose="02020503060305020303" pitchFamily="18" charset="0"/>
                <a:ea typeface="Calibri" panose="020F0502020204030204" pitchFamily="34" charset="0"/>
              </a:rPr>
              <a:t>Until I come, give attention to the public reading of Scripture, to exhortation and teaching.</a:t>
            </a:r>
            <a:r>
              <a:rPr lang="en-US" sz="2100" b="1" dirty="0">
                <a:solidFill>
                  <a:schemeClr val="bg1"/>
                </a:solidFill>
                <a:latin typeface="Bell MT" panose="02020503060305020303" pitchFamily="18" charset="0"/>
              </a:rPr>
              <a:t>”</a:t>
            </a:r>
          </a:p>
          <a:p>
            <a:pPr algn="l"/>
            <a:endParaRPr lang="en-US" b="1" dirty="0">
              <a:solidFill>
                <a:schemeClr val="bg1"/>
              </a:solidFill>
              <a:latin typeface="Bell MT" panose="02020503060305020303" pitchFamily="18" charset="0"/>
            </a:endParaRPr>
          </a:p>
          <a:p>
            <a:r>
              <a:rPr lang="en-US" sz="21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1 Tim 1:3</a:t>
            </a:r>
            <a:r>
              <a:rPr lang="en-US" sz="21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“As I urged you upon my departure for Macedonia, remain on at Ephesus so that you may instruct certain men not to teach strange doctrines”</a:t>
            </a:r>
          </a:p>
          <a:p>
            <a:endParaRPr lang="en-US"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r>
              <a:rPr lang="en-US" sz="2100" b="1" dirty="0">
                <a:solidFill>
                  <a:schemeClr val="bg1"/>
                </a:solidFill>
                <a:latin typeface="Bell MT" panose="02020503060305020303" pitchFamily="18" charset="0"/>
                <a:ea typeface="Calibri" panose="020F0502020204030204" pitchFamily="34" charset="0"/>
              </a:rPr>
              <a:t>2 Tim 2:25a</a:t>
            </a:r>
            <a:r>
              <a:rPr lang="en-US" sz="2100" dirty="0">
                <a:solidFill>
                  <a:schemeClr val="bg1"/>
                </a:solidFill>
                <a:latin typeface="Bell MT" panose="02020503060305020303" pitchFamily="18" charset="0"/>
                <a:ea typeface="Calibri" panose="020F0502020204030204" pitchFamily="34" charset="0"/>
              </a:rPr>
              <a:t> – “with gentleness correcting those who are in opposition”</a:t>
            </a:r>
          </a:p>
          <a:p>
            <a:endParaRPr lang="en-US"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r>
              <a:rPr lang="en-US" sz="2100" b="1" dirty="0">
                <a:solidFill>
                  <a:schemeClr val="bg1"/>
                </a:solidFill>
                <a:latin typeface="Bell MT" panose="02020503060305020303" pitchFamily="18" charset="0"/>
                <a:ea typeface="Calibri" panose="020F0502020204030204" pitchFamily="34" charset="0"/>
              </a:rPr>
              <a:t>2 Tim 2:14a</a:t>
            </a:r>
            <a:r>
              <a:rPr lang="en-US" sz="2100" dirty="0">
                <a:solidFill>
                  <a:schemeClr val="bg1"/>
                </a:solidFill>
                <a:latin typeface="Bell MT" panose="02020503060305020303" pitchFamily="18" charset="0"/>
                <a:ea typeface="Calibri" panose="020F0502020204030204" pitchFamily="34" charset="0"/>
              </a:rPr>
              <a:t> – “Remind them of these things…”</a:t>
            </a:r>
            <a:endParaRPr lang="en-US" sz="21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876502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1" y="961329"/>
            <a:ext cx="4935255"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a:p>
            <a:pPr>
              <a:buFont typeface="Wingdings" panose="05000000000000000000" pitchFamily="2" charset="2"/>
              <a:buChar char="q"/>
            </a:pPr>
            <a:r>
              <a:rPr lang="en-US" sz="4400" dirty="0">
                <a:latin typeface="Bell MT" panose="02020503060305020303" pitchFamily="18" charset="0"/>
              </a:rPr>
              <a:t>Deacons</a:t>
            </a:r>
          </a:p>
          <a:p>
            <a:pPr>
              <a:buFont typeface="Wingdings" panose="05000000000000000000" pitchFamily="2" charset="2"/>
              <a:buChar char="q"/>
            </a:pPr>
            <a:r>
              <a:rPr lang="en-US" sz="4400" dirty="0">
                <a:latin typeface="Bell MT" panose="02020503060305020303" pitchFamily="18" charset="0"/>
              </a:rPr>
              <a:t>Saints/Members</a:t>
            </a:r>
          </a:p>
          <a:p>
            <a:pPr lvl="1"/>
            <a:r>
              <a:rPr lang="en-US" sz="3800" dirty="0">
                <a:latin typeface="Bell MT" panose="02020503060305020303" pitchFamily="18" charset="0"/>
              </a:rPr>
              <a:t>Evangelists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674289" y="880534"/>
            <a:ext cx="6425853" cy="58594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947587" y="1239206"/>
            <a:ext cx="6027295" cy="5262979"/>
          </a:xfrm>
          <a:prstGeom prst="rect">
            <a:avLst/>
          </a:prstGeom>
          <a:noFill/>
        </p:spPr>
        <p:txBody>
          <a:bodyPr wrap="square">
            <a:spAutoFit/>
          </a:bodyPr>
          <a:lstStyle/>
          <a:p>
            <a:pPr algn="l"/>
            <a:r>
              <a:rPr lang="en-US" sz="2200" b="1" dirty="0">
                <a:solidFill>
                  <a:schemeClr val="bg1"/>
                </a:solidFill>
                <a:latin typeface="Bell MT" panose="02020503060305020303" pitchFamily="18" charset="0"/>
                <a:ea typeface="Times New Roman" panose="02020603050405020304" pitchFamily="18" charset="0"/>
              </a:rPr>
              <a:t>1 Tim 4:16</a:t>
            </a:r>
            <a:r>
              <a:rPr lang="en-US" sz="2200" dirty="0">
                <a:solidFill>
                  <a:schemeClr val="bg1"/>
                </a:solidFill>
                <a:latin typeface="Bell MT" panose="02020503060305020303" pitchFamily="18" charset="0"/>
                <a:ea typeface="Times New Roman" panose="02020603050405020304" pitchFamily="18" charset="0"/>
              </a:rPr>
              <a:t> – “</a:t>
            </a:r>
            <a:r>
              <a:rPr lang="en-US" sz="2200" dirty="0">
                <a:solidFill>
                  <a:schemeClr val="bg1"/>
                </a:solidFill>
                <a:latin typeface="Bell MT" panose="02020503060305020303" pitchFamily="18" charset="0"/>
                <a:ea typeface="Calibri" panose="020F0502020204030204" pitchFamily="34" charset="0"/>
              </a:rPr>
              <a:t>In pointing out these things to the brethren, you will be a good servant of Christ Jesus, constantly nourished on the words of the faith and of the sound doctrine which you have been following.</a:t>
            </a:r>
            <a:r>
              <a:rPr lang="en-US" sz="2200" dirty="0">
                <a:solidFill>
                  <a:schemeClr val="bg1"/>
                </a:solidFill>
                <a:latin typeface="Bell MT" panose="02020503060305020303" pitchFamily="18" charset="0"/>
                <a:ea typeface="Times New Roman" panose="02020603050405020304" pitchFamily="18" charset="0"/>
              </a:rPr>
              <a:t>”</a:t>
            </a:r>
          </a:p>
          <a:p>
            <a:pPr algn="l"/>
            <a:endParaRPr lang="en-US" sz="1400" dirty="0">
              <a:solidFill>
                <a:schemeClr val="bg1"/>
              </a:solidFill>
              <a:latin typeface="Bell MT" panose="02020503060305020303" pitchFamily="18" charset="0"/>
            </a:endParaRPr>
          </a:p>
          <a:p>
            <a:pPr algn="l"/>
            <a:r>
              <a:rPr lang="en-US" sz="2200" b="1" dirty="0">
                <a:solidFill>
                  <a:schemeClr val="bg1"/>
                </a:solidFill>
                <a:latin typeface="Bell MT" panose="02020503060305020303" pitchFamily="18" charset="0"/>
                <a:ea typeface="Calibri" panose="020F0502020204030204" pitchFamily="34" charset="0"/>
              </a:rPr>
              <a:t>2 Tim 2:24c</a:t>
            </a:r>
            <a:r>
              <a:rPr lang="en-US" sz="2200" dirty="0">
                <a:solidFill>
                  <a:schemeClr val="bg1"/>
                </a:solidFill>
                <a:latin typeface="Bell MT" panose="02020503060305020303" pitchFamily="18" charset="0"/>
                <a:ea typeface="Calibri" panose="020F0502020204030204" pitchFamily="34" charset="0"/>
              </a:rPr>
              <a:t> – “able to teach”</a:t>
            </a:r>
          </a:p>
          <a:p>
            <a:pPr algn="l"/>
            <a:endParaRPr lang="en-US" sz="1400" dirty="0">
              <a:solidFill>
                <a:schemeClr val="bg1"/>
              </a:solidFill>
              <a:latin typeface="Bell MT" panose="02020503060305020303" pitchFamily="18" charset="0"/>
            </a:endParaRPr>
          </a:p>
          <a:p>
            <a:pPr algn="l"/>
            <a:r>
              <a:rPr lang="en-US" sz="2200" b="1" dirty="0">
                <a:solidFill>
                  <a:schemeClr val="bg1"/>
                </a:solidFill>
                <a:latin typeface="Bell MT" panose="02020503060305020303" pitchFamily="18" charset="0"/>
                <a:ea typeface="Calibri" panose="020F0502020204030204" pitchFamily="34" charset="0"/>
              </a:rPr>
              <a:t>2 Tim 2:2</a:t>
            </a:r>
            <a:r>
              <a:rPr lang="en-US" sz="2200" dirty="0">
                <a:solidFill>
                  <a:schemeClr val="bg1"/>
                </a:solidFill>
                <a:latin typeface="Bell MT" panose="02020503060305020303" pitchFamily="18" charset="0"/>
                <a:ea typeface="Calibri" panose="020F0502020204030204" pitchFamily="34" charset="0"/>
              </a:rPr>
              <a:t> – “The things which you have heard from me in the presence of many witnesses, entrust these to faithful men who will be able to teach others also.”</a:t>
            </a:r>
          </a:p>
          <a:p>
            <a:pPr algn="l"/>
            <a:endParaRPr lang="en-US" sz="1400" dirty="0">
              <a:solidFill>
                <a:schemeClr val="bg1"/>
              </a:solidFill>
              <a:latin typeface="Bell MT" panose="02020503060305020303" pitchFamily="18" charset="0"/>
            </a:endParaRPr>
          </a:p>
          <a:p>
            <a:pPr algn="l"/>
            <a:r>
              <a:rPr lang="en-US" sz="2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Tit 2:7</a:t>
            </a:r>
            <a:r>
              <a:rPr lang="en-US" sz="22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“in all things show yourself to be an example of good deeds, with purity in doctrine, dignified”</a:t>
            </a:r>
            <a:endParaRPr lang="en-US" sz="22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1634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5160723"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a:p>
            <a:pPr>
              <a:buFont typeface="Wingdings" panose="05000000000000000000" pitchFamily="2" charset="2"/>
              <a:buChar char="q"/>
            </a:pPr>
            <a:r>
              <a:rPr lang="en-US" sz="4400" dirty="0">
                <a:latin typeface="Bell MT" panose="02020503060305020303" pitchFamily="18" charset="0"/>
              </a:rPr>
              <a:t>Deacons</a:t>
            </a:r>
          </a:p>
          <a:p>
            <a:pPr>
              <a:buFont typeface="Wingdings" panose="05000000000000000000" pitchFamily="2" charset="2"/>
              <a:buChar char="q"/>
            </a:pPr>
            <a:r>
              <a:rPr lang="en-US" sz="4400" dirty="0">
                <a:latin typeface="Bell MT" panose="02020503060305020303" pitchFamily="18" charset="0"/>
              </a:rPr>
              <a:t>Saints/Members</a:t>
            </a:r>
          </a:p>
          <a:p>
            <a:pPr lvl="1"/>
            <a:r>
              <a:rPr lang="en-US" sz="3800" dirty="0">
                <a:latin typeface="Bell MT" panose="02020503060305020303" pitchFamily="18" charset="0"/>
              </a:rPr>
              <a:t>Evangelists</a:t>
            </a:r>
          </a:p>
          <a:p>
            <a:pPr lvl="1"/>
            <a:r>
              <a:rPr lang="en-US" sz="3800" dirty="0">
                <a:latin typeface="Bell MT" panose="02020503060305020303" pitchFamily="18" charset="0"/>
              </a:rPr>
              <a:t>Teachers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774499" y="989556"/>
            <a:ext cx="6313116" cy="57504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000038" y="1233893"/>
            <a:ext cx="5987370" cy="3970318"/>
          </a:xfrm>
          <a:prstGeom prst="rect">
            <a:avLst/>
          </a:prstGeom>
          <a:noFill/>
        </p:spPr>
        <p:txBody>
          <a:bodyPr wrap="square">
            <a:spAutoFit/>
          </a:bodyPr>
          <a:lstStyle/>
          <a:p>
            <a:pPr algn="l"/>
            <a:r>
              <a:rPr lang="en-US" sz="2800" b="1" dirty="0">
                <a:solidFill>
                  <a:schemeClr val="bg1"/>
                </a:solidFill>
                <a:latin typeface="Bell MT" panose="02020503060305020303" pitchFamily="18" charset="0"/>
                <a:ea typeface="Times New Roman" panose="02020603050405020304" pitchFamily="18" charset="0"/>
              </a:rPr>
              <a:t>Heb 5:11-12</a:t>
            </a:r>
            <a:r>
              <a:rPr lang="en-US" sz="2800" dirty="0">
                <a:solidFill>
                  <a:schemeClr val="bg1"/>
                </a:solidFill>
                <a:latin typeface="Bell MT" panose="02020503060305020303" pitchFamily="18" charset="0"/>
                <a:ea typeface="Times New Roman" panose="02020603050405020304" pitchFamily="18" charset="0"/>
              </a:rPr>
              <a:t> – “</a:t>
            </a:r>
            <a:r>
              <a:rPr lang="en-US" sz="2800" b="1" baseline="30000" dirty="0">
                <a:solidFill>
                  <a:schemeClr val="bg1"/>
                </a:solidFill>
                <a:latin typeface="Bell MT" panose="02020503060305020303" pitchFamily="18" charset="0"/>
              </a:rPr>
              <a:t>11</a:t>
            </a:r>
            <a:r>
              <a:rPr lang="en-US" sz="2800" dirty="0">
                <a:solidFill>
                  <a:schemeClr val="bg1"/>
                </a:solidFill>
                <a:latin typeface="Bell MT" panose="02020503060305020303" pitchFamily="18" charset="0"/>
              </a:rPr>
              <a:t>Concerning him we have much to say, and it is hard to explain, since you have become dull of hearing. </a:t>
            </a:r>
            <a:r>
              <a:rPr lang="en-US" sz="2800" b="1" baseline="30000" dirty="0">
                <a:solidFill>
                  <a:schemeClr val="bg1"/>
                </a:solidFill>
                <a:latin typeface="Bell MT" panose="02020503060305020303" pitchFamily="18" charset="0"/>
              </a:rPr>
              <a:t>12</a:t>
            </a:r>
            <a:r>
              <a:rPr lang="en-US" sz="2800" dirty="0">
                <a:solidFill>
                  <a:schemeClr val="bg1"/>
                </a:solidFill>
                <a:latin typeface="Bell MT" panose="02020503060305020303" pitchFamily="18" charset="0"/>
              </a:rPr>
              <a:t>For though by this time you ought to be teachers, you have need again for someone to teach you the elementary principles of the oracles of God, and you have come to need milk and not solid food.</a:t>
            </a:r>
            <a:r>
              <a:rPr lang="en-US" sz="2800" dirty="0">
                <a:solidFill>
                  <a:schemeClr val="bg1"/>
                </a:solidFill>
                <a:latin typeface="Bell MT" panose="02020503060305020303" pitchFamily="18" charset="0"/>
                <a:ea typeface="Times New Roman" panose="02020603050405020304" pitchFamily="18" charset="0"/>
              </a:rPr>
              <a:t>”</a:t>
            </a:r>
            <a:endParaRPr lang="en-US" sz="28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26452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25:  </a:t>
            </a:r>
            <a:r>
              <a:rPr lang="en-US" sz="2500" b="1" dirty="0">
                <a:solidFill>
                  <a:schemeClr val="tx2"/>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Nov 01:  </a:t>
            </a:r>
            <a:r>
              <a:rPr lang="en-US" sz="2500" b="1" dirty="0">
                <a:solidFill>
                  <a:schemeClr val="tx2"/>
                </a:solidFill>
                <a:latin typeface="Bell MT" panose="02020503060305020303" pitchFamily="18" charset="0"/>
              </a:rPr>
              <a:t>Local Organization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FF000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24832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25:  </a:t>
            </a:r>
            <a:r>
              <a:rPr lang="en-US" sz="2500" b="1" dirty="0">
                <a:solidFill>
                  <a:schemeClr val="tx2"/>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Nov 01:  </a:t>
            </a:r>
            <a:r>
              <a:rPr lang="en-US" sz="2500" b="1" dirty="0">
                <a:solidFill>
                  <a:srgbClr val="FF0000"/>
                </a:solidFill>
                <a:latin typeface="Bell MT" panose="02020503060305020303" pitchFamily="18" charset="0"/>
              </a:rPr>
              <a:t>Local Organization (2)</a:t>
            </a:r>
            <a:endParaRPr lang="en-US" sz="2500" dirty="0">
              <a:solidFill>
                <a:srgbClr val="FF000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7500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essed By The Lord: December 4, 2019 - DECENTLY AND IN ORDER">
            <a:extLst>
              <a:ext uri="{FF2B5EF4-FFF2-40B4-BE49-F238E27FC236}">
                <a16:creationId xmlns:a16="http://schemas.microsoft.com/office/drawing/2014/main" id="{BCA57A3E-2824-9528-0BB5-76C4BC08C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sus is the Head of the Body - Church of Christ Articles">
            <a:extLst>
              <a:ext uri="{FF2B5EF4-FFF2-40B4-BE49-F238E27FC236}">
                <a16:creationId xmlns:a16="http://schemas.microsoft.com/office/drawing/2014/main" id="{3C71F115-5B67-E394-71D3-9B966B1D1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60" r="9209"/>
          <a:stretch/>
        </p:blipFill>
        <p:spPr bwMode="auto">
          <a:xfrm>
            <a:off x="0" y="944380"/>
            <a:ext cx="5516380" cy="59136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ur Leadership - WHEELER CHURCH OF CHRIST">
            <a:extLst>
              <a:ext uri="{FF2B5EF4-FFF2-40B4-BE49-F238E27FC236}">
                <a16:creationId xmlns:a16="http://schemas.microsoft.com/office/drawing/2014/main" id="{C91F9ACB-C13F-48C4-4934-37F5B5550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711" y="1169232"/>
            <a:ext cx="5656289" cy="56887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6CD3F19-0B68-FC92-82D6-FFE323C97145}"/>
              </a:ext>
            </a:extLst>
          </p:cNvPr>
          <p:cNvSpPr txBox="1">
            <a:spLocks/>
          </p:cNvSpPr>
          <p:nvPr/>
        </p:nvSpPr>
        <p:spPr>
          <a:xfrm>
            <a:off x="449570" y="224853"/>
            <a:ext cx="4467204" cy="876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u="sng" dirty="0">
                <a:latin typeface="Bell MT" panose="02020503060305020303" pitchFamily="18" charset="0"/>
              </a:rPr>
              <a:t>Universal</a:t>
            </a:r>
          </a:p>
        </p:txBody>
      </p:sp>
      <p:sp>
        <p:nvSpPr>
          <p:cNvPr id="5" name="Title 1">
            <a:extLst>
              <a:ext uri="{FF2B5EF4-FFF2-40B4-BE49-F238E27FC236}">
                <a16:creationId xmlns:a16="http://schemas.microsoft.com/office/drawing/2014/main" id="{106C6AE5-EAAC-16B0-6D98-7C54774C656D}"/>
              </a:ext>
            </a:extLst>
          </p:cNvPr>
          <p:cNvSpPr txBox="1">
            <a:spLocks/>
          </p:cNvSpPr>
          <p:nvPr/>
        </p:nvSpPr>
        <p:spPr>
          <a:xfrm>
            <a:off x="7450113" y="224852"/>
            <a:ext cx="3822492" cy="876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u="sng" dirty="0">
                <a:latin typeface="Bell MT" panose="02020503060305020303" pitchFamily="18" charset="0"/>
              </a:rPr>
              <a:t>Local</a:t>
            </a:r>
          </a:p>
        </p:txBody>
      </p:sp>
    </p:spTree>
    <p:extLst>
      <p:ext uri="{BB962C8B-B14F-4D97-AF65-F5344CB8AC3E}">
        <p14:creationId xmlns:p14="http://schemas.microsoft.com/office/powerpoint/2010/main" val="10421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6000751" y="1085849"/>
            <a:ext cx="6086475" cy="56541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353568" y="1324343"/>
            <a:ext cx="5838432" cy="5135252"/>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Times New Roman" panose="02020603050405020304" pitchFamily="18" charset="0"/>
              </a:rPr>
              <a:t>Phil 1:1</a:t>
            </a:r>
            <a:r>
              <a:rPr lang="en-US" sz="2600" dirty="0">
                <a:solidFill>
                  <a:schemeClr val="bg1"/>
                </a:solidFill>
                <a:latin typeface="Bell MT" panose="02020503060305020303" pitchFamily="18" charset="0"/>
                <a:ea typeface="Times New Roman" panose="02020603050405020304" pitchFamily="18" charset="0"/>
              </a:rPr>
              <a:t> – “</a:t>
            </a:r>
            <a:r>
              <a:rPr lang="en-US" sz="2600" dirty="0">
                <a:solidFill>
                  <a:schemeClr val="bg1"/>
                </a:solidFill>
                <a:latin typeface="Bell MT" panose="02020503060305020303" pitchFamily="18" charset="0"/>
              </a:rPr>
              <a:t>Paul and Timothy, bond-servants of Christ Jesus, to all the </a:t>
            </a:r>
            <a:r>
              <a:rPr lang="en-US" sz="2600" dirty="0">
                <a:highlight>
                  <a:srgbClr val="FFFF00"/>
                </a:highlight>
                <a:latin typeface="Bell MT" panose="02020503060305020303" pitchFamily="18" charset="0"/>
              </a:rPr>
              <a:t>saints</a:t>
            </a:r>
            <a:r>
              <a:rPr lang="en-US" sz="2600" dirty="0">
                <a:solidFill>
                  <a:schemeClr val="bg1"/>
                </a:solidFill>
                <a:latin typeface="Bell MT" panose="02020503060305020303" pitchFamily="18" charset="0"/>
              </a:rPr>
              <a:t> in Christ Jesus who are in Philippi, including the </a:t>
            </a:r>
            <a:r>
              <a:rPr lang="en-US" sz="2600" dirty="0">
                <a:highlight>
                  <a:srgbClr val="FFFF00"/>
                </a:highlight>
                <a:latin typeface="Bell MT" panose="02020503060305020303" pitchFamily="18" charset="0"/>
              </a:rPr>
              <a:t>overseers</a:t>
            </a:r>
            <a:r>
              <a:rPr lang="en-US" sz="2600" dirty="0">
                <a:solidFill>
                  <a:schemeClr val="bg1"/>
                </a:solidFill>
                <a:latin typeface="Bell MT" panose="02020503060305020303" pitchFamily="18" charset="0"/>
              </a:rPr>
              <a:t> and </a:t>
            </a:r>
            <a:r>
              <a:rPr lang="en-US" sz="2600" dirty="0">
                <a:highlight>
                  <a:srgbClr val="FFFF00"/>
                </a:highlight>
                <a:latin typeface="Bell MT" panose="02020503060305020303" pitchFamily="18" charset="0"/>
              </a:rPr>
              <a:t>deacons</a:t>
            </a:r>
            <a:r>
              <a:rPr lang="en-US" sz="2600" dirty="0">
                <a:solidFill>
                  <a:schemeClr val="bg1"/>
                </a:solidFill>
                <a:latin typeface="Bell MT" panose="02020503060305020303" pitchFamily="18" charset="0"/>
              </a:rPr>
              <a:t>.”</a:t>
            </a: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Eph 4:11-12</a:t>
            </a:r>
            <a:r>
              <a:rPr lang="en-US" sz="2600" dirty="0">
                <a:solidFill>
                  <a:schemeClr val="bg1"/>
                </a:solidFill>
                <a:latin typeface="Bell MT" panose="02020503060305020303" pitchFamily="18" charset="0"/>
              </a:rPr>
              <a:t> – “</a:t>
            </a:r>
            <a:r>
              <a:rPr lang="en-US" sz="2600" b="1" baseline="30000" dirty="0">
                <a:solidFill>
                  <a:schemeClr val="bg1"/>
                </a:solidFill>
                <a:latin typeface="Bell MT" panose="02020503060305020303" pitchFamily="18" charset="0"/>
              </a:rPr>
              <a:t>11</a:t>
            </a:r>
            <a:r>
              <a:rPr lang="en-US" sz="2600" dirty="0">
                <a:solidFill>
                  <a:schemeClr val="bg1"/>
                </a:solidFill>
                <a:latin typeface="Bell MT" panose="02020503060305020303" pitchFamily="18" charset="0"/>
              </a:rPr>
              <a:t>And he gave some as </a:t>
            </a:r>
            <a:r>
              <a:rPr lang="en-US" sz="2600" dirty="0">
                <a:highlight>
                  <a:srgbClr val="FFFF00"/>
                </a:highlight>
                <a:latin typeface="Bell MT" panose="02020503060305020303" pitchFamily="18" charset="0"/>
              </a:rPr>
              <a:t>apostles</a:t>
            </a:r>
            <a:r>
              <a:rPr lang="en-US" sz="2600" dirty="0">
                <a:solidFill>
                  <a:schemeClr val="bg1"/>
                </a:solidFill>
                <a:latin typeface="Bell MT" panose="02020503060305020303" pitchFamily="18" charset="0"/>
              </a:rPr>
              <a:t>, and some as </a:t>
            </a:r>
            <a:r>
              <a:rPr lang="en-US" sz="2600" dirty="0">
                <a:highlight>
                  <a:srgbClr val="FFFF00"/>
                </a:highlight>
                <a:latin typeface="Bell MT" panose="02020503060305020303" pitchFamily="18" charset="0"/>
              </a:rPr>
              <a:t>prophets</a:t>
            </a:r>
            <a:r>
              <a:rPr lang="en-US" sz="2600" dirty="0">
                <a:solidFill>
                  <a:schemeClr val="bg1"/>
                </a:solidFill>
                <a:latin typeface="Bell MT" panose="02020503060305020303" pitchFamily="18" charset="0"/>
              </a:rPr>
              <a:t>, and some as </a:t>
            </a:r>
            <a:r>
              <a:rPr lang="en-US" sz="2600" dirty="0">
                <a:highlight>
                  <a:srgbClr val="FFFF00"/>
                </a:highlight>
                <a:latin typeface="Bell MT" panose="02020503060305020303" pitchFamily="18" charset="0"/>
              </a:rPr>
              <a:t>evangelists</a:t>
            </a:r>
            <a:r>
              <a:rPr lang="en-US" sz="2600" dirty="0">
                <a:solidFill>
                  <a:schemeClr val="bg1"/>
                </a:solidFill>
                <a:latin typeface="Bell MT" panose="02020503060305020303" pitchFamily="18" charset="0"/>
              </a:rPr>
              <a:t>, and some as </a:t>
            </a:r>
            <a:r>
              <a:rPr lang="en-US" sz="2600" dirty="0">
                <a:highlight>
                  <a:srgbClr val="FFFF00"/>
                </a:highlight>
                <a:latin typeface="Bell MT" panose="02020503060305020303" pitchFamily="18" charset="0"/>
              </a:rPr>
              <a:t>pastors</a:t>
            </a:r>
            <a:r>
              <a:rPr lang="en-US" sz="2600" dirty="0">
                <a:solidFill>
                  <a:schemeClr val="bg1"/>
                </a:solidFill>
                <a:latin typeface="Bell MT" panose="02020503060305020303" pitchFamily="18" charset="0"/>
              </a:rPr>
              <a:t> and </a:t>
            </a:r>
            <a:r>
              <a:rPr lang="en-US" sz="2600" dirty="0">
                <a:highlight>
                  <a:srgbClr val="FFFF00"/>
                </a:highlight>
                <a:latin typeface="Bell MT" panose="02020503060305020303" pitchFamily="18" charset="0"/>
              </a:rPr>
              <a:t>teachers</a:t>
            </a:r>
            <a:r>
              <a:rPr lang="en-US" sz="2600" dirty="0">
                <a:solidFill>
                  <a:schemeClr val="bg1"/>
                </a:solidFill>
                <a:latin typeface="Bell MT" panose="02020503060305020303" pitchFamily="18" charset="0"/>
              </a:rPr>
              <a:t>, </a:t>
            </a:r>
            <a:r>
              <a:rPr lang="en-US" sz="2600" b="1" baseline="30000" dirty="0">
                <a:solidFill>
                  <a:schemeClr val="bg1"/>
                </a:solidFill>
                <a:latin typeface="Bell MT" panose="02020503060305020303" pitchFamily="18" charset="0"/>
              </a:rPr>
              <a:t>12</a:t>
            </a:r>
            <a:r>
              <a:rPr lang="en-US" sz="2600" dirty="0">
                <a:solidFill>
                  <a:schemeClr val="bg1"/>
                </a:solidFill>
                <a:latin typeface="Bell MT" panose="02020503060305020303" pitchFamily="18" charset="0"/>
              </a:rPr>
              <a:t>for the equipping of the saints for the work of service, to the building up of the body of Christ”</a:t>
            </a: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1" y="873647"/>
            <a:ext cx="3745283" cy="5984353"/>
          </a:xfrm>
        </p:spPr>
        <p:txBody>
          <a:bodyPr>
            <a:normAutofit/>
          </a:bodyPr>
          <a:lstStyle/>
          <a:p>
            <a:pPr>
              <a:buFont typeface="Wingdings" panose="05000000000000000000" pitchFamily="2" charset="2"/>
              <a:buChar char="q"/>
            </a:pPr>
            <a:r>
              <a:rPr lang="en-US" sz="4400" dirty="0">
                <a:latin typeface="Bell MT" panose="02020503060305020303" pitchFamily="18" charset="0"/>
              </a:rPr>
              <a:t>Deacons</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3942552" y="965595"/>
            <a:ext cx="8168221" cy="1331038"/>
            <a:chOff x="6837464" y="3645711"/>
            <a:chExt cx="221240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837464" y="3645711"/>
              <a:ext cx="2212407"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926015" y="3774737"/>
              <a:ext cx="2083144" cy="2910979"/>
            </a:xfrm>
            <a:prstGeom prst="rect">
              <a:avLst/>
            </a:prstGeom>
            <a:noFill/>
          </p:spPr>
          <p:txBody>
            <a:bodyPr wrap="square">
              <a:spAutoFit/>
            </a:bodyPr>
            <a:lstStyle/>
            <a:p>
              <a:pPr>
                <a:lnSpc>
                  <a:spcPct val="115000"/>
                </a:lnSpc>
                <a:tabLst>
                  <a:tab pos="457200" algn="l"/>
                </a:tabLst>
              </a:pPr>
              <a:r>
                <a:rPr lang="en-US" sz="2200" b="1" dirty="0">
                  <a:solidFill>
                    <a:schemeClr val="bg1"/>
                  </a:solidFill>
                  <a:latin typeface="Bell MT" panose="02020503060305020303" pitchFamily="18" charset="0"/>
                  <a:ea typeface="Times New Roman" panose="02020603050405020304" pitchFamily="18" charset="0"/>
                </a:rPr>
                <a:t>Phil 1:1</a:t>
              </a:r>
              <a:r>
                <a:rPr lang="en-US" sz="2200" dirty="0">
                  <a:solidFill>
                    <a:schemeClr val="bg1"/>
                  </a:solidFill>
                  <a:latin typeface="Bell MT" panose="02020503060305020303" pitchFamily="18" charset="0"/>
                  <a:ea typeface="Times New Roman" panose="02020603050405020304" pitchFamily="18" charset="0"/>
                </a:rPr>
                <a:t> – “</a:t>
              </a:r>
              <a:r>
                <a:rPr lang="en-US" sz="2200" dirty="0">
                  <a:solidFill>
                    <a:schemeClr val="bg1"/>
                  </a:solidFill>
                  <a:latin typeface="Bell MT" panose="02020503060305020303" pitchFamily="18" charset="0"/>
                </a:rPr>
                <a:t>Paul and Timothy, bond-servants of Christ Jesus, to all the saints in Christ Jesus who are in Philippi, including the overseers and deacons.”</a:t>
              </a:r>
              <a:endParaRPr lang="en-US" sz="2200" dirty="0">
                <a:solidFill>
                  <a:schemeClr val="bg1"/>
                </a:solidFill>
                <a:latin typeface="Bell MT" panose="02020503060305020303" pitchFamily="18" charset="0"/>
                <a:ea typeface="Times New Roman" panose="02020603050405020304" pitchFamily="18" charset="0"/>
              </a:endParaRPr>
            </a:p>
          </p:txBody>
        </p:sp>
      </p:grpSp>
      <p:sp>
        <p:nvSpPr>
          <p:cNvPr id="11" name="TextBox 10">
            <a:extLst>
              <a:ext uri="{FF2B5EF4-FFF2-40B4-BE49-F238E27FC236}">
                <a16:creationId xmlns:a16="http://schemas.microsoft.com/office/drawing/2014/main" id="{A4125D14-68A7-8A1E-1BE5-E0661E9B7EA1}"/>
              </a:ext>
            </a:extLst>
          </p:cNvPr>
          <p:cNvSpPr txBox="1"/>
          <p:nvPr/>
        </p:nvSpPr>
        <p:spPr>
          <a:xfrm>
            <a:off x="4434336" y="2654228"/>
            <a:ext cx="3441031" cy="830997"/>
          </a:xfrm>
          <a:prstGeom prst="rect">
            <a:avLst/>
          </a:prstGeom>
          <a:noFill/>
        </p:spPr>
        <p:txBody>
          <a:bodyPr wrap="square">
            <a:spAutoFit/>
          </a:bodyPr>
          <a:lstStyle/>
          <a:p>
            <a:r>
              <a:rPr lang="en-US" sz="4800" dirty="0">
                <a:solidFill>
                  <a:srgbClr val="000000"/>
                </a:solidFill>
                <a:latin typeface="Rockwell" panose="02060603020205020403" pitchFamily="18" charset="0"/>
                <a:ea typeface="Calibri" panose="020F0502020204030204" pitchFamily="34" charset="0"/>
              </a:rPr>
              <a:t>“diakonos”</a:t>
            </a:r>
            <a:endParaRPr lang="en-US" sz="4800" dirty="0"/>
          </a:p>
        </p:txBody>
      </p:sp>
      <p:sp>
        <p:nvSpPr>
          <p:cNvPr id="12" name="TextBox 11">
            <a:extLst>
              <a:ext uri="{FF2B5EF4-FFF2-40B4-BE49-F238E27FC236}">
                <a16:creationId xmlns:a16="http://schemas.microsoft.com/office/drawing/2014/main" id="{6F093B22-D893-DA2A-543E-969203B96994}"/>
              </a:ext>
            </a:extLst>
          </p:cNvPr>
          <p:cNvSpPr txBox="1"/>
          <p:nvPr/>
        </p:nvSpPr>
        <p:spPr>
          <a:xfrm>
            <a:off x="9295094" y="2654226"/>
            <a:ext cx="2767263" cy="830997"/>
          </a:xfrm>
          <a:prstGeom prst="rect">
            <a:avLst/>
          </a:prstGeom>
          <a:noFill/>
        </p:spPr>
        <p:txBody>
          <a:bodyPr wrap="square">
            <a:spAutoFit/>
          </a:bodyPr>
          <a:lstStyle/>
          <a:p>
            <a:r>
              <a:rPr lang="en-US" sz="4800" dirty="0">
                <a:solidFill>
                  <a:srgbClr val="000000"/>
                </a:solidFill>
                <a:effectLst/>
                <a:latin typeface="Rockwell" panose="02060603020205020403" pitchFamily="18" charset="0"/>
                <a:ea typeface="Calibri" panose="020F0502020204030204" pitchFamily="34" charset="0"/>
              </a:rPr>
              <a:t>“doulos”</a:t>
            </a:r>
            <a:endParaRPr lang="en-US" sz="4800" dirty="0"/>
          </a:p>
        </p:txBody>
      </p:sp>
      <p:pic>
        <p:nvPicPr>
          <p:cNvPr id="13" name="Picture 4">
            <a:extLst>
              <a:ext uri="{FF2B5EF4-FFF2-40B4-BE49-F238E27FC236}">
                <a16:creationId xmlns:a16="http://schemas.microsoft.com/office/drawing/2014/main" id="{6A04EA3D-BD82-B838-463B-F50D74EA6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820" y="3592872"/>
            <a:ext cx="2999875" cy="3152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Sowing Seeds Cliparts, Download Free Sowing Seeds Cliparts png images,  Free ClipArts on Clipart Library">
            <a:extLst>
              <a:ext uri="{FF2B5EF4-FFF2-40B4-BE49-F238E27FC236}">
                <a16:creationId xmlns:a16="http://schemas.microsoft.com/office/drawing/2014/main" id="{0CAE2726-CDCB-ECB9-7F00-AF9473E0F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580" y="3496619"/>
            <a:ext cx="2502568" cy="32725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7F3E2ACC-3D43-4C73-4293-3776D9549AFD}"/>
              </a:ext>
            </a:extLst>
          </p:cNvPr>
          <p:cNvCxnSpPr>
            <a:cxnSpLocks/>
          </p:cNvCxnSpPr>
          <p:nvPr/>
        </p:nvCxnSpPr>
        <p:spPr>
          <a:xfrm>
            <a:off x="8690344" y="1429053"/>
            <a:ext cx="1984744" cy="13566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647174-FF60-DDA5-40D0-7050728E0643}"/>
              </a:ext>
            </a:extLst>
          </p:cNvPr>
          <p:cNvCxnSpPr>
            <a:cxnSpLocks/>
          </p:cNvCxnSpPr>
          <p:nvPr/>
        </p:nvCxnSpPr>
        <p:spPr>
          <a:xfrm flipH="1">
            <a:off x="6145619" y="2237874"/>
            <a:ext cx="678432" cy="5903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10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1" y="873647"/>
            <a:ext cx="3745283" cy="5984353"/>
          </a:xfrm>
        </p:spPr>
        <p:txBody>
          <a:bodyPr>
            <a:normAutofit/>
          </a:bodyPr>
          <a:lstStyle/>
          <a:p>
            <a:pPr>
              <a:buFont typeface="Wingdings" panose="05000000000000000000" pitchFamily="2" charset="2"/>
              <a:buChar char="q"/>
            </a:pPr>
            <a:r>
              <a:rPr lang="en-US" sz="4400" dirty="0">
                <a:latin typeface="Bell MT" panose="02020503060305020303" pitchFamily="18" charset="0"/>
              </a:rPr>
              <a:t>Deacons</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3931920" y="880534"/>
            <a:ext cx="8168221" cy="5859481"/>
            <a:chOff x="6837464" y="3645711"/>
            <a:chExt cx="221240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837464" y="3645711"/>
              <a:ext cx="2212407"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926015" y="3774737"/>
              <a:ext cx="2083144" cy="2831429"/>
            </a:xfrm>
            <a:prstGeom prst="rect">
              <a:avLst/>
            </a:prstGeom>
            <a:noFill/>
          </p:spPr>
          <p:txBody>
            <a:bodyPr wrap="square">
              <a:spAutoFit/>
            </a:bodyPr>
            <a:lstStyle/>
            <a:p>
              <a:pPr>
                <a:lnSpc>
                  <a:spcPct val="115000"/>
                </a:lnSpc>
                <a:tabLst>
                  <a:tab pos="457200" algn="l"/>
                </a:tabLst>
              </a:pPr>
              <a:r>
                <a:rPr lang="en-US" sz="2120" b="1" dirty="0">
                  <a:solidFill>
                    <a:schemeClr val="bg1"/>
                  </a:solidFill>
                  <a:latin typeface="Bell MT" panose="02020503060305020303" pitchFamily="18" charset="0"/>
                  <a:ea typeface="Times New Roman" panose="02020603050405020304" pitchFamily="18" charset="0"/>
                </a:rPr>
                <a:t>Acts 6:1-6</a:t>
              </a:r>
              <a:r>
                <a:rPr lang="en-US" sz="2120" dirty="0">
                  <a:solidFill>
                    <a:schemeClr val="bg1"/>
                  </a:solidFill>
                  <a:latin typeface="Bell MT" panose="02020503060305020303" pitchFamily="18" charset="0"/>
                  <a:ea typeface="Times New Roman" panose="02020603050405020304" pitchFamily="18" charset="0"/>
                </a:rPr>
                <a:t> – “</a:t>
              </a:r>
              <a:r>
                <a:rPr lang="en-US" sz="2120" b="1" baseline="30000" dirty="0">
                  <a:solidFill>
                    <a:schemeClr val="bg1"/>
                  </a:solidFill>
                  <a:latin typeface="Bell MT" panose="02020503060305020303" pitchFamily="18" charset="0"/>
                  <a:ea typeface="Times New Roman" panose="02020603050405020304" pitchFamily="18" charset="0"/>
                </a:rPr>
                <a:t>1</a:t>
              </a:r>
              <a:r>
                <a:rPr lang="en-US" sz="2120" dirty="0">
                  <a:solidFill>
                    <a:schemeClr val="bg1"/>
                  </a:solidFill>
                  <a:latin typeface="Bell MT" panose="02020503060305020303" pitchFamily="18" charset="0"/>
                </a:rPr>
                <a:t>Now at this time while the disciples were increasing in number, a complaint arose on the part of the Hellenistic Jews against the native Hebrews, because their widows were being overlooked in the daily </a:t>
              </a:r>
              <a:r>
                <a:rPr lang="en-US" sz="2120" dirty="0">
                  <a:highlight>
                    <a:srgbClr val="FFFF00"/>
                  </a:highlight>
                  <a:latin typeface="Bell MT" panose="02020503060305020303" pitchFamily="18" charset="0"/>
                </a:rPr>
                <a:t>serving</a:t>
              </a:r>
              <a:r>
                <a:rPr lang="en-US" sz="2120" dirty="0">
                  <a:solidFill>
                    <a:schemeClr val="bg1"/>
                  </a:solidFill>
                  <a:latin typeface="Bell MT" panose="02020503060305020303" pitchFamily="18" charset="0"/>
                </a:rPr>
                <a:t> of food. </a:t>
              </a:r>
              <a:r>
                <a:rPr lang="en-US" sz="2120" b="1" baseline="30000" dirty="0">
                  <a:solidFill>
                    <a:schemeClr val="bg1"/>
                  </a:solidFill>
                  <a:latin typeface="Bell MT" panose="02020503060305020303" pitchFamily="18" charset="0"/>
                </a:rPr>
                <a:t>2</a:t>
              </a:r>
              <a:r>
                <a:rPr lang="en-US" sz="2120" dirty="0">
                  <a:solidFill>
                    <a:schemeClr val="bg1"/>
                  </a:solidFill>
                  <a:latin typeface="Bell MT" panose="02020503060305020303" pitchFamily="18" charset="0"/>
                </a:rPr>
                <a:t>So the twelve summoned the congregation of the disciples and said, ‘It is not desirable for us to neglect the word of God in order to </a:t>
              </a:r>
              <a:r>
                <a:rPr lang="en-US" sz="2120" dirty="0">
                  <a:highlight>
                    <a:srgbClr val="FFFF00"/>
                  </a:highlight>
                  <a:latin typeface="Bell MT" panose="02020503060305020303" pitchFamily="18" charset="0"/>
                </a:rPr>
                <a:t>serve</a:t>
              </a:r>
              <a:r>
                <a:rPr lang="en-US" sz="2120" dirty="0">
                  <a:solidFill>
                    <a:schemeClr val="bg1"/>
                  </a:solidFill>
                  <a:latin typeface="Bell MT" panose="02020503060305020303" pitchFamily="18" charset="0"/>
                </a:rPr>
                <a:t> tables. </a:t>
              </a:r>
              <a:r>
                <a:rPr lang="en-US" sz="2120" b="1" baseline="30000" dirty="0">
                  <a:solidFill>
                    <a:schemeClr val="bg1"/>
                  </a:solidFill>
                  <a:latin typeface="Bell MT" panose="02020503060305020303" pitchFamily="18" charset="0"/>
                </a:rPr>
                <a:t>3</a:t>
              </a:r>
              <a:r>
                <a:rPr lang="en-US" sz="2120" dirty="0">
                  <a:solidFill>
                    <a:schemeClr val="bg1"/>
                  </a:solidFill>
                  <a:latin typeface="Bell MT" panose="02020503060305020303" pitchFamily="18" charset="0"/>
                </a:rPr>
                <a:t>Therefore brethren, select from among you seven men of good reputation, full of the Spirit and of wisdom, whom we may put in charge of this task. </a:t>
              </a:r>
              <a:r>
                <a:rPr lang="en-US" sz="2120" b="1" baseline="30000" dirty="0">
                  <a:solidFill>
                    <a:schemeClr val="bg1"/>
                  </a:solidFill>
                  <a:latin typeface="Bell MT" panose="02020503060305020303" pitchFamily="18" charset="0"/>
                </a:rPr>
                <a:t>4</a:t>
              </a:r>
              <a:r>
                <a:rPr lang="en-US" sz="2120" dirty="0">
                  <a:solidFill>
                    <a:schemeClr val="bg1"/>
                  </a:solidFill>
                  <a:latin typeface="Bell MT" panose="02020503060305020303" pitchFamily="18" charset="0"/>
                </a:rPr>
                <a:t>But we will devote ourselves to prayer and to the </a:t>
              </a:r>
              <a:r>
                <a:rPr lang="en-US" sz="2120" dirty="0">
                  <a:highlight>
                    <a:srgbClr val="FFFF00"/>
                  </a:highlight>
                  <a:latin typeface="Bell MT" panose="02020503060305020303" pitchFamily="18" charset="0"/>
                </a:rPr>
                <a:t>ministry</a:t>
              </a:r>
              <a:r>
                <a:rPr lang="en-US" sz="2120" dirty="0">
                  <a:solidFill>
                    <a:schemeClr val="bg1"/>
                  </a:solidFill>
                  <a:latin typeface="Bell MT" panose="02020503060305020303" pitchFamily="18" charset="0"/>
                </a:rPr>
                <a:t> of the word.’ </a:t>
              </a:r>
              <a:r>
                <a:rPr lang="en-US" sz="2120" b="1" baseline="30000" dirty="0">
                  <a:solidFill>
                    <a:schemeClr val="bg1"/>
                  </a:solidFill>
                  <a:latin typeface="Bell MT" panose="02020503060305020303" pitchFamily="18" charset="0"/>
                </a:rPr>
                <a:t>5</a:t>
              </a:r>
              <a:r>
                <a:rPr lang="en-US" sz="2120" dirty="0">
                  <a:solidFill>
                    <a:schemeClr val="bg1"/>
                  </a:solidFill>
                  <a:latin typeface="Bell MT" panose="02020503060305020303" pitchFamily="18" charset="0"/>
                </a:rPr>
                <a:t>The statement found approval with the whole congregation; and they chose Stephen, a man full of faith and of the Holy Spirit, and Philip, </a:t>
              </a:r>
              <a:r>
                <a:rPr lang="en-US" sz="2120" dirty="0" err="1">
                  <a:solidFill>
                    <a:schemeClr val="bg1"/>
                  </a:solidFill>
                  <a:latin typeface="Bell MT" panose="02020503060305020303" pitchFamily="18" charset="0"/>
                </a:rPr>
                <a:t>Prochorus</a:t>
              </a:r>
              <a:r>
                <a:rPr lang="en-US" sz="2120" dirty="0">
                  <a:solidFill>
                    <a:schemeClr val="bg1"/>
                  </a:solidFill>
                  <a:latin typeface="Bell MT" panose="02020503060305020303" pitchFamily="18" charset="0"/>
                </a:rPr>
                <a:t>, Nicanor, Timon, </a:t>
              </a:r>
              <a:r>
                <a:rPr lang="en-US" sz="2120" dirty="0" err="1">
                  <a:solidFill>
                    <a:schemeClr val="bg1"/>
                  </a:solidFill>
                  <a:latin typeface="Bell MT" panose="02020503060305020303" pitchFamily="18" charset="0"/>
                </a:rPr>
                <a:t>Parmenas</a:t>
              </a:r>
              <a:r>
                <a:rPr lang="en-US" sz="2120" dirty="0">
                  <a:solidFill>
                    <a:schemeClr val="bg1"/>
                  </a:solidFill>
                  <a:latin typeface="Bell MT" panose="02020503060305020303" pitchFamily="18" charset="0"/>
                </a:rPr>
                <a:t> and Nicolas, a proselyte from Antioch. </a:t>
              </a:r>
              <a:r>
                <a:rPr lang="en-US" sz="2120" b="1" baseline="30000" dirty="0">
                  <a:solidFill>
                    <a:schemeClr val="bg1"/>
                  </a:solidFill>
                  <a:latin typeface="Bell MT" panose="02020503060305020303" pitchFamily="18" charset="0"/>
                </a:rPr>
                <a:t>6</a:t>
              </a:r>
              <a:r>
                <a:rPr lang="en-US" sz="2120" dirty="0">
                  <a:solidFill>
                    <a:schemeClr val="bg1"/>
                  </a:solidFill>
                  <a:latin typeface="Bell MT" panose="02020503060305020303" pitchFamily="18" charset="0"/>
                </a:rPr>
                <a:t>And these they brought before the apostles; and after praying, they laid their hands on them.”</a:t>
              </a:r>
              <a:endParaRPr lang="en-US" sz="2120" dirty="0">
                <a:solidFill>
                  <a:schemeClr val="bg1"/>
                </a:solidFill>
                <a:latin typeface="Bell MT" panose="02020503060305020303" pitchFamily="18" charset="0"/>
                <a:ea typeface="Times New Roman" panose="02020603050405020304" pitchFamily="18" charset="0"/>
              </a:endParaRPr>
            </a:p>
          </p:txBody>
        </p:sp>
      </p:grpSp>
    </p:spTree>
    <p:extLst>
      <p:ext uri="{BB962C8B-B14F-4D97-AF65-F5344CB8AC3E}">
        <p14:creationId xmlns:p14="http://schemas.microsoft.com/office/powerpoint/2010/main" val="18187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4064001"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Deacons</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7640877" y="829073"/>
            <a:ext cx="4551123" cy="1810560"/>
            <a:chOff x="6837464" y="3530321"/>
            <a:chExt cx="2212407" cy="3265049"/>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837464" y="3645711"/>
              <a:ext cx="2212407"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992569" y="3530321"/>
              <a:ext cx="2003451" cy="3265049"/>
            </a:xfrm>
            <a:prstGeom prst="rect">
              <a:avLst/>
            </a:prstGeom>
            <a:noFill/>
          </p:spPr>
          <p:txBody>
            <a:bodyPr wrap="square">
              <a:spAutoFit/>
            </a:bodyPr>
            <a:lstStyle/>
            <a:p>
              <a:pPr marL="285750" indent="-285750">
                <a:lnSpc>
                  <a:spcPct val="115000"/>
                </a:lnSpc>
                <a:buFont typeface="Wingdings" panose="05000000000000000000" pitchFamily="2" charset="2"/>
                <a:buChar char="q"/>
                <a:tabLst>
                  <a:tab pos="457200" algn="l"/>
                </a:tabLst>
              </a:pPr>
              <a:r>
                <a:rPr lang="en-US" sz="3200" b="1" dirty="0">
                  <a:solidFill>
                    <a:schemeClr val="bg1"/>
                  </a:solidFill>
                  <a:latin typeface="Bell MT" panose="02020503060305020303" pitchFamily="18" charset="0"/>
                  <a:ea typeface="Times New Roman" panose="02020603050405020304" pitchFamily="18" charset="0"/>
                </a:rPr>
                <a:t>Deacon</a:t>
              </a:r>
            </a:p>
            <a:p>
              <a:pPr marL="742950" lvl="1" indent="-285750">
                <a:lnSpc>
                  <a:spcPct val="115000"/>
                </a:lnSpc>
                <a:buFont typeface="Arial" panose="020B0604020202020204" pitchFamily="34" charset="0"/>
                <a:buChar char="•"/>
                <a:tabLst>
                  <a:tab pos="457200" algn="l"/>
                </a:tabLst>
              </a:pPr>
              <a:r>
                <a:rPr lang="en-US" sz="2200" b="1" dirty="0">
                  <a:solidFill>
                    <a:schemeClr val="bg1"/>
                  </a:solidFill>
                  <a:latin typeface="Bell MT" panose="02020503060305020303" pitchFamily="18" charset="0"/>
                  <a:ea typeface="Times New Roman" panose="02020603050405020304" pitchFamily="18" charset="0"/>
                </a:rPr>
                <a:t>Greek “</a:t>
              </a:r>
              <a:r>
                <a:rPr lang="en-US" sz="2200" b="1" dirty="0" err="1">
                  <a:solidFill>
                    <a:schemeClr val="bg1"/>
                  </a:solidFill>
                  <a:latin typeface="Bell MT" panose="02020503060305020303" pitchFamily="18" charset="0"/>
                  <a:ea typeface="Times New Roman" panose="02020603050405020304" pitchFamily="18" charset="0"/>
                </a:rPr>
                <a:t>diakonos</a:t>
              </a:r>
              <a:r>
                <a:rPr lang="en-US" sz="2200" b="1" dirty="0">
                  <a:solidFill>
                    <a:schemeClr val="bg1"/>
                  </a:solidFill>
                  <a:latin typeface="Bell MT" panose="02020503060305020303" pitchFamily="18" charset="0"/>
                  <a:ea typeface="Times New Roman" panose="02020603050405020304" pitchFamily="18" charset="0"/>
                </a:rPr>
                <a:t>”</a:t>
              </a:r>
            </a:p>
            <a:p>
              <a:pPr marL="742950" lvl="1" indent="-285750">
                <a:lnSpc>
                  <a:spcPct val="115000"/>
                </a:lnSpc>
                <a:buFont typeface="Arial" panose="020B0604020202020204" pitchFamily="34" charset="0"/>
                <a:buChar char="•"/>
                <a:tabLst>
                  <a:tab pos="457200" algn="l"/>
                </a:tabLst>
              </a:pPr>
              <a:r>
                <a:rPr lang="en-US" sz="2200" b="1" dirty="0">
                  <a:solidFill>
                    <a:schemeClr val="bg1"/>
                  </a:solidFill>
                  <a:latin typeface="Bell MT" panose="02020503060305020303" pitchFamily="18" charset="0"/>
                  <a:ea typeface="Times New Roman" panose="02020603050405020304" pitchFamily="18" charset="0"/>
                </a:rPr>
                <a:t>Special servants </a:t>
              </a:r>
            </a:p>
            <a:p>
              <a:pPr marL="742950" lvl="1" indent="-285750">
                <a:lnSpc>
                  <a:spcPct val="115000"/>
                </a:lnSpc>
                <a:buFont typeface="Arial" panose="020B0604020202020204" pitchFamily="34" charset="0"/>
                <a:buChar char="•"/>
                <a:tabLst>
                  <a:tab pos="457200" algn="l"/>
                </a:tabLst>
              </a:pPr>
              <a:r>
                <a:rPr lang="en-US" sz="2200" b="1" dirty="0">
                  <a:solidFill>
                    <a:schemeClr val="bg1"/>
                  </a:solidFill>
                  <a:latin typeface="Bell MT" panose="02020503060305020303" pitchFamily="18" charset="0"/>
                  <a:ea typeface="Times New Roman" panose="02020603050405020304" pitchFamily="18" charset="0"/>
                </a:rPr>
                <a:t>In charge of tasks</a:t>
              </a:r>
              <a:endParaRPr lang="en-US" sz="2200" dirty="0">
                <a:solidFill>
                  <a:schemeClr val="bg1"/>
                </a:solidFill>
                <a:latin typeface="Bell MT" panose="02020503060305020303" pitchFamily="18" charset="0"/>
                <a:ea typeface="Times New Roman" panose="02020603050405020304" pitchFamily="18" charset="0"/>
              </a:endParaRPr>
            </a:p>
          </p:txBody>
        </p:sp>
      </p:grpSp>
      <p:graphicFrame>
        <p:nvGraphicFramePr>
          <p:cNvPr id="9" name="Table 4">
            <a:extLst>
              <a:ext uri="{FF2B5EF4-FFF2-40B4-BE49-F238E27FC236}">
                <a16:creationId xmlns:a16="http://schemas.microsoft.com/office/drawing/2014/main" id="{1C7A534B-A527-1C07-15D4-72E10C3915AB}"/>
              </a:ext>
            </a:extLst>
          </p:cNvPr>
          <p:cNvGraphicFramePr>
            <a:graphicFrameLocks noGrp="1"/>
          </p:cNvGraphicFramePr>
          <p:nvPr>
            <p:extLst>
              <p:ext uri="{D42A27DB-BD31-4B8C-83A1-F6EECF244321}">
                <p14:modId xmlns:p14="http://schemas.microsoft.com/office/powerpoint/2010/main" val="4003655058"/>
              </p:ext>
            </p:extLst>
          </p:nvPr>
        </p:nvGraphicFramePr>
        <p:xfrm>
          <a:off x="7633648" y="2682240"/>
          <a:ext cx="4558352" cy="4175760"/>
        </p:xfrm>
        <a:graphic>
          <a:graphicData uri="http://schemas.openxmlformats.org/drawingml/2006/table">
            <a:tbl>
              <a:tblPr firstRow="1" bandRow="1">
                <a:tableStyleId>{5C22544A-7EE6-4342-B048-85BDC9FD1C3A}</a:tableStyleId>
              </a:tblPr>
              <a:tblGrid>
                <a:gridCol w="4558352">
                  <a:extLst>
                    <a:ext uri="{9D8B030D-6E8A-4147-A177-3AD203B41FA5}">
                      <a16:colId xmlns:a16="http://schemas.microsoft.com/office/drawing/2014/main" val="1569518704"/>
                    </a:ext>
                  </a:extLst>
                </a:gridCol>
              </a:tblGrid>
              <a:tr h="413326">
                <a:tc>
                  <a:txBody>
                    <a:bodyPr/>
                    <a:lstStyle/>
                    <a:p>
                      <a:pPr algn="ctr"/>
                      <a:r>
                        <a:rPr lang="en-US" sz="2800" dirty="0">
                          <a:latin typeface="Rockwell" panose="02060603020205020403" pitchFamily="18" charset="0"/>
                        </a:rPr>
                        <a:t>1 Tim 3:8-13</a:t>
                      </a:r>
                    </a:p>
                  </a:txBody>
                  <a:tcPr/>
                </a:tc>
                <a:extLst>
                  <a:ext uri="{0D108BD9-81ED-4DB2-BD59-A6C34878D82A}">
                    <a16:rowId xmlns:a16="http://schemas.microsoft.com/office/drawing/2014/main" val="3944192598"/>
                  </a:ext>
                </a:extLst>
              </a:tr>
              <a:tr h="282802">
                <a:tc>
                  <a:txBody>
                    <a:bodyPr/>
                    <a:lstStyle/>
                    <a:p>
                      <a:r>
                        <a:rPr lang="en-US" sz="1800" dirty="0">
                          <a:latin typeface="Rockwell" panose="02060603020205020403" pitchFamily="18" charset="0"/>
                        </a:rPr>
                        <a:t>Men</a:t>
                      </a:r>
                    </a:p>
                  </a:txBody>
                  <a:tcPr/>
                </a:tc>
                <a:extLst>
                  <a:ext uri="{0D108BD9-81ED-4DB2-BD59-A6C34878D82A}">
                    <a16:rowId xmlns:a16="http://schemas.microsoft.com/office/drawing/2014/main" val="3855938211"/>
                  </a:ext>
                </a:extLst>
              </a:tr>
              <a:tr h="282802">
                <a:tc>
                  <a:txBody>
                    <a:bodyPr/>
                    <a:lstStyle/>
                    <a:p>
                      <a:r>
                        <a:rPr lang="en-US" sz="1800" dirty="0">
                          <a:latin typeface="Rockwell" panose="02060603020205020403" pitchFamily="18" charset="0"/>
                        </a:rPr>
                        <a:t>Dignity</a:t>
                      </a:r>
                    </a:p>
                  </a:txBody>
                  <a:tcPr/>
                </a:tc>
                <a:extLst>
                  <a:ext uri="{0D108BD9-81ED-4DB2-BD59-A6C34878D82A}">
                    <a16:rowId xmlns:a16="http://schemas.microsoft.com/office/drawing/2014/main" val="57270291"/>
                  </a:ext>
                </a:extLst>
              </a:tr>
              <a:tr h="282802">
                <a:tc>
                  <a:txBody>
                    <a:bodyPr/>
                    <a:lstStyle/>
                    <a:p>
                      <a:r>
                        <a:rPr lang="en-US" sz="1800" dirty="0">
                          <a:latin typeface="Rockwell" panose="02060603020205020403" pitchFamily="18" charset="0"/>
                        </a:rPr>
                        <a:t>Not double-tongued</a:t>
                      </a:r>
                    </a:p>
                  </a:txBody>
                  <a:tcPr/>
                </a:tc>
                <a:extLst>
                  <a:ext uri="{0D108BD9-81ED-4DB2-BD59-A6C34878D82A}">
                    <a16:rowId xmlns:a16="http://schemas.microsoft.com/office/drawing/2014/main" val="3957848507"/>
                  </a:ext>
                </a:extLst>
              </a:tr>
              <a:tr h="282802">
                <a:tc>
                  <a:txBody>
                    <a:bodyPr/>
                    <a:lstStyle/>
                    <a:p>
                      <a:r>
                        <a:rPr lang="en-US" sz="1800" dirty="0">
                          <a:latin typeface="Rockwell" panose="02060603020205020403" pitchFamily="18" charset="0"/>
                        </a:rPr>
                        <a:t>Not addicted to much wine</a:t>
                      </a:r>
                    </a:p>
                  </a:txBody>
                  <a:tcPr/>
                </a:tc>
                <a:extLst>
                  <a:ext uri="{0D108BD9-81ED-4DB2-BD59-A6C34878D82A}">
                    <a16:rowId xmlns:a16="http://schemas.microsoft.com/office/drawing/2014/main" val="4244590576"/>
                  </a:ext>
                </a:extLst>
              </a:tr>
              <a:tr h="282802">
                <a:tc>
                  <a:txBody>
                    <a:bodyPr/>
                    <a:lstStyle/>
                    <a:p>
                      <a:r>
                        <a:rPr lang="en-US" sz="1800" dirty="0">
                          <a:latin typeface="Rockwell" panose="02060603020205020403" pitchFamily="18" charset="0"/>
                        </a:rPr>
                        <a:t>Not fond of sordid gain</a:t>
                      </a:r>
                    </a:p>
                  </a:txBody>
                  <a:tcPr/>
                </a:tc>
                <a:extLst>
                  <a:ext uri="{0D108BD9-81ED-4DB2-BD59-A6C34878D82A}">
                    <a16:rowId xmlns:a16="http://schemas.microsoft.com/office/drawing/2014/main" val="655275944"/>
                  </a:ext>
                </a:extLst>
              </a:tr>
              <a:tr h="282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ckwell" panose="02060603020205020403" pitchFamily="18" charset="0"/>
                        </a:rPr>
                        <a:t>Holding to the faith w/a clear conscience</a:t>
                      </a:r>
                    </a:p>
                  </a:txBody>
                  <a:tcPr/>
                </a:tc>
                <a:extLst>
                  <a:ext uri="{0D108BD9-81ED-4DB2-BD59-A6C34878D82A}">
                    <a16:rowId xmlns:a16="http://schemas.microsoft.com/office/drawing/2014/main" val="2915076397"/>
                  </a:ext>
                </a:extLst>
              </a:tr>
              <a:tr h="282802">
                <a:tc>
                  <a:txBody>
                    <a:bodyPr/>
                    <a:lstStyle/>
                    <a:p>
                      <a:r>
                        <a:rPr lang="en-US" sz="1800" dirty="0">
                          <a:latin typeface="Rockwell" panose="02060603020205020403" pitchFamily="18" charset="0"/>
                        </a:rPr>
                        <a:t>First tested</a:t>
                      </a:r>
                    </a:p>
                  </a:txBody>
                  <a:tcPr/>
                </a:tc>
                <a:extLst>
                  <a:ext uri="{0D108BD9-81ED-4DB2-BD59-A6C34878D82A}">
                    <a16:rowId xmlns:a16="http://schemas.microsoft.com/office/drawing/2014/main" val="2738749102"/>
                  </a:ext>
                </a:extLst>
              </a:tr>
              <a:tr h="282802">
                <a:tc>
                  <a:txBody>
                    <a:bodyPr/>
                    <a:lstStyle/>
                    <a:p>
                      <a:r>
                        <a:rPr lang="en-US" sz="1800" dirty="0">
                          <a:latin typeface="Rockwell" panose="02060603020205020403" pitchFamily="18" charset="0"/>
                        </a:rPr>
                        <a:t>Beyond reproach</a:t>
                      </a:r>
                    </a:p>
                  </a:txBody>
                  <a:tcPr/>
                </a:tc>
                <a:extLst>
                  <a:ext uri="{0D108BD9-81ED-4DB2-BD59-A6C34878D82A}">
                    <a16:rowId xmlns:a16="http://schemas.microsoft.com/office/drawing/2014/main" val="2863749345"/>
                  </a:ext>
                </a:extLst>
              </a:tr>
              <a:tr h="282802">
                <a:tc>
                  <a:txBody>
                    <a:bodyPr/>
                    <a:lstStyle/>
                    <a:p>
                      <a:r>
                        <a:rPr lang="en-US" sz="1800" dirty="0">
                          <a:latin typeface="Rockwell" panose="02060603020205020403" pitchFamily="18" charset="0"/>
                        </a:rPr>
                        <a:t>Husband of one wife</a:t>
                      </a:r>
                    </a:p>
                  </a:txBody>
                  <a:tcPr/>
                </a:tc>
                <a:extLst>
                  <a:ext uri="{0D108BD9-81ED-4DB2-BD59-A6C34878D82A}">
                    <a16:rowId xmlns:a16="http://schemas.microsoft.com/office/drawing/2014/main" val="3832490021"/>
                  </a:ext>
                </a:extLst>
              </a:tr>
              <a:tr h="282802">
                <a:tc>
                  <a:txBody>
                    <a:bodyPr/>
                    <a:lstStyle/>
                    <a:p>
                      <a:r>
                        <a:rPr lang="en-US" sz="1800" dirty="0">
                          <a:latin typeface="Rockwell" panose="02060603020205020403" pitchFamily="18" charset="0"/>
                        </a:rPr>
                        <a:t>Good managers of children/household</a:t>
                      </a:r>
                    </a:p>
                  </a:txBody>
                  <a:tcPr/>
                </a:tc>
                <a:extLst>
                  <a:ext uri="{0D108BD9-81ED-4DB2-BD59-A6C34878D82A}">
                    <a16:rowId xmlns:a16="http://schemas.microsoft.com/office/drawing/2014/main" val="3238142548"/>
                  </a:ext>
                </a:extLst>
              </a:tr>
            </a:tbl>
          </a:graphicData>
        </a:graphic>
      </p:graphicFrame>
    </p:spTree>
    <p:extLst>
      <p:ext uri="{BB962C8B-B14F-4D97-AF65-F5344CB8AC3E}">
        <p14:creationId xmlns:p14="http://schemas.microsoft.com/office/powerpoint/2010/main" val="17465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5123145"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Deacons</a:t>
            </a:r>
          </a:p>
          <a:p>
            <a:pPr>
              <a:buFont typeface="Wingdings" panose="05000000000000000000" pitchFamily="2" charset="2"/>
              <a:buChar char="q"/>
            </a:pPr>
            <a:r>
              <a:rPr lang="en-US" sz="4400" dirty="0">
                <a:latin typeface="Bell MT" panose="02020503060305020303" pitchFamily="18" charset="0"/>
              </a:rPr>
              <a:t>Saints/Members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6914367" y="905586"/>
            <a:ext cx="5168903" cy="58594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7139837" y="1133685"/>
            <a:ext cx="4914384" cy="4832092"/>
          </a:xfrm>
          <a:prstGeom prst="rect">
            <a:avLst/>
          </a:prstGeom>
          <a:noFill/>
        </p:spPr>
        <p:txBody>
          <a:bodyPr wrap="square">
            <a:spAutoFit/>
          </a:bodyPr>
          <a:lstStyle/>
          <a:p>
            <a:pPr algn="l"/>
            <a:r>
              <a:rPr lang="en-US" sz="2800" b="1" dirty="0">
                <a:solidFill>
                  <a:schemeClr val="bg1"/>
                </a:solidFill>
                <a:latin typeface="Bell MT" panose="02020503060305020303" pitchFamily="18" charset="0"/>
                <a:ea typeface="Times New Roman" panose="02020603050405020304" pitchFamily="18" charset="0"/>
              </a:rPr>
              <a:t>Phil 1:1 – “</a:t>
            </a:r>
            <a:r>
              <a:rPr lang="en-US" sz="2800" dirty="0">
                <a:solidFill>
                  <a:schemeClr val="bg1"/>
                </a:solidFill>
                <a:latin typeface="Bell MT" panose="02020503060305020303" pitchFamily="18" charset="0"/>
              </a:rPr>
              <a:t>Paul and Timothy, bond-servants of Christ Jesus, to all the </a:t>
            </a:r>
            <a:r>
              <a:rPr lang="en-US" sz="2800" dirty="0">
                <a:highlight>
                  <a:srgbClr val="FFFF00"/>
                </a:highlight>
                <a:latin typeface="Bell MT" panose="02020503060305020303" pitchFamily="18" charset="0"/>
              </a:rPr>
              <a:t>saints</a:t>
            </a:r>
            <a:r>
              <a:rPr lang="en-US" sz="2800" dirty="0">
                <a:solidFill>
                  <a:schemeClr val="bg1"/>
                </a:solidFill>
                <a:latin typeface="Bell MT" panose="02020503060305020303" pitchFamily="18" charset="0"/>
              </a:rPr>
              <a:t> in Christ Jesus who are in Philippi, including the </a:t>
            </a:r>
            <a:r>
              <a:rPr lang="en-US" sz="2800" dirty="0">
                <a:highlight>
                  <a:srgbClr val="FFFF00"/>
                </a:highlight>
                <a:latin typeface="Bell MT" panose="02020503060305020303" pitchFamily="18" charset="0"/>
              </a:rPr>
              <a:t>overseers</a:t>
            </a:r>
            <a:r>
              <a:rPr lang="en-US" sz="2800" dirty="0">
                <a:solidFill>
                  <a:schemeClr val="bg1"/>
                </a:solidFill>
                <a:latin typeface="Bell MT" panose="02020503060305020303" pitchFamily="18" charset="0"/>
              </a:rPr>
              <a:t> and </a:t>
            </a:r>
            <a:r>
              <a:rPr lang="en-US" sz="2800" dirty="0">
                <a:highlight>
                  <a:srgbClr val="FFFF00"/>
                </a:highlight>
                <a:latin typeface="Bell MT" panose="02020503060305020303" pitchFamily="18" charset="0"/>
              </a:rPr>
              <a:t>deacons</a:t>
            </a:r>
            <a:r>
              <a:rPr lang="en-US" sz="2800" b="1" dirty="0">
                <a:solidFill>
                  <a:schemeClr val="bg1"/>
                </a:solidFill>
                <a:latin typeface="Bell MT" panose="02020503060305020303" pitchFamily="18" charset="0"/>
              </a:rPr>
              <a:t>”</a:t>
            </a:r>
          </a:p>
          <a:p>
            <a:pPr algn="l"/>
            <a:endParaRPr lang="en-US" sz="2800" b="1" dirty="0">
              <a:solidFill>
                <a:schemeClr val="bg1"/>
              </a:solidFill>
              <a:latin typeface="Bell MT" panose="02020503060305020303" pitchFamily="18" charset="0"/>
            </a:endParaRPr>
          </a:p>
          <a:p>
            <a:pPr algn="l"/>
            <a:r>
              <a:rPr lang="en-US" sz="2800" b="1" dirty="0">
                <a:solidFill>
                  <a:schemeClr val="bg1"/>
                </a:solidFill>
                <a:latin typeface="Bell MT" panose="02020503060305020303" pitchFamily="18" charset="0"/>
              </a:rPr>
              <a:t>Eph 4:11 – “</a:t>
            </a:r>
            <a:r>
              <a:rPr lang="en-US" sz="2800" dirty="0">
                <a:solidFill>
                  <a:schemeClr val="bg1"/>
                </a:solidFill>
                <a:latin typeface="Bell MT" panose="02020503060305020303" pitchFamily="18" charset="0"/>
              </a:rPr>
              <a:t>And he gave some as </a:t>
            </a:r>
            <a:r>
              <a:rPr lang="en-US" sz="2800" dirty="0">
                <a:highlight>
                  <a:srgbClr val="FFFF00"/>
                </a:highlight>
                <a:latin typeface="Bell MT" panose="02020503060305020303" pitchFamily="18" charset="0"/>
              </a:rPr>
              <a:t>apostles</a:t>
            </a:r>
            <a:r>
              <a:rPr lang="en-US" sz="2800" dirty="0">
                <a:solidFill>
                  <a:schemeClr val="bg1"/>
                </a:solidFill>
                <a:latin typeface="Bell MT" panose="02020503060305020303" pitchFamily="18" charset="0"/>
              </a:rPr>
              <a:t>, and some as </a:t>
            </a:r>
            <a:r>
              <a:rPr lang="en-US" sz="2800" dirty="0">
                <a:highlight>
                  <a:srgbClr val="FFFF00"/>
                </a:highlight>
                <a:latin typeface="Bell MT" panose="02020503060305020303" pitchFamily="18" charset="0"/>
              </a:rPr>
              <a:t>prophets</a:t>
            </a:r>
            <a:r>
              <a:rPr lang="en-US" sz="2800" dirty="0">
                <a:solidFill>
                  <a:schemeClr val="bg1"/>
                </a:solidFill>
                <a:latin typeface="Bell MT" panose="02020503060305020303" pitchFamily="18" charset="0"/>
              </a:rPr>
              <a:t>, and some as </a:t>
            </a:r>
            <a:r>
              <a:rPr lang="en-US" sz="2800" dirty="0">
                <a:highlight>
                  <a:srgbClr val="FFFF00"/>
                </a:highlight>
                <a:latin typeface="Bell MT" panose="02020503060305020303" pitchFamily="18" charset="0"/>
              </a:rPr>
              <a:t>evangelists</a:t>
            </a:r>
            <a:r>
              <a:rPr lang="en-US" sz="2800" dirty="0">
                <a:solidFill>
                  <a:schemeClr val="bg1"/>
                </a:solidFill>
                <a:latin typeface="Bell MT" panose="02020503060305020303" pitchFamily="18" charset="0"/>
              </a:rPr>
              <a:t>, and some as </a:t>
            </a:r>
            <a:r>
              <a:rPr lang="en-US" sz="2800" dirty="0">
                <a:highlight>
                  <a:srgbClr val="FFFF00"/>
                </a:highlight>
                <a:latin typeface="Bell MT" panose="02020503060305020303" pitchFamily="18" charset="0"/>
              </a:rPr>
              <a:t>pastors</a:t>
            </a:r>
            <a:r>
              <a:rPr lang="en-US" sz="2800" dirty="0">
                <a:solidFill>
                  <a:schemeClr val="bg1"/>
                </a:solidFill>
                <a:latin typeface="Bell MT" panose="02020503060305020303" pitchFamily="18" charset="0"/>
              </a:rPr>
              <a:t> and </a:t>
            </a:r>
            <a:r>
              <a:rPr lang="en-US" sz="2800" dirty="0">
                <a:highlight>
                  <a:srgbClr val="FFFF00"/>
                </a:highlight>
                <a:latin typeface="Bell MT" panose="02020503060305020303" pitchFamily="18" charset="0"/>
              </a:rPr>
              <a:t>teachers</a:t>
            </a:r>
            <a:r>
              <a:rPr lang="en-US" sz="2800" dirty="0">
                <a:solidFill>
                  <a:schemeClr val="bg1"/>
                </a:solidFill>
                <a:latin typeface="Bell MT" panose="02020503060305020303" pitchFamily="18" charset="0"/>
              </a:rPr>
              <a:t>,”</a:t>
            </a:r>
          </a:p>
        </p:txBody>
      </p:sp>
    </p:spTree>
    <p:extLst>
      <p:ext uri="{BB962C8B-B14F-4D97-AF65-F5344CB8AC3E}">
        <p14:creationId xmlns:p14="http://schemas.microsoft.com/office/powerpoint/2010/main" val="33106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5787</TotalTime>
  <Words>4225</Words>
  <Application>Microsoft Office PowerPoint</Application>
  <PresentationFormat>Widescreen</PresentationFormat>
  <Paragraphs>198</Paragraphs>
  <Slides>14</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Bell MT</vt:lpstr>
      <vt:lpstr>Calibri</vt:lpstr>
      <vt:lpstr>Calibri Light</vt:lpstr>
      <vt:lpstr>Rockwell</vt:lpstr>
      <vt:lpstr>Wingdings</vt:lpstr>
      <vt:lpstr>Office Theme</vt:lpstr>
      <vt:lpstr>Bitmap Image</vt:lpstr>
      <vt:lpstr>PowerPoint Presentation</vt:lpstr>
      <vt:lpstr>CURRICULUM</vt:lpstr>
      <vt:lpstr>PowerPoint Presentation</vt:lpstr>
      <vt:lpstr>PowerPoint Presentation</vt:lpstr>
      <vt:lpstr>Local Church Organization</vt:lpstr>
      <vt:lpstr>Local Church Organization</vt:lpstr>
      <vt:lpstr>Local Church Organization</vt:lpstr>
      <vt:lpstr>Local Church Organization</vt:lpstr>
      <vt:lpstr>Local Church Organization</vt:lpstr>
      <vt:lpstr>Local Church Organization</vt:lpstr>
      <vt:lpstr>Local Church Organization</vt:lpstr>
      <vt:lpstr>Local Church Organization</vt:lpstr>
      <vt:lpstr>Local Church Organization</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303</cp:revision>
  <dcterms:created xsi:type="dcterms:W3CDTF">2022-03-14T21:46:03Z</dcterms:created>
  <dcterms:modified xsi:type="dcterms:W3CDTF">2023-11-01T23:23:16Z</dcterms:modified>
</cp:coreProperties>
</file>