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FDB82-BA99-4648-8371-0BFE615EBDE8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8DB2-D25A-4B26-9E17-503565DF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God had distinct roles in mind when He “made them male and female.”   Let us honor and respect His intention for us as men and women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fulfilling our God-given roles and by maintaining demeanor and dress that show respect for the distinctions God created.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68DB2-D25A-4B26-9E17-503565DF0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34BB-4825-44A5-BED5-AFFF66260C65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FAD8B-B906-4FB3-9690-0E95293BF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3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1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net/wallpapers/14/13/428506365502028/two-night-sea-beach-silhouettes-sunset-couple-walking-beach-sunse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3" y="0"/>
            <a:ext cx="9171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4958" y="1274532"/>
            <a:ext cx="5245100" cy="2019274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Male &amp; Female             </a:t>
            </a:r>
            <a:r>
              <a:rPr lang="en-US" sz="4400" dirty="0" smtClean="0">
                <a:latin typeface="Cooper Black" panose="0208090404030B020404" pitchFamily="18" charset="0"/>
              </a:rPr>
              <a:t>Something		the Lord Made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499" y="3131345"/>
            <a:ext cx="3657601" cy="513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(Matthew 19:4-5)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0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42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Men &amp; Women were Created as Counterparts</a:t>
            </a:r>
            <a:endParaRPr lang="en-US" dirty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813435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Woman was made as a suitable helper (Genesis 2:18)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The two were designed to become one unit (Matthew 19:4-6)</a:t>
            </a:r>
          </a:p>
        </p:txBody>
      </p:sp>
    </p:spTree>
    <p:extLst>
      <p:ext uri="{BB962C8B-B14F-4D97-AF65-F5344CB8AC3E}">
        <p14:creationId xmlns:p14="http://schemas.microsoft.com/office/powerpoint/2010/main" val="20027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47726"/>
            <a:ext cx="6267450" cy="1325563"/>
          </a:xfrm>
        </p:spPr>
        <p:txBody>
          <a:bodyPr/>
          <a:lstStyle/>
          <a:p>
            <a:r>
              <a:rPr lang="en-US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Distinct Roles for Men and Women</a:t>
            </a:r>
            <a:endParaRPr lang="en-US" dirty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813435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In the home 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(Ephesians 5:24-25)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In the church 					                 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(1 Timothy 3:1-5; 1 Cor. 14:34-35)</a:t>
            </a:r>
          </a:p>
        </p:txBody>
      </p:sp>
    </p:spTree>
    <p:extLst>
      <p:ext uri="{BB962C8B-B14F-4D97-AF65-F5344CB8AC3E}">
        <p14:creationId xmlns:p14="http://schemas.microsoft.com/office/powerpoint/2010/main" val="40850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327026"/>
            <a:ext cx="83756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Maintaining Gender Distinction in Demeanor and Appearance</a:t>
            </a:r>
            <a:endParaRPr lang="en-US" dirty="0">
              <a:solidFill>
                <a:srgbClr val="FFD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652589"/>
            <a:ext cx="8375650" cy="507841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 the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home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457200" lvl="1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Wives are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 focus on inward beauty and submission (1 Peter 3:1a, 3-6)</a:t>
            </a:r>
          </a:p>
          <a:p>
            <a:pPr marL="457200" lvl="1"/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Husbands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are to focus on understanding and honoring their wives (1 Peter 3:7)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 the church and in society</a:t>
            </a:r>
          </a:p>
          <a:p>
            <a:pPr marL="457200" lvl="1"/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 are to be spiritual leaders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Tim.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2:8)</a:t>
            </a:r>
          </a:p>
          <a:p>
            <a:pPr marL="457200" lvl="1"/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Women are to dress with propriety and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moderation (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 Timothy 2:9-10)</a:t>
            </a:r>
          </a:p>
        </p:txBody>
      </p:sp>
    </p:spTree>
    <p:extLst>
      <p:ext uri="{BB962C8B-B14F-4D97-AF65-F5344CB8AC3E}">
        <p14:creationId xmlns:p14="http://schemas.microsoft.com/office/powerpoint/2010/main" val="42826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5.picdn.net/shutterstock/videos/7774393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74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466726"/>
            <a:ext cx="837565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Respecting and Maintaining Natural Distinctions</a:t>
            </a:r>
            <a:endParaRPr lang="en-US" dirty="0">
              <a:solidFill>
                <a:srgbClr val="FFD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3425"/>
            <a:ext cx="8134350" cy="32162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There is a “natural” difference between men and women (Romans 1:24-28)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Law of Moses respected those natural distinctions (Leviticus 18:22; Deut. 22:5)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Hair length is given by God as a natural distinction (1 Corinthians 11:14-15)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7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5.picdn.net/shutterstock/videos/7774393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74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1" y="365125"/>
            <a:ext cx="85407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Should we Highlight or Obscure the Difference the Lord Made?</a:t>
            </a:r>
            <a:endParaRPr lang="en-US" dirty="0">
              <a:solidFill>
                <a:srgbClr val="FFD9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134350" cy="4849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Evil is associated with darkness (Prov. 4:19)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inability to distinguish between the sexes is the result of a darkened heart            (Romans 1:21-27)</a:t>
            </a:r>
          </a:p>
          <a:p>
            <a:endParaRPr lang="en-US" sz="1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“For you were once darkness, but now you are light in the Lord. Walk as children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light…  And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have no fellowship with the unfruitful works of darkness, but rather expose them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.”   (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Ephesians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5:8, 11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endParaRPr lang="en-US" sz="3200" b="1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b="1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310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Male &amp; Female             Something  the Lord Made</vt:lpstr>
      <vt:lpstr>Men &amp; Women were Created as Counterparts</vt:lpstr>
      <vt:lpstr>Distinct Roles for Men and Women</vt:lpstr>
      <vt:lpstr>Maintaining Gender Distinction in Demeanor and Appearance</vt:lpstr>
      <vt:lpstr>Respecting and Maintaining Natural Distinctions</vt:lpstr>
      <vt:lpstr>Should we Highlight or Obscure the Difference the Lord Made?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in the Home</dc:title>
  <dc:creator>user</dc:creator>
  <cp:lastModifiedBy>Projector</cp:lastModifiedBy>
  <cp:revision>30</cp:revision>
  <dcterms:created xsi:type="dcterms:W3CDTF">2015-03-05T16:52:56Z</dcterms:created>
  <dcterms:modified xsi:type="dcterms:W3CDTF">2016-08-21T23:16:10Z</dcterms:modified>
</cp:coreProperties>
</file>