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66" r:id="rId2"/>
    <p:sldId id="256" r:id="rId3"/>
    <p:sldId id="260" r:id="rId4"/>
    <p:sldId id="257" r:id="rId5"/>
    <p:sldId id="258" r:id="rId6"/>
    <p:sldId id="259" r:id="rId7"/>
    <p:sldId id="261" r:id="rId8"/>
    <p:sldId id="263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9836-01A6-4D23-9801-9B98B478C417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DD5E-616C-4851-9D22-8ECC890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DD5E-616C-4851-9D22-8ECC89050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DD5E-616C-4851-9D22-8ECC89050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DD5E-616C-4851-9D22-8ECC89050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8DD5E-616C-4851-9D22-8ECC890504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459EED-3816-46BD-BCB8-F5BE8CBC45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ABC6-258E-499A-A51D-268A9943D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0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70A5E-7D9E-40E8-B59E-9C31AAC1D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C26ED-3354-439D-8002-F9B37E1CB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204B1-33FE-4085-8D15-936E011B1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9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84A70-DB82-4E1E-B559-B1237B5F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85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4641F-0A5A-4C6D-958D-15EB85514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03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5036-FC2B-41C6-A7A4-F30B6E7D3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20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9E8DF-9395-4204-B661-9320F12BD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5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DC597-EAA7-4384-B040-834995174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93CC5-1FD8-4AD4-9420-D3878BD97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1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C2FD684C-F965-41D9-8BAA-636731267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latin typeface="Arial Rounded MT Bold" panose="020F0704030504030204" pitchFamily="34" charset="0"/>
              </a:rPr>
              <a:t>God’s Chosen Nation</a:t>
            </a:r>
            <a:endParaRPr lang="en-US" alt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1706563"/>
            <a:ext cx="5540375" cy="4962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 smtClean="0"/>
              <a:t>It isn’t the </a:t>
            </a:r>
            <a:r>
              <a:rPr lang="en-US" b="1" smtClean="0"/>
              <a:t>United States! </a:t>
            </a:r>
            <a:r>
              <a:rPr lang="en-US" sz="2800" dirty="0" smtClean="0"/>
              <a:t>(Psalm 33:12; John 18:36; 1 Peter 2:9)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It is those who comprise the church </a:t>
            </a:r>
            <a:r>
              <a:rPr lang="en-US" sz="2800" dirty="0" smtClean="0"/>
              <a:t>(Matt.16:18; Col. 1:13; Hebrews 12:28; Isaiah 2:2; Daniel 2:44)</a:t>
            </a:r>
            <a:endParaRPr lang="en-US" sz="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21923"/>
              </p:ext>
            </p:extLst>
          </p:nvPr>
        </p:nvGraphicFramePr>
        <p:xfrm>
          <a:off x="5791200" y="1828800"/>
          <a:ext cx="2939950" cy="418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4" imgW="4229280" imgH="6019920" progId="Paint.Picture">
                  <p:embed/>
                </p:oleObj>
              </mc:Choice>
              <mc:Fallback>
                <p:oleObj name="Bitmap Image" r:id="rId4" imgW="4229280" imgH="6019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20000"/>
                      </a:blip>
                      <a:stretch>
                        <a:fillRect/>
                      </a:stretch>
                    </p:blipFill>
                    <p:spPr>
                      <a:xfrm>
                        <a:off x="5791200" y="1828800"/>
                        <a:ext cx="2939950" cy="4184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 anchor="ctr"/>
          <a:lstStyle/>
          <a:p>
            <a:pPr algn="ctr"/>
            <a:r>
              <a:rPr lang="en-US" altLang="en-US" b="1" dirty="0" smtClean="0">
                <a:latin typeface="Arial Rounded MT Bold" panose="020F0704030504030204" pitchFamily="34" charset="0"/>
              </a:rPr>
              <a:t>God’s Chosen Nation</a:t>
            </a:r>
            <a:endParaRPr lang="en-US" alt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sz="2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/>
              <a:t>Let us FOCUS on the welfare of God’s great nation!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i="1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US" i="1" dirty="0" smtClean="0"/>
              <a:t>“For our citizenship is in heaven, from which we also eagerly wait for the Savior, the Lord Jesus Christ” (Philippians 3:20)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756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7762" y="4800600"/>
            <a:ext cx="7086600" cy="914400"/>
          </a:xfrm>
          <a:solidFill>
            <a:srgbClr val="800000">
              <a:alpha val="80000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lang="en-US" altLang="en-US" sz="5400" dirty="0">
                <a:latin typeface="Arial Rounded MT Bold" panose="020F0704030504030204" pitchFamily="34" charset="0"/>
              </a:rPr>
              <a:t>The Christian’s Vote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5715000"/>
            <a:ext cx="7319962" cy="579438"/>
          </a:xfrm>
        </p:spPr>
        <p:txBody>
          <a:bodyPr/>
          <a:lstStyle/>
          <a:p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Philippians 3:20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ytimg.com/vi/TwMIF84iteo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76400"/>
            <a:ext cx="8598568" cy="49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cityofevanston.org/assets/vote%20info%20bann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968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16" y="419098"/>
            <a:ext cx="5499736" cy="609601"/>
          </a:xfrm>
          <a:solidFill>
            <a:schemeClr val="bg1">
              <a:alpha val="90000"/>
            </a:schemeClr>
          </a:solidFill>
        </p:spPr>
        <p:txBody>
          <a:bodyPr anchor="ctr"/>
          <a:lstStyle/>
          <a:p>
            <a:r>
              <a:rPr lang="en-US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 Puzzling Question!</a:t>
            </a:r>
          </a:p>
        </p:txBody>
      </p:sp>
    </p:spTree>
    <p:extLst>
      <p:ext uri="{BB962C8B-B14F-4D97-AF65-F5344CB8AC3E}">
        <p14:creationId xmlns:p14="http://schemas.microsoft.com/office/powerpoint/2010/main" val="6212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49" cy="1219200"/>
          </a:xfrm>
          <a:solidFill>
            <a:srgbClr val="800000">
              <a:alpha val="80000"/>
            </a:srgb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/>
            <a:r>
              <a:rPr lang="en-US" altLang="en-US" dirty="0">
                <a:latin typeface="Arial Rounded MT Bold" panose="020F0704030504030204" pitchFamily="34" charset="0"/>
              </a:rPr>
              <a:t>Human Government is          Ordained by God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altLang="en-US" b="1" dirty="0"/>
              <a:t>God ordains offices and people</a:t>
            </a:r>
            <a:r>
              <a:rPr lang="en-US" altLang="en-US" dirty="0"/>
              <a:t> </a:t>
            </a:r>
            <a:r>
              <a:rPr lang="en-US" altLang="en-US" sz="2800" dirty="0"/>
              <a:t>(Romans 13:1-2; Daniel 2:21; 4:32;      John 19:10-11)</a:t>
            </a:r>
          </a:p>
          <a:p>
            <a:r>
              <a:rPr lang="en-US" altLang="en-US" b="1" dirty="0"/>
              <a:t>Christians owe 			    earthly government 	    subjection, taxes, 			  customs, fear, and 		      honor. </a:t>
            </a:r>
            <a:r>
              <a:rPr lang="en-US" altLang="en-US" sz="2800" dirty="0"/>
              <a:t>(Rom. 13:1-7)</a:t>
            </a:r>
            <a:r>
              <a:rPr lang="en-US" altLang="en-US" dirty="0"/>
              <a:t>			     	             </a:t>
            </a:r>
            <a:r>
              <a:rPr lang="en-US" altLang="en-US" sz="2800" dirty="0"/>
              <a:t>(cf. 1 Peter 2:13-17)  </a:t>
            </a:r>
            <a:endParaRPr lang="en-US" altLang="en-US" dirty="0"/>
          </a:p>
        </p:txBody>
      </p:sp>
      <p:pic>
        <p:nvPicPr>
          <p:cNvPr id="3074" name="Picture 2" descr="http://thumbs.slideserve.com/1_75206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785">
            <a:off x="5371459" y="3489945"/>
            <a:ext cx="3575686" cy="26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11250"/>
          </a:xfrm>
          <a:solidFill>
            <a:srgbClr val="800000">
              <a:alpha val="80000"/>
            </a:srgbClr>
          </a:solidFill>
        </p:spPr>
        <p:txBody>
          <a:bodyPr/>
          <a:lstStyle/>
          <a:p>
            <a:pPr algn="ctr"/>
            <a:r>
              <a:rPr lang="en-US" altLang="en-US" sz="3600" dirty="0">
                <a:latin typeface="Arial Rounded MT Bold" panose="020F0704030504030204" pitchFamily="34" charset="0"/>
              </a:rPr>
              <a:t>Human Government can be   Improved by God’s People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642350" cy="50292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344488" indent="-344488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800" b="1" dirty="0"/>
              <a:t>By evangelism</a:t>
            </a:r>
            <a:r>
              <a:rPr lang="en-US" altLang="en-US" sz="2800" dirty="0"/>
              <a:t> (Proverbs 24:21;               Mark 13:9; Acts 9:15; 13:12; 26:28-29; Psalm 119:46; Philippians 4:22)</a:t>
            </a:r>
          </a:p>
          <a:p>
            <a:pPr marL="344488" indent="-344488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800" b="1" dirty="0"/>
              <a:t>By encouraging righteousness and opposing evil</a:t>
            </a:r>
            <a:r>
              <a:rPr lang="en-US" altLang="en-US" sz="2800" dirty="0"/>
              <a:t> </a:t>
            </a:r>
            <a:r>
              <a:rPr lang="en-US" altLang="en-US" sz="2800" b="1" dirty="0"/>
              <a:t>with your vote 		    </a:t>
            </a:r>
            <a:r>
              <a:rPr lang="en-US" altLang="en-US" sz="2400" dirty="0"/>
              <a:t>(Eccl. 10:16-1; Prov. 14:34; 29:2-4; Psalm 72:1-4)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Abortion (Proverbs 6:17)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Homosexuality (Romans 1:26-32)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General theory of evolution (Genesis 1)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Gambling (Ephesians 5:5)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Oppression of classes and races (Psalm 82:3-4)</a:t>
            </a:r>
          </a:p>
          <a:p>
            <a:pPr marL="749300" lvl="1" indent="-239713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400" dirty="0">
                <a:latin typeface="Arial" panose="020B0604020202020204" pitchFamily="34" charset="0"/>
              </a:rPr>
              <a:t>Corrupt speech (Ephesians 4:29)</a:t>
            </a:r>
            <a:r>
              <a:rPr lang="en-US" altLang="en-US" sz="1600" dirty="0"/>
              <a:t> </a:t>
            </a:r>
            <a:r>
              <a:rPr lang="en-US" altLang="en-US" sz="2000" dirty="0"/>
              <a:t>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/>
          <a:lstStyle/>
          <a:p>
            <a:pPr algn="ctr"/>
            <a:r>
              <a:rPr lang="en-US" altLang="en-US" sz="3600" b="1" dirty="0">
                <a:latin typeface="Arial Rounded MT Bold" panose="020F0704030504030204" pitchFamily="34" charset="0"/>
              </a:rPr>
              <a:t>Human Government can be    Improved by God’s People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664575" cy="48006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344488" indent="-344488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800" b="1" dirty="0"/>
              <a:t>By distinguishing between issues of righteousness and opinion </a:t>
            </a:r>
            <a:r>
              <a:rPr lang="en-US" altLang="en-US" sz="2800" dirty="0"/>
              <a:t>(Rom. 14:19)</a:t>
            </a:r>
          </a:p>
          <a:p>
            <a:pPr marL="344488" indent="-344488">
              <a:lnSpc>
                <a:spcPct val="95000"/>
              </a:lnSpc>
              <a:spcBef>
                <a:spcPct val="15000"/>
              </a:spcBef>
              <a:tabLst>
                <a:tab pos="1139825" algn="l"/>
              </a:tabLst>
            </a:pPr>
            <a:r>
              <a:rPr lang="en-US" altLang="en-US" sz="2800" b="1" dirty="0"/>
              <a:t>By praying</a:t>
            </a:r>
            <a:r>
              <a:rPr lang="en-US" altLang="en-US" sz="2800" dirty="0"/>
              <a:t> (1 Timothy 2:1-2)</a:t>
            </a:r>
          </a:p>
        </p:txBody>
      </p:sp>
      <p:pic>
        <p:nvPicPr>
          <p:cNvPr id="2050" name="Picture 2" descr="http://cdn2-b.examiner.com/sites/default/files/styles/image_content_width/hash/ba/8c/ba8c08dd82a61ebbe61bfb707feffb9b.jpg?itok=mtaVhPN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43250"/>
            <a:ext cx="5334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/>
          <a:lstStyle/>
          <a:p>
            <a:pPr algn="ctr"/>
            <a:r>
              <a:rPr lang="en-US" altLang="en-US" sz="3600" b="1" dirty="0">
                <a:latin typeface="Arial Rounded MT Bold" panose="020F0704030504030204" pitchFamily="34" charset="0"/>
              </a:rPr>
              <a:t>Human Government can be    Improved by God’s People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664575" cy="50292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4687888" indent="0" algn="ctr">
              <a:lnSpc>
                <a:spcPct val="95000"/>
              </a:lnSpc>
              <a:spcBef>
                <a:spcPct val="15000"/>
              </a:spcBef>
              <a:buNone/>
              <a:tabLst>
                <a:tab pos="1139825" algn="l"/>
              </a:tabLst>
            </a:pPr>
            <a:r>
              <a:rPr lang="en-US" altLang="en-US" b="1" dirty="0"/>
              <a:t>By sharing the gospel, praying, and supporting righteousness with your vote, YOU can make a difference in this world!  </a:t>
            </a:r>
          </a:p>
          <a:p>
            <a:pPr marL="0" indent="0" algn="ctr">
              <a:lnSpc>
                <a:spcPct val="95000"/>
              </a:lnSpc>
              <a:spcBef>
                <a:spcPct val="15000"/>
              </a:spcBef>
              <a:buNone/>
              <a:tabLst>
                <a:tab pos="1139825" algn="l"/>
              </a:tabLst>
            </a:pPr>
            <a:endParaRPr lang="en-US" altLang="en-US" sz="1100" i="1" dirty="0"/>
          </a:p>
          <a:p>
            <a:pPr marL="0" indent="0" algn="ctr">
              <a:lnSpc>
                <a:spcPct val="95000"/>
              </a:lnSpc>
              <a:spcBef>
                <a:spcPct val="15000"/>
              </a:spcBef>
              <a:buNone/>
              <a:tabLst>
                <a:tab pos="1139825" algn="l"/>
              </a:tabLst>
            </a:pPr>
            <a:r>
              <a:rPr lang="en-US" altLang="en-US" sz="2800" i="1" dirty="0">
                <a:solidFill>
                  <a:srgbClr val="C00000"/>
                </a:solidFill>
              </a:rPr>
              <a:t>"You are the salt of the earth…You are the light of the world.” (Matthew 5:13-16)</a:t>
            </a:r>
          </a:p>
        </p:txBody>
      </p:sp>
      <p:pic>
        <p:nvPicPr>
          <p:cNvPr id="1026" name="Picture 2" descr="https://mysteryoftheinquity.files.wordpress.com/2011/02/salt2020light2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1" y="1981200"/>
            <a:ext cx="4762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 anchor="ctr"/>
          <a:lstStyle/>
          <a:p>
            <a:pPr algn="ctr"/>
            <a:r>
              <a:rPr lang="en-US" altLang="en-US" sz="3600" b="1" dirty="0" smtClean="0">
                <a:latin typeface="Arial Rounded MT Bold" panose="020F0704030504030204" pitchFamily="34" charset="0"/>
              </a:rPr>
              <a:t>God is Sovereign over the Nations!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 </a:t>
            </a:r>
            <a:r>
              <a:rPr lang="en-US" b="1" dirty="0"/>
              <a:t>reigns in heaven and earth.  </a:t>
            </a:r>
          </a:p>
          <a:p>
            <a:pPr marL="457200" lvl="1" indent="0">
              <a:buNone/>
            </a:pPr>
            <a:r>
              <a:rPr lang="en-US" dirty="0" smtClean="0"/>
              <a:t>(1 </a:t>
            </a:r>
            <a:r>
              <a:rPr lang="en-US" dirty="0"/>
              <a:t>Chronicles </a:t>
            </a:r>
            <a:r>
              <a:rPr lang="en-US" dirty="0" smtClean="0"/>
              <a:t>16:31: Psalm </a:t>
            </a:r>
            <a:r>
              <a:rPr lang="en-US" dirty="0"/>
              <a:t>47:8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/>
              <a:t>God’s counsel </a:t>
            </a:r>
            <a:r>
              <a:rPr lang="en-US" b="1" dirty="0"/>
              <a:t>will hold </a:t>
            </a:r>
            <a:r>
              <a:rPr lang="en-US" b="1" dirty="0" smtClean="0"/>
              <a:t>sway!</a:t>
            </a:r>
            <a:endParaRPr lang="en-US" b="1" dirty="0"/>
          </a:p>
          <a:p>
            <a:pPr marL="457200" lvl="1" indent="0">
              <a:buNone/>
            </a:pPr>
            <a:r>
              <a:rPr lang="en-US" dirty="0" smtClean="0"/>
              <a:t>(Psalms 33:10-11; 21:30) </a:t>
            </a:r>
          </a:p>
          <a:p>
            <a:r>
              <a:rPr lang="en-US" b="1" dirty="0" smtClean="0"/>
              <a:t>Rulers </a:t>
            </a:r>
            <a:r>
              <a:rPr lang="en-US" b="1" dirty="0"/>
              <a:t>receive their positions by His </a:t>
            </a:r>
            <a:r>
              <a:rPr lang="en-US" b="1" dirty="0" smtClean="0"/>
              <a:t>leave!</a:t>
            </a:r>
            <a:r>
              <a:rPr lang="en-US" sz="2800" dirty="0" smtClean="0"/>
              <a:t> (Daniel 2:21; 4:32)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Lord accomplishes His counsel </a:t>
            </a:r>
            <a:r>
              <a:rPr lang="en-US" b="1" dirty="0" smtClean="0"/>
              <a:t>with leaders He </a:t>
            </a:r>
            <a:r>
              <a:rPr lang="en-US" b="1" dirty="0"/>
              <a:t>allows to rule. </a:t>
            </a:r>
            <a:r>
              <a:rPr lang="en-US" sz="2800" dirty="0" smtClean="0"/>
              <a:t>(Jeremiah 18:7-10;25:9</a:t>
            </a:r>
            <a:r>
              <a:rPr lang="en-US" sz="2800" dirty="0"/>
              <a:t>; </a:t>
            </a:r>
            <a:r>
              <a:rPr lang="en-US" sz="2800" dirty="0" smtClean="0"/>
              <a:t>27:6; Romans 3:4)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4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64575" cy="1111250"/>
          </a:xfrm>
          <a:solidFill>
            <a:srgbClr val="800000">
              <a:alpha val="80000"/>
            </a:srgbClr>
          </a:solidFill>
        </p:spPr>
        <p:txBody>
          <a:bodyPr/>
          <a:lstStyle/>
          <a:p>
            <a:pPr algn="ctr"/>
            <a:r>
              <a:rPr lang="en-US" altLang="en-US" sz="3600" b="1" dirty="0" smtClean="0">
                <a:latin typeface="Arial Rounded MT Bold" panose="020F0704030504030204" pitchFamily="34" charset="0"/>
              </a:rPr>
              <a:t>World Leaders are but Chess Pieces  in the Hand of the Almighty!</a:t>
            </a:r>
            <a:endParaRPr lang="en-US" alt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www.perspectivedigest.org/site/1/images/Mazani-titl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3999" cy="542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1233</TotalTime>
  <Words>321</Words>
  <Application>Microsoft Office PowerPoint</Application>
  <PresentationFormat>On-screen Show (4:3)</PresentationFormat>
  <Paragraphs>42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Competition</vt:lpstr>
      <vt:lpstr>Bitmap Image</vt:lpstr>
      <vt:lpstr>PowerPoint Presentation</vt:lpstr>
      <vt:lpstr>The Christian’s Vote</vt:lpstr>
      <vt:lpstr>A Puzzling Question!</vt:lpstr>
      <vt:lpstr>Human Government is          Ordained by God</vt:lpstr>
      <vt:lpstr>Human Government can be   Improved by God’s People</vt:lpstr>
      <vt:lpstr>Human Government can be    Improved by God’s People</vt:lpstr>
      <vt:lpstr>Human Government can be    Improved by God’s People</vt:lpstr>
      <vt:lpstr>God is Sovereign over the Nations!</vt:lpstr>
      <vt:lpstr>World Leaders are but Chess Pieces  in the Hand of the Almighty!</vt:lpstr>
      <vt:lpstr>God’s Chosen Nation</vt:lpstr>
      <vt:lpstr>God’s Chosen Nation</vt:lpstr>
    </vt:vector>
  </TitlesOfParts>
  <Company>New Georgia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Citizenship &amp; My Politics</dc:title>
  <dc:creator>Sandi  Klein</dc:creator>
  <cp:lastModifiedBy>Projector</cp:lastModifiedBy>
  <cp:revision>28</cp:revision>
  <dcterms:created xsi:type="dcterms:W3CDTF">2012-10-27T16:05:47Z</dcterms:created>
  <dcterms:modified xsi:type="dcterms:W3CDTF">2016-08-22T00:08:41Z</dcterms:modified>
</cp:coreProperties>
</file>