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1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8" y="0"/>
            <a:ext cx="9141781" cy="9906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Psa 51 Evangelism</a:t>
            </a:r>
            <a:endParaRPr lang="en-US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Psa 51:13</a:t>
            </a:r>
            <a:r>
              <a:rPr lang="en-US" sz="2800" dirty="0" smtClean="0"/>
              <a:t> – “</a:t>
            </a:r>
            <a:r>
              <a:rPr lang="en-US" sz="2800" u="sng" dirty="0"/>
              <a:t>Then</a:t>
            </a:r>
            <a:r>
              <a:rPr lang="en-US" sz="2800" dirty="0"/>
              <a:t> I will teach transgressors Your ways, and sinners will be converted to You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sz="2300" b="1" dirty="0" smtClean="0"/>
              <a:t>Psa 51:7-10a</a:t>
            </a:r>
            <a:r>
              <a:rPr lang="en-US" sz="2300" dirty="0" smtClean="0"/>
              <a:t> – We Must Be Right With God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2300" b="1" dirty="0" smtClean="0"/>
              <a:t>Psa 51:10b</a:t>
            </a:r>
            <a:r>
              <a:rPr lang="en-US" sz="2300" dirty="0" smtClean="0"/>
              <a:t> </a:t>
            </a:r>
            <a:r>
              <a:rPr lang="en-US" sz="2300" dirty="0"/>
              <a:t>–</a:t>
            </a:r>
            <a:r>
              <a:rPr lang="en-US" sz="2300" dirty="0" smtClean="0"/>
              <a:t> </a:t>
            </a:r>
            <a:r>
              <a:rPr lang="en-US" sz="2300" dirty="0"/>
              <a:t>Steadfast </a:t>
            </a:r>
            <a:r>
              <a:rPr lang="en-US" sz="2300" dirty="0" smtClean="0"/>
              <a:t>Spirit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2300" b="1" dirty="0" smtClean="0"/>
              <a:t>Psa 51:11a</a:t>
            </a:r>
            <a:r>
              <a:rPr lang="en-US" sz="2300" dirty="0" smtClean="0"/>
              <a:t> – </a:t>
            </a:r>
            <a:r>
              <a:rPr lang="en-US" sz="2300" dirty="0"/>
              <a:t>Live In The Presence of </a:t>
            </a:r>
            <a:r>
              <a:rPr lang="en-US" sz="2300" dirty="0" smtClean="0"/>
              <a:t>God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2300" b="1" dirty="0" smtClean="0"/>
              <a:t>Psa 51:11b</a:t>
            </a:r>
            <a:r>
              <a:rPr lang="en-US" sz="2300" dirty="0"/>
              <a:t> – Transformed By The </a:t>
            </a:r>
            <a:r>
              <a:rPr lang="en-US" sz="2300" dirty="0" smtClean="0"/>
              <a:t>Spirit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2300" b="1" dirty="0" smtClean="0"/>
              <a:t>Psa 51:12a</a:t>
            </a:r>
            <a:r>
              <a:rPr lang="en-US" sz="2300" dirty="0"/>
              <a:t> – </a:t>
            </a:r>
            <a:r>
              <a:rPr lang="en-US" sz="2300" dirty="0" smtClean="0"/>
              <a:t>Joyful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sz="2300" b="1" dirty="0" smtClean="0"/>
              <a:t>Psa 51:12b</a:t>
            </a:r>
            <a:r>
              <a:rPr lang="en-US" sz="2300" dirty="0"/>
              <a:t> – </a:t>
            </a:r>
            <a:r>
              <a:rPr lang="en-US" sz="2300" dirty="0" smtClean="0"/>
              <a:t>Willing</a:t>
            </a:r>
            <a:endParaRPr lang="en-US" sz="2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7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1073</TotalTime>
  <Words>61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Sketchbook</vt:lpstr>
      <vt:lpstr>PowerPoint Presentation</vt:lpstr>
      <vt:lpstr>Psa 51 Evangelism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 51 Evangelism</dc:title>
  <dc:creator>BubbaHasty</dc:creator>
  <cp:lastModifiedBy>Ryan Hasty</cp:lastModifiedBy>
  <cp:revision>10</cp:revision>
  <dcterms:created xsi:type="dcterms:W3CDTF">2006-08-16T00:00:00Z</dcterms:created>
  <dcterms:modified xsi:type="dcterms:W3CDTF">2016-09-25T22:15:51Z</dcterms:modified>
</cp:coreProperties>
</file>