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58" r:id="rId3"/>
    <p:sldId id="1610" r:id="rId4"/>
    <p:sldId id="1611" r:id="rId5"/>
    <p:sldId id="1612" r:id="rId6"/>
    <p:sldId id="1613" r:id="rId7"/>
    <p:sldId id="1614" r:id="rId8"/>
    <p:sldId id="1615" r:id="rId9"/>
    <p:sldId id="1616" r:id="rId10"/>
    <p:sldId id="1557" r:id="rId11"/>
    <p:sldId id="1617" r:id="rId12"/>
    <p:sldId id="1618" r:id="rId13"/>
    <p:sldId id="1619" r:id="rId14"/>
    <p:sldId id="1620" r:id="rId15"/>
    <p:sldId id="1621" r:id="rId16"/>
    <p:sldId id="1622" r:id="rId17"/>
    <p:sldId id="1623" r:id="rId18"/>
    <p:sldId id="1624" r:id="rId19"/>
    <p:sldId id="1625" r:id="rId20"/>
    <p:sldId id="1626" r:id="rId21"/>
    <p:sldId id="1627" r:id="rId22"/>
    <p:sldId id="1628" r:id="rId23"/>
    <p:sldId id="1629" r:id="rId24"/>
    <p:sldId id="1630" r:id="rId25"/>
    <p:sldId id="1631" r:id="rId26"/>
    <p:sldId id="1632" r:id="rId27"/>
    <p:sldId id="1633" r:id="rId28"/>
    <p:sldId id="1634" r:id="rId29"/>
    <p:sldId id="1635" r:id="rId30"/>
    <p:sldId id="1636" r:id="rId31"/>
    <p:sldId id="1637" r:id="rId32"/>
    <p:sldId id="1558" r:id="rId33"/>
    <p:sldId id="1638" r:id="rId34"/>
    <p:sldId id="1639" r:id="rId35"/>
    <p:sldId id="1640" r:id="rId36"/>
    <p:sldId id="1641" r:id="rId37"/>
    <p:sldId id="1642" r:id="rId38"/>
    <p:sldId id="1643" r:id="rId39"/>
    <p:sldId id="1644" r:id="rId40"/>
    <p:sldId id="1645" r:id="rId41"/>
    <p:sldId id="1646" r:id="rId42"/>
    <p:sldId id="1647" r:id="rId43"/>
    <p:sldId id="1648" r:id="rId44"/>
    <p:sldId id="1649" r:id="rId45"/>
    <p:sldId id="1650" r:id="rId46"/>
    <p:sldId id="1651" r:id="rId47"/>
    <p:sldId id="1652" r:id="rId48"/>
    <p:sldId id="1653" r:id="rId49"/>
    <p:sldId id="1559" r:id="rId50"/>
    <p:sldId id="1654" r:id="rId51"/>
    <p:sldId id="1655" r:id="rId52"/>
    <p:sldId id="1656" r:id="rId53"/>
    <p:sldId id="1657" r:id="rId54"/>
    <p:sldId id="1658" r:id="rId55"/>
    <p:sldId id="1659" r:id="rId56"/>
    <p:sldId id="1660" r:id="rId57"/>
    <p:sldId id="1661" r:id="rId58"/>
    <p:sldId id="1662" r:id="rId59"/>
    <p:sldId id="1663" r:id="rId60"/>
    <p:sldId id="1664" r:id="rId61"/>
    <p:sldId id="1665" r:id="rId62"/>
    <p:sldId id="1666" r:id="rId63"/>
    <p:sldId id="1667" r:id="rId64"/>
    <p:sldId id="1668" r:id="rId65"/>
    <p:sldId id="1669" r:id="rId66"/>
    <p:sldId id="1670" r:id="rId67"/>
    <p:sldId id="1671" r:id="rId68"/>
    <p:sldId id="1672" r:id="rId69"/>
    <p:sldId id="1673" r:id="rId70"/>
    <p:sldId id="1674" r:id="rId71"/>
    <p:sldId id="1675"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0066"/>
    <a:srgbClr val="000066"/>
    <a:srgbClr val="A50021"/>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4669" autoAdjust="0"/>
  </p:normalViewPr>
  <p:slideViewPr>
    <p:cSldViewPr>
      <p:cViewPr>
        <p:scale>
          <a:sx n="60" d="100"/>
          <a:sy n="60" d="100"/>
        </p:scale>
        <p:origin x="-792" y="-474"/>
      </p:cViewPr>
      <p:guideLst>
        <p:guide orient="horz" pos="2160"/>
        <p:guide pos="2880"/>
      </p:guideLst>
    </p:cSldViewPr>
  </p:slideViewPr>
  <p:outlineViewPr>
    <p:cViewPr>
      <p:scale>
        <a:sx n="33" d="100"/>
        <a:sy n="33" d="100"/>
      </p:scale>
      <p:origin x="0" y="418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“I Will Give You Rest”</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is rest?</a:t>
            </a:r>
          </a:p>
          <a:p>
            <a:r>
              <a:rPr lang="en-US" altLang="en-US" b="1" u="sng" dirty="0" smtClean="0">
                <a:effectLst>
                  <a:outerShdw blurRad="38100" dist="38100" dir="2700000" algn="tl">
                    <a:srgbClr val="000000"/>
                  </a:outerShdw>
                </a:effectLst>
              </a:rPr>
              <a:t>Rest</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- 1) to cause or permit one to cease from any movement or labor in </a:t>
            </a:r>
            <a:r>
              <a:rPr lang="en-US" altLang="en-US" dirty="0" smtClean="0">
                <a:effectLst>
                  <a:outerShdw blurRad="38100" dist="38100" dir="2700000" algn="tl">
                    <a:srgbClr val="000000"/>
                  </a:outerShdw>
                </a:effectLst>
              </a:rPr>
              <a:t>order </a:t>
            </a:r>
            <a:r>
              <a:rPr lang="en-US" altLang="en-US" dirty="0">
                <a:effectLst>
                  <a:outerShdw blurRad="38100" dist="38100" dir="2700000" algn="tl">
                    <a:srgbClr val="000000"/>
                  </a:outerShdw>
                </a:effectLst>
              </a:rPr>
              <a:t>to recover and collect his strength 2)  to give rest, refresh, to give one's </a:t>
            </a:r>
            <a:r>
              <a:rPr lang="en-US" altLang="en-US" dirty="0" smtClean="0">
                <a:effectLst>
                  <a:outerShdw blurRad="38100" dist="38100" dir="2700000" algn="tl">
                    <a:srgbClr val="000000"/>
                  </a:outerShdw>
                </a:effectLst>
              </a:rPr>
              <a:t>self </a:t>
            </a:r>
            <a:r>
              <a:rPr lang="en-US" altLang="en-US" dirty="0">
                <a:effectLst>
                  <a:outerShdw blurRad="38100" dist="38100" dir="2700000" algn="tl">
                    <a:srgbClr val="000000"/>
                  </a:outerShdw>
                </a:effectLst>
              </a:rPr>
              <a:t>rest, take rest 3) to keep quiet, of calm and patient expectation.</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has </a:t>
            </a:r>
            <a:r>
              <a:rPr lang="en-US" altLang="en-US" i="1" u="sng" dirty="0">
                <a:effectLst>
                  <a:outerShdw blurRad="38100" dist="38100" dir="2700000" algn="tl">
                    <a:srgbClr val="000000"/>
                  </a:outerShdw>
                </a:effectLst>
              </a:rPr>
              <a:t>made us to have the need</a:t>
            </a:r>
            <a:r>
              <a:rPr lang="en-US" altLang="en-US" dirty="0">
                <a:effectLst>
                  <a:outerShdw blurRad="38100" dist="38100" dir="2700000" algn="tl">
                    <a:srgbClr val="000000"/>
                  </a:outerShdw>
                </a:effectLst>
              </a:rPr>
              <a:t> of various kinds of rest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8864410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need </a:t>
            </a:r>
            <a:r>
              <a:rPr lang="en-US" altLang="en-US" i="1" u="sng" dirty="0">
                <a:effectLst>
                  <a:outerShdw blurRad="38100" dist="38100" dir="2700000" algn="tl">
                    <a:srgbClr val="000000"/>
                  </a:outerShdw>
                </a:effectLst>
              </a:rPr>
              <a:t>physical rest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(Mk 6:31</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123166958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t>
            </a:r>
            <a:r>
              <a:rPr lang="en-US" altLang="en-US" b="1" u="sng" dirty="0">
                <a:effectLst>
                  <a:outerShdw blurRad="38100" dist="38100" dir="2700000" algn="tl">
                    <a:srgbClr val="000000"/>
                  </a:outerShdw>
                </a:effectLst>
              </a:rPr>
              <a:t>Mark 6:31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said to them, “Come aside by yourselves to a deserted place and </a:t>
            </a:r>
            <a:r>
              <a:rPr lang="en-US" altLang="en-US" u="sng" dirty="0">
                <a:effectLst>
                  <a:outerShdw blurRad="38100" dist="38100" dir="2700000" algn="tl">
                    <a:srgbClr val="000000"/>
                  </a:outerShdw>
                </a:effectLst>
              </a:rPr>
              <a:t>rest a while</a:t>
            </a:r>
            <a:r>
              <a:rPr lang="en-US" altLang="en-US" dirty="0">
                <a:effectLst>
                  <a:outerShdw blurRad="38100" dist="38100" dir="2700000" algn="tl">
                    <a:srgbClr val="000000"/>
                  </a:outerShdw>
                </a:effectLst>
              </a:rPr>
              <a:t>.” For there were many coming and going, and they did not even have time to eat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866686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knew what many deny!</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a:t>
            </a:r>
            <a:r>
              <a:rPr lang="en-US" altLang="en-US" i="1" u="sng" dirty="0">
                <a:effectLst>
                  <a:outerShdw blurRad="38100" dist="38100" dir="2700000" algn="tl">
                    <a:srgbClr val="000000"/>
                  </a:outerShdw>
                </a:effectLst>
              </a:rPr>
              <a:t>a wisdom</a:t>
            </a:r>
            <a:r>
              <a:rPr lang="en-US" altLang="en-US" dirty="0">
                <a:effectLst>
                  <a:outerShdw blurRad="38100" dist="38100" dir="2700000" algn="tl">
                    <a:srgbClr val="000000"/>
                  </a:outerShdw>
                </a:effectLst>
              </a:rPr>
              <a:t> that will allow us to be more fruitful in the Lord’s cause.</a:t>
            </a:r>
          </a:p>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believe a prolonged lack of physical rest will make us more open to </a:t>
            </a:r>
            <a:r>
              <a:rPr lang="en-US" altLang="en-US" dirty="0" smtClean="0">
                <a:effectLst>
                  <a:outerShdw blurRad="38100" dist="38100" dir="2700000" algn="tl">
                    <a:srgbClr val="000000"/>
                  </a:outerShdw>
                </a:effectLst>
              </a:rPr>
              <a:t>temptation</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10:13)</a:t>
            </a:r>
            <a:r>
              <a:rPr lang="en-US" altLang="en-US" dirty="0">
                <a:effectLst>
                  <a:outerShdw blurRad="38100" dist="38100" dir="2700000" algn="tl">
                    <a:srgbClr val="000000"/>
                  </a:outerShdw>
                </a:effectLst>
              </a:rPr>
              <a:t> (Ex. Mates talking about problems while exhausted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553794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10:13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 temptation has overtaken you except such as is common to man; but God is faithful, who will not allow you to be tempted beyond what you are able, but with the temptation will also make the way of escape, that you may be able to bear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098673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need a </a:t>
            </a:r>
            <a:r>
              <a:rPr lang="en-US" altLang="en-US" i="1" u="sng" dirty="0">
                <a:effectLst>
                  <a:outerShdw blurRad="38100" dist="38100" dir="2700000" algn="tl">
                    <a:srgbClr val="000000"/>
                  </a:outerShdw>
                </a:effectLst>
              </a:rPr>
              <a:t>rest from suffering</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Job </a:t>
            </a:r>
            <a:r>
              <a:rPr lang="en-US" altLang="en-US" dirty="0">
                <a:effectLst>
                  <a:outerShdw blurRad="38100" dist="38100" dir="2700000" algn="tl">
                    <a:srgbClr val="000000"/>
                  </a:outerShdw>
                </a:effectLst>
              </a:rPr>
              <a:t>well described the days of suffering. </a:t>
            </a:r>
            <a:r>
              <a:rPr lang="en-US" altLang="en-US" b="1" dirty="0">
                <a:effectLst>
                  <a:outerShdw blurRad="38100" dist="38100" dir="2700000" algn="tl">
                    <a:srgbClr val="000000"/>
                  </a:outerShdw>
                </a:effectLst>
              </a:rPr>
              <a:t>(Job 3:26; 30:27-28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445197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Job 3:26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am not at ease, nor am I quiet; </a:t>
            </a:r>
            <a:r>
              <a:rPr lang="en-US" altLang="en-US" u="sng" dirty="0">
                <a:effectLst>
                  <a:outerShdw blurRad="38100" dist="38100" dir="2700000" algn="tl">
                    <a:srgbClr val="000000"/>
                  </a:outerShdw>
                </a:effectLst>
              </a:rPr>
              <a:t>I have no rest</a:t>
            </a:r>
            <a:r>
              <a:rPr lang="en-US" altLang="en-US" dirty="0">
                <a:effectLst>
                  <a:outerShdw blurRad="38100" dist="38100" dir="2700000" algn="tl">
                    <a:srgbClr val="000000"/>
                  </a:outerShdw>
                </a:effectLst>
              </a:rPr>
              <a:t>, for trouble comes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081274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Job 30:27-28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My heart is in turmoil and </a:t>
            </a:r>
            <a:r>
              <a:rPr lang="en-US" altLang="en-US" u="sng" dirty="0">
                <a:effectLst>
                  <a:outerShdw blurRad="38100" dist="38100" dir="2700000" algn="tl">
                    <a:srgbClr val="000000"/>
                  </a:outerShdw>
                </a:effectLst>
              </a:rPr>
              <a:t>cannot rest</a:t>
            </a:r>
            <a:r>
              <a:rPr lang="en-US" altLang="en-US" dirty="0">
                <a:effectLst>
                  <a:outerShdw blurRad="38100" dist="38100" dir="2700000" algn="tl">
                    <a:srgbClr val="000000"/>
                  </a:outerShdw>
                </a:effectLst>
              </a:rPr>
              <a:t>; Days of affliction confront me. {28} I go about mourning, but not in the sun; I stand up in the assembly and cry out for help</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44142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also suffering caused by wicked men. </a:t>
            </a:r>
            <a:r>
              <a:rPr lang="en-US" altLang="en-US" b="1" dirty="0">
                <a:effectLst>
                  <a:outerShdw blurRad="38100" dist="38100" dir="2700000" algn="tl">
                    <a:srgbClr val="000000"/>
                  </a:outerShdw>
                </a:effectLst>
              </a:rPr>
              <a:t>(Isa 14:3-5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710703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sz="3000" b="1" dirty="0" smtClean="0">
                <a:effectLst>
                  <a:outerShdw blurRad="38100" dist="38100" dir="2700000" algn="tl">
                    <a:srgbClr val="000000"/>
                  </a:outerShdw>
                </a:effectLst>
              </a:rPr>
              <a:t>(</a:t>
            </a:r>
            <a:r>
              <a:rPr lang="en-US" altLang="en-US" sz="3000" b="1" dirty="0">
                <a:effectLst>
                  <a:outerShdw blurRad="38100" dist="38100" dir="2700000" algn="tl">
                    <a:srgbClr val="000000"/>
                  </a:outerShdw>
                </a:effectLst>
              </a:rPr>
              <a:t>Isaiah 14:3-5 NKJV</a:t>
            </a:r>
            <a:r>
              <a:rPr lang="en-US" altLang="en-US" sz="3000" b="1" dirty="0" smtClean="0">
                <a:effectLst>
                  <a:outerShdw blurRad="38100" dist="38100" dir="2700000" algn="tl">
                    <a:srgbClr val="000000"/>
                  </a:outerShdw>
                </a:effectLst>
              </a:rPr>
              <a:t>)-</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It shall come to pass in the day the LORD </a:t>
            </a:r>
            <a:r>
              <a:rPr lang="en-US" altLang="en-US" sz="3000" u="sng" dirty="0">
                <a:effectLst>
                  <a:outerShdw blurRad="38100" dist="38100" dir="2700000" algn="tl">
                    <a:srgbClr val="000000"/>
                  </a:outerShdw>
                </a:effectLst>
              </a:rPr>
              <a:t>gives you rest from your sorrow</a:t>
            </a:r>
            <a:r>
              <a:rPr lang="en-US" altLang="en-US" sz="3000" dirty="0">
                <a:effectLst>
                  <a:outerShdw blurRad="38100" dist="38100" dir="2700000" algn="tl">
                    <a:srgbClr val="000000"/>
                  </a:outerShdw>
                </a:effectLst>
              </a:rPr>
              <a:t>, and from your </a:t>
            </a:r>
            <a:r>
              <a:rPr lang="en-US" altLang="en-US" sz="3000" u="sng" dirty="0">
                <a:effectLst>
                  <a:outerShdw blurRad="38100" dist="38100" dir="2700000" algn="tl">
                    <a:srgbClr val="000000"/>
                  </a:outerShdw>
                </a:effectLst>
              </a:rPr>
              <a:t>fear and the hard bondage</a:t>
            </a:r>
            <a:r>
              <a:rPr lang="en-US" altLang="en-US" sz="3000" dirty="0">
                <a:effectLst>
                  <a:outerShdw blurRad="38100" dist="38100" dir="2700000" algn="tl">
                    <a:srgbClr val="000000"/>
                  </a:outerShdw>
                </a:effectLst>
              </a:rPr>
              <a:t> in which you were made to serve, {4} that you will take up this proverb against the king of Babylon, and say: “How the oppressor has ceased, The golden city ceased! {5} The LORD has broken the staff of the wicked, The scepter of the rulers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402966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Everyone understands the torment of life without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one goes long without proper rest it will </a:t>
            </a:r>
            <a:r>
              <a:rPr lang="en-US" altLang="en-US" i="1" u="sng" dirty="0">
                <a:effectLst>
                  <a:outerShdw blurRad="38100" dist="38100" dir="2700000" algn="tl">
                    <a:srgbClr val="000000"/>
                  </a:outerShdw>
                </a:effectLst>
              </a:rPr>
              <a:t>affect everything in their lives</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not uncommon for a lack of rest to cause us to </a:t>
            </a:r>
            <a:r>
              <a:rPr lang="en-US" altLang="en-US" i="1" u="sng" dirty="0">
                <a:effectLst>
                  <a:outerShdw blurRad="38100" dist="38100" dir="2700000" algn="tl">
                    <a:srgbClr val="000000"/>
                  </a:outerShdw>
                </a:effectLst>
              </a:rPr>
              <a:t>let our emotions drive us</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(Psa 55:3-8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For </a:t>
            </a:r>
            <a:r>
              <a:rPr lang="en-US" altLang="en-US" dirty="0">
                <a:effectLst>
                  <a:outerShdw blurRad="38100" dist="38100" dir="2700000" algn="tl">
                    <a:srgbClr val="000000"/>
                  </a:outerShdw>
                </a:effectLst>
              </a:rPr>
              <a:t>some this rest may not come until eternity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893644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need a spiritual rest in this life. </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need a rest from the guilt of sin.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Isa 57:20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111551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Isaiah 57:20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the wicked are like the troubled sea, </a:t>
            </a:r>
            <a:r>
              <a:rPr lang="en-US" altLang="en-US" u="sng" dirty="0">
                <a:effectLst>
                  <a:outerShdw blurRad="38100" dist="38100" dir="2700000" algn="tl">
                    <a:srgbClr val="000000"/>
                  </a:outerShdw>
                </a:effectLst>
              </a:rPr>
              <a:t>When it cannot rest</a:t>
            </a:r>
            <a:r>
              <a:rPr lang="en-US" altLang="en-US" dirty="0">
                <a:effectLst>
                  <a:outerShdw blurRad="38100" dist="38100" dir="2700000" algn="tl">
                    <a:srgbClr val="000000"/>
                  </a:outerShdw>
                </a:effectLst>
              </a:rPr>
              <a:t>, Whose waters cast up mire and dirt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421525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may be some here who are not right with God.</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great joy in finding relief from this guilt! </a:t>
            </a:r>
            <a:r>
              <a:rPr lang="en-US" altLang="en-US" b="1" dirty="0">
                <a:effectLst>
                  <a:outerShdw blurRad="38100" dist="38100" dir="2700000" algn="tl">
                    <a:srgbClr val="000000"/>
                  </a:outerShdw>
                </a:effectLst>
              </a:rPr>
              <a:t>(Acts 8:39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017203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Acts 8:39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when they came up out of the water, the Spirit of the Lord caught Philip away, so that the eunuch saw him no more; and he </a:t>
            </a:r>
            <a:r>
              <a:rPr lang="en-US" altLang="en-US" u="sng" dirty="0">
                <a:effectLst>
                  <a:outerShdw blurRad="38100" dist="38100" dir="2700000" algn="tl">
                    <a:srgbClr val="000000"/>
                  </a:outerShdw>
                </a:effectLst>
              </a:rPr>
              <a:t>went on his way rejoicing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9852572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need the rest of knowing that God is with us. </a:t>
            </a:r>
            <a:r>
              <a:rPr lang="en-US" altLang="en-US" b="1" dirty="0">
                <a:effectLst>
                  <a:outerShdw blurRad="38100" dist="38100" dir="2700000" algn="tl">
                    <a:srgbClr val="000000"/>
                  </a:outerShdw>
                </a:effectLst>
              </a:rPr>
              <a:t>(Psa 37:7-9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593571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Psalms 37:7-9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Rest in the LORD, and wait patiently for Him; </a:t>
            </a:r>
            <a:r>
              <a:rPr lang="en-US" altLang="en-US" u="sng" dirty="0">
                <a:effectLst>
                  <a:outerShdw blurRad="38100" dist="38100" dir="2700000" algn="tl">
                    <a:srgbClr val="000000"/>
                  </a:outerShdw>
                </a:effectLst>
              </a:rPr>
              <a:t>Do not fret</a:t>
            </a:r>
            <a:r>
              <a:rPr lang="en-US" altLang="en-US" dirty="0">
                <a:effectLst>
                  <a:outerShdw blurRad="38100" dist="38100" dir="2700000" algn="tl">
                    <a:srgbClr val="000000"/>
                  </a:outerShdw>
                </a:effectLst>
              </a:rPr>
              <a:t> because of him who prospers in his way, Because of the man who brings wicked schemes to pass. {8} Cease from anger, and forsake wrath; </a:t>
            </a:r>
            <a:r>
              <a:rPr lang="en-US" altLang="en-US" u="sng" dirty="0">
                <a:effectLst>
                  <a:outerShdw blurRad="38100" dist="38100" dir="2700000" algn="tl">
                    <a:srgbClr val="000000"/>
                  </a:outerShdw>
                </a:effectLst>
              </a:rPr>
              <a:t>Do not fret</a:t>
            </a:r>
            <a:r>
              <a:rPr lang="en-US" altLang="en-US" dirty="0">
                <a:effectLst>
                  <a:outerShdw blurRad="38100" dist="38100" dir="2700000" algn="tl">
                    <a:srgbClr val="000000"/>
                  </a:outerShdw>
                </a:effectLst>
              </a:rPr>
              <a:t>; it only causes harm. {9} For evildoers shall be cut off; But those who wait on the LORD, They shall inherit the earth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919965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ultimately need </a:t>
            </a:r>
            <a:r>
              <a:rPr lang="en-US" altLang="en-US" i="1" u="sng" dirty="0">
                <a:effectLst>
                  <a:outerShdw blurRad="38100" dist="38100" dir="2700000" algn="tl">
                    <a:srgbClr val="000000"/>
                  </a:outerShdw>
                </a:effectLst>
              </a:rPr>
              <a:t>an eternal rest</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Rev 14:13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165709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Revelation 14:13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I heard a voice from heaven saying to me, “Write: ‘Blessed are the dead who die in the Lord from now on.’ “ “Yes,” says the Spirit, “that </a:t>
            </a:r>
            <a:r>
              <a:rPr lang="en-US" altLang="en-US" u="sng" dirty="0">
                <a:effectLst>
                  <a:outerShdw blurRad="38100" dist="38100" dir="2700000" algn="tl">
                    <a:srgbClr val="000000"/>
                  </a:outerShdw>
                </a:effectLst>
              </a:rPr>
              <a:t>they may rest from their labors</a:t>
            </a:r>
            <a:r>
              <a:rPr lang="en-US" altLang="en-US" dirty="0">
                <a:effectLst>
                  <a:outerShdw blurRad="38100" dist="38100" dir="2700000" algn="tl">
                    <a:srgbClr val="000000"/>
                  </a:outerShdw>
                </a:effectLst>
              </a:rPr>
              <a:t>, and their works follow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078509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will come a day when there will be no more sin, suffering or dying!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Rev 21:4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422333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Everyone understands the torment of life without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Psalms 55:3-8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Because of the voice of the enemy, Because of the oppression of the wicked; For they bring down trouble upon me, And in wrath they hate me. {4} My heart is severely pained within me, And the terrors of death have fallen upon me. </a:t>
            </a:r>
          </a:p>
        </p:txBody>
      </p:sp>
    </p:spTree>
    <p:extLst>
      <p:ext uri="{BB962C8B-B14F-4D97-AF65-F5344CB8AC3E}">
        <p14:creationId xmlns:p14="http://schemas.microsoft.com/office/powerpoint/2010/main" val="22272181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Revelation 21:4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God will wipe away every tear from their eyes; there shall be no more death, nor sorrow, nor crying. There shall be no more pain, for the former things have passed away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415263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Kinds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day we can lay their head down in the arms of our heavenly father and find </a:t>
            </a:r>
            <a:r>
              <a:rPr lang="en-US" altLang="en-US" dirty="0" smtClean="0">
                <a:effectLst>
                  <a:outerShdw blurRad="38100" dist="38100" dir="2700000" algn="tl">
                    <a:srgbClr val="000000"/>
                  </a:outerShdw>
                </a:effectLst>
              </a:rPr>
              <a:t>rest</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534968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Rest </a:t>
            </a:r>
            <a:r>
              <a:rPr lang="en-US" altLang="en-US" dirty="0">
                <a:effectLst>
                  <a:outerShdw blurRad="38100" dist="38100" dir="2700000" algn="tl">
                    <a:srgbClr val="000000"/>
                  </a:outerShdw>
                </a:effectLst>
              </a:rPr>
              <a:t>allows us to work with a greater joy and strength. </a:t>
            </a:r>
            <a:r>
              <a:rPr lang="en-US" altLang="en-US" b="1" dirty="0">
                <a:effectLst>
                  <a:outerShdw blurRad="38100" dist="38100" dir="2700000" algn="tl">
                    <a:srgbClr val="000000"/>
                  </a:outerShdw>
                </a:effectLst>
              </a:rPr>
              <a:t>(Isa 40:31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899324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Isaiah 40:31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those who wait on the LORD Shall renew their strength; They shall mount up with wings like eagles, They shall run and not </a:t>
            </a:r>
            <a:r>
              <a:rPr lang="en-US" altLang="en-US" u="sng" dirty="0">
                <a:effectLst>
                  <a:outerShdw blurRad="38100" dist="38100" dir="2700000" algn="tl">
                    <a:srgbClr val="000000"/>
                  </a:outerShdw>
                </a:effectLst>
              </a:rPr>
              <a:t>be weary</a:t>
            </a:r>
            <a:r>
              <a:rPr lang="en-US" altLang="en-US" dirty="0">
                <a:effectLst>
                  <a:outerShdw blurRad="38100" dist="38100" dir="2700000" algn="tl">
                    <a:srgbClr val="000000"/>
                  </a:outerShdw>
                </a:effectLst>
              </a:rPr>
              <a:t>, They shall walk and </a:t>
            </a:r>
            <a:r>
              <a:rPr lang="en-US" altLang="en-US" u="sng" dirty="0">
                <a:effectLst>
                  <a:outerShdw blurRad="38100" dist="38100" dir="2700000" algn="tl">
                    <a:srgbClr val="000000"/>
                  </a:outerShdw>
                </a:effectLst>
              </a:rPr>
              <a:t>not faint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91312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counseled </a:t>
            </a:r>
            <a:r>
              <a:rPr lang="en-US" altLang="en-US" dirty="0" smtClean="0">
                <a:effectLst>
                  <a:outerShdw blurRad="38100" dist="38100" dir="2700000" algn="tl">
                    <a:srgbClr val="000000"/>
                  </a:outerShdw>
                </a:effectLst>
              </a:rPr>
              <a:t>Elijah </a:t>
            </a:r>
            <a:r>
              <a:rPr lang="en-US" altLang="en-US" dirty="0">
                <a:effectLst>
                  <a:outerShdw blurRad="38100" dist="38100" dir="2700000" algn="tl">
                    <a:srgbClr val="000000"/>
                  </a:outerShdw>
                </a:effectLst>
              </a:rPr>
              <a:t>to rest before later work. </a:t>
            </a:r>
            <a:r>
              <a:rPr lang="en-US" altLang="en-US" b="1" dirty="0">
                <a:effectLst>
                  <a:outerShdw blurRad="38100" dist="38100" dir="2700000" algn="tl">
                    <a:srgbClr val="000000"/>
                  </a:outerShdw>
                </a:effectLst>
              </a:rPr>
              <a:t>(1 Kgs 19:5-7)</a:t>
            </a:r>
          </a:p>
          <a:p>
            <a:r>
              <a:rPr lang="en-US" altLang="en-US" dirty="0" smtClean="0">
                <a:effectLst>
                  <a:outerShdw blurRad="38100" dist="38100" dir="2700000" algn="tl">
                    <a:srgbClr val="000000"/>
                  </a:outerShdw>
                </a:effectLst>
              </a:rPr>
              <a:t>Even </a:t>
            </a:r>
            <a:r>
              <a:rPr lang="en-US" altLang="en-US" dirty="0">
                <a:effectLst>
                  <a:outerShdw blurRad="38100" dist="38100" dir="2700000" algn="tl">
                    <a:srgbClr val="000000"/>
                  </a:outerShdw>
                </a:effectLst>
              </a:rPr>
              <a:t>the world understands this.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Ex. Running)</a:t>
            </a:r>
          </a:p>
          <a:p>
            <a:r>
              <a:rPr lang="en-US" altLang="en-US" dirty="0" smtClean="0">
                <a:effectLst>
                  <a:outerShdw blurRad="38100" dist="38100" dir="2700000" algn="tl">
                    <a:srgbClr val="000000"/>
                  </a:outerShdw>
                </a:effectLst>
              </a:rPr>
              <a:t>Spiritual </a:t>
            </a:r>
            <a:r>
              <a:rPr lang="en-US" altLang="en-US" dirty="0">
                <a:effectLst>
                  <a:outerShdw blurRad="38100" dist="38100" dir="2700000" algn="tl">
                    <a:srgbClr val="000000"/>
                  </a:outerShdw>
                </a:effectLst>
              </a:rPr>
              <a:t>rest comes from knowing that </a:t>
            </a:r>
            <a:r>
              <a:rPr lang="en-US" altLang="en-US" i="1" u="sng" dirty="0">
                <a:effectLst>
                  <a:outerShdw blurRad="38100" dist="38100" dir="2700000" algn="tl">
                    <a:srgbClr val="000000"/>
                  </a:outerShdw>
                </a:effectLst>
              </a:rPr>
              <a:t>you are in God’s will</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(Isa 57:1-2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389580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(Isaiah 57:1-2 NKJV)</a:t>
            </a:r>
            <a:r>
              <a:rPr lang="en-US" altLang="en-US" dirty="0" smtClean="0">
                <a:effectLst>
                  <a:outerShdw blurRad="38100" dist="38100" dir="2700000" algn="tl">
                    <a:srgbClr val="000000"/>
                  </a:outerShdw>
                </a:effectLst>
              </a:rPr>
              <a:t> - The righteous perishes, And no man takes it to heart; Merciful men are taken away, While no one considers That the righteous is taken away from evil. {2} He shall enter into peace; They </a:t>
            </a:r>
            <a:r>
              <a:rPr lang="en-US" altLang="en-US" u="sng" dirty="0" smtClean="0">
                <a:effectLst>
                  <a:outerShdw blurRad="38100" dist="38100" dir="2700000" algn="tl">
                    <a:srgbClr val="000000"/>
                  </a:outerShdw>
                </a:effectLst>
              </a:rPr>
              <a:t>shall rest in their beds</a:t>
            </a:r>
            <a:r>
              <a:rPr lang="en-US" altLang="en-US" dirty="0" smtClean="0">
                <a:effectLst>
                  <a:outerShdw blurRad="38100" dist="38100" dir="2700000" algn="tl">
                    <a:srgbClr val="000000"/>
                  </a:outerShdw>
                </a:effectLst>
              </a:rPr>
              <a:t>, Each one walking in his uprightness.</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908106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great power in knowing and living in the path God has planned for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you. </a:t>
            </a:r>
            <a:r>
              <a:rPr lang="en-US" altLang="en-US" b="1" dirty="0">
                <a:effectLst>
                  <a:outerShdw blurRad="38100" dist="38100" dir="2700000" algn="tl">
                    <a:srgbClr val="000000"/>
                  </a:outerShdw>
                </a:effectLst>
              </a:rPr>
              <a:t>(Jn 14:27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704538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John 14:27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t>
            </a:r>
            <a:r>
              <a:rPr lang="en-US" altLang="en-US" u="sng" dirty="0">
                <a:effectLst>
                  <a:outerShdw blurRad="38100" dist="38100" dir="2700000" algn="tl">
                    <a:srgbClr val="000000"/>
                  </a:outerShdw>
                </a:effectLst>
              </a:rPr>
              <a:t>Peace I leave with you</a:t>
            </a:r>
            <a:r>
              <a:rPr lang="en-US" altLang="en-US" dirty="0">
                <a:effectLst>
                  <a:outerShdw blurRad="38100" dist="38100" dir="2700000" algn="tl">
                    <a:srgbClr val="000000"/>
                  </a:outerShdw>
                </a:effectLst>
              </a:rPr>
              <a:t>, My peace I give to you; not as the world gives do I give to you. Let not your heart be troubled, neither let it be afraid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919896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a great blessing the world cannot know. </a:t>
            </a:r>
            <a:r>
              <a:rPr lang="en-US" altLang="en-US" b="1" dirty="0">
                <a:effectLst>
                  <a:outerShdw blurRad="38100" dist="38100" dir="2700000" algn="tl">
                    <a:srgbClr val="000000"/>
                  </a:outerShdw>
                </a:effectLst>
              </a:rPr>
              <a:t>(Jn 16:32-33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04504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John 16:32-33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“Indeed the hour is coming, yes, has now come, that you will be scattered, each to his own, and will leave Me alone. And yet I am not alone, because the Father is with Me. {33} “These things I have spoken to you, that </a:t>
            </a:r>
            <a:r>
              <a:rPr lang="en-US" altLang="en-US" u="sng" dirty="0">
                <a:effectLst>
                  <a:outerShdw blurRad="38100" dist="38100" dir="2700000" algn="tl">
                    <a:srgbClr val="000000"/>
                  </a:outerShdw>
                </a:effectLst>
              </a:rPr>
              <a:t>in Me you may have peace</a:t>
            </a:r>
            <a:r>
              <a:rPr lang="en-US" altLang="en-US" dirty="0">
                <a:effectLst>
                  <a:outerShdw blurRad="38100" dist="38100" dir="2700000" algn="tl">
                    <a:srgbClr val="000000"/>
                  </a:outerShdw>
                </a:effectLst>
              </a:rPr>
              <a:t>. In the world you will have tribulation; but be of good cheer, I have overcome the world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341651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Everyone understands the torment of life without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5} Fearfulness and trembling have come upon me, And horror has overwhelmed me. {6} So I said, “Oh, that I had wings like a dove! </a:t>
            </a:r>
            <a:r>
              <a:rPr lang="en-US" altLang="en-US" u="sng" dirty="0">
                <a:effectLst>
                  <a:outerShdw blurRad="38100" dist="38100" dir="2700000" algn="tl">
                    <a:srgbClr val="000000"/>
                  </a:outerShdw>
                </a:effectLst>
              </a:rPr>
              <a:t>I would fly away and be at rest</a:t>
            </a:r>
            <a:r>
              <a:rPr lang="en-US" altLang="en-US" dirty="0">
                <a:effectLst>
                  <a:outerShdw blurRad="38100" dist="38100" dir="2700000" algn="tl">
                    <a:srgbClr val="000000"/>
                  </a:outerShdw>
                </a:effectLst>
              </a:rPr>
              <a:t>. {7} Indeed, I would wander far off, And remain in the wilderness. Selah {8} I would hasten my escape From the windy storm and tempest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555632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You </a:t>
            </a:r>
            <a:r>
              <a:rPr lang="en-US" altLang="en-US" dirty="0">
                <a:effectLst>
                  <a:outerShdw blurRad="38100" dist="38100" dir="2700000" algn="tl">
                    <a:srgbClr val="000000"/>
                  </a:outerShdw>
                </a:effectLst>
              </a:rPr>
              <a:t>may have pain and suffering, but have rest! </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will </a:t>
            </a:r>
            <a:r>
              <a:rPr lang="en-US" altLang="en-US" i="1" u="sng" dirty="0">
                <a:effectLst>
                  <a:outerShdw blurRad="38100" dist="38100" dir="2700000" algn="tl">
                    <a:srgbClr val="000000"/>
                  </a:outerShdw>
                </a:effectLst>
              </a:rPr>
              <a:t>withhold His rest</a:t>
            </a:r>
            <a:r>
              <a:rPr lang="en-US" altLang="en-US" dirty="0">
                <a:effectLst>
                  <a:outerShdw blurRad="38100" dist="38100" dir="2700000" algn="tl">
                    <a:srgbClr val="000000"/>
                  </a:outerShdw>
                </a:effectLst>
              </a:rPr>
              <a:t> from the wicked. </a:t>
            </a:r>
            <a:r>
              <a:rPr lang="en-US" altLang="en-US" b="1" dirty="0">
                <a:effectLst>
                  <a:outerShdw blurRad="38100" dist="38100" dir="2700000" algn="tl">
                    <a:srgbClr val="000000"/>
                  </a:outerShdw>
                </a:effectLst>
              </a:rPr>
              <a:t>(Psa 95:9-11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521797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Psalms 95:9-11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When your fathers tested Me; They tried Me, though they saw My work. {10} For forty years I was grieved with that generation, And said, ‘It is a people who go astray in their hearts, And they do not know My ways.’ {11} So I swore in My wrath, ‘</a:t>
            </a:r>
            <a:r>
              <a:rPr lang="en-US" altLang="en-US" u="sng" dirty="0">
                <a:effectLst>
                  <a:outerShdw blurRad="38100" dist="38100" dir="2700000" algn="tl">
                    <a:srgbClr val="000000"/>
                  </a:outerShdw>
                </a:effectLst>
              </a:rPr>
              <a:t>They shall not enter My rest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662646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in fact offers it to them but they reject God! </a:t>
            </a:r>
            <a:r>
              <a:rPr lang="en-US" altLang="en-US" b="1" dirty="0">
                <a:effectLst>
                  <a:outerShdw blurRad="38100" dist="38100" dir="2700000" algn="tl">
                    <a:srgbClr val="000000"/>
                  </a:outerShdw>
                </a:effectLst>
              </a:rPr>
              <a:t>(Isa 30:15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207019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Isaiah 30:15 NKJV) </a:t>
            </a:r>
            <a:r>
              <a:rPr lang="en-US" altLang="en-US" b="1"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thus says the Lord GOD, the Holy One of Israel: “In returning and </a:t>
            </a:r>
            <a:r>
              <a:rPr lang="en-US" altLang="en-US" u="sng" dirty="0">
                <a:effectLst>
                  <a:outerShdw blurRad="38100" dist="38100" dir="2700000" algn="tl">
                    <a:srgbClr val="000000"/>
                  </a:outerShdw>
                </a:effectLst>
              </a:rPr>
              <a:t>rest you shall be saved</a:t>
            </a:r>
            <a:r>
              <a:rPr lang="en-US" altLang="en-US" dirty="0">
                <a:effectLst>
                  <a:outerShdw blurRad="38100" dist="38100" dir="2700000" algn="tl">
                    <a:srgbClr val="000000"/>
                  </a:outerShdw>
                </a:effectLst>
              </a:rPr>
              <a:t>; In quietness and confidence shall be your strength.” But you would not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891123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so sad to see people following the same paths of failure again and again </a:t>
            </a:r>
            <a:r>
              <a:rPr lang="en-US" altLang="en-US" dirty="0" smtClean="0">
                <a:effectLst>
                  <a:outerShdw blurRad="38100" dist="38100" dir="2700000" algn="tl">
                    <a:srgbClr val="000000"/>
                  </a:outerShdw>
                </a:effectLst>
              </a:rPr>
              <a:t>never </a:t>
            </a:r>
            <a:r>
              <a:rPr lang="en-US" altLang="en-US" dirty="0">
                <a:effectLst>
                  <a:outerShdw blurRad="38100" dist="38100" dir="2700000" algn="tl">
                    <a:srgbClr val="000000"/>
                  </a:outerShdw>
                </a:effectLst>
              </a:rPr>
              <a:t>to learn.</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first step to finding rest is to let go of our pride and stubbornness that keeps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us in turmoil!</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will be </a:t>
            </a:r>
            <a:r>
              <a:rPr lang="en-US" altLang="en-US" i="1" u="sng" dirty="0">
                <a:effectLst>
                  <a:outerShdw blurRad="38100" dist="38100" dir="2700000" algn="tl">
                    <a:srgbClr val="000000"/>
                  </a:outerShdw>
                </a:effectLst>
              </a:rPr>
              <a:t>two classes of people</a:t>
            </a:r>
            <a:r>
              <a:rPr lang="en-US" altLang="en-US" dirty="0">
                <a:effectLst>
                  <a:outerShdw blurRad="38100" dist="38100" dir="2700000" algn="tl">
                    <a:srgbClr val="000000"/>
                  </a:outerShdw>
                </a:effectLst>
              </a:rPr>
              <a:t>, those who find rest and those who do not.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(Heb 3:11-12, 18-4:2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9428126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Hebrews 3:11-12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So I swore in My wrath, ‘They </a:t>
            </a:r>
            <a:r>
              <a:rPr lang="en-US" altLang="en-US" u="sng" dirty="0">
                <a:effectLst>
                  <a:outerShdw blurRad="38100" dist="38100" dir="2700000" algn="tl">
                    <a:srgbClr val="000000"/>
                  </a:outerShdw>
                </a:effectLst>
              </a:rPr>
              <a:t>shall not enter My rest</a:t>
            </a:r>
            <a:r>
              <a:rPr lang="en-US" altLang="en-US" dirty="0">
                <a:effectLst>
                  <a:outerShdw blurRad="38100" dist="38100" dir="2700000" algn="tl">
                    <a:srgbClr val="000000"/>
                  </a:outerShdw>
                </a:effectLst>
              </a:rPr>
              <a:t>.’” {12} Beware, brethren, lest there be in any of you an evil heart of unbelief in departing from the living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429262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Hebrews 3:18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to whom did He swear that they would not enter His rest, but to </a:t>
            </a:r>
            <a:r>
              <a:rPr lang="en-US" altLang="en-US" u="sng" dirty="0">
                <a:effectLst>
                  <a:outerShdw blurRad="38100" dist="38100" dir="2700000" algn="tl">
                    <a:srgbClr val="000000"/>
                  </a:outerShdw>
                </a:effectLst>
              </a:rPr>
              <a:t>those who did not obey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904283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Hebrews 4:1-2 NKJV) </a:t>
            </a:r>
            <a:r>
              <a:rPr lang="en-US" altLang="en-US" b="1"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since a promise remains of </a:t>
            </a:r>
            <a:r>
              <a:rPr lang="en-US" altLang="en-US" u="sng" dirty="0">
                <a:effectLst>
                  <a:outerShdw blurRad="38100" dist="38100" dir="2700000" algn="tl">
                    <a:srgbClr val="000000"/>
                  </a:outerShdw>
                </a:effectLst>
              </a:rPr>
              <a:t>entering His rest</a:t>
            </a:r>
            <a:r>
              <a:rPr lang="en-US" altLang="en-US" dirty="0">
                <a:effectLst>
                  <a:outerShdw blurRad="38100" dist="38100" dir="2700000" algn="tl">
                    <a:srgbClr val="000000"/>
                  </a:outerShdw>
                </a:effectLst>
              </a:rPr>
              <a:t>, let us fear lest any of you seem </a:t>
            </a:r>
            <a:r>
              <a:rPr lang="en-US" altLang="en-US" u="sng" dirty="0">
                <a:effectLst>
                  <a:outerShdw blurRad="38100" dist="38100" dir="2700000" algn="tl">
                    <a:srgbClr val="000000"/>
                  </a:outerShdw>
                </a:effectLst>
              </a:rPr>
              <a:t>to have come short of it</a:t>
            </a:r>
            <a:r>
              <a:rPr lang="en-US" altLang="en-US" dirty="0">
                <a:effectLst>
                  <a:outerShdw blurRad="38100" dist="38100" dir="2700000" algn="tl">
                    <a:srgbClr val="000000"/>
                  </a:outerShdw>
                </a:effectLst>
              </a:rPr>
              <a:t>. {2} For indeed the gospel was preached to us as well as to them; but the word which they heard did not profit them, </a:t>
            </a:r>
            <a:r>
              <a:rPr lang="en-US" altLang="en-US" u="sng" dirty="0">
                <a:effectLst>
                  <a:outerShdw blurRad="38100" dist="38100" dir="2700000" algn="tl">
                    <a:srgbClr val="000000"/>
                  </a:outerShdw>
                </a:effectLst>
              </a:rPr>
              <a:t>not being mixed with faith</a:t>
            </a:r>
            <a:r>
              <a:rPr lang="en-US" altLang="en-US" dirty="0">
                <a:effectLst>
                  <a:outerShdw blurRad="38100" dist="38100" dir="2700000" algn="tl">
                    <a:srgbClr val="000000"/>
                  </a:outerShdw>
                </a:effectLst>
              </a:rPr>
              <a:t> in those who heard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23036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 of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Heaven </a:t>
            </a:r>
            <a:r>
              <a:rPr lang="en-US" altLang="en-US" dirty="0">
                <a:effectLst>
                  <a:outerShdw blurRad="38100" dist="38100" dir="2700000" algn="tl">
                    <a:srgbClr val="000000"/>
                  </a:outerShdw>
                </a:effectLst>
              </a:rPr>
              <a:t>is a prepared place for a prepared people. </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757874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a:t>
            </a:r>
            <a:r>
              <a:rPr lang="en-US" altLang="en-US" i="1" u="sng" dirty="0">
                <a:effectLst>
                  <a:outerShdw blurRad="38100" dist="38100" dir="2700000" algn="tl">
                    <a:srgbClr val="000000"/>
                  </a:outerShdw>
                </a:effectLst>
              </a:rPr>
              <a:t>slow down and learn</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Psa 94:12-14</a:t>
            </a:r>
            <a:r>
              <a:rPr lang="en-US" altLang="en-US" b="1" dirty="0" smtClean="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080332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Everyone understands the torment of life without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Indeed </a:t>
            </a:r>
            <a:r>
              <a:rPr lang="en-US" altLang="en-US" dirty="0">
                <a:effectLst>
                  <a:outerShdw blurRad="38100" dist="38100" dir="2700000" algn="tl">
                    <a:srgbClr val="000000"/>
                  </a:outerShdw>
                </a:effectLst>
              </a:rPr>
              <a:t>it can be said that we can be so busy that we do not have the time </a:t>
            </a:r>
            <a:r>
              <a:rPr lang="en-US" altLang="en-US" dirty="0" smtClean="0">
                <a:effectLst>
                  <a:outerShdw blurRad="38100" dist="38100" dir="2700000" algn="tl">
                    <a:srgbClr val="000000"/>
                  </a:outerShdw>
                </a:effectLst>
              </a:rPr>
              <a:t>nor    </a:t>
            </a:r>
            <a:r>
              <a:rPr lang="en-US" altLang="en-US" dirty="0">
                <a:effectLst>
                  <a:outerShdw blurRad="38100" dist="38100" dir="2700000" algn="tl">
                    <a:srgbClr val="000000"/>
                  </a:outerShdw>
                </a:effectLst>
              </a:rPr>
              <a:t>energy to properly serve God!</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made the issue of rest a </a:t>
            </a:r>
            <a:r>
              <a:rPr lang="en-US" altLang="en-US" i="1" u="sng" dirty="0">
                <a:effectLst>
                  <a:outerShdw blurRad="38100" dist="38100" dir="2700000" algn="tl">
                    <a:srgbClr val="000000"/>
                  </a:outerShdw>
                </a:effectLst>
              </a:rPr>
              <a:t>foundational principle</a:t>
            </a:r>
            <a:r>
              <a:rPr lang="en-US" altLang="en-US" dirty="0">
                <a:effectLst>
                  <a:outerShdw blurRad="38100" dist="38100" dir="2700000" algn="tl">
                    <a:srgbClr val="000000"/>
                  </a:outerShdw>
                </a:effectLst>
              </a:rPr>
              <a:t> of what He offers us</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(Mt 11:28-30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944979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Psalms 94:12-14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Blessed is the man whom You instruct, O LORD, And teach out of Your law, {13} That You may </a:t>
            </a:r>
            <a:r>
              <a:rPr lang="en-US" altLang="en-US" u="sng" dirty="0">
                <a:effectLst>
                  <a:outerShdw blurRad="38100" dist="38100" dir="2700000" algn="tl">
                    <a:srgbClr val="000000"/>
                  </a:outerShdw>
                </a:effectLst>
              </a:rPr>
              <a:t>give him rest from the days of adversity</a:t>
            </a:r>
            <a:r>
              <a:rPr lang="en-US" altLang="en-US" dirty="0">
                <a:effectLst>
                  <a:outerShdw blurRad="38100" dist="38100" dir="2700000" algn="tl">
                    <a:srgbClr val="000000"/>
                  </a:outerShdw>
                </a:effectLst>
              </a:rPr>
              <a:t>, Until the pit is dug for the wicked. {14} For the LORD will not cast off His people, Nor will He forsake His inheritance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2861820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we do not have time to meditate and pray then we are too busy!</a:t>
            </a:r>
          </a:p>
          <a:p>
            <a:r>
              <a:rPr lang="en-US" altLang="en-US" dirty="0">
                <a:effectLst>
                  <a:outerShdw blurRad="38100" dist="38100" dir="2700000" algn="tl">
                    <a:srgbClr val="000000"/>
                  </a:outerShdw>
                </a:effectLst>
              </a:rPr>
              <a:t>"God rarely is found in the midst of noise and restlessness; instead, He is the friend of silence."</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a paradox of faith. We must slow down in order to better work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928029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Rest and motion, unrelieved and unchecked, are equally destructive.”</a:t>
            </a:r>
          </a:p>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strength is our faith. What are you doing to build it up?</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become like the wicked and be the cause of our own restless torment.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(Jer 6:16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990707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Jeremiah 6:16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-Thus </a:t>
            </a:r>
            <a:r>
              <a:rPr lang="en-US" altLang="en-US" dirty="0">
                <a:effectLst>
                  <a:outerShdw blurRad="38100" dist="38100" dir="2700000" algn="tl">
                    <a:srgbClr val="000000"/>
                  </a:outerShdw>
                </a:effectLst>
              </a:rPr>
              <a:t>says the LORD: “Stand in the ways and see, And ask for the old paths, where the good way is, And walk in it; Then </a:t>
            </a:r>
            <a:r>
              <a:rPr lang="en-US" altLang="en-US" u="sng" dirty="0">
                <a:effectLst>
                  <a:outerShdw blurRad="38100" dist="38100" dir="2700000" algn="tl">
                    <a:srgbClr val="000000"/>
                  </a:outerShdw>
                </a:effectLst>
              </a:rPr>
              <a:t>you will find rest for your souls</a:t>
            </a:r>
            <a:r>
              <a:rPr lang="en-US" altLang="en-US" dirty="0">
                <a:effectLst>
                  <a:outerShdw blurRad="38100" dist="38100" dir="2700000" algn="tl">
                    <a:srgbClr val="000000"/>
                  </a:outerShdw>
                </a:effectLst>
              </a:rPr>
              <a:t>. But they said, ‘We will not walk in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539910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your life is a mess, why not begin here?</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a:t>
            </a:r>
            <a:r>
              <a:rPr lang="en-US" altLang="en-US" i="1" u="sng" dirty="0">
                <a:effectLst>
                  <a:outerShdw blurRad="38100" dist="38100" dir="2700000" algn="tl">
                    <a:srgbClr val="000000"/>
                  </a:outerShdw>
                </a:effectLst>
              </a:rPr>
              <a:t>regularly renew it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(Rom 12:2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2804205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Romans 12:2 NKJV) </a:t>
            </a:r>
            <a:r>
              <a:rPr lang="en-US" altLang="en-US" b="1"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do not be conformed to this world, but be transformed by the renewing of your mind, that you may prove what is that good and acceptable and perfect will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026965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find rest only to forget how we found it.</a:t>
            </a:r>
          </a:p>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you </a:t>
            </a:r>
            <a:r>
              <a:rPr lang="en-US" altLang="en-US" i="1" u="sng" dirty="0">
                <a:effectLst>
                  <a:outerShdw blurRad="38100" dist="38100" dir="2700000" algn="tl">
                    <a:srgbClr val="000000"/>
                  </a:outerShdw>
                </a:effectLst>
              </a:rPr>
              <a:t>make the time to find rest</a:t>
            </a:r>
            <a:r>
              <a:rPr lang="en-US" altLang="en-US" dirty="0">
                <a:effectLst>
                  <a:outerShdw blurRad="38100" dist="38100" dir="2700000" algn="tl">
                    <a:srgbClr val="000000"/>
                  </a:outerShdw>
                </a:effectLst>
              </a:rPr>
              <a:t> for your soul? </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a:t>
            </a:r>
            <a:r>
              <a:rPr lang="en-US" altLang="en-US" i="1" u="sng" dirty="0">
                <a:effectLst>
                  <a:outerShdw blurRad="38100" dist="38100" dir="2700000" algn="tl">
                    <a:srgbClr val="000000"/>
                  </a:outerShdw>
                </a:effectLst>
              </a:rPr>
              <a:t>love and associate with our brethren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13:34-35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688555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13:34-35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 new commandment I give to you, that you love one another; as I have loved you, that you also love one another.  35 "By this all will know that you are My disciples, if you have love for one another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758214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have rarely seen one who loves and is involved with Christians fall away.</a:t>
            </a:r>
          </a:p>
          <a:p>
            <a:r>
              <a:rPr lang="en-US" altLang="en-US" dirty="0" smtClean="0">
                <a:effectLst>
                  <a:outerShdw blurRad="38100" dist="38100" dir="2700000" algn="tl">
                    <a:srgbClr val="000000"/>
                  </a:outerShdw>
                </a:effectLst>
              </a:rPr>
              <a:t>Building </a:t>
            </a:r>
            <a:r>
              <a:rPr lang="en-US" altLang="en-US" dirty="0">
                <a:effectLst>
                  <a:outerShdw blurRad="38100" dist="38100" dir="2700000" algn="tl">
                    <a:srgbClr val="000000"/>
                  </a:outerShdw>
                </a:effectLst>
              </a:rPr>
              <a:t>strong relationships with others who </a:t>
            </a:r>
            <a:r>
              <a:rPr lang="en-US" altLang="en-US" i="1" u="sng" dirty="0">
                <a:effectLst>
                  <a:outerShdw blurRad="38100" dist="38100" dir="2700000" algn="tl">
                    <a:srgbClr val="000000"/>
                  </a:outerShdw>
                </a:effectLst>
              </a:rPr>
              <a:t>have this rest</a:t>
            </a:r>
            <a:r>
              <a:rPr lang="en-US" altLang="en-US" dirty="0">
                <a:effectLst>
                  <a:outerShdw blurRad="38100" dist="38100" dir="2700000" algn="tl">
                    <a:srgbClr val="000000"/>
                  </a:outerShdw>
                </a:effectLst>
              </a:rPr>
              <a:t> is fundamental! </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direction are you taking?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Mal 3:16-18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529033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Malachi </a:t>
            </a:r>
            <a:r>
              <a:rPr lang="en-US" altLang="en-US" b="1" u="sng" dirty="0">
                <a:effectLst>
                  <a:outerShdw blurRad="38100" dist="38100" dir="2700000" algn="tl">
                    <a:srgbClr val="000000"/>
                  </a:outerShdw>
                </a:effectLst>
              </a:rPr>
              <a:t>3:16-18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those who feared the LORD spoke to one another, And the LORD listened and heard them; So a book of remembrance was written before Him For those who fear the LORD And who meditate on His name.  </a:t>
            </a:r>
          </a:p>
        </p:txBody>
      </p:sp>
    </p:spTree>
    <p:extLst>
      <p:ext uri="{BB962C8B-B14F-4D97-AF65-F5344CB8AC3E}">
        <p14:creationId xmlns:p14="http://schemas.microsoft.com/office/powerpoint/2010/main" val="28844341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Everyone understands the torment of life without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Matthew 11:28-30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“Come to Me, all you who labor and are heavy laden, and I will give you rest. {29} “Take My yoke upon you and learn from Me, for I am gentle and lowly in heart, and </a:t>
            </a:r>
            <a:r>
              <a:rPr lang="en-US" altLang="en-US" u="sng" dirty="0">
                <a:effectLst>
                  <a:outerShdw blurRad="38100" dist="38100" dir="2700000" algn="tl">
                    <a:srgbClr val="000000"/>
                  </a:outerShdw>
                </a:effectLst>
              </a:rPr>
              <a:t>you will find rest for your souls</a:t>
            </a:r>
            <a:r>
              <a:rPr lang="en-US" altLang="en-US" dirty="0">
                <a:effectLst>
                  <a:outerShdw blurRad="38100" dist="38100" dir="2700000" algn="tl">
                    <a:srgbClr val="000000"/>
                  </a:outerShdw>
                </a:effectLst>
              </a:rPr>
              <a:t>. {30} “For My yoke is easy and My burden is light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246740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17 </a:t>
            </a:r>
            <a:r>
              <a:rPr lang="en-US" altLang="en-US" dirty="0">
                <a:effectLst>
                  <a:outerShdw blurRad="38100" dist="38100" dir="2700000" algn="tl">
                    <a:srgbClr val="000000"/>
                  </a:outerShdw>
                </a:effectLst>
              </a:rPr>
              <a:t>"They shall be Mine," says the LORD of hosts, "On the day that I make them My jewels. And I will spare them As a man spares his own son who serves him."  18 Then you shall again discern Between the righteous and the wicked, Between one who serves God And one who does not serve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315123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are there some who find it hard to attend the services? Look at your </a:t>
            </a:r>
            <a:r>
              <a:rPr lang="en-US" altLang="en-US"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attitude and relationships</a:t>
            </a:r>
            <a:r>
              <a:rPr lang="en-US" altLang="en-US" dirty="0">
                <a:effectLst>
                  <a:outerShdw blurRad="38100" dist="38100" dir="2700000" algn="tl">
                    <a:srgbClr val="000000"/>
                  </a:outerShdw>
                </a:effectLst>
              </a:rPr>
              <a:t> with other Christians!</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have an </a:t>
            </a:r>
            <a:r>
              <a:rPr lang="en-US" altLang="en-US" i="1" u="sng" dirty="0">
                <a:effectLst>
                  <a:outerShdw blurRad="38100" dist="38100" dir="2700000" algn="tl">
                    <a:srgbClr val="000000"/>
                  </a:outerShdw>
                </a:effectLst>
              </a:rPr>
              <a:t>expectation of God’s promises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Pt 1:2-4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4246374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1:2-4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Grace and peace be multiplied to you in the knowledge of God and of Jesus our Lord,  3 as His divine power has given to us all things that pertain to life and godliness, through the knowledge of Him who called us by glory and virtue,  </a:t>
            </a:r>
          </a:p>
        </p:txBody>
      </p:sp>
    </p:spTree>
    <p:extLst>
      <p:ext uri="{BB962C8B-B14F-4D97-AF65-F5344CB8AC3E}">
        <p14:creationId xmlns:p14="http://schemas.microsoft.com/office/powerpoint/2010/main" val="251807580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4 </a:t>
            </a:r>
            <a:r>
              <a:rPr lang="en-US" altLang="en-US" dirty="0">
                <a:effectLst>
                  <a:outerShdw blurRad="38100" dist="38100" dir="2700000" algn="tl">
                    <a:srgbClr val="000000"/>
                  </a:outerShdw>
                </a:effectLst>
              </a:rPr>
              <a:t>by which have been given to us exceedingly great and precious promises, that through these you may be partakers of the divine nature, having escaped the corruption that is in the world through lust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914446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you realize the greatness of God’s word and His promises?</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no longer fed by God’s word we will become weary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947783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pPr algn="ctr"/>
            <a:r>
              <a:rPr lang="en-US" altLang="en-US" b="1" i="1" dirty="0" smtClean="0">
                <a:effectLst>
                  <a:outerShdw blurRad="38100" dist="38100" dir="2700000" algn="tl">
                    <a:srgbClr val="000000"/>
                  </a:outerShdw>
                </a:effectLst>
              </a:rPr>
              <a:t>Slow </a:t>
            </a:r>
            <a:r>
              <a:rPr lang="en-US" altLang="en-US" b="1" i="1" dirty="0">
                <a:effectLst>
                  <a:outerShdw blurRad="38100" dist="38100" dir="2700000" algn="tl">
                    <a:srgbClr val="000000"/>
                  </a:outerShdw>
                </a:effectLst>
              </a:rPr>
              <a:t>me down, </a:t>
            </a:r>
            <a:r>
              <a:rPr lang="en-US" altLang="en-US" b="1" i="1" dirty="0" smtClean="0">
                <a:effectLst>
                  <a:outerShdw blurRad="38100" dist="38100" dir="2700000" algn="tl">
                    <a:srgbClr val="000000"/>
                  </a:outerShdw>
                </a:effectLst>
              </a:rPr>
              <a:t>Lord.</a:t>
            </a:r>
          </a:p>
          <a:p>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Ease </a:t>
            </a:r>
            <a:r>
              <a:rPr lang="en-US" altLang="en-US" dirty="0">
                <a:effectLst>
                  <a:outerShdw blurRad="38100" dist="38100" dir="2700000" algn="tl">
                    <a:srgbClr val="000000"/>
                  </a:outerShdw>
                </a:effectLst>
              </a:rPr>
              <a:t>the pounding of my heart by the quieting of my </a:t>
            </a:r>
            <a:r>
              <a:rPr lang="en-US" altLang="en-US" dirty="0" smtClean="0">
                <a:effectLst>
                  <a:outerShdw blurRad="38100" dist="38100" dir="2700000" algn="tl">
                    <a:srgbClr val="000000"/>
                  </a:outerShdw>
                </a:effectLst>
              </a:rPr>
              <a:t>mind.</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Steady </a:t>
            </a:r>
            <a:r>
              <a:rPr lang="en-US" altLang="en-US" dirty="0">
                <a:effectLst>
                  <a:outerShdw blurRad="38100" dist="38100" dir="2700000" algn="tl">
                    <a:srgbClr val="000000"/>
                  </a:outerShdw>
                </a:effectLst>
              </a:rPr>
              <a:t>my hurried pace with a vision of the eternal reach of </a:t>
            </a:r>
            <a:r>
              <a:rPr lang="en-US" altLang="en-US" dirty="0" smtClean="0">
                <a:effectLst>
                  <a:outerShdw blurRad="38100" dist="38100" dir="2700000" algn="tl">
                    <a:srgbClr val="000000"/>
                  </a:outerShdw>
                </a:effectLst>
              </a:rPr>
              <a:t>time.</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Give </a:t>
            </a:r>
            <a:r>
              <a:rPr lang="en-US" altLang="en-US" dirty="0">
                <a:effectLst>
                  <a:outerShdw blurRad="38100" dist="38100" dir="2700000" algn="tl">
                    <a:srgbClr val="000000"/>
                  </a:outerShdw>
                </a:effectLst>
              </a:rPr>
              <a:t>me, amid the confusion of the day, the calmness of the everlasting hills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1860846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Break </a:t>
            </a:r>
            <a:r>
              <a:rPr lang="en-US" altLang="en-US" dirty="0">
                <a:effectLst>
                  <a:outerShdw blurRad="38100" dist="38100" dir="2700000" algn="tl">
                    <a:srgbClr val="000000"/>
                  </a:outerShdw>
                </a:effectLst>
              </a:rPr>
              <a:t>the tensions of my nerves and muscles with the soothing music of the singing streams that live in my </a:t>
            </a:r>
            <a:r>
              <a:rPr lang="en-US" altLang="en-US" dirty="0" smtClean="0">
                <a:effectLst>
                  <a:outerShdw blurRad="38100" dist="38100" dir="2700000" algn="tl">
                    <a:srgbClr val="000000"/>
                  </a:outerShdw>
                </a:effectLst>
              </a:rPr>
              <a:t>memory.</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Teach </a:t>
            </a:r>
            <a:r>
              <a:rPr lang="en-US" altLang="en-US" dirty="0">
                <a:effectLst>
                  <a:outerShdw blurRad="38100" dist="38100" dir="2700000" algn="tl">
                    <a:srgbClr val="000000"/>
                  </a:outerShdw>
                </a:effectLst>
              </a:rPr>
              <a:t>me the art of taking minute vacations -- of slowing down to look at a flower, to chat with a friend, to pat a dog, to smile at a child, to read a few lines from the good book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571216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Slow </a:t>
            </a:r>
            <a:r>
              <a:rPr lang="en-US" altLang="en-US" dirty="0">
                <a:effectLst>
                  <a:outerShdw blurRad="38100" dist="38100" dir="2700000" algn="tl">
                    <a:srgbClr val="000000"/>
                  </a:outerShdw>
                </a:effectLst>
              </a:rPr>
              <a:t>me down, Lord, and inspire me to send my roots deep into the soil of life's enduring values, that I may grow toward my greater </a:t>
            </a:r>
            <a:r>
              <a:rPr lang="en-US" altLang="en-US" dirty="0" smtClean="0">
                <a:effectLst>
                  <a:outerShdw blurRad="38100" dist="38100" dir="2700000" algn="tl">
                    <a:srgbClr val="000000"/>
                  </a:outerShdw>
                </a:effectLst>
              </a:rPr>
              <a:t>destiny.</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Remind </a:t>
            </a:r>
            <a:r>
              <a:rPr lang="en-US" altLang="en-US" dirty="0">
                <a:effectLst>
                  <a:outerShdw blurRad="38100" dist="38100" dir="2700000" algn="tl">
                    <a:srgbClr val="000000"/>
                  </a:outerShdw>
                </a:effectLst>
              </a:rPr>
              <a:t>me each day that the race is not always to the swift; that there is more to life than increasing its speed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775545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Let </a:t>
            </a:r>
            <a:r>
              <a:rPr lang="en-US" altLang="en-US" dirty="0">
                <a:effectLst>
                  <a:outerShdw blurRad="38100" dist="38100" dir="2700000" algn="tl">
                    <a:srgbClr val="000000"/>
                  </a:outerShdw>
                </a:effectLst>
              </a:rPr>
              <a:t>me look upward to the towering oak and know that it grew great and strong because it grew slowly and well</a:t>
            </a:r>
            <a:r>
              <a:rPr lang="en-US" altLang="en-US" dirty="0" smtClean="0">
                <a:effectLst>
                  <a:outerShdw blurRad="38100" dist="38100" dir="2700000" algn="tl">
                    <a:srgbClr val="000000"/>
                  </a:outerShdw>
                </a:effectLst>
              </a:rPr>
              <a:t>.</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Orin L. </a:t>
            </a:r>
            <a:r>
              <a:rPr lang="en-US" altLang="en-US" dirty="0" smtClean="0">
                <a:effectLst>
                  <a:outerShdw blurRad="38100" dist="38100" dir="2700000" algn="tl">
                    <a:srgbClr val="000000"/>
                  </a:outerShdw>
                </a:effectLst>
              </a:rPr>
              <a:t>Crain</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5224519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can see the unseen then we will find a sure rest! </a:t>
            </a:r>
            <a:r>
              <a:rPr lang="en-US" altLang="en-US" b="1" dirty="0">
                <a:effectLst>
                  <a:outerShdw blurRad="38100" dist="38100" dir="2700000" algn="tl">
                    <a:srgbClr val="000000"/>
                  </a:outerShdw>
                </a:effectLst>
              </a:rPr>
              <a:t>(2 Thess 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406674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Everyone understands the torment of life without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For </a:t>
            </a:r>
            <a:r>
              <a:rPr lang="en-US" altLang="en-US" dirty="0">
                <a:effectLst>
                  <a:outerShdw blurRad="38100" dist="38100" dir="2700000" algn="tl">
                    <a:srgbClr val="000000"/>
                  </a:outerShdw>
                </a:effectLst>
              </a:rPr>
              <a:t>Moses </a:t>
            </a:r>
            <a:r>
              <a:rPr lang="en-US" altLang="en-US" i="1" u="sng" dirty="0">
                <a:effectLst>
                  <a:outerShdw blurRad="38100" dist="38100" dir="2700000" algn="tl">
                    <a:srgbClr val="000000"/>
                  </a:outerShdw>
                </a:effectLst>
              </a:rPr>
              <a:t>the presence of God</a:t>
            </a:r>
            <a:r>
              <a:rPr lang="en-US" altLang="en-US" dirty="0">
                <a:effectLst>
                  <a:outerShdw blurRad="38100" dist="38100" dir="2700000" algn="tl">
                    <a:srgbClr val="000000"/>
                  </a:outerShdw>
                </a:effectLst>
              </a:rPr>
              <a:t> also would mean the gift of rest! </a:t>
            </a:r>
            <a:r>
              <a:rPr lang="en-US" altLang="en-US" b="1" dirty="0">
                <a:effectLst>
                  <a:outerShdw blurRad="38100" dist="38100" dir="2700000" algn="tl">
                    <a:srgbClr val="000000"/>
                  </a:outerShdw>
                </a:effectLst>
              </a:rPr>
              <a:t>(Ex 33:13-14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228056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Thessalonians 1:7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to give you who are troubled rest with us when the Lord Jesus is revealed from heaven with His mighty angels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3526902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to Find God’s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will we find on judgment day?</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828533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Everyone understands the torment of life without rest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Exodus </a:t>
            </a:r>
            <a:r>
              <a:rPr lang="en-US" altLang="en-US" b="1" u="sng" dirty="0">
                <a:effectLst>
                  <a:outerShdw blurRad="38100" dist="38100" dir="2700000" algn="tl">
                    <a:srgbClr val="000000"/>
                  </a:outerShdw>
                </a:effectLst>
              </a:rPr>
              <a:t>33:13-14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therefore, I pray, if I have found grace in Your sight, </a:t>
            </a:r>
            <a:r>
              <a:rPr lang="en-US" altLang="en-US" u="sng" dirty="0">
                <a:effectLst>
                  <a:outerShdw blurRad="38100" dist="38100" dir="2700000" algn="tl">
                    <a:srgbClr val="000000"/>
                  </a:outerShdw>
                </a:effectLst>
              </a:rPr>
              <a:t>show me now Your way</a:t>
            </a:r>
            <a:r>
              <a:rPr lang="en-US" altLang="en-US" dirty="0">
                <a:effectLst>
                  <a:outerShdw blurRad="38100" dist="38100" dir="2700000" algn="tl">
                    <a:srgbClr val="000000"/>
                  </a:outerShdw>
                </a:effectLst>
              </a:rPr>
              <a:t>, that I may know You and that I may find grace in Your sight. And consider that this nation is Your people."  14 And He said, "</a:t>
            </a:r>
            <a:r>
              <a:rPr lang="en-US" altLang="en-US" u="sng" dirty="0">
                <a:effectLst>
                  <a:outerShdw blurRad="38100" dist="38100" dir="2700000" algn="tl">
                    <a:srgbClr val="000000"/>
                  </a:outerShdw>
                </a:effectLst>
              </a:rPr>
              <a:t>My Presence will go with you</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I will give you rest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803321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Everyone understands the torment of life without rest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That </a:t>
            </a:r>
            <a:r>
              <a:rPr lang="en-US" altLang="en-US" dirty="0">
                <a:effectLst>
                  <a:outerShdw blurRad="38100" dist="38100" dir="2700000" algn="tl">
                    <a:srgbClr val="000000"/>
                  </a:outerShdw>
                </a:effectLst>
              </a:rPr>
              <a:t>rest, however, must come </a:t>
            </a:r>
            <a:r>
              <a:rPr lang="en-US" altLang="en-US" i="1" u="sng" dirty="0">
                <a:effectLst>
                  <a:outerShdw blurRad="38100" dist="38100" dir="2700000" algn="tl">
                    <a:srgbClr val="000000"/>
                  </a:outerShdw>
                </a:effectLst>
              </a:rPr>
              <a:t>from a learning process</a:t>
            </a:r>
            <a:r>
              <a:rPr lang="en-US" altLang="en-US" dirty="0">
                <a:effectLst>
                  <a:outerShdw blurRad="38100" dist="38100" dir="2700000" algn="tl">
                    <a:srgbClr val="000000"/>
                  </a:outerShdw>
                </a:effectLst>
              </a:rPr>
              <a:t>! Will we listen?</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829323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7646</TotalTime>
  <Words>3087</Words>
  <Application>Microsoft Office PowerPoint</Application>
  <PresentationFormat>On-screen Show (4:3)</PresentationFormat>
  <Paragraphs>238</Paragraphs>
  <Slides>71</Slides>
  <Notes>71</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Default Design</vt:lpstr>
      <vt:lpstr>“I Will Give You Rest”</vt:lpstr>
      <vt:lpstr>Everyone understands the torment of life without rest</vt:lpstr>
      <vt:lpstr>Everyone understands the torment of life without rest</vt:lpstr>
      <vt:lpstr>Everyone understands the torment of life without rest</vt:lpstr>
      <vt:lpstr>Everyone understands the torment of life without rest</vt:lpstr>
      <vt:lpstr>Everyone understands the torment of life without rest</vt:lpstr>
      <vt:lpstr>Everyone understands the torment of life without rest</vt:lpstr>
      <vt:lpstr>Everyone understands the torment of life without rest</vt:lpstr>
      <vt:lpstr>Everyone understands the torment of life without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Kinds of Rest</vt:lpstr>
      <vt:lpstr>The Blessing of Rest</vt:lpstr>
      <vt:lpstr>The Blessing of Rest</vt:lpstr>
      <vt:lpstr>The Blessing of Rest</vt:lpstr>
      <vt:lpstr>The Blessing of Rest</vt:lpstr>
      <vt:lpstr>The Blessing of Rest</vt:lpstr>
      <vt:lpstr>The Blessing of Rest</vt:lpstr>
      <vt:lpstr>The Blessing of Rest</vt:lpstr>
      <vt:lpstr>The Blessing of Rest</vt:lpstr>
      <vt:lpstr>The Blessing of Rest</vt:lpstr>
      <vt:lpstr>The Blessing of Rest</vt:lpstr>
      <vt:lpstr>The Blessing of Rest</vt:lpstr>
      <vt:lpstr>The Blessing of Rest</vt:lpstr>
      <vt:lpstr>The Blessing of Rest</vt:lpstr>
      <vt:lpstr>The Blessing of Rest</vt:lpstr>
      <vt:lpstr>The Blessing of Rest</vt:lpstr>
      <vt:lpstr>The Blessing of Rest</vt:lpstr>
      <vt:lpstr>The Blessing of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lpstr>How to Find God’s Rest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Projector</cp:lastModifiedBy>
  <cp:revision>167</cp:revision>
  <dcterms:created xsi:type="dcterms:W3CDTF">2011-01-22T21:17:58Z</dcterms:created>
  <dcterms:modified xsi:type="dcterms:W3CDTF">2017-04-30T15:29:57Z</dcterms:modified>
</cp:coreProperties>
</file>