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10"/>
  </p:notesMasterIdLst>
  <p:sldIdLst>
    <p:sldId id="256" r:id="rId2"/>
    <p:sldId id="272" r:id="rId3"/>
    <p:sldId id="273" r:id="rId4"/>
    <p:sldId id="269" r:id="rId5"/>
    <p:sldId id="274" r:id="rId6"/>
    <p:sldId id="275" r:id="rId7"/>
    <p:sldId id="277" r:id="rId8"/>
    <p:sldId id="27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4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515AE6-9377-4F86-B615-43B29FF00542}" type="datetimeFigureOut">
              <a:rPr lang="en-US" smtClean="0"/>
              <a:t>4/8/2017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20E79-705A-49D5-ADC8-0357E5C95562}" type="slidenum">
              <a:rPr lang="en-US" smtClean="0"/>
              <a:t>‹#›</a:t>
            </a:fld>
            <a:endParaRPr lang="en-US"/>
          </a:p>
        </p:txBody>
      </p:sp>
    </p:spTree>
    <p:extLst>
      <p:ext uri="{BB962C8B-B14F-4D97-AF65-F5344CB8AC3E}">
        <p14:creationId xmlns:p14="http://schemas.microsoft.com/office/powerpoint/2010/main" val="4041936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166079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2428868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487088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39402823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30649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2004117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3963728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28460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315821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C9F630-F342-4273-ABAE-4C127CD06594}" type="datetimeFigureOut">
              <a:rPr lang="en-US" smtClean="0"/>
              <a:t>4/8/2017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3599699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C9F630-F342-4273-ABAE-4C127CD06594}"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791141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9C9F630-F342-4273-ABAE-4C127CD06594}" type="datetimeFigureOut">
              <a:rPr lang="en-US" smtClean="0"/>
              <a:t>4/8/2017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1919035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9C9F630-F342-4273-ABAE-4C127CD06594}" type="datetimeFigureOut">
              <a:rPr lang="en-US" smtClean="0"/>
              <a:t>4/8/2017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1626122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C9F630-F342-4273-ABAE-4C127CD06594}" type="datetimeFigureOut">
              <a:rPr lang="en-US" smtClean="0"/>
              <a:t>4/8/2017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1510265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C9F630-F342-4273-ABAE-4C127CD06594}"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301132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9C9F630-F342-4273-ABAE-4C127CD06594}" type="datetimeFigureOut">
              <a:rPr lang="en-US" smtClean="0"/>
              <a:t>4/8/2017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271C71-2E1A-443E-8771-5A27D6FF20B8}" type="slidenum">
              <a:rPr lang="en-US" smtClean="0"/>
              <a:t>‹#›</a:t>
            </a:fld>
            <a:endParaRPr lang="en-US"/>
          </a:p>
        </p:txBody>
      </p:sp>
    </p:spTree>
    <p:extLst>
      <p:ext uri="{BB962C8B-B14F-4D97-AF65-F5344CB8AC3E}">
        <p14:creationId xmlns:p14="http://schemas.microsoft.com/office/powerpoint/2010/main" val="270503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9C9F630-F342-4273-ABAE-4C127CD06594}" type="datetimeFigureOut">
              <a:rPr lang="en-US" smtClean="0"/>
              <a:t>4/8/2017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271C71-2E1A-443E-8771-5A27D6FF20B8}" type="slidenum">
              <a:rPr lang="en-US" smtClean="0"/>
              <a:t>‹#›</a:t>
            </a:fld>
            <a:endParaRPr lang="en-US"/>
          </a:p>
        </p:txBody>
      </p:sp>
    </p:spTree>
    <p:extLst>
      <p:ext uri="{BB962C8B-B14F-4D97-AF65-F5344CB8AC3E}">
        <p14:creationId xmlns:p14="http://schemas.microsoft.com/office/powerpoint/2010/main" val="1637464618"/>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7215266" cy="1461811"/>
          </a:xfrm>
        </p:spPr>
        <p:txBody>
          <a:bodyPr>
            <a:normAutofit/>
          </a:bodyPr>
          <a:lstStyle/>
          <a:p>
            <a:r>
              <a:rPr lang="en-US" dirty="0"/>
              <a:t>I Corinthians (2</a:t>
            </a:r>
            <a:r>
              <a:rPr lang="en-US" baseline="30000" dirty="0"/>
              <a:t>nd</a:t>
            </a:r>
            <a:r>
              <a:rPr lang="en-US" dirty="0"/>
              <a:t> Half)</a:t>
            </a:r>
          </a:p>
        </p:txBody>
      </p:sp>
      <p:sp>
        <p:nvSpPr>
          <p:cNvPr id="3" name="Subtitle 2"/>
          <p:cNvSpPr>
            <a:spLocks noGrp="1"/>
          </p:cNvSpPr>
          <p:nvPr>
            <p:ph type="subTitle" idx="1"/>
          </p:nvPr>
        </p:nvSpPr>
        <p:spPr/>
        <p:txBody>
          <a:bodyPr/>
          <a:lstStyle/>
          <a:p>
            <a:r>
              <a:rPr lang="en-US" dirty="0"/>
              <a:t>University church of Christ</a:t>
            </a:r>
          </a:p>
          <a:p>
            <a:r>
              <a:rPr lang="en-US" dirty="0"/>
              <a:t>Spring 2017</a:t>
            </a:r>
          </a:p>
        </p:txBody>
      </p:sp>
    </p:spTree>
    <p:extLst>
      <p:ext uri="{BB962C8B-B14F-4D97-AF65-F5344CB8AC3E}">
        <p14:creationId xmlns:p14="http://schemas.microsoft.com/office/powerpoint/2010/main" val="130776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Food Offered to Idols - Conscience</a:t>
            </a:r>
          </a:p>
        </p:txBody>
      </p:sp>
      <p:sp>
        <p:nvSpPr>
          <p:cNvPr id="3" name="Content Placeholder 2"/>
          <p:cNvSpPr>
            <a:spLocks noGrp="1"/>
          </p:cNvSpPr>
          <p:nvPr>
            <p:ph idx="1"/>
          </p:nvPr>
        </p:nvSpPr>
        <p:spPr/>
        <p:txBody>
          <a:bodyPr/>
          <a:lstStyle/>
          <a:p>
            <a:pPr marL="0" indent="0">
              <a:buNone/>
            </a:pPr>
            <a:r>
              <a:rPr lang="en-US" dirty="0"/>
              <a:t>Defining an Idol – the knowledge (I Cor 8:4-6)</a:t>
            </a:r>
          </a:p>
          <a:p>
            <a:r>
              <a:rPr lang="en-US" dirty="0"/>
              <a:t>“An idol has not real existence”</a:t>
            </a:r>
          </a:p>
          <a:p>
            <a:r>
              <a:rPr lang="en-US" dirty="0"/>
              <a:t>“there is not God but one”</a:t>
            </a:r>
          </a:p>
          <a:p>
            <a:r>
              <a:rPr lang="en-US" dirty="0"/>
              <a:t>So food offered to an idol is actually offered to nothing…</a:t>
            </a:r>
          </a:p>
          <a:p>
            <a:pPr marL="0" indent="0">
              <a:buNone/>
            </a:pPr>
            <a:endParaRPr lang="en-US" dirty="0"/>
          </a:p>
          <a:p>
            <a:pPr marL="0" indent="0">
              <a:buNone/>
            </a:pPr>
            <a:endParaRPr lang="en-US" dirty="0"/>
          </a:p>
          <a:p>
            <a:r>
              <a:rPr lang="en-US" dirty="0"/>
              <a:t>I Cor 10:18-20 – it’s not quite that simple</a:t>
            </a:r>
          </a:p>
          <a:p>
            <a:endParaRPr lang="en-US" dirty="0"/>
          </a:p>
        </p:txBody>
      </p:sp>
    </p:spTree>
    <p:extLst>
      <p:ext uri="{BB962C8B-B14F-4D97-AF65-F5344CB8AC3E}">
        <p14:creationId xmlns:p14="http://schemas.microsoft.com/office/powerpoint/2010/main" val="1053114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Food Offered to Idols - Conscience</a:t>
            </a:r>
          </a:p>
        </p:txBody>
      </p:sp>
      <p:sp>
        <p:nvSpPr>
          <p:cNvPr id="3" name="Content Placeholder 2"/>
          <p:cNvSpPr>
            <a:spLocks noGrp="1"/>
          </p:cNvSpPr>
          <p:nvPr>
            <p:ph idx="1"/>
          </p:nvPr>
        </p:nvSpPr>
        <p:spPr/>
        <p:txBody>
          <a:bodyPr>
            <a:normAutofit/>
          </a:bodyPr>
          <a:lstStyle/>
          <a:p>
            <a:pPr marL="0" indent="0">
              <a:buNone/>
            </a:pPr>
            <a:r>
              <a:rPr lang="en-US" dirty="0"/>
              <a:t>Stumbling Blocks (I Cor 8:7-13)</a:t>
            </a:r>
          </a:p>
          <a:p>
            <a:r>
              <a:rPr lang="en-US" dirty="0"/>
              <a:t>Consider the weak brother (Matt 18:5-7)</a:t>
            </a:r>
          </a:p>
          <a:p>
            <a:endParaRPr lang="en-US" dirty="0"/>
          </a:p>
          <a:p>
            <a:r>
              <a:rPr lang="en-US" dirty="0"/>
              <a:t>Explain how something non-sinful can be a sin (Rom 14:23)</a:t>
            </a:r>
          </a:p>
          <a:p>
            <a:endParaRPr lang="en-US" dirty="0"/>
          </a:p>
          <a:p>
            <a:r>
              <a:rPr lang="en-US" dirty="0"/>
              <a:t>Explain Paul’s defense of freedom and imposition of restrictions</a:t>
            </a:r>
          </a:p>
          <a:p>
            <a:endParaRPr lang="en-US" dirty="0"/>
          </a:p>
          <a:p>
            <a:r>
              <a:rPr lang="en-US" dirty="0"/>
              <a:t>Modern applications?</a:t>
            </a:r>
          </a:p>
        </p:txBody>
      </p:sp>
    </p:spTree>
    <p:extLst>
      <p:ext uri="{BB962C8B-B14F-4D97-AF65-F5344CB8AC3E}">
        <p14:creationId xmlns:p14="http://schemas.microsoft.com/office/powerpoint/2010/main" val="217697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Food Offered to Idols - Conscience</a:t>
            </a:r>
          </a:p>
        </p:txBody>
      </p:sp>
      <p:sp>
        <p:nvSpPr>
          <p:cNvPr id="3" name="Content Placeholder 2"/>
          <p:cNvSpPr>
            <a:spLocks noGrp="1"/>
          </p:cNvSpPr>
          <p:nvPr>
            <p:ph idx="1"/>
          </p:nvPr>
        </p:nvSpPr>
        <p:spPr/>
        <p:txBody>
          <a:bodyPr>
            <a:normAutofit fontScale="77500" lnSpcReduction="20000"/>
          </a:bodyPr>
          <a:lstStyle/>
          <a:p>
            <a:pPr marL="0" indent="0" algn="ctr">
              <a:buNone/>
            </a:pPr>
            <a:r>
              <a:rPr lang="en-US" sz="3600" b="1" dirty="0"/>
              <a:t>Key Verse – I Corinthians 9:11-12</a:t>
            </a:r>
          </a:p>
          <a:p>
            <a:pPr marL="0" indent="0">
              <a:buNone/>
            </a:pPr>
            <a:endParaRPr lang="en-US" dirty="0"/>
          </a:p>
          <a:p>
            <a:pPr marL="0" indent="0" algn="ctr">
              <a:buNone/>
            </a:pPr>
            <a:r>
              <a:rPr lang="en-US" sz="4000" dirty="0"/>
              <a:t>“If we have sown spiritual things among you, is it too much if we reap material things from you?  If others share this rightful claim on you, do not we even more?  Nevertheless, we have not made use of this right, but we endure anything rather than put an obstacle in the way of the Gospel of Christ.”</a:t>
            </a:r>
          </a:p>
        </p:txBody>
      </p:sp>
    </p:spTree>
    <p:extLst>
      <p:ext uri="{BB962C8B-B14F-4D97-AF65-F5344CB8AC3E}">
        <p14:creationId xmlns:p14="http://schemas.microsoft.com/office/powerpoint/2010/main" val="2109257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Forfeited for Christ</a:t>
            </a:r>
          </a:p>
        </p:txBody>
      </p:sp>
      <p:sp>
        <p:nvSpPr>
          <p:cNvPr id="3" name="Content Placeholder 2"/>
          <p:cNvSpPr>
            <a:spLocks noGrp="1"/>
          </p:cNvSpPr>
          <p:nvPr>
            <p:ph idx="1"/>
          </p:nvPr>
        </p:nvSpPr>
        <p:spPr/>
        <p:txBody>
          <a:bodyPr/>
          <a:lstStyle/>
          <a:p>
            <a:pPr marL="0" indent="0">
              <a:buNone/>
            </a:pPr>
            <a:r>
              <a:rPr lang="en-US" sz="2400" dirty="0"/>
              <a:t>Apostleship Defended (I Cor 9:1-3)</a:t>
            </a:r>
          </a:p>
          <a:p>
            <a:r>
              <a:rPr lang="en-US" sz="2400" u="sng" dirty="0"/>
              <a:t>II Cor 12:11-13</a:t>
            </a:r>
          </a:p>
          <a:p>
            <a:r>
              <a:rPr lang="en-US" sz="2400" dirty="0"/>
              <a:t>II Cor 13:3-6 – eludes to further questions\doubts</a:t>
            </a:r>
          </a:p>
          <a:p>
            <a:pPr lvl="1"/>
            <a:r>
              <a:rPr lang="en-US" sz="2400" dirty="0"/>
              <a:t>I Cor 15:8 “last of all…He appeared to me”</a:t>
            </a:r>
          </a:p>
          <a:p>
            <a:pPr lvl="1"/>
            <a:r>
              <a:rPr lang="en-US" sz="2400" dirty="0"/>
              <a:t>Acts 26  - Jesus appears to Paul</a:t>
            </a:r>
          </a:p>
          <a:p>
            <a:pPr marL="0" indent="0">
              <a:buNone/>
            </a:pPr>
            <a:endParaRPr lang="en-US" dirty="0"/>
          </a:p>
        </p:txBody>
      </p:sp>
    </p:spTree>
    <p:extLst>
      <p:ext uri="{BB962C8B-B14F-4D97-AF65-F5344CB8AC3E}">
        <p14:creationId xmlns:p14="http://schemas.microsoft.com/office/powerpoint/2010/main" val="3773560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Forfeited for Christ</a:t>
            </a:r>
          </a:p>
        </p:txBody>
      </p:sp>
      <p:sp>
        <p:nvSpPr>
          <p:cNvPr id="3" name="Content Placeholder 2"/>
          <p:cNvSpPr>
            <a:spLocks noGrp="1"/>
          </p:cNvSpPr>
          <p:nvPr>
            <p:ph idx="1"/>
          </p:nvPr>
        </p:nvSpPr>
        <p:spPr/>
        <p:txBody>
          <a:bodyPr/>
          <a:lstStyle/>
          <a:p>
            <a:pPr marL="0" indent="0">
              <a:buNone/>
            </a:pPr>
            <a:r>
              <a:rPr lang="en-US" sz="2400" dirty="0"/>
              <a:t>Right’s Forfeited (I Cor 9:4-7)</a:t>
            </a:r>
          </a:p>
          <a:p>
            <a:r>
              <a:rPr lang="en-US" sz="2400" dirty="0"/>
              <a:t>I Cor 9:4 – dietary rights (chapter 8)</a:t>
            </a:r>
          </a:p>
          <a:p>
            <a:r>
              <a:rPr lang="en-US" sz="2400" dirty="0"/>
              <a:t>I Cor 9:5 – a </a:t>
            </a:r>
            <a:r>
              <a:rPr lang="en-US" sz="2400" u="sng" dirty="0"/>
              <a:t>believing</a:t>
            </a:r>
            <a:r>
              <a:rPr lang="en-US" sz="2400" dirty="0"/>
              <a:t> wife</a:t>
            </a:r>
          </a:p>
          <a:p>
            <a:r>
              <a:rPr lang="en-US" sz="2400" dirty="0"/>
              <a:t>I Cor 9:6 – work for a living </a:t>
            </a:r>
          </a:p>
          <a:p>
            <a:r>
              <a:rPr lang="en-US" sz="2400" dirty="0"/>
              <a:t>I Cor 9:7 – get paid for his spiritual labors</a:t>
            </a:r>
          </a:p>
          <a:p>
            <a:r>
              <a:rPr lang="en-US" sz="2400" dirty="0"/>
              <a:t>Other sacrifices Paul doesn’t mention here?</a:t>
            </a:r>
          </a:p>
          <a:p>
            <a:pPr marL="0" indent="0">
              <a:buNone/>
            </a:pPr>
            <a:endParaRPr lang="en-US" dirty="0"/>
          </a:p>
        </p:txBody>
      </p:sp>
    </p:spTree>
    <p:extLst>
      <p:ext uri="{BB962C8B-B14F-4D97-AF65-F5344CB8AC3E}">
        <p14:creationId xmlns:p14="http://schemas.microsoft.com/office/powerpoint/2010/main" val="3199204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Forfeited for Christ</a:t>
            </a:r>
          </a:p>
        </p:txBody>
      </p:sp>
      <p:sp>
        <p:nvSpPr>
          <p:cNvPr id="3" name="Content Placeholder 2"/>
          <p:cNvSpPr>
            <a:spLocks noGrp="1"/>
          </p:cNvSpPr>
          <p:nvPr>
            <p:ph idx="1"/>
          </p:nvPr>
        </p:nvSpPr>
        <p:spPr/>
        <p:txBody>
          <a:bodyPr/>
          <a:lstStyle/>
          <a:p>
            <a:pPr marL="0" indent="0">
              <a:buNone/>
            </a:pPr>
            <a:r>
              <a:rPr lang="en-US" sz="2400" dirty="0"/>
              <a:t>Paying an Evangelist (I Cor 9:8-14)</a:t>
            </a:r>
          </a:p>
          <a:p>
            <a:r>
              <a:rPr lang="en-US" sz="2400" dirty="0"/>
              <a:t>I Cor 9</a:t>
            </a:r>
          </a:p>
          <a:p>
            <a:r>
              <a:rPr lang="en-US" sz="2400" dirty="0"/>
              <a:t>Phil 4:14-19</a:t>
            </a:r>
          </a:p>
          <a:p>
            <a:r>
              <a:rPr lang="en-US" sz="2400" u="sng" dirty="0"/>
              <a:t>II </a:t>
            </a:r>
            <a:r>
              <a:rPr lang="en-US" sz="2400" u="sng" dirty="0" err="1"/>
              <a:t>Thes</a:t>
            </a:r>
            <a:r>
              <a:rPr lang="en-US" sz="2400" u="sng" dirty="0"/>
              <a:t> 3:7-9</a:t>
            </a:r>
            <a:r>
              <a:rPr lang="en-US" sz="2400" dirty="0"/>
              <a:t> – had that right</a:t>
            </a:r>
          </a:p>
          <a:p>
            <a:r>
              <a:rPr lang="en-US" sz="2400" dirty="0" err="1"/>
              <a:t>Deut</a:t>
            </a:r>
            <a:r>
              <a:rPr lang="en-US" sz="2400" dirty="0"/>
              <a:t> 25:4 – referenced multiple times</a:t>
            </a:r>
            <a:endParaRPr lang="en-US" dirty="0"/>
          </a:p>
          <a:p>
            <a:endParaRPr lang="en-US" u="sng" dirty="0"/>
          </a:p>
        </p:txBody>
      </p:sp>
    </p:spTree>
    <p:extLst>
      <p:ext uri="{BB962C8B-B14F-4D97-AF65-F5344CB8AC3E}">
        <p14:creationId xmlns:p14="http://schemas.microsoft.com/office/powerpoint/2010/main" val="1346493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Forfeited for Christ</a:t>
            </a:r>
          </a:p>
        </p:txBody>
      </p:sp>
      <p:sp>
        <p:nvSpPr>
          <p:cNvPr id="3" name="Content Placeholder 2"/>
          <p:cNvSpPr>
            <a:spLocks noGrp="1"/>
          </p:cNvSpPr>
          <p:nvPr>
            <p:ph idx="1"/>
          </p:nvPr>
        </p:nvSpPr>
        <p:spPr/>
        <p:txBody>
          <a:bodyPr>
            <a:normAutofit/>
          </a:bodyPr>
          <a:lstStyle/>
          <a:p>
            <a:pPr marL="0" indent="0">
              <a:buNone/>
            </a:pPr>
            <a:r>
              <a:rPr lang="en-US" sz="2000" dirty="0"/>
              <a:t>Right’s Forfeited (I Cor 9:15-27)</a:t>
            </a:r>
          </a:p>
          <a:p>
            <a:r>
              <a:rPr lang="en-US" sz="2000" dirty="0">
                <a:solidFill>
                  <a:schemeClr val="tx1">
                    <a:lumMod val="50000"/>
                    <a:lumOff val="50000"/>
                  </a:schemeClr>
                </a:solidFill>
              </a:rPr>
              <a:t>I Cor 9:4-7 – dietary, wife, work, pay</a:t>
            </a:r>
          </a:p>
          <a:p>
            <a:r>
              <a:rPr lang="en-US" sz="2000" dirty="0"/>
              <a:t>I Cor 9:15-18 – Paul denies self will</a:t>
            </a:r>
          </a:p>
          <a:p>
            <a:r>
              <a:rPr lang="en-US" sz="2000" dirty="0"/>
              <a:t>I Cor 9:19-23 – all things to all men</a:t>
            </a:r>
          </a:p>
          <a:p>
            <a:r>
              <a:rPr lang="en-US" sz="2000" dirty="0"/>
              <a:t>I Cor 9:24-26</a:t>
            </a:r>
          </a:p>
          <a:p>
            <a:pPr lvl="1"/>
            <a:r>
              <a:rPr lang="en-US" sz="2000" dirty="0"/>
              <a:t>A practice of self control</a:t>
            </a:r>
          </a:p>
          <a:p>
            <a:pPr lvl="1"/>
            <a:r>
              <a:rPr lang="en-US" sz="2000" dirty="0"/>
              <a:t>A constant examination of self</a:t>
            </a:r>
          </a:p>
          <a:p>
            <a:pPr lvl="1"/>
            <a:r>
              <a:rPr lang="en-US" sz="2000" dirty="0"/>
              <a:t>Realizing the temptations of pride for one such as he</a:t>
            </a:r>
          </a:p>
        </p:txBody>
      </p:sp>
    </p:spTree>
    <p:extLst>
      <p:ext uri="{BB962C8B-B14F-4D97-AF65-F5344CB8AC3E}">
        <p14:creationId xmlns:p14="http://schemas.microsoft.com/office/powerpoint/2010/main" val="26254638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1578</TotalTime>
  <Words>374</Words>
  <Application>Microsoft Office PowerPoint</Application>
  <PresentationFormat>Widescreen</PresentationFormat>
  <Paragraphs>52</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I Corinthians (2nd Half)</vt:lpstr>
      <vt:lpstr>Food Offered to Idols - Conscience</vt:lpstr>
      <vt:lpstr>Food Offered to Idols - Conscience</vt:lpstr>
      <vt:lpstr>Food Offered to Idols - Conscience</vt:lpstr>
      <vt:lpstr>Right’s Forfeited for Christ</vt:lpstr>
      <vt:lpstr>Right’s Forfeited for Christ</vt:lpstr>
      <vt:lpstr>Right’s Forfeited for Christ</vt:lpstr>
      <vt:lpstr>Right’s Forfeited for Christ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Christian’s Attitude</dc:title>
  <dc:creator>Matt Hall</dc:creator>
  <cp:lastModifiedBy>Matt Hall</cp:lastModifiedBy>
  <cp:revision>82</cp:revision>
  <dcterms:created xsi:type="dcterms:W3CDTF">2016-04-03T02:18:18Z</dcterms:created>
  <dcterms:modified xsi:type="dcterms:W3CDTF">2017-04-09T03:48:00Z</dcterms:modified>
</cp:coreProperties>
</file>