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9"/>
  </p:notesMasterIdLst>
  <p:sldIdLst>
    <p:sldId id="256" r:id="rId2"/>
    <p:sldId id="269" r:id="rId3"/>
    <p:sldId id="280" r:id="rId4"/>
    <p:sldId id="281" r:id="rId5"/>
    <p:sldId id="282" r:id="rId6"/>
    <p:sldId id="283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15AE6-9377-4F86-B615-43B29FF00542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20E79-705A-49D5-ADC8-0357E5C9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3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3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8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857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8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33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0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1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9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6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3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7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8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0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9F630-F342-4273-ABAE-4C127CD06594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0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5411450" cy="1096358"/>
          </a:xfrm>
        </p:spPr>
        <p:txBody>
          <a:bodyPr>
            <a:normAutofit fontScale="90000"/>
          </a:bodyPr>
          <a:lstStyle/>
          <a:p>
            <a:r>
              <a:rPr lang="en-US"/>
              <a:t>I Corinthians (2</a:t>
            </a:r>
            <a:r>
              <a:rPr lang="en-US" baseline="30000"/>
              <a:t>nd</a:t>
            </a:r>
            <a:r>
              <a:rPr lang="en-US"/>
              <a:t> Half)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University church of Christ</a:t>
            </a:r>
          </a:p>
          <a:p>
            <a:r>
              <a:rPr lang="en-US"/>
              <a:t>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6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Lord’s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90"/>
            <a:ext cx="7906043" cy="3880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Key Verse – I Corinthians 12:1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</a:rPr>
              <a:t>“Now concerning spiritual gifts, brothers, I do not want you to be uninformed.”</a:t>
            </a:r>
          </a:p>
        </p:txBody>
      </p:sp>
    </p:spTree>
    <p:extLst>
      <p:ext uri="{BB962C8B-B14F-4D97-AF65-F5344CB8AC3E}">
        <p14:creationId xmlns:p14="http://schemas.microsoft.com/office/powerpoint/2010/main" val="210925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064456"/>
          </a:xfrm>
        </p:spPr>
        <p:txBody>
          <a:bodyPr/>
          <a:lstStyle/>
          <a:p>
            <a:pPr algn="ctr"/>
            <a:r>
              <a:rPr lang="en-US" dirty="0"/>
              <a:t>Spiritual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4056"/>
            <a:ext cx="6347714" cy="436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Old Testament Miracles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When did Spiritual Gifts begin?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Prophets vs Gift of Prophecy</a:t>
            </a:r>
          </a:p>
        </p:txBody>
      </p:sp>
    </p:spTree>
    <p:extLst>
      <p:ext uri="{BB962C8B-B14F-4D97-AF65-F5344CB8AC3E}">
        <p14:creationId xmlns:p14="http://schemas.microsoft.com/office/powerpoint/2010/main" val="157858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064456"/>
          </a:xfrm>
        </p:spPr>
        <p:txBody>
          <a:bodyPr/>
          <a:lstStyle/>
          <a:p>
            <a:pPr algn="ctr"/>
            <a:r>
              <a:rPr lang="en-US" dirty="0"/>
              <a:t>Spiritual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4056"/>
            <a:ext cx="6347714" cy="436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Gospel Time Frame</a:t>
            </a:r>
          </a:p>
          <a:p>
            <a:r>
              <a:rPr lang="en-US" sz="2400" dirty="0">
                <a:solidFill>
                  <a:schemeClr val="tx1"/>
                </a:solidFill>
              </a:rPr>
              <a:t>Limited Gifts were present in Men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Matt 10:1-8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Luke 10:1,8-9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Matt 11:1-6</a:t>
            </a:r>
          </a:p>
        </p:txBody>
      </p:sp>
    </p:spTree>
    <p:extLst>
      <p:ext uri="{BB962C8B-B14F-4D97-AF65-F5344CB8AC3E}">
        <p14:creationId xmlns:p14="http://schemas.microsoft.com/office/powerpoint/2010/main" val="418185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064456"/>
          </a:xfrm>
        </p:spPr>
        <p:txBody>
          <a:bodyPr/>
          <a:lstStyle/>
          <a:p>
            <a:pPr algn="ctr"/>
            <a:r>
              <a:rPr lang="en-US" dirty="0"/>
              <a:t>Spiritual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4056"/>
            <a:ext cx="6347714" cy="436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Miracles and Spiritual Gifts Prophesied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prophecies were there</a:t>
            </a:r>
          </a:p>
          <a:p>
            <a:r>
              <a:rPr lang="en-US" sz="2400" dirty="0">
                <a:solidFill>
                  <a:schemeClr val="tx1"/>
                </a:solidFill>
              </a:rPr>
              <a:t>Isaiah 35:5-6,10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Joel 2:28-32	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2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064456"/>
          </a:xfrm>
        </p:spPr>
        <p:txBody>
          <a:bodyPr/>
          <a:lstStyle/>
          <a:p>
            <a:pPr algn="ctr"/>
            <a:r>
              <a:rPr lang="en-US" dirty="0"/>
              <a:t>Spiritual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4056"/>
            <a:ext cx="6347714" cy="436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Purpose of Spiritual Gifts (I Cor 12:1-11)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Ephesians 4:11-16</a:t>
            </a:r>
          </a:p>
          <a:p>
            <a:r>
              <a:rPr lang="en-US" sz="2400" dirty="0">
                <a:solidFill>
                  <a:schemeClr val="tx1"/>
                </a:solidFill>
              </a:rPr>
              <a:t>Building Up</a:t>
            </a:r>
          </a:p>
          <a:p>
            <a:r>
              <a:rPr lang="en-US" sz="2400" dirty="0">
                <a:solidFill>
                  <a:schemeClr val="tx1"/>
                </a:solidFill>
              </a:rPr>
              <a:t>I Peter 4:10-11</a:t>
            </a:r>
          </a:p>
          <a:p>
            <a:r>
              <a:rPr lang="en-US" sz="2400" dirty="0">
                <a:solidFill>
                  <a:schemeClr val="tx1"/>
                </a:solidFill>
              </a:rPr>
              <a:t>Building Up</a:t>
            </a:r>
          </a:p>
          <a:p>
            <a:r>
              <a:rPr lang="en-US" sz="2400" dirty="0">
                <a:solidFill>
                  <a:schemeClr val="tx1"/>
                </a:solidFill>
              </a:rPr>
              <a:t>Speak as oracles of God</a:t>
            </a:r>
          </a:p>
          <a:p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61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064456"/>
          </a:xfrm>
        </p:spPr>
        <p:txBody>
          <a:bodyPr/>
          <a:lstStyle/>
          <a:p>
            <a:pPr algn="ctr"/>
            <a:r>
              <a:rPr lang="en-US" dirty="0"/>
              <a:t>Spiritual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4056"/>
            <a:ext cx="6347714" cy="436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Verse Comments(I Cor 12:1-11)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Vs 3 – Only true Christians have the Spirit</a:t>
            </a:r>
          </a:p>
          <a:p>
            <a:r>
              <a:rPr lang="en-US" sz="2400" dirty="0">
                <a:solidFill>
                  <a:schemeClr val="tx1"/>
                </a:solidFill>
              </a:rPr>
              <a:t>Vs 11- value of gifts</a:t>
            </a:r>
          </a:p>
          <a:p>
            <a:r>
              <a:rPr lang="en-US" sz="2400" dirty="0">
                <a:solidFill>
                  <a:schemeClr val="tx1"/>
                </a:solidFill>
              </a:rPr>
              <a:t>Vs 2 – You </a:t>
            </a:r>
            <a:r>
              <a:rPr lang="en-US" sz="2400">
                <a:solidFill>
                  <a:schemeClr val="tx1"/>
                </a:solidFill>
              </a:rPr>
              <a:t>were led…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531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2379</TotalTime>
  <Words>139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I Corinthians (2nd Half)</vt:lpstr>
      <vt:lpstr>The Lord’s Supper</vt:lpstr>
      <vt:lpstr>Spiritual Gifts</vt:lpstr>
      <vt:lpstr>Spiritual Gifts</vt:lpstr>
      <vt:lpstr>Spiritual Gifts</vt:lpstr>
      <vt:lpstr>Spiritual Gifts</vt:lpstr>
      <vt:lpstr>Spiritual Gifts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Christian’s Attitude</dc:title>
  <dc:creator>Matt Hall</dc:creator>
  <cp:lastModifiedBy>Matt Hall</cp:lastModifiedBy>
  <cp:revision>121</cp:revision>
  <dcterms:created xsi:type="dcterms:W3CDTF">2016-04-03T02:18:18Z</dcterms:created>
  <dcterms:modified xsi:type="dcterms:W3CDTF">2017-05-14T05:51:10Z</dcterms:modified>
</cp:coreProperties>
</file>