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8" r:id="rId3"/>
    <p:sldId id="1672" r:id="rId4"/>
    <p:sldId id="1673" r:id="rId5"/>
    <p:sldId id="1674" r:id="rId6"/>
    <p:sldId id="1675" r:id="rId7"/>
    <p:sldId id="1676" r:id="rId8"/>
    <p:sldId id="1677" r:id="rId9"/>
    <p:sldId id="1663" r:id="rId10"/>
    <p:sldId id="1678" r:id="rId11"/>
    <p:sldId id="1679" r:id="rId12"/>
    <p:sldId id="1680" r:id="rId13"/>
    <p:sldId id="1681" r:id="rId14"/>
    <p:sldId id="1682" r:id="rId15"/>
    <p:sldId id="1683" r:id="rId16"/>
    <p:sldId id="1684" r:id="rId17"/>
    <p:sldId id="1685" r:id="rId18"/>
    <p:sldId id="1686" r:id="rId19"/>
    <p:sldId id="1687" r:id="rId20"/>
    <p:sldId id="1688" r:id="rId21"/>
    <p:sldId id="1689" r:id="rId22"/>
    <p:sldId id="1690" r:id="rId23"/>
    <p:sldId id="1691" r:id="rId24"/>
    <p:sldId id="1664" r:id="rId25"/>
    <p:sldId id="1692" r:id="rId26"/>
    <p:sldId id="1693" r:id="rId27"/>
    <p:sldId id="1694" r:id="rId28"/>
    <p:sldId id="1695" r:id="rId29"/>
    <p:sldId id="1696" r:id="rId30"/>
    <p:sldId id="1697" r:id="rId31"/>
    <p:sldId id="1698" r:id="rId32"/>
    <p:sldId id="1665" r:id="rId33"/>
    <p:sldId id="1699" r:id="rId34"/>
    <p:sldId id="1700" r:id="rId35"/>
    <p:sldId id="1701" r:id="rId36"/>
    <p:sldId id="1702" r:id="rId37"/>
    <p:sldId id="1703" r:id="rId38"/>
    <p:sldId id="1704" r:id="rId39"/>
    <p:sldId id="1705" r:id="rId40"/>
    <p:sldId id="1706" r:id="rId41"/>
    <p:sldId id="1707" r:id="rId42"/>
    <p:sldId id="1708" r:id="rId43"/>
    <p:sldId id="1709" r:id="rId44"/>
    <p:sldId id="1710" r:id="rId45"/>
    <p:sldId id="1711" r:id="rId46"/>
    <p:sldId id="1712" r:id="rId47"/>
    <p:sldId id="1713" r:id="rId48"/>
    <p:sldId id="1714" r:id="rId49"/>
    <p:sldId id="1715" r:id="rId50"/>
    <p:sldId id="1716" r:id="rId51"/>
    <p:sldId id="1717" r:id="rId52"/>
    <p:sldId id="1718" r:id="rId53"/>
    <p:sldId id="1719" r:id="rId54"/>
    <p:sldId id="1720" r:id="rId55"/>
    <p:sldId id="1721" r:id="rId56"/>
    <p:sldId id="1722" r:id="rId57"/>
    <p:sldId id="1723" r:id="rId58"/>
    <p:sldId id="1724" r:id="rId59"/>
    <p:sldId id="1725" r:id="rId60"/>
    <p:sldId id="1726" r:id="rId61"/>
    <p:sldId id="1727"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3300"/>
    <a:srgbClr val="660066"/>
    <a:srgbClr val="43193F"/>
    <a:srgbClr val="000066"/>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p:scale>
          <a:sx n="60" d="100"/>
          <a:sy n="60" d="100"/>
        </p:scale>
        <p:origin x="-1440" y="-184"/>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smtClean="0">
                <a:effectLst>
                  <a:outerShdw blurRad="38100" dist="38100" dir="2700000" algn="tl">
                    <a:srgbClr val="000000"/>
                  </a:outerShdw>
                </a:effectLst>
              </a:rPr>
              <a:t>The Road Ahead</a:t>
            </a:r>
            <a:endParaRPr lang="en-US" altLang="en-US" b="1" i="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6:33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a:t>
            </a:r>
            <a:r>
              <a:rPr lang="en-US" altLang="en-US" u="sng" dirty="0">
                <a:effectLst>
                  <a:outerShdw blurRad="38100" dist="38100" dir="2700000" algn="tl">
                    <a:srgbClr val="000000"/>
                  </a:outerShdw>
                </a:effectLst>
              </a:rPr>
              <a:t>seek first</a:t>
            </a:r>
            <a:r>
              <a:rPr lang="en-US" altLang="en-US" dirty="0">
                <a:effectLst>
                  <a:outerShdw blurRad="38100" dist="38100" dir="2700000" algn="tl">
                    <a:srgbClr val="000000"/>
                  </a:outerShdw>
                </a:effectLst>
              </a:rPr>
              <a:t> the kingdom of God and His righteousness, and all these things shall be added to you</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570454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often showed men what was </a:t>
            </a:r>
            <a:r>
              <a:rPr lang="en-US" altLang="en-US" i="1" u="sng" dirty="0">
                <a:effectLst>
                  <a:outerShdw blurRad="38100" dist="38100" dir="2700000" algn="tl">
                    <a:srgbClr val="000000"/>
                  </a:outerShdw>
                </a:effectLst>
              </a:rPr>
              <a:t>actually in their hearts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(Lk 2:34-35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837836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2:34-35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Simeon blessed them, and said to Mary His mother, "Behold, this Child is destined for the fall and rising of many in Israel, and for a sign which will be spoken against  35 "(yes, a sword will pierce through your own soul also), that </a:t>
            </a:r>
            <a:r>
              <a:rPr lang="en-US" altLang="en-US" u="sng" dirty="0">
                <a:effectLst>
                  <a:outerShdw blurRad="38100" dist="38100" dir="2700000" algn="tl">
                    <a:srgbClr val="000000"/>
                  </a:outerShdw>
                </a:effectLst>
              </a:rPr>
              <a:t>the thoughts of many hearts may be revealed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95283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“one thing” that he lacked was a true understanding of where he really was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before God. Jesus loved him and </a:t>
            </a:r>
            <a:r>
              <a:rPr lang="en-US" altLang="en-US" i="1" u="sng" dirty="0">
                <a:effectLst>
                  <a:outerShdw blurRad="38100" dist="38100" dir="2700000" algn="tl">
                    <a:srgbClr val="000000"/>
                  </a:outerShdw>
                </a:effectLst>
              </a:rPr>
              <a:t>revealed his heart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(Mk 10:21-23</a:t>
            </a:r>
            <a:r>
              <a:rPr lang="en-US" altLang="en-US" b="1" dirty="0" smtClean="0">
                <a:effectLst>
                  <a:outerShdw blurRad="38100" dist="38100" dir="2700000" algn="tl">
                    <a:srgbClr val="000000"/>
                  </a:outerShdw>
                </a:effectLst>
              </a:rPr>
              <a:t>)</a:t>
            </a:r>
            <a:endParaRPr lang="en-US" altLang="en-US" b="1" dirty="0">
              <a:effectLst>
                <a:outerShdw blurRad="38100" dist="38100" dir="2700000" algn="tl">
                  <a:srgbClr val="000000"/>
                </a:outerShdw>
              </a:effectLst>
            </a:endParaRPr>
          </a:p>
        </p:txBody>
      </p:sp>
    </p:spTree>
    <p:extLst>
      <p:ext uri="{BB962C8B-B14F-4D97-AF65-F5344CB8AC3E}">
        <p14:creationId xmlns:p14="http://schemas.microsoft.com/office/powerpoint/2010/main" val="34781361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10:21-23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Jesus, looking at him, </a:t>
            </a:r>
            <a:r>
              <a:rPr lang="en-US" altLang="en-US" u="sng" dirty="0">
                <a:effectLst>
                  <a:outerShdw blurRad="38100" dist="38100" dir="2700000" algn="tl">
                    <a:srgbClr val="000000"/>
                  </a:outerShdw>
                </a:effectLst>
              </a:rPr>
              <a:t>loved him</a:t>
            </a:r>
            <a:r>
              <a:rPr lang="en-US" altLang="en-US" dirty="0">
                <a:effectLst>
                  <a:outerShdw blurRad="38100" dist="38100" dir="2700000" algn="tl">
                    <a:srgbClr val="000000"/>
                  </a:outerShdw>
                </a:effectLst>
              </a:rPr>
              <a:t>, and said to him, "One thing you lack: Go your way, sell whatever you have and give to the poor, and you will have treasure in heaven; and come, take up the cross, and follow Me."  22 But he was sad at this word, and </a:t>
            </a:r>
            <a:r>
              <a:rPr lang="en-US" altLang="en-US" u="sng" dirty="0">
                <a:effectLst>
                  <a:outerShdw blurRad="38100" dist="38100" dir="2700000" algn="tl">
                    <a:srgbClr val="000000"/>
                  </a:outerShdw>
                </a:effectLst>
              </a:rPr>
              <a:t>went away sorrowful</a:t>
            </a:r>
            <a:r>
              <a:rPr lang="en-US" altLang="en-US" dirty="0">
                <a:effectLst>
                  <a:outerShdw blurRad="38100" dist="38100" dir="2700000" algn="tl">
                    <a:srgbClr val="000000"/>
                  </a:outerShdw>
                </a:effectLst>
              </a:rPr>
              <a:t>, for he had great possessions.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68515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23 </a:t>
            </a:r>
            <a:r>
              <a:rPr lang="en-US" altLang="en-US" dirty="0">
                <a:effectLst>
                  <a:outerShdw blurRad="38100" dist="38100" dir="2700000" algn="tl">
                    <a:srgbClr val="000000"/>
                  </a:outerShdw>
                </a:effectLst>
              </a:rPr>
              <a:t>Then Jesus looked around and said to His disciples, "How hard it is for those who have riches to enter the kingdom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630644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i="1" u="sng" dirty="0">
                <a:effectLst>
                  <a:outerShdw blurRad="38100" dist="38100" dir="2700000" algn="tl">
                    <a:srgbClr val="000000"/>
                  </a:outerShdw>
                </a:effectLst>
              </a:rPr>
              <a:t>choices reveal our priorities</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worked with Israel to </a:t>
            </a:r>
            <a:r>
              <a:rPr lang="en-US" altLang="en-US" i="1" u="sng" dirty="0">
                <a:effectLst>
                  <a:outerShdw blurRad="38100" dist="38100" dir="2700000" algn="tl">
                    <a:srgbClr val="000000"/>
                  </a:outerShdw>
                </a:effectLst>
              </a:rPr>
              <a:t>prepare them</a:t>
            </a:r>
            <a:r>
              <a:rPr lang="en-US" altLang="en-US" dirty="0">
                <a:effectLst>
                  <a:outerShdw blurRad="38100" dist="38100" dir="2700000" algn="tl">
                    <a:srgbClr val="000000"/>
                  </a:outerShdw>
                </a:effectLst>
              </a:rPr>
              <a:t> to make right choices. </a:t>
            </a:r>
            <a:r>
              <a:rPr lang="en-US" altLang="en-US" b="1" dirty="0">
                <a:effectLst>
                  <a:outerShdw blurRad="38100" dist="38100" dir="2700000" algn="tl">
                    <a:srgbClr val="000000"/>
                  </a:outerShdw>
                </a:effectLst>
              </a:rPr>
              <a:t>(Deut 30:19-20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6417832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Deuteronomy </a:t>
            </a:r>
            <a:r>
              <a:rPr lang="en-US" altLang="en-US" b="1" u="sng" dirty="0">
                <a:effectLst>
                  <a:outerShdw blurRad="38100" dist="38100" dir="2700000" algn="tl">
                    <a:srgbClr val="000000"/>
                  </a:outerShdw>
                </a:effectLst>
              </a:rPr>
              <a:t>30:19-20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call heaven and earth as witnesses today against you, that </a:t>
            </a:r>
            <a:r>
              <a:rPr lang="en-US" altLang="en-US" u="sng" dirty="0">
                <a:effectLst>
                  <a:outerShdw blurRad="38100" dist="38100" dir="2700000" algn="tl">
                    <a:srgbClr val="000000"/>
                  </a:outerShdw>
                </a:effectLst>
              </a:rPr>
              <a:t>I have set before</a:t>
            </a:r>
            <a:r>
              <a:rPr lang="en-US" altLang="en-US" dirty="0">
                <a:effectLst>
                  <a:outerShdw blurRad="38100" dist="38100" dir="2700000" algn="tl">
                    <a:srgbClr val="000000"/>
                  </a:outerShdw>
                </a:effectLst>
              </a:rPr>
              <a:t> you life and death, blessing and cursing; </a:t>
            </a:r>
            <a:r>
              <a:rPr lang="en-US" altLang="en-US" u="sng" dirty="0">
                <a:effectLst>
                  <a:outerShdw blurRad="38100" dist="38100" dir="2700000" algn="tl">
                    <a:srgbClr val="000000"/>
                  </a:outerShdw>
                </a:effectLst>
              </a:rPr>
              <a:t>therefore choose life</a:t>
            </a:r>
            <a:r>
              <a:rPr lang="en-US" altLang="en-US" dirty="0">
                <a:effectLst>
                  <a:outerShdw blurRad="38100" dist="38100" dir="2700000" algn="tl">
                    <a:srgbClr val="000000"/>
                  </a:outerShdw>
                </a:effectLst>
              </a:rPr>
              <a:t>, that both you and your descendants may live;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307314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20 </a:t>
            </a:r>
            <a:r>
              <a:rPr lang="en-US" altLang="en-US" dirty="0">
                <a:effectLst>
                  <a:outerShdw blurRad="38100" dist="38100" dir="2700000" algn="tl">
                    <a:srgbClr val="000000"/>
                  </a:outerShdw>
                </a:effectLst>
              </a:rPr>
              <a:t>"that you may love the LORD your God, that you may obey His voice, and that you may cling to Him, for </a:t>
            </a:r>
            <a:r>
              <a:rPr lang="en-US" altLang="en-US" u="sng" dirty="0">
                <a:effectLst>
                  <a:outerShdw blurRad="38100" dist="38100" dir="2700000" algn="tl">
                    <a:srgbClr val="000000"/>
                  </a:outerShdw>
                </a:effectLst>
              </a:rPr>
              <a:t>He is your life and the length of your days</a:t>
            </a:r>
            <a:r>
              <a:rPr lang="en-US" altLang="en-US" dirty="0">
                <a:effectLst>
                  <a:outerShdw blurRad="38100" dist="38100" dir="2700000" algn="tl">
                    <a:srgbClr val="000000"/>
                  </a:outerShdw>
                </a:effectLst>
              </a:rPr>
              <a:t>; and that you may dwell in the land which the LORD swore to your fathers, to Abraham, Isaac, and Jacob, to give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481649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children may stay “faithful” </a:t>
            </a:r>
            <a:r>
              <a:rPr lang="en-US" altLang="en-US" i="1" u="sng" dirty="0">
                <a:effectLst>
                  <a:outerShdw blurRad="38100" dist="38100" dir="2700000" algn="tl">
                    <a:srgbClr val="000000"/>
                  </a:outerShdw>
                </a:effectLst>
              </a:rPr>
              <a:t>because we are alive</a:t>
            </a:r>
            <a:r>
              <a:rPr lang="en-US" altLang="en-US" dirty="0">
                <a:effectLst>
                  <a:outerShdw blurRad="38100" dist="38100" dir="2700000" algn="tl">
                    <a:srgbClr val="000000"/>
                  </a:outerShdw>
                </a:effectLst>
              </a:rPr>
              <a:t>. May we instill a living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faith in our children! </a:t>
            </a:r>
            <a:r>
              <a:rPr lang="en-US" altLang="en-US" b="1" dirty="0">
                <a:effectLst>
                  <a:outerShdw blurRad="38100" dist="38100" dir="2700000" algn="tl">
                    <a:srgbClr val="000000"/>
                  </a:outerShdw>
                </a:effectLst>
              </a:rPr>
              <a:t>(Prov 3:31-35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278254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of us face moments where our life is about to significantly change.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the </a:t>
            </a:r>
            <a:r>
              <a:rPr lang="en-US" altLang="en-US" i="1" u="sng" dirty="0">
                <a:effectLst>
                  <a:outerShdw blurRad="38100" dist="38100" dir="2700000" algn="tl">
                    <a:srgbClr val="000000"/>
                  </a:outerShdw>
                </a:effectLst>
              </a:rPr>
              <a:t>Lord is our foundation</a:t>
            </a:r>
            <a:r>
              <a:rPr lang="en-US" altLang="en-US" dirty="0">
                <a:effectLst>
                  <a:outerShdw blurRad="38100" dist="38100" dir="2700000" algn="tl">
                    <a:srgbClr val="000000"/>
                  </a:outerShdw>
                </a:effectLst>
              </a:rPr>
              <a:t> there is confidence in whatever may come because </a:t>
            </a:r>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know that “the Lord is with me.” </a:t>
            </a:r>
            <a:r>
              <a:rPr lang="en-US" altLang="en-US" b="1" dirty="0">
                <a:effectLst>
                  <a:outerShdw blurRad="38100" dist="38100" dir="2700000" algn="tl">
                    <a:srgbClr val="000000"/>
                  </a:outerShdw>
                </a:effectLst>
              </a:rPr>
              <a:t>(Josh 1:7-9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Proverbs </a:t>
            </a:r>
            <a:r>
              <a:rPr lang="en-US" altLang="en-US" sz="3000" b="1" u="sng" dirty="0">
                <a:effectLst>
                  <a:outerShdw blurRad="38100" dist="38100" dir="2700000" algn="tl">
                    <a:srgbClr val="000000"/>
                  </a:outerShdw>
                </a:effectLst>
              </a:rPr>
              <a:t>3:31-35</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Do not envy the oppressor, And </a:t>
            </a:r>
            <a:r>
              <a:rPr lang="en-US" altLang="en-US" sz="3000" u="sng" dirty="0">
                <a:effectLst>
                  <a:outerShdw blurRad="38100" dist="38100" dir="2700000" algn="tl">
                    <a:srgbClr val="000000"/>
                  </a:outerShdw>
                </a:effectLst>
              </a:rPr>
              <a:t>choose none of his ways</a:t>
            </a:r>
            <a:r>
              <a:rPr lang="en-US" altLang="en-US" sz="3000" dirty="0">
                <a:effectLst>
                  <a:outerShdw blurRad="38100" dist="38100" dir="2700000" algn="tl">
                    <a:srgbClr val="000000"/>
                  </a:outerShdw>
                </a:effectLst>
              </a:rPr>
              <a:t>;  32 For the perverse person is an abomination to the LORD, But His secret counsel is with the upright.  33 The curse of the LORD is on the house of the wicked, But He blesses the home of the just.  34 Surely He scorns the scornful, </a:t>
            </a:r>
            <a:r>
              <a:rPr lang="en-US" altLang="en-US" sz="3000" u="sng" dirty="0">
                <a:effectLst>
                  <a:outerShdw blurRad="38100" dist="38100" dir="2700000" algn="tl">
                    <a:srgbClr val="000000"/>
                  </a:outerShdw>
                </a:effectLst>
              </a:rPr>
              <a:t>But gives grace to the humble</a:t>
            </a:r>
            <a:r>
              <a:rPr lang="en-US" altLang="en-US" sz="3000" dirty="0">
                <a:effectLst>
                  <a:outerShdw blurRad="38100" dist="38100" dir="2700000" algn="tl">
                    <a:srgbClr val="000000"/>
                  </a:outerShdw>
                </a:effectLst>
              </a:rPr>
              <a:t>.  35 The wise </a:t>
            </a:r>
            <a:r>
              <a:rPr lang="en-US" altLang="en-US" sz="3000" u="sng" dirty="0">
                <a:effectLst>
                  <a:outerShdw blurRad="38100" dist="38100" dir="2700000" algn="tl">
                    <a:srgbClr val="000000"/>
                  </a:outerShdw>
                </a:effectLst>
              </a:rPr>
              <a:t>shall inherit glory</a:t>
            </a:r>
            <a:r>
              <a:rPr lang="en-US" altLang="en-US" sz="3000" dirty="0">
                <a:effectLst>
                  <a:outerShdw blurRad="38100" dist="38100" dir="2700000" algn="tl">
                    <a:srgbClr val="000000"/>
                  </a:outerShdw>
                </a:effectLst>
              </a:rPr>
              <a:t>, But shame shall be the legacy of fools</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068051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Our </a:t>
            </a:r>
            <a:r>
              <a:rPr lang="en-US" altLang="en-US" i="1" u="sng" dirty="0">
                <a:effectLst>
                  <a:outerShdw blurRad="38100" dist="38100" dir="2700000" algn="tl">
                    <a:srgbClr val="000000"/>
                  </a:outerShdw>
                </a:effectLst>
              </a:rPr>
              <a:t>relationships</a:t>
            </a:r>
            <a:r>
              <a:rPr lang="en-US" altLang="en-US" dirty="0">
                <a:effectLst>
                  <a:outerShdw blurRad="38100" dist="38100" dir="2700000" algn="tl">
                    <a:srgbClr val="000000"/>
                  </a:outerShdw>
                </a:effectLst>
              </a:rPr>
              <a:t> will be a strong indicator of our priorities. </a:t>
            </a:r>
            <a:r>
              <a:rPr lang="en-US" altLang="en-US" b="1" dirty="0">
                <a:effectLst>
                  <a:outerShdw blurRad="38100" dist="38100" dir="2700000" algn="tl">
                    <a:srgbClr val="000000"/>
                  </a:outerShdw>
                </a:effectLst>
              </a:rPr>
              <a:t>(Prov 12:26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161707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12:26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righteous should </a:t>
            </a:r>
            <a:r>
              <a:rPr lang="en-US" altLang="en-US" u="sng" dirty="0">
                <a:effectLst>
                  <a:outerShdw blurRad="38100" dist="38100" dir="2700000" algn="tl">
                    <a:srgbClr val="000000"/>
                  </a:outerShdw>
                </a:effectLst>
              </a:rPr>
              <a:t>choose his friends carefully</a:t>
            </a:r>
            <a:r>
              <a:rPr lang="en-US" altLang="en-US" dirty="0">
                <a:effectLst>
                  <a:outerShdw blurRad="38100" dist="38100" dir="2700000" algn="tl">
                    <a:srgbClr val="000000"/>
                  </a:outerShdw>
                </a:effectLst>
              </a:rPr>
              <a:t>, For the way of the wicked leads them astray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149685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or who offends you?</a:t>
            </a:r>
          </a:p>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 you resolve differences both doctrinal and personal?</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see these very challenges in new students that come to us.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501449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 will make decisions for yourself and your family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we put the Lord’s council above all others then we will prosper!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Josh 24:15-16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88512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 will make decisions for yourself and your family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Joshua </a:t>
            </a:r>
            <a:r>
              <a:rPr lang="en-US" altLang="en-US" b="1" u="sng" dirty="0">
                <a:effectLst>
                  <a:outerShdw blurRad="38100" dist="38100" dir="2700000" algn="tl">
                    <a:srgbClr val="000000"/>
                  </a:outerShdw>
                </a:effectLst>
              </a:rPr>
              <a:t>24:15-16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if it seems evil to you to serve the LORD, </a:t>
            </a:r>
            <a:r>
              <a:rPr lang="en-US" altLang="en-US" u="sng" dirty="0">
                <a:effectLst>
                  <a:outerShdw blurRad="38100" dist="38100" dir="2700000" algn="tl">
                    <a:srgbClr val="000000"/>
                  </a:outerShdw>
                </a:effectLst>
              </a:rPr>
              <a:t>choose for yourselves this day</a:t>
            </a:r>
            <a:r>
              <a:rPr lang="en-US" altLang="en-US" dirty="0">
                <a:effectLst>
                  <a:outerShdw blurRad="38100" dist="38100" dir="2700000" algn="tl">
                    <a:srgbClr val="000000"/>
                  </a:outerShdw>
                </a:effectLst>
              </a:rPr>
              <a:t> whom you will serve, whether the gods which your fathers served that were on the other side of the River, or the gods of the Amorites, in whose land you dwell. But as for me and my house, we will serve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0268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 will make decisions for yourself and your family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16 </a:t>
            </a:r>
            <a:r>
              <a:rPr lang="en-US" altLang="en-US" dirty="0">
                <a:effectLst>
                  <a:outerShdw blurRad="38100" dist="38100" dir="2700000" algn="tl">
                    <a:srgbClr val="000000"/>
                  </a:outerShdw>
                </a:effectLst>
              </a:rPr>
              <a:t>So the people answered and said: "Far be it from us that we should forsake the LORD to serve other gods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317484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 will make decisions for yourself and your family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will allow us to be tested so that we might learn! </a:t>
            </a:r>
            <a:r>
              <a:rPr lang="en-US" altLang="en-US" b="1" dirty="0">
                <a:effectLst>
                  <a:outerShdw blurRad="38100" dist="38100" dir="2700000" algn="tl">
                    <a:srgbClr val="000000"/>
                  </a:outerShdw>
                </a:effectLst>
              </a:rPr>
              <a:t>(Rom 5:3-5 NASV</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627239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 will make decisions for yourself and your family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5:3-5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not only this, but we also exult in our tribulations, knowing that tribulation brings about perseverance;  4 and perseverance, </a:t>
            </a:r>
            <a:r>
              <a:rPr lang="en-US" altLang="en-US" u="sng" dirty="0">
                <a:effectLst>
                  <a:outerShdw blurRad="38100" dist="38100" dir="2700000" algn="tl">
                    <a:srgbClr val="000000"/>
                  </a:outerShdw>
                </a:effectLst>
              </a:rPr>
              <a:t>proven character</a:t>
            </a:r>
            <a:r>
              <a:rPr lang="en-US" altLang="en-US" dirty="0">
                <a:effectLst>
                  <a:outerShdw blurRad="38100" dist="38100" dir="2700000" algn="tl">
                    <a:srgbClr val="000000"/>
                  </a:outerShdw>
                </a:effectLst>
              </a:rPr>
              <a:t>; and proven character, hope;  5 and hope does not disappoint, because the love of God has been poured out within our hearts through the Holy Spirit who was given to 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297686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 will make decisions for yourself and your family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great to see the testing and deliverance of the Lord. </a:t>
            </a:r>
            <a:r>
              <a:rPr lang="en-US" altLang="en-US" b="1" dirty="0">
                <a:effectLst>
                  <a:outerShdw blurRad="38100" dist="38100" dir="2700000" algn="tl">
                    <a:srgbClr val="000000"/>
                  </a:outerShdw>
                </a:effectLst>
              </a:rPr>
              <a:t>(Ps 124:2-4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925895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of us face moments where our life is about to significantly change.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Joshua </a:t>
            </a:r>
            <a:r>
              <a:rPr lang="en-US" altLang="en-US" sz="3000" b="1" u="sng" dirty="0">
                <a:effectLst>
                  <a:outerShdw blurRad="38100" dist="38100" dir="2700000" algn="tl">
                    <a:srgbClr val="000000"/>
                  </a:outerShdw>
                </a:effectLst>
              </a:rPr>
              <a:t>1:7-9</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"Only be strong and very courageous, that you may observe to do according to all the law which Moses My servant commanded you; do not turn from it to the right hand or to the left, </a:t>
            </a:r>
            <a:r>
              <a:rPr lang="en-US" altLang="en-US" sz="3000" u="sng" dirty="0">
                <a:effectLst>
                  <a:outerShdw blurRad="38100" dist="38100" dir="2700000" algn="tl">
                    <a:srgbClr val="000000"/>
                  </a:outerShdw>
                </a:effectLst>
              </a:rPr>
              <a:t>that you may prosper wherever you go</a:t>
            </a:r>
            <a:r>
              <a:rPr lang="en-US" altLang="en-US" sz="3000" dirty="0">
                <a:effectLst>
                  <a:outerShdw blurRad="38100" dist="38100" dir="2700000" algn="tl">
                    <a:srgbClr val="000000"/>
                  </a:outerShdw>
                </a:effectLst>
              </a:rPr>
              <a:t>.  8 "This Book of the Law shall not depart from your mouth, but you shall </a:t>
            </a:r>
            <a:r>
              <a:rPr lang="en-US" altLang="en-US" sz="3000" u="sng" dirty="0">
                <a:effectLst>
                  <a:outerShdw blurRad="38100" dist="38100" dir="2700000" algn="tl">
                    <a:srgbClr val="000000"/>
                  </a:outerShdw>
                </a:effectLst>
              </a:rPr>
              <a:t>meditate in it day and night</a:t>
            </a:r>
            <a:r>
              <a:rPr lang="en-US" altLang="en-US" sz="3000" dirty="0">
                <a:effectLst>
                  <a:outerShdw blurRad="38100" dist="38100" dir="2700000" algn="tl">
                    <a:srgbClr val="000000"/>
                  </a:outerShdw>
                </a:effectLst>
              </a:rPr>
              <a:t>, that you may observe to do according to all that is written in it. </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7994051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 will make decisions for yourself and your family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124:2-4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"If it had not been </a:t>
            </a:r>
            <a:r>
              <a:rPr lang="en-US" altLang="en-US" u="sng" dirty="0">
                <a:effectLst>
                  <a:outerShdw blurRad="38100" dist="38100" dir="2700000" algn="tl">
                    <a:srgbClr val="000000"/>
                  </a:outerShdw>
                </a:effectLst>
              </a:rPr>
              <a:t>the LORD who was on our side</a:t>
            </a:r>
            <a:r>
              <a:rPr lang="en-US" altLang="en-US" dirty="0">
                <a:effectLst>
                  <a:outerShdw blurRad="38100" dist="38100" dir="2700000" algn="tl">
                    <a:srgbClr val="000000"/>
                  </a:outerShdw>
                </a:effectLst>
              </a:rPr>
              <a:t>, When men rose up against us,  3 Then they would have swallowed us alive, When their wrath was kindled against us;  4 Then the waters would have overwhelmed us, The stream would have gone over our soul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57719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 will make decisions for yourself and your family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crucial decisions are ahead for each of us?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970125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plan involves </a:t>
            </a:r>
            <a:r>
              <a:rPr lang="en-US" altLang="en-US" i="1" u="sng" dirty="0">
                <a:effectLst>
                  <a:outerShdw blurRad="38100" dist="38100" dir="2700000" algn="tl">
                    <a:srgbClr val="000000"/>
                  </a:outerShdw>
                </a:effectLst>
              </a:rPr>
              <a:t>becoming a member of a local church</a:t>
            </a:r>
            <a:r>
              <a:rPr lang="en-US" altLang="en-US" dirty="0">
                <a:effectLst>
                  <a:outerShdw blurRad="38100" dist="38100" dir="2700000" algn="tl">
                    <a:srgbClr val="000000"/>
                  </a:outerShdw>
                </a:effectLst>
              </a:rPr>
              <a:t> with the corresponding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responsibilities to one another. </a:t>
            </a:r>
            <a:r>
              <a:rPr lang="en-US" altLang="en-US" b="1" dirty="0">
                <a:effectLst>
                  <a:outerShdw blurRad="38100" dist="38100" dir="2700000" algn="tl">
                    <a:srgbClr val="000000"/>
                  </a:outerShdw>
                </a:effectLst>
              </a:rPr>
              <a:t>(1 Pt 5:2-4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908633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5:2-4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Shepherd </a:t>
            </a:r>
            <a:r>
              <a:rPr lang="en-US" altLang="en-US" dirty="0">
                <a:effectLst>
                  <a:outerShdw blurRad="38100" dist="38100" dir="2700000" algn="tl">
                    <a:srgbClr val="000000"/>
                  </a:outerShdw>
                </a:effectLst>
              </a:rPr>
              <a:t>the flock of God which is among you, serving as overseers, not by compulsion but willingly, not for dishonest gain but eagerly;  3 nor as being lords over those </a:t>
            </a:r>
            <a:r>
              <a:rPr lang="en-US" altLang="en-US" u="sng" dirty="0">
                <a:effectLst>
                  <a:outerShdw blurRad="38100" dist="38100" dir="2700000" algn="tl">
                    <a:srgbClr val="000000"/>
                  </a:outerShdw>
                </a:effectLst>
              </a:rPr>
              <a:t>entrusted to you</a:t>
            </a:r>
            <a:r>
              <a:rPr lang="en-US" altLang="en-US" dirty="0">
                <a:effectLst>
                  <a:outerShdw blurRad="38100" dist="38100" dir="2700000" algn="tl">
                    <a:srgbClr val="000000"/>
                  </a:outerShdw>
                </a:effectLst>
              </a:rPr>
              <a:t>, but being examples to the flock;  4 and when </a:t>
            </a:r>
            <a:r>
              <a:rPr lang="en-US" altLang="en-US" u="sng" dirty="0">
                <a:effectLst>
                  <a:outerShdw blurRad="38100" dist="38100" dir="2700000" algn="tl">
                    <a:srgbClr val="000000"/>
                  </a:outerShdw>
                </a:effectLst>
              </a:rPr>
              <a:t>the Chief Shepherd</a:t>
            </a:r>
            <a:r>
              <a:rPr lang="en-US" altLang="en-US" dirty="0">
                <a:effectLst>
                  <a:outerShdw blurRad="38100" dist="38100" dir="2700000" algn="tl">
                    <a:srgbClr val="000000"/>
                  </a:outerShdw>
                </a:effectLst>
              </a:rPr>
              <a:t> appears, you will receive the crown of glory that does not fade away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185521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means returning to the delivered words of the apostles in our own hearts.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(Jn 17:7-8, 17-21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69405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17:7-8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they have known that all things which You have given Me are from You.  8 "For I have given to them </a:t>
            </a:r>
            <a:r>
              <a:rPr lang="en-US" altLang="en-US" u="sng" dirty="0">
                <a:effectLst>
                  <a:outerShdw blurRad="38100" dist="38100" dir="2700000" algn="tl">
                    <a:srgbClr val="000000"/>
                  </a:outerShdw>
                </a:effectLst>
              </a:rPr>
              <a:t>the words which You have given Me</a:t>
            </a:r>
            <a:r>
              <a:rPr lang="en-US" altLang="en-US" dirty="0">
                <a:effectLst>
                  <a:outerShdw blurRad="38100" dist="38100" dir="2700000" algn="tl">
                    <a:srgbClr val="000000"/>
                  </a:outerShdw>
                </a:effectLst>
              </a:rPr>
              <a:t>; and they have </a:t>
            </a:r>
            <a:r>
              <a:rPr lang="en-US" altLang="en-US" u="sng" dirty="0">
                <a:effectLst>
                  <a:outerShdw blurRad="38100" dist="38100" dir="2700000" algn="tl">
                    <a:srgbClr val="000000"/>
                  </a:outerShdw>
                </a:effectLst>
              </a:rPr>
              <a:t>received them</a:t>
            </a:r>
            <a:r>
              <a:rPr lang="en-US" altLang="en-US" dirty="0">
                <a:effectLst>
                  <a:outerShdw blurRad="38100" dist="38100" dir="2700000" algn="tl">
                    <a:srgbClr val="000000"/>
                  </a:outerShdw>
                </a:effectLst>
              </a:rPr>
              <a:t>, and have known surely that I came forth from You; and they have believed that You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632793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17:17-21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"Sanctify them by Your truth. </a:t>
            </a:r>
            <a:r>
              <a:rPr lang="en-US" altLang="en-US" u="sng" dirty="0">
                <a:effectLst>
                  <a:outerShdw blurRad="38100" dist="38100" dir="2700000" algn="tl">
                    <a:srgbClr val="000000"/>
                  </a:outerShdw>
                </a:effectLst>
              </a:rPr>
              <a:t>Your word is truth</a:t>
            </a:r>
            <a:r>
              <a:rPr lang="en-US" altLang="en-US" dirty="0">
                <a:effectLst>
                  <a:outerShdw blurRad="38100" dist="38100" dir="2700000" algn="tl">
                    <a:srgbClr val="000000"/>
                  </a:outerShdw>
                </a:effectLst>
              </a:rPr>
              <a:t>.  18 "As You sent Me into the world, I also have sent them into the world.  19 "And for their sakes I sanctify Myself, that they also may be sanctified by the truth.  20 " I do not pray for these alone, but also for those who will </a:t>
            </a:r>
            <a:r>
              <a:rPr lang="en-US" altLang="en-US" u="sng" dirty="0">
                <a:effectLst>
                  <a:outerShdw blurRad="38100" dist="38100" dir="2700000" algn="tl">
                    <a:srgbClr val="000000"/>
                  </a:outerShdw>
                </a:effectLst>
              </a:rPr>
              <a:t>believe in Me through their word</a:t>
            </a:r>
            <a:r>
              <a:rPr lang="en-US" altLang="en-US"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600674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21 </a:t>
            </a:r>
            <a:r>
              <a:rPr lang="en-US" altLang="en-US" dirty="0">
                <a:effectLst>
                  <a:outerShdw blurRad="38100" dist="38100" dir="2700000" algn="tl">
                    <a:srgbClr val="000000"/>
                  </a:outerShdw>
                </a:effectLst>
              </a:rPr>
              <a:t>"that they all may be one, as You, Father, are in Me, and I in You; that they also may be one in Us, that the world may believe that You sent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05287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local churches we will follow only what is in the revealed words of the </a:t>
            </a:r>
            <a:r>
              <a:rPr lang="en-US" altLang="en-US" dirty="0" smtClean="0">
                <a:effectLst>
                  <a:outerShdw blurRad="38100" dist="38100" dir="2700000" algn="tl">
                    <a:srgbClr val="000000"/>
                  </a:outerShdw>
                </a:effectLst>
              </a:rPr>
              <a:t> apostles</a:t>
            </a:r>
            <a:r>
              <a:rPr lang="en-US" altLang="en-US" dirty="0">
                <a:effectLst>
                  <a:outerShdw blurRad="38100" dist="38100" dir="2700000" algn="tl">
                    <a:srgbClr val="000000"/>
                  </a:outerShdw>
                </a:effectLst>
              </a:rPr>
              <a:t>. Outside of that we will, as Jesus taught us, </a:t>
            </a:r>
            <a:r>
              <a:rPr lang="en-US" altLang="en-US" u="sng" dirty="0">
                <a:effectLst>
                  <a:outerShdw blurRad="38100" dist="38100" dir="2700000" algn="tl">
                    <a:srgbClr val="000000"/>
                  </a:outerShdw>
                </a:effectLst>
              </a:rPr>
              <a:t>do nothing</a:t>
            </a:r>
            <a:r>
              <a:rPr lang="en-US" altLang="en-US"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8:28-29, 31-32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45225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8:28-29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Jesus said to them, "When you lift up the Son of Man, then you will know that I am He, and that </a:t>
            </a:r>
            <a:r>
              <a:rPr lang="en-US" altLang="en-US" u="sng" dirty="0">
                <a:effectLst>
                  <a:outerShdw blurRad="38100" dist="38100" dir="2700000" algn="tl">
                    <a:srgbClr val="000000"/>
                  </a:outerShdw>
                </a:effectLst>
              </a:rPr>
              <a:t>I do nothing of Myself</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as My Father taught Me, I speak these things</a:t>
            </a:r>
            <a:r>
              <a:rPr lang="en-US" altLang="en-US" dirty="0">
                <a:effectLst>
                  <a:outerShdw blurRad="38100" dist="38100" dir="2700000" algn="tl">
                    <a:srgbClr val="000000"/>
                  </a:outerShdw>
                </a:effectLst>
              </a:rPr>
              <a:t>.  29 "And He who sent Me is with Me. The Father has not left Me alone, for </a:t>
            </a:r>
            <a:r>
              <a:rPr lang="en-US" altLang="en-US" u="sng" dirty="0">
                <a:effectLst>
                  <a:outerShdw blurRad="38100" dist="38100" dir="2700000" algn="tl">
                    <a:srgbClr val="000000"/>
                  </a:outerShdw>
                </a:effectLst>
              </a:rPr>
              <a:t>I always do those things that please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876094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of us face moments where our life is about to significantly change.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For </a:t>
            </a:r>
            <a:r>
              <a:rPr lang="en-US" altLang="en-US" dirty="0">
                <a:effectLst>
                  <a:outerShdw blurRad="38100" dist="38100" dir="2700000" algn="tl">
                    <a:srgbClr val="000000"/>
                  </a:outerShdw>
                </a:effectLst>
              </a:rPr>
              <a:t>then you </a:t>
            </a:r>
            <a:r>
              <a:rPr lang="en-US" altLang="en-US" u="sng" dirty="0">
                <a:effectLst>
                  <a:outerShdw blurRad="38100" dist="38100" dir="2700000" algn="tl">
                    <a:srgbClr val="000000"/>
                  </a:outerShdw>
                </a:effectLst>
              </a:rPr>
              <a:t>will make your way prosperous</a:t>
            </a:r>
            <a:r>
              <a:rPr lang="en-US" altLang="en-US" dirty="0">
                <a:effectLst>
                  <a:outerShdw blurRad="38100" dist="38100" dir="2700000" algn="tl">
                    <a:srgbClr val="000000"/>
                  </a:outerShdw>
                </a:effectLst>
              </a:rPr>
              <a:t>, and then you will have good success.  9 "Have I not commanded you? Be strong and of good courage; do not be afraid, nor be dismayed, for the LORD your God </a:t>
            </a:r>
            <a:r>
              <a:rPr lang="en-US" altLang="en-US" u="sng" dirty="0">
                <a:effectLst>
                  <a:outerShdw blurRad="38100" dist="38100" dir="2700000" algn="tl">
                    <a:srgbClr val="000000"/>
                  </a:outerShdw>
                </a:effectLst>
              </a:rPr>
              <a:t>is with you wherever you go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957287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8:31-32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Jesus said to those Jews who believed Him, "</a:t>
            </a:r>
            <a:r>
              <a:rPr lang="en-US" altLang="en-US" u="sng" dirty="0">
                <a:effectLst>
                  <a:outerShdw blurRad="38100" dist="38100" dir="2700000" algn="tl">
                    <a:srgbClr val="000000"/>
                  </a:outerShdw>
                </a:effectLst>
              </a:rPr>
              <a:t>If you abide in My word, you are My disciples indeed</a:t>
            </a:r>
            <a:r>
              <a:rPr lang="en-US" altLang="en-US" dirty="0">
                <a:effectLst>
                  <a:outerShdw blurRad="38100" dist="38100" dir="2700000" algn="tl">
                    <a:srgbClr val="000000"/>
                  </a:outerShdw>
                </a:effectLst>
              </a:rPr>
              <a:t>.  32 "And you shall know the truth, and the truth shall make you free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066142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will </a:t>
            </a:r>
            <a:r>
              <a:rPr lang="en-US" altLang="en-US" i="1" u="sng" dirty="0">
                <a:effectLst>
                  <a:outerShdw blurRad="38100" dist="38100" dir="2700000" algn="tl">
                    <a:srgbClr val="000000"/>
                  </a:outerShdw>
                </a:effectLst>
              </a:rPr>
              <a:t>local churches teach</a:t>
            </a:r>
            <a:r>
              <a:rPr lang="en-US" altLang="en-US" dirty="0">
                <a:effectLst>
                  <a:outerShdw blurRad="38100" dist="38100" dir="2700000" algn="tl">
                    <a:srgbClr val="000000"/>
                  </a:outerShdw>
                </a:effectLst>
              </a:rPr>
              <a:t> when they stay within these words?</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revealed path to be found in Christ. </a:t>
            </a:r>
            <a:r>
              <a:rPr lang="en-US" altLang="en-US" b="1" dirty="0">
                <a:effectLst>
                  <a:outerShdw blurRad="38100" dist="38100" dir="2700000" algn="tl">
                    <a:srgbClr val="000000"/>
                  </a:outerShdw>
                </a:effectLst>
              </a:rPr>
              <a:t>(Rom 6:17 NIV</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147731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thanks be to God that, though you used to be slaves to sin, you wholeheartedly obeyed </a:t>
            </a:r>
            <a:r>
              <a:rPr lang="en-US" altLang="en-US" u="sng" dirty="0">
                <a:effectLst>
                  <a:outerShdw blurRad="38100" dist="38100" dir="2700000" algn="tl">
                    <a:srgbClr val="000000"/>
                  </a:outerShdw>
                </a:effectLst>
              </a:rPr>
              <a:t>the form of teaching to which you were entrusted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467819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churches are opening fellowship to those who teach a different gospel. 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receiving Jesus by the sinner’s prayer the same as what Paul delivered?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(Rom 6:3-4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74051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6:3-4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Or do you not know that as many of us as were </a:t>
            </a:r>
            <a:r>
              <a:rPr lang="en-US" altLang="en-US" u="sng" dirty="0">
                <a:effectLst>
                  <a:outerShdw blurRad="38100" dist="38100" dir="2700000" algn="tl">
                    <a:srgbClr val="000000"/>
                  </a:outerShdw>
                </a:effectLst>
              </a:rPr>
              <a:t>baptized into Christ </a:t>
            </a:r>
            <a:r>
              <a:rPr lang="en-US" altLang="en-US" dirty="0">
                <a:effectLst>
                  <a:outerShdw blurRad="38100" dist="38100" dir="2700000" algn="tl">
                    <a:srgbClr val="000000"/>
                  </a:outerShdw>
                </a:effectLst>
              </a:rPr>
              <a:t>Jesus were baptized into His death?  4 Therefore we were buried with Him through </a:t>
            </a:r>
            <a:r>
              <a:rPr lang="en-US" altLang="en-US" u="sng" dirty="0">
                <a:effectLst>
                  <a:outerShdw blurRad="38100" dist="38100" dir="2700000" algn="tl">
                    <a:srgbClr val="000000"/>
                  </a:outerShdw>
                </a:effectLst>
              </a:rPr>
              <a:t>baptism into death</a:t>
            </a:r>
            <a:r>
              <a:rPr lang="en-US" altLang="en-US" dirty="0">
                <a:effectLst>
                  <a:outerShdw blurRad="38100" dist="38100" dir="2700000" algn="tl">
                    <a:srgbClr val="000000"/>
                  </a:outerShdw>
                </a:effectLst>
              </a:rPr>
              <a:t>, that just as Christ was raised from the dead by the glory of the Father, even so we also should </a:t>
            </a:r>
            <a:r>
              <a:rPr lang="en-US" altLang="en-US" u="sng" dirty="0">
                <a:effectLst>
                  <a:outerShdw blurRad="38100" dist="38100" dir="2700000" algn="tl">
                    <a:srgbClr val="000000"/>
                  </a:outerShdw>
                </a:effectLst>
              </a:rPr>
              <a:t>walk in newness of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22940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Should </a:t>
            </a:r>
            <a:r>
              <a:rPr lang="en-US" altLang="en-US" dirty="0">
                <a:effectLst>
                  <a:outerShdw blurRad="38100" dist="38100" dir="2700000" algn="tl">
                    <a:srgbClr val="000000"/>
                  </a:outerShdw>
                </a:effectLst>
              </a:rPr>
              <a:t>all baptisms be acceptable for any reason? </a:t>
            </a:r>
            <a:r>
              <a:rPr lang="en-US" altLang="en-US" b="1" dirty="0">
                <a:effectLst>
                  <a:outerShdw blurRad="38100" dist="38100" dir="2700000" algn="tl">
                    <a:srgbClr val="000000"/>
                  </a:outerShdw>
                </a:effectLst>
              </a:rPr>
              <a:t>(Acts 2:38; 19:2-5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165761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Peter said to them, "Repent, and let every one of you be baptized in the name of Jesus Christ </a:t>
            </a:r>
            <a:r>
              <a:rPr lang="en-US" altLang="en-US" u="sng" dirty="0">
                <a:effectLst>
                  <a:outerShdw blurRad="38100" dist="38100" dir="2700000" algn="tl">
                    <a:srgbClr val="000000"/>
                  </a:outerShdw>
                </a:effectLst>
              </a:rPr>
              <a:t>for the remission of sins</a:t>
            </a:r>
            <a:r>
              <a:rPr lang="en-US" altLang="en-US" dirty="0">
                <a:effectLst>
                  <a:outerShdw blurRad="38100" dist="38100" dir="2700000" algn="tl">
                    <a:srgbClr val="000000"/>
                  </a:outerShdw>
                </a:effectLst>
              </a:rPr>
              <a:t>; and you shall receive </a:t>
            </a:r>
            <a:r>
              <a:rPr lang="en-US" altLang="en-US" u="sng" dirty="0">
                <a:effectLst>
                  <a:outerShdw blurRad="38100" dist="38100" dir="2700000" algn="tl">
                    <a:srgbClr val="000000"/>
                  </a:outerShdw>
                </a:effectLst>
              </a:rPr>
              <a:t>the gift of the Holy Spirit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973390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19:2-5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he said to them, "Did you receive the Holy Spirit when you believed?" So they said to him, "We have not so much as heard whether there is a Holy Spirit."  3 And he said to them, "</a:t>
            </a:r>
            <a:r>
              <a:rPr lang="en-US" altLang="en-US" u="sng" dirty="0">
                <a:effectLst>
                  <a:outerShdw blurRad="38100" dist="38100" dir="2700000" algn="tl">
                    <a:srgbClr val="000000"/>
                  </a:outerShdw>
                </a:effectLst>
              </a:rPr>
              <a:t>Into what then were you baptized</a:t>
            </a:r>
            <a:r>
              <a:rPr lang="en-US" altLang="en-US" dirty="0">
                <a:effectLst>
                  <a:outerShdw blurRad="38100" dist="38100" dir="2700000" algn="tl">
                    <a:srgbClr val="000000"/>
                  </a:outerShdw>
                </a:effectLst>
              </a:rPr>
              <a:t>?" So they said, "Into John's baptism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070904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4 </a:t>
            </a:r>
            <a:r>
              <a:rPr lang="en-US" altLang="en-US" dirty="0">
                <a:effectLst>
                  <a:outerShdw blurRad="38100" dist="38100" dir="2700000" algn="tl">
                    <a:srgbClr val="000000"/>
                  </a:outerShdw>
                </a:effectLst>
              </a:rPr>
              <a:t>Then Paul said, "John indeed baptized with a baptism of repentance, saying to the people that they should believe on Him who would come after him, that is, on Christ Jesus."  5 When they heard this, </a:t>
            </a:r>
            <a:r>
              <a:rPr lang="en-US" altLang="en-US" u="sng" dirty="0">
                <a:effectLst>
                  <a:outerShdw blurRad="38100" dist="38100" dir="2700000" algn="tl">
                    <a:srgbClr val="000000"/>
                  </a:outerShdw>
                </a:effectLst>
              </a:rPr>
              <a:t>they were baptized in the name of the Lord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430202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will </a:t>
            </a:r>
            <a:r>
              <a:rPr lang="en-US" altLang="en-US" i="1" u="sng" dirty="0">
                <a:effectLst>
                  <a:outerShdw blurRad="38100" dist="38100" dir="2700000" algn="tl">
                    <a:srgbClr val="000000"/>
                  </a:outerShdw>
                </a:effectLst>
              </a:rPr>
              <a:t>local churches practice</a:t>
            </a:r>
            <a:r>
              <a:rPr lang="en-US" altLang="en-US" dirty="0">
                <a:effectLst>
                  <a:outerShdw blurRad="38100" dist="38100" dir="2700000" algn="tl">
                    <a:srgbClr val="000000"/>
                  </a:outerShdw>
                </a:effectLst>
              </a:rPr>
              <a:t> when they stay within these words?</a:t>
            </a:r>
          </a:p>
          <a:p>
            <a:r>
              <a:rPr lang="en-US" altLang="en-US" dirty="0" smtClean="0">
                <a:effectLst>
                  <a:outerShdw blurRad="38100" dist="38100" dir="2700000" algn="tl">
                    <a:srgbClr val="000000"/>
                  </a:outerShdw>
                </a:effectLst>
              </a:rPr>
              <a:t>Local </a:t>
            </a:r>
            <a:r>
              <a:rPr lang="en-US" altLang="en-US" dirty="0">
                <a:effectLst>
                  <a:outerShdw blurRad="38100" dist="38100" dir="2700000" algn="tl">
                    <a:srgbClr val="000000"/>
                  </a:outerShdw>
                </a:effectLst>
              </a:rPr>
              <a:t>churches have been given a great mission! </a:t>
            </a:r>
            <a:r>
              <a:rPr lang="en-US" altLang="en-US" b="1" dirty="0">
                <a:effectLst>
                  <a:outerShdw blurRad="38100" dist="38100" dir="2700000" algn="tl">
                    <a:srgbClr val="000000"/>
                  </a:outerShdw>
                </a:effectLst>
              </a:rPr>
              <a:t>(Eph 4:11-12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528785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of us face moments where our life is about to significantly change.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Hopefully </a:t>
            </a:r>
            <a:r>
              <a:rPr lang="en-US" altLang="en-US" dirty="0">
                <a:effectLst>
                  <a:outerShdw blurRad="38100" dist="38100" dir="2700000" algn="tl">
                    <a:srgbClr val="000000"/>
                  </a:outerShdw>
                </a:effectLst>
              </a:rPr>
              <a:t>these events with be humbling and </a:t>
            </a:r>
            <a:r>
              <a:rPr lang="en-US" altLang="en-US" i="1" u="sng" dirty="0">
                <a:effectLst>
                  <a:outerShdw blurRad="38100" dist="38100" dir="2700000" algn="tl">
                    <a:srgbClr val="000000"/>
                  </a:outerShdw>
                </a:effectLst>
              </a:rPr>
              <a:t>open our hearts</a:t>
            </a:r>
            <a:r>
              <a:rPr lang="en-US" altLang="en-US" dirty="0">
                <a:effectLst>
                  <a:outerShdw blurRad="38100" dist="38100" dir="2700000" algn="tl">
                    <a:srgbClr val="000000"/>
                  </a:outerShdw>
                </a:effectLst>
              </a:rPr>
              <a:t> to be tender to receive </a:t>
            </a:r>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teaching that can bring wisdom! </a:t>
            </a:r>
            <a:r>
              <a:rPr lang="en-US" altLang="en-US" b="1" dirty="0">
                <a:effectLst>
                  <a:outerShdw blurRad="38100" dist="38100" dir="2700000" algn="tl">
                    <a:srgbClr val="000000"/>
                  </a:outerShdw>
                </a:effectLst>
              </a:rPr>
              <a:t>(Prov 27:1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609056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4:11-12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He Himself gave some to be </a:t>
            </a:r>
            <a:r>
              <a:rPr lang="en-US" altLang="en-US" u="sng" dirty="0">
                <a:effectLst>
                  <a:outerShdw blurRad="38100" dist="38100" dir="2700000" algn="tl">
                    <a:srgbClr val="000000"/>
                  </a:outerShdw>
                </a:effectLst>
              </a:rPr>
              <a:t>apostles, some prophets, some evangelists, and some pastors and teachers</a:t>
            </a:r>
            <a:r>
              <a:rPr lang="en-US" altLang="en-US" dirty="0">
                <a:effectLst>
                  <a:outerShdw blurRad="38100" dist="38100" dir="2700000" algn="tl">
                    <a:srgbClr val="000000"/>
                  </a:outerShdw>
                </a:effectLst>
              </a:rPr>
              <a:t>,  12 for the equipping of the saints for the work of ministry, for the edifying of the body of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128168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in His ministry showed the only way to draw men to Him was through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teaching of these delivered words!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6:26-27, 44-45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901882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6:26-27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Jesus answered them and said, "Most assuredly, I say to you, you seek Me, not because you saw the signs, but </a:t>
            </a:r>
            <a:r>
              <a:rPr lang="en-US" altLang="en-US" u="sng" dirty="0">
                <a:effectLst>
                  <a:outerShdw blurRad="38100" dist="38100" dir="2700000" algn="tl">
                    <a:srgbClr val="000000"/>
                  </a:outerShdw>
                </a:effectLst>
              </a:rPr>
              <a:t>because you ate of the loaves and were filled.  </a:t>
            </a:r>
            <a:r>
              <a:rPr lang="en-US" altLang="en-US" dirty="0">
                <a:effectLst>
                  <a:outerShdw blurRad="38100" dist="38100" dir="2700000" algn="tl">
                    <a:srgbClr val="000000"/>
                  </a:outerShdw>
                </a:effectLst>
              </a:rPr>
              <a:t>27 "</a:t>
            </a:r>
            <a:r>
              <a:rPr lang="en-US" altLang="en-US" u="sng" dirty="0">
                <a:effectLst>
                  <a:outerShdw blurRad="38100" dist="38100" dir="2700000" algn="tl">
                    <a:srgbClr val="000000"/>
                  </a:outerShdw>
                </a:effectLst>
              </a:rPr>
              <a:t>Do not labor for the food which perishes</a:t>
            </a:r>
            <a:r>
              <a:rPr lang="en-US" altLang="en-US" dirty="0">
                <a:effectLst>
                  <a:outerShdw blurRad="38100" dist="38100" dir="2700000" algn="tl">
                    <a:srgbClr val="000000"/>
                  </a:outerShdw>
                </a:effectLst>
              </a:rPr>
              <a:t>, but for the food which endures to everlasting life, which the Son of Man will give you, because God the Father has set His seal on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357217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6:44-45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 one can come to Me unless the Father who sent Me draws him; and I will raise him up at the last day.  45 "It is written in the prophets, 'And they shall all be taught by God.' Therefore </a:t>
            </a:r>
            <a:r>
              <a:rPr lang="en-US" altLang="en-US" u="sng" dirty="0">
                <a:effectLst>
                  <a:outerShdw blurRad="38100" dist="38100" dir="2700000" algn="tl">
                    <a:srgbClr val="000000"/>
                  </a:outerShdw>
                </a:effectLst>
              </a:rPr>
              <a:t>everyone who has heard and learned from the Father comes to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816631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local church should I become a member of?</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has the Lord instructed us about how to use the money collected on the 1st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day of the week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837501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Our </a:t>
            </a:r>
            <a:r>
              <a:rPr lang="en-US" altLang="en-US" sz="3200" b="1" i="1" dirty="0">
                <a:effectLst>
                  <a:outerShdw blurRad="38100" dist="38100" dir="2700000" algn="tl">
                    <a:srgbClr val="000000"/>
                  </a:outerShdw>
                </a:effectLst>
              </a:rPr>
              <a:t>relationship to God must come above all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rare to see one choose </a:t>
            </a:r>
            <a:r>
              <a:rPr lang="en-US" altLang="en-US" i="1" u="sng" dirty="0">
                <a:effectLst>
                  <a:outerShdw blurRad="38100" dist="38100" dir="2700000" algn="tl">
                    <a:srgbClr val="000000"/>
                  </a:outerShdw>
                </a:effectLst>
              </a:rPr>
              <a:t>truth over family relationships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(Mk 10:29-31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356131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Our </a:t>
            </a:r>
            <a:r>
              <a:rPr lang="en-US" altLang="en-US" sz="3200" b="1" i="1" dirty="0">
                <a:effectLst>
                  <a:outerShdw blurRad="38100" dist="38100" dir="2700000" algn="tl">
                    <a:srgbClr val="000000"/>
                  </a:outerShdw>
                </a:effectLst>
              </a:rPr>
              <a:t>relationship to God must come above all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Mark </a:t>
            </a:r>
            <a:r>
              <a:rPr lang="en-US" altLang="en-US" sz="3000" b="1" u="sng" dirty="0">
                <a:effectLst>
                  <a:outerShdw blurRad="38100" dist="38100" dir="2700000" algn="tl">
                    <a:srgbClr val="000000"/>
                  </a:outerShdw>
                </a:effectLst>
              </a:rPr>
              <a:t>10:29-31</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So Jesus answered and said, "Assuredly, I say to you, there is no one who has left house or brothers or sisters or father or mother or wife or children or lands, for My sake and the gospel's,  30 "who </a:t>
            </a:r>
            <a:r>
              <a:rPr lang="en-US" altLang="en-US" sz="3000" u="sng" dirty="0">
                <a:effectLst>
                  <a:outerShdw blurRad="38100" dist="38100" dir="2700000" algn="tl">
                    <a:srgbClr val="000000"/>
                  </a:outerShdw>
                </a:effectLst>
              </a:rPr>
              <a:t>shall not receive a hundredfold now in this time </a:t>
            </a:r>
            <a:r>
              <a:rPr lang="en-US" altLang="en-US" sz="3000" dirty="0">
                <a:effectLst>
                  <a:outerShdw blurRad="38100" dist="38100" dir="2700000" algn="tl">
                    <a:srgbClr val="000000"/>
                  </a:outerShdw>
                </a:effectLst>
              </a:rPr>
              <a:t>-- houses and brothers and sisters and mothers and children and lands, with persecutions -- and in the age to come, eternal life.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520096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Our </a:t>
            </a:r>
            <a:r>
              <a:rPr lang="en-US" altLang="en-US" sz="3200" b="1" i="1" dirty="0">
                <a:effectLst>
                  <a:outerShdw blurRad="38100" dist="38100" dir="2700000" algn="tl">
                    <a:srgbClr val="000000"/>
                  </a:outerShdw>
                </a:effectLst>
              </a:rPr>
              <a:t>relationship to God must come above all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31 </a:t>
            </a:r>
            <a:r>
              <a:rPr lang="en-US" altLang="en-US" dirty="0">
                <a:effectLst>
                  <a:outerShdw blurRad="38100" dist="38100" dir="2700000" algn="tl">
                    <a:srgbClr val="000000"/>
                  </a:outerShdw>
                </a:effectLst>
              </a:rPr>
              <a:t>"But many who are first will be last, and the last first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806335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Our </a:t>
            </a:r>
            <a:r>
              <a:rPr lang="en-US" altLang="en-US" sz="3200" b="1" i="1" dirty="0">
                <a:effectLst>
                  <a:outerShdw blurRad="38100" dist="38100" dir="2700000" algn="tl">
                    <a:srgbClr val="000000"/>
                  </a:outerShdw>
                </a:effectLst>
              </a:rPr>
              <a:t>relationship to God must come above all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many who have put the Lord above their earthly family! </a:t>
            </a:r>
            <a:r>
              <a:rPr lang="en-US" altLang="en-US" b="1" dirty="0">
                <a:effectLst>
                  <a:outerShdw blurRad="38100" dist="38100" dir="2700000" algn="tl">
                    <a:srgbClr val="000000"/>
                  </a:outerShdw>
                </a:effectLst>
              </a:rPr>
              <a:t>(Prov 1:29-33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464675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Our </a:t>
            </a:r>
            <a:r>
              <a:rPr lang="en-US" altLang="en-US" sz="3200" b="1" i="1" dirty="0">
                <a:effectLst>
                  <a:outerShdw blurRad="38100" dist="38100" dir="2700000" algn="tl">
                    <a:srgbClr val="000000"/>
                  </a:outerShdw>
                </a:effectLst>
              </a:rPr>
              <a:t>relationship to God must come above all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Proverbs </a:t>
            </a:r>
            <a:r>
              <a:rPr lang="en-US" altLang="en-US" sz="3000" b="1" u="sng" dirty="0">
                <a:effectLst>
                  <a:outerShdw blurRad="38100" dist="38100" dir="2700000" algn="tl">
                    <a:srgbClr val="000000"/>
                  </a:outerShdw>
                </a:effectLst>
              </a:rPr>
              <a:t>1:29-33</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Because they hated knowledge And </a:t>
            </a:r>
            <a:r>
              <a:rPr lang="en-US" altLang="en-US" sz="3000" u="sng" dirty="0">
                <a:effectLst>
                  <a:outerShdw blurRad="38100" dist="38100" dir="2700000" algn="tl">
                    <a:srgbClr val="000000"/>
                  </a:outerShdw>
                </a:effectLst>
              </a:rPr>
              <a:t>did not choose the fear of the LORD</a:t>
            </a:r>
            <a:r>
              <a:rPr lang="en-US" altLang="en-US" sz="3000" dirty="0">
                <a:effectLst>
                  <a:outerShdw blurRad="38100" dist="38100" dir="2700000" algn="tl">
                    <a:srgbClr val="000000"/>
                  </a:outerShdw>
                </a:effectLst>
              </a:rPr>
              <a:t>,  30 They would have none of my counsel And despised my every rebuke.  31 Therefore they shall eat the fruit of their own way, And be filled to the full with their own fancies.  32 For the turning away of the simple will slay them, And the complacency of fools will destroy them;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72397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of us face moments where our life is about to significantly change.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Proverbs </a:t>
            </a:r>
            <a:r>
              <a:rPr lang="en-US" altLang="en-US" b="1" u="sng" dirty="0">
                <a:effectLst>
                  <a:outerShdw blurRad="38100" dist="38100" dir="2700000" algn="tl">
                    <a:srgbClr val="000000"/>
                  </a:outerShdw>
                </a:effectLst>
              </a:rPr>
              <a:t>27:1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boast about tomorrow, For </a:t>
            </a:r>
            <a:r>
              <a:rPr lang="en-US" altLang="en-US" u="sng" dirty="0">
                <a:effectLst>
                  <a:outerShdw blurRad="38100" dist="38100" dir="2700000" algn="tl">
                    <a:srgbClr val="000000"/>
                  </a:outerShdw>
                </a:effectLst>
              </a:rPr>
              <a:t>you do not know</a:t>
            </a:r>
            <a:r>
              <a:rPr lang="en-US" altLang="en-US" dirty="0">
                <a:effectLst>
                  <a:outerShdw blurRad="38100" dist="38100" dir="2700000" algn="tl">
                    <a:srgbClr val="000000"/>
                  </a:outerShdw>
                </a:effectLst>
              </a:rPr>
              <a:t> what a day may bring forth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937286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Our </a:t>
            </a:r>
            <a:r>
              <a:rPr lang="en-US" altLang="en-US" sz="3200" b="1" i="1" dirty="0">
                <a:effectLst>
                  <a:outerShdw blurRad="38100" dist="38100" dir="2700000" algn="tl">
                    <a:srgbClr val="000000"/>
                  </a:outerShdw>
                </a:effectLst>
              </a:rPr>
              <a:t>relationship to God must come above all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33 </a:t>
            </a:r>
            <a:r>
              <a:rPr lang="en-US" altLang="en-US" dirty="0">
                <a:effectLst>
                  <a:outerShdw blurRad="38100" dist="38100" dir="2700000" algn="tl">
                    <a:srgbClr val="000000"/>
                  </a:outerShdw>
                </a:effectLst>
              </a:rPr>
              <a:t>But whoever </a:t>
            </a:r>
            <a:r>
              <a:rPr lang="en-US" altLang="en-US" u="sng" dirty="0">
                <a:effectLst>
                  <a:outerShdw blurRad="38100" dist="38100" dir="2700000" algn="tl">
                    <a:srgbClr val="000000"/>
                  </a:outerShdw>
                </a:effectLst>
              </a:rPr>
              <a:t>listens to me will dwell safely</a:t>
            </a:r>
            <a:r>
              <a:rPr lang="en-US" altLang="en-US" dirty="0">
                <a:effectLst>
                  <a:outerShdw blurRad="38100" dist="38100" dir="2700000" algn="tl">
                    <a:srgbClr val="000000"/>
                  </a:outerShdw>
                </a:effectLst>
              </a:rPr>
              <a:t>, And will be secure, without fear of evil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286586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Our </a:t>
            </a:r>
            <a:r>
              <a:rPr lang="en-US" altLang="en-US" sz="3200" b="1" i="1" dirty="0">
                <a:effectLst>
                  <a:outerShdw blurRad="38100" dist="38100" dir="2700000" algn="tl">
                    <a:srgbClr val="000000"/>
                  </a:outerShdw>
                </a:effectLst>
              </a:rPr>
              <a:t>relationship to God must come above all others</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the path ahead is the Lord’s then all is well!</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61768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of us face moments where our life is about to significantly change.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Gideon </a:t>
            </a:r>
            <a:r>
              <a:rPr lang="en-US" altLang="en-US" dirty="0">
                <a:effectLst>
                  <a:outerShdw blurRad="38100" dist="38100" dir="2700000" algn="tl">
                    <a:srgbClr val="000000"/>
                  </a:outerShdw>
                </a:effectLst>
              </a:rPr>
              <a:t>was very humbled. That humility brought him </a:t>
            </a:r>
            <a:r>
              <a:rPr lang="en-US" altLang="en-US" i="1" u="sng" dirty="0">
                <a:effectLst>
                  <a:outerShdw blurRad="38100" dist="38100" dir="2700000" algn="tl">
                    <a:srgbClr val="000000"/>
                  </a:outerShdw>
                </a:effectLst>
              </a:rPr>
              <a:t>closer to the Lord</a:t>
            </a:r>
            <a:r>
              <a:rPr lang="en-US" altLang="en-US" dirty="0">
                <a:effectLst>
                  <a:outerShdw blurRad="38100" dist="38100" dir="2700000" algn="tl">
                    <a:srgbClr val="000000"/>
                  </a:outerShdw>
                </a:effectLst>
              </a:rPr>
              <a:t> and </a:t>
            </a:r>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listened and prevailed. </a:t>
            </a:r>
            <a:r>
              <a:rPr lang="en-US" altLang="en-US" b="1" dirty="0">
                <a:effectLst>
                  <a:outerShdw blurRad="38100" dist="38100" dir="2700000" algn="tl">
                    <a:srgbClr val="000000"/>
                  </a:outerShdw>
                </a:effectLst>
              </a:rPr>
              <a:t>(Judges 6:14-16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580069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Each of us face moments where our life is about to significantly change.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Judges </a:t>
            </a:r>
            <a:r>
              <a:rPr lang="en-US" altLang="en-US" sz="3000" b="1" u="sng" dirty="0">
                <a:effectLst>
                  <a:outerShdw blurRad="38100" dist="38100" dir="2700000" algn="tl">
                    <a:srgbClr val="000000"/>
                  </a:outerShdw>
                </a:effectLst>
              </a:rPr>
              <a:t>6:14-16</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Then the LORD turned to him and said, "Go in this might of yours, and you shall save Israel from the hand of the Midianites. </a:t>
            </a:r>
            <a:r>
              <a:rPr lang="en-US" altLang="en-US" sz="3000" u="sng" dirty="0">
                <a:effectLst>
                  <a:outerShdw blurRad="38100" dist="38100" dir="2700000" algn="tl">
                    <a:srgbClr val="000000"/>
                  </a:outerShdw>
                </a:effectLst>
              </a:rPr>
              <a:t>Have I not sent you</a:t>
            </a:r>
            <a:r>
              <a:rPr lang="en-US" altLang="en-US" sz="3000" dirty="0">
                <a:effectLst>
                  <a:outerShdw blurRad="38100" dist="38100" dir="2700000" algn="tl">
                    <a:srgbClr val="000000"/>
                  </a:outerShdw>
                </a:effectLst>
              </a:rPr>
              <a:t>?"  15 So he said to Him, "O my Lord, how can I save Israel? Indeed my clan is the weakest in Manasseh, and </a:t>
            </a:r>
            <a:r>
              <a:rPr lang="en-US" altLang="en-US" sz="3000" u="sng" dirty="0">
                <a:effectLst>
                  <a:outerShdw blurRad="38100" dist="38100" dir="2700000" algn="tl">
                    <a:srgbClr val="000000"/>
                  </a:outerShdw>
                </a:effectLst>
              </a:rPr>
              <a:t>I am the least</a:t>
            </a:r>
            <a:r>
              <a:rPr lang="en-US" altLang="en-US" sz="3000" dirty="0">
                <a:effectLst>
                  <a:outerShdw blurRad="38100" dist="38100" dir="2700000" algn="tl">
                    <a:srgbClr val="000000"/>
                  </a:outerShdw>
                </a:effectLst>
              </a:rPr>
              <a:t> in my father's house."  16 And the LORD said to him, "Surely </a:t>
            </a:r>
            <a:r>
              <a:rPr lang="en-US" altLang="en-US" sz="3000" u="sng" dirty="0">
                <a:effectLst>
                  <a:outerShdw blurRad="38100" dist="38100" dir="2700000" algn="tl">
                    <a:srgbClr val="000000"/>
                  </a:outerShdw>
                </a:effectLst>
              </a:rPr>
              <a:t>I will be with you</a:t>
            </a:r>
            <a:r>
              <a:rPr lang="en-US" altLang="en-US" sz="3000" dirty="0">
                <a:effectLst>
                  <a:outerShdw blurRad="38100" dist="38100" dir="2700000" algn="tl">
                    <a:srgbClr val="000000"/>
                  </a:outerShdw>
                </a:effectLst>
              </a:rPr>
              <a:t>, and you shall defeat the Midianites as one man</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903152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Your priorities will be revealed</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Each </a:t>
            </a:r>
            <a:r>
              <a:rPr lang="en-US" altLang="en-US" dirty="0">
                <a:effectLst>
                  <a:outerShdw blurRad="38100" dist="38100" dir="2700000" algn="tl">
                    <a:srgbClr val="000000"/>
                  </a:outerShdw>
                </a:effectLst>
              </a:rPr>
              <a:t>of us has a </a:t>
            </a:r>
            <a:r>
              <a:rPr lang="en-US" altLang="en-US" i="1" u="sng" dirty="0">
                <a:effectLst>
                  <a:outerShdw blurRad="38100" dist="38100" dir="2700000" algn="tl">
                    <a:srgbClr val="000000"/>
                  </a:outerShdw>
                </a:effectLst>
              </a:rPr>
              <a:t>definite set of priorities</a:t>
            </a:r>
            <a:r>
              <a:rPr lang="en-US" altLang="en-US" dirty="0">
                <a:effectLst>
                  <a:outerShdw blurRad="38100" dist="38100" dir="2700000" algn="tl">
                    <a:srgbClr val="000000"/>
                  </a:outerShdw>
                </a:effectLst>
              </a:rPr>
              <a:t> at any moment of our lives! </a:t>
            </a:r>
            <a:r>
              <a:rPr lang="en-US" altLang="en-US" b="1" dirty="0">
                <a:effectLst>
                  <a:outerShdw blurRad="38100" dist="38100" dir="2700000" algn="tl">
                    <a:srgbClr val="000000"/>
                  </a:outerShdw>
                </a:effectLst>
              </a:rPr>
              <a:t>(Mt 6:33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450895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6608</TotalTime>
  <Words>3077</Words>
  <Application>Microsoft Office PowerPoint</Application>
  <PresentationFormat>On-screen Show (4:3)</PresentationFormat>
  <Paragraphs>187</Paragraphs>
  <Slides>61</Slides>
  <Notes>61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Default Design</vt:lpstr>
      <vt:lpstr> The Road Ahead</vt:lpstr>
      <vt:lpstr>Each of us face moments where our life is about to significantly change.</vt:lpstr>
      <vt:lpstr>Each of us face moments where our life is about to significantly change.</vt:lpstr>
      <vt:lpstr>Each of us face moments where our life is about to significantly change.</vt:lpstr>
      <vt:lpstr>Each of us face moments where our life is about to significantly change.</vt:lpstr>
      <vt:lpstr>Each of us face moments where our life is about to significantly change.</vt:lpstr>
      <vt:lpstr>Each of us face moments where our life is about to significantly change.</vt:lpstr>
      <vt:lpstr>Each of us face moments where our life is about to significantly change.</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Your priorities will be revealed</vt:lpstr>
      <vt:lpstr>You will make decisions for yourself and your family</vt:lpstr>
      <vt:lpstr>You will make decisions for yourself and your family</vt:lpstr>
      <vt:lpstr>You will make decisions for yourself and your family</vt:lpstr>
      <vt:lpstr>You will make decisions for yourself and your family</vt:lpstr>
      <vt:lpstr>You will make decisions for yourself and your family</vt:lpstr>
      <vt:lpstr>You will make decisions for yourself and your family</vt:lpstr>
      <vt:lpstr>You will make decisions for yourself and your family</vt:lpstr>
      <vt:lpstr>You will make decisions for yourself and your family</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What local church should I become a member of?</vt:lpstr>
      <vt:lpstr>Our relationship to God must come above all others</vt:lpstr>
      <vt:lpstr>Our relationship to God must come above all others</vt:lpstr>
      <vt:lpstr>Our relationship to God must come above all others</vt:lpstr>
      <vt:lpstr>Our relationship to God must come above all others</vt:lpstr>
      <vt:lpstr>Our relationship to God must come above all others</vt:lpstr>
      <vt:lpstr>Our relationship to God must come above all others</vt:lpstr>
      <vt:lpstr>Our relationship to God must come above all others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cp:lastModifiedBy>
  <cp:revision>175</cp:revision>
  <dcterms:created xsi:type="dcterms:W3CDTF">2011-01-22T21:17:58Z</dcterms:created>
  <dcterms:modified xsi:type="dcterms:W3CDTF">2017-05-07T14:25:30Z</dcterms:modified>
</cp:coreProperties>
</file>