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BCCF0-EB52-4D86-BF35-66E25CF42E5D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7CDDC-A59F-41C1-BAC1-877AE3D4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7CDDC-A59F-41C1-BAC1-877AE3D4F4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7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1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4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7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0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3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D28D-0E91-4F70-B727-96A276361BD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EC8E-246B-416F-AB01-723DDB756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4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3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beliefnet.com/~/media/photos/love-and-family/relationships/galleries/emotional-affairs/shutterstock_7685881.jpg?as=1&amp;w=40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2743200" y="685800"/>
            <a:ext cx="3429000" cy="3200400"/>
          </a:xfrm>
          <a:prstGeom prst="flowChartConnector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Before You Get Married…</a:t>
            </a:r>
            <a:endParaRPr lang="en-US" sz="4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6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6" y="0"/>
            <a:ext cx="9146875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Buxton Sketch" panose="03080500000500000004" pitchFamily="66" charset="0"/>
              </a:rPr>
              <a:t>The Power Behind The Vow</a:t>
            </a:r>
            <a:endParaRPr lang="en-US" sz="7200" b="1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33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dirty="0"/>
              <a:t>Rom 10:9-10</a:t>
            </a:r>
            <a:r>
              <a:rPr lang="en-US" sz="3500" dirty="0"/>
              <a:t> – “that if you confess with your mouth Jesus as Lord, and believe in your heart that God raised Him from the dead, you will be saved; for with the heart a person believes, resulting in righteousness, and with the mouth he confesses, resulting in salvation.”</a:t>
            </a:r>
          </a:p>
        </p:txBody>
      </p:sp>
      <p:sp>
        <p:nvSpPr>
          <p:cNvPr id="4" name="AutoShape 7" descr="Displaying image00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Displaying image002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1" descr="Displaying image002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1"/>
            <a:ext cx="3733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6" y="0"/>
            <a:ext cx="9146875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Buxton Sketch" panose="03080500000500000004" pitchFamily="66" charset="0"/>
              </a:rPr>
              <a:t>The Power Behind The Vow</a:t>
            </a:r>
            <a:endParaRPr lang="en-US" sz="7200" b="1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33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b="1" dirty="0"/>
              <a:t>Gen 2:23-24</a:t>
            </a:r>
            <a:r>
              <a:rPr lang="en-US" sz="3400" dirty="0"/>
              <a:t> – “The man said, ‘This is now bone of my bones, and flesh of my flesh; she shall be called woman because she was taken out of Man. For this reason a man shall leave his father and his mother, and be joined to his wife; and they shall become one flesh.”</a:t>
            </a:r>
          </a:p>
        </p:txBody>
      </p:sp>
      <p:pic>
        <p:nvPicPr>
          <p:cNvPr id="7" name="Picture 5" descr="http://blog.flpremaritalcourse.com/wp-content/uploads/2015/02/puttingringonbridesfinger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4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6" y="0"/>
            <a:ext cx="9146875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Buxton Sketch" panose="03080500000500000004" pitchFamily="66" charset="0"/>
              </a:rPr>
              <a:t>The Power Behind The Vow</a:t>
            </a:r>
            <a:endParaRPr lang="en-US" sz="7200" b="1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334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Matt 19:4-6</a:t>
            </a:r>
            <a:r>
              <a:rPr lang="en-US" dirty="0"/>
              <a:t> – “Have you not read that He who created them from the beginning </a:t>
            </a:r>
            <a:r>
              <a:rPr lang="en-US" cap="small" dirty="0"/>
              <a:t>made them male and female</a:t>
            </a:r>
            <a:r>
              <a:rPr lang="en-US" dirty="0"/>
              <a:t>, and said, ‘</a:t>
            </a:r>
            <a:r>
              <a:rPr lang="en-US" cap="small" dirty="0"/>
              <a:t>For this reason a man shall leave his father and mother and be joined to his wife, and</a:t>
            </a:r>
            <a:r>
              <a:rPr lang="en-US" dirty="0"/>
              <a:t> </a:t>
            </a:r>
            <a:r>
              <a:rPr lang="en-US" cap="small" dirty="0"/>
              <a:t>the two shall become one flesh</a:t>
            </a:r>
            <a:r>
              <a:rPr lang="en-US" dirty="0"/>
              <a:t>’? So they are no longer two, but one flesh. What therefore God has joined together, let no man separate.”</a:t>
            </a:r>
          </a:p>
        </p:txBody>
      </p:sp>
      <p:pic>
        <p:nvPicPr>
          <p:cNvPr id="4100" name="Picture 4" descr="https://s-media-cache-ak0.pinimg.com/originals/d5/58/75/d558751143486c2a303f4609226b3fd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990600"/>
            <a:ext cx="3657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6875" cy="1828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Buxton Sketch" panose="03080500000500000004" pitchFamily="66" charset="0"/>
              </a:rPr>
              <a:t>QUESTIONS FOR THE MARRIED AND &amp; UNMARRIED</a:t>
            </a:r>
            <a:endParaRPr lang="en-US" sz="6600" b="1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 </a:t>
            </a:r>
            <a:r>
              <a:rPr lang="en-US" sz="2800" u="sng" dirty="0" smtClean="0"/>
              <a:t>you</a:t>
            </a:r>
            <a:r>
              <a:rPr lang="en-US" sz="2800" dirty="0" smtClean="0"/>
              <a:t> have the integrity for this kind of commitment?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b="1" dirty="0" smtClean="0"/>
              <a:t>Deut 7:6-9a; 9:4-6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 </a:t>
            </a:r>
            <a:r>
              <a:rPr lang="en-US" sz="2800" u="sng" dirty="0" smtClean="0"/>
              <a:t>they</a:t>
            </a:r>
            <a:r>
              <a:rPr lang="en-US" sz="2800" dirty="0" smtClean="0"/>
              <a:t> have the integrity for this kind of commitment?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b="1" dirty="0" smtClean="0"/>
              <a:t>Jer 17:9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Why do you want to marry this person?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Prov 31:28-29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an illness occurs, why would you want to care for them?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b="1" dirty="0" smtClean="0"/>
              <a:t>Eccl 9:11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re we working to make marriage easy for our spouse?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b="1" dirty="0" smtClean="0"/>
              <a:t>1 Pet 3:7a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42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291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The Power Behind The Vow</vt:lpstr>
      <vt:lpstr>The Power Behind The Vow</vt:lpstr>
      <vt:lpstr>The Power Behind The Vow</vt:lpstr>
      <vt:lpstr>QUESTIONS FOR THE MARRIED AND &amp; UNMARRIED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Hasty</dc:creator>
  <cp:lastModifiedBy>Projector</cp:lastModifiedBy>
  <cp:revision>18</cp:revision>
  <dcterms:created xsi:type="dcterms:W3CDTF">2017-06-02T22:59:14Z</dcterms:created>
  <dcterms:modified xsi:type="dcterms:W3CDTF">2017-06-04T15:12:09Z</dcterms:modified>
</cp:coreProperties>
</file>