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8"/>
  </p:notesMasterIdLst>
  <p:sldIdLst>
    <p:sldId id="256" r:id="rId2"/>
    <p:sldId id="269" r:id="rId3"/>
    <p:sldId id="283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>
        <p:scale>
          <a:sx n="79" d="100"/>
          <a:sy n="79" d="100"/>
        </p:scale>
        <p:origin x="-22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15AE6-9377-4F86-B615-43B29FF00542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20E79-705A-49D5-ADC8-0357E5C9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3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3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8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857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8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33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0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1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9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6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3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7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8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0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9F630-F342-4273-ABAE-4C127CD0659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0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5411450" cy="1096358"/>
          </a:xfrm>
        </p:spPr>
        <p:txBody>
          <a:bodyPr>
            <a:normAutofit fontScale="90000"/>
          </a:bodyPr>
          <a:lstStyle/>
          <a:p>
            <a:r>
              <a:rPr lang="en-US" dirty="0"/>
              <a:t>I Corinthians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Half)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University church of Christ</a:t>
            </a:r>
          </a:p>
          <a:p>
            <a:r>
              <a:rPr lang="en-US" sz="2400" dirty="0"/>
              <a:t>Spring 2017</a:t>
            </a:r>
          </a:p>
        </p:txBody>
      </p:sp>
    </p:spTree>
    <p:extLst>
      <p:ext uri="{BB962C8B-B14F-4D97-AF65-F5344CB8AC3E}">
        <p14:creationId xmlns:p14="http://schemas.microsoft.com/office/powerpoint/2010/main" val="13077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Unity in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90"/>
            <a:ext cx="7906043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tx1"/>
                </a:solidFill>
              </a:rPr>
              <a:t>Key Verse – I Corinthians 13:10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300" dirty="0">
                <a:solidFill>
                  <a:schemeClr val="tx1"/>
                </a:solidFill>
              </a:rPr>
              <a:t>“But when that which is perfect has come, then that  which is in part will be done away.”</a:t>
            </a:r>
          </a:p>
        </p:txBody>
      </p:sp>
    </p:spTree>
    <p:extLst>
      <p:ext uri="{BB962C8B-B14F-4D97-AF65-F5344CB8AC3E}">
        <p14:creationId xmlns:p14="http://schemas.microsoft.com/office/powerpoint/2010/main" val="21092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064456"/>
          </a:xfrm>
        </p:spPr>
        <p:txBody>
          <a:bodyPr/>
          <a:lstStyle/>
          <a:p>
            <a:pPr algn="ctr"/>
            <a:r>
              <a:rPr lang="en-US" dirty="0"/>
              <a:t>Spiritual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4056"/>
            <a:ext cx="7141699" cy="5183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 more excellent way (I Cor 12:31)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Paul’s Segway from gifts to Love</a:t>
            </a:r>
          </a:p>
          <a:p>
            <a:r>
              <a:rPr lang="en-US" sz="2400" dirty="0">
                <a:solidFill>
                  <a:schemeClr val="tx1"/>
                </a:solidFill>
              </a:rPr>
              <a:t>Luke 10:20 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what to rejoice in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The gifts aren’t the great gift then or now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6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064456"/>
          </a:xfrm>
        </p:spPr>
        <p:txBody>
          <a:bodyPr/>
          <a:lstStyle/>
          <a:p>
            <a:pPr algn="ctr"/>
            <a:r>
              <a:rPr lang="en-US" dirty="0"/>
              <a:t>Spiritual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4056"/>
            <a:ext cx="7141699" cy="5183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Gifts vs Love (I Cor 13:1-3)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greatest gifts are worthless without Love</a:t>
            </a:r>
          </a:p>
          <a:p>
            <a:r>
              <a:rPr lang="en-US" sz="2400" dirty="0">
                <a:solidFill>
                  <a:schemeClr val="tx1"/>
                </a:solidFill>
              </a:rPr>
              <a:t>Agape defined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God desires out hearts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Language of angels?</a:t>
            </a:r>
          </a:p>
          <a:p>
            <a:r>
              <a:rPr lang="en-US" sz="2400" dirty="0">
                <a:solidFill>
                  <a:schemeClr val="tx1"/>
                </a:solidFill>
              </a:rPr>
              <a:t>II Cor 12:4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81465"/>
            <a:ext cx="6347714" cy="1064456"/>
          </a:xfrm>
        </p:spPr>
        <p:txBody>
          <a:bodyPr/>
          <a:lstStyle/>
          <a:p>
            <a:pPr algn="ctr"/>
            <a:r>
              <a:rPr lang="en-US" dirty="0"/>
              <a:t>Spiritual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4056"/>
            <a:ext cx="7141699" cy="5183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LOVE(I Cor 13:4-8a)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Love (agape) defined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Love shown by actions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negative (does not) also aids in definition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064456"/>
          </a:xfrm>
        </p:spPr>
        <p:txBody>
          <a:bodyPr/>
          <a:lstStyle/>
          <a:p>
            <a:pPr algn="ctr"/>
            <a:r>
              <a:rPr lang="en-US" dirty="0"/>
              <a:t>Spiritual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4056"/>
            <a:ext cx="7141699" cy="5183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Failure of the part (I Cor 13:8b-10)</a:t>
            </a:r>
          </a:p>
          <a:p>
            <a:r>
              <a:rPr lang="en-US" sz="2400" dirty="0">
                <a:solidFill>
                  <a:schemeClr val="tx1"/>
                </a:solidFill>
              </a:rPr>
              <a:t>Gifts will cease</a:t>
            </a:r>
          </a:p>
          <a:p>
            <a:r>
              <a:rPr lang="en-US" sz="2400" dirty="0">
                <a:solidFill>
                  <a:schemeClr val="tx1"/>
                </a:solidFill>
              </a:rPr>
              <a:t>Is this the point Paul is making?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Knowing and abiding(I Cor </a:t>
            </a:r>
            <a:r>
              <a:rPr lang="en-US" sz="2400">
                <a:solidFill>
                  <a:schemeClr val="tx1"/>
                </a:solidFill>
              </a:rPr>
              <a:t>13:11-13)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2772</TotalTime>
  <Words>153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I Corinthians  (2nd Half)</vt:lpstr>
      <vt:lpstr>Unity in Christ</vt:lpstr>
      <vt:lpstr>Spiritual Gifts</vt:lpstr>
      <vt:lpstr>Spiritual Gifts</vt:lpstr>
      <vt:lpstr>Spiritual Gifts</vt:lpstr>
      <vt:lpstr>Spiritual Gifts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Christian’s Attitude</dc:title>
  <dc:creator>Matt Hall</dc:creator>
  <cp:lastModifiedBy>Projector</cp:lastModifiedBy>
  <cp:revision>145</cp:revision>
  <dcterms:created xsi:type="dcterms:W3CDTF">2016-04-03T02:18:18Z</dcterms:created>
  <dcterms:modified xsi:type="dcterms:W3CDTF">2017-06-04T15:21:30Z</dcterms:modified>
</cp:coreProperties>
</file>