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1971" r:id="rId3"/>
    <p:sldId id="2126" r:id="rId4"/>
    <p:sldId id="2127" r:id="rId5"/>
    <p:sldId id="2128" r:id="rId6"/>
    <p:sldId id="2129" r:id="rId7"/>
    <p:sldId id="2130" r:id="rId8"/>
    <p:sldId id="2131" r:id="rId9"/>
    <p:sldId id="2132" r:id="rId10"/>
    <p:sldId id="2112" r:id="rId11"/>
    <p:sldId id="2133" r:id="rId12"/>
    <p:sldId id="2134" r:id="rId13"/>
    <p:sldId id="2135" r:id="rId14"/>
    <p:sldId id="2136" r:id="rId15"/>
    <p:sldId id="2137" r:id="rId16"/>
    <p:sldId id="2139" r:id="rId17"/>
    <p:sldId id="2140" r:id="rId18"/>
    <p:sldId id="2141" r:id="rId19"/>
    <p:sldId id="2142" r:id="rId20"/>
    <p:sldId id="2143" r:id="rId21"/>
    <p:sldId id="2125" r:id="rId22"/>
    <p:sldId id="2144" r:id="rId23"/>
    <p:sldId id="2145" r:id="rId24"/>
    <p:sldId id="2146" r:id="rId25"/>
    <p:sldId id="2147" r:id="rId26"/>
    <p:sldId id="2148" r:id="rId27"/>
    <p:sldId id="2149" r:id="rId28"/>
    <p:sldId id="2150" r:id="rId29"/>
    <p:sldId id="2151" r:id="rId30"/>
    <p:sldId id="2152" r:id="rId31"/>
    <p:sldId id="2153" r:id="rId32"/>
    <p:sldId id="2154" r:id="rId33"/>
    <p:sldId id="2155" r:id="rId34"/>
    <p:sldId id="2156" r:id="rId35"/>
    <p:sldId id="2157" r:id="rId36"/>
    <p:sldId id="2158" r:id="rId37"/>
    <p:sldId id="2159" r:id="rId38"/>
    <p:sldId id="2160" r:id="rId39"/>
    <p:sldId id="2161" r:id="rId40"/>
    <p:sldId id="2162" r:id="rId41"/>
    <p:sldId id="2163" r:id="rId42"/>
    <p:sldId id="2164" r:id="rId43"/>
    <p:sldId id="2165" r:id="rId44"/>
    <p:sldId id="2166" r:id="rId45"/>
    <p:sldId id="2167" r:id="rId46"/>
    <p:sldId id="2012" r:id="rId47"/>
    <p:sldId id="2168" r:id="rId48"/>
    <p:sldId id="2169" r:id="rId49"/>
    <p:sldId id="2170" r:id="rId50"/>
    <p:sldId id="2171" r:id="rId51"/>
    <p:sldId id="2172" r:id="rId52"/>
    <p:sldId id="2173" r:id="rId53"/>
    <p:sldId id="2174" r:id="rId54"/>
    <p:sldId id="2175" r:id="rId55"/>
    <p:sldId id="2176" r:id="rId56"/>
    <p:sldId id="2177" r:id="rId57"/>
    <p:sldId id="2178" r:id="rId58"/>
    <p:sldId id="2179" r:id="rId59"/>
    <p:sldId id="2180" r:id="rId60"/>
    <p:sldId id="2181" r:id="rId61"/>
    <p:sldId id="2182" r:id="rId62"/>
    <p:sldId id="2183"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28" autoAdjust="0"/>
  </p:normalViewPr>
  <p:slideViewPr>
    <p:cSldViewPr>
      <p:cViewPr>
        <p:scale>
          <a:sx n="60" d="100"/>
          <a:sy n="60" d="100"/>
        </p:scale>
        <p:origin x="-1440" y="-184"/>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“To whom do you belong, and where are you going?”</a:t>
            </a:r>
            <a:endParaRPr lang="en-US" altLang="en-US"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question often asked in the New Testament! </a:t>
            </a:r>
            <a:r>
              <a:rPr lang="en-US" altLang="en-US" b="1" dirty="0">
                <a:effectLst>
                  <a:outerShdw blurRad="38100" dist="38100" dir="2700000" algn="tl">
                    <a:srgbClr val="000000"/>
                  </a:outerShdw>
                </a:effectLst>
              </a:rPr>
              <a:t>(1 Cor 6:15, 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78914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6:15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you not know that your bodies are members of Christ? Shall I then take the members of Christ and make them members of a harlot? Certainly not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28859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6:19-20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your body is the temple of the Holy Spirit who is in you, whom you have from God, and you are not your own?  20 For you were bought at a price; therefore glorify God in your body and in your spirit, which are God's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033669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whom are we slaves? This is how we understand the defining drive of our lives.</a:t>
            </a:r>
          </a:p>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showed the two possible masters that we may choose. </a:t>
            </a:r>
            <a:r>
              <a:rPr lang="en-US" altLang="en-US" b="1" dirty="0">
                <a:effectLst>
                  <a:outerShdw blurRad="38100" dist="38100" dir="2700000" algn="tl">
                    <a:srgbClr val="000000"/>
                  </a:outerShdw>
                </a:effectLst>
              </a:rPr>
              <a:t>(Rom 6:2, 11-13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08876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Certainly not! How shall we who died to sin live any longer in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238377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Romans </a:t>
            </a:r>
            <a:r>
              <a:rPr lang="en-US" altLang="en-US" sz="3000" b="1" u="sng" dirty="0">
                <a:effectLst>
                  <a:outerShdw blurRad="38100" dist="38100" dir="2700000" algn="tl">
                    <a:srgbClr val="000000"/>
                  </a:outerShdw>
                </a:effectLst>
              </a:rPr>
              <a:t>6:11-13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Likewise you also, reckon yourselves to be dead indeed to sin, but alive to God in Christ Jesus our Lord.  12 Therefore do not let sin reign in your mortal body, that you should obey it in its lusts.  13 And do not present your members as instruments of unrighteousness to sin, but present yourselves to God as being alive from the dead, and your members as instruments of righteousness to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22915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changes our relationship to sin and to God. </a:t>
            </a:r>
            <a:r>
              <a:rPr lang="en-US" altLang="en-US" b="1" dirty="0">
                <a:effectLst>
                  <a:outerShdw blurRad="38100" dist="38100" dir="2700000" algn="tl">
                    <a:srgbClr val="000000"/>
                  </a:outerShdw>
                </a:effectLst>
              </a:rPr>
              <a:t>(Rom 6:16-18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62878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Romans </a:t>
            </a:r>
            <a:r>
              <a:rPr lang="en-US" altLang="en-US" sz="3000" b="1" u="sng" dirty="0">
                <a:effectLst>
                  <a:outerShdw blurRad="38100" dist="38100" dir="2700000" algn="tl">
                    <a:srgbClr val="000000"/>
                  </a:outerShdw>
                </a:effectLst>
              </a:rPr>
              <a:t>6:16-18</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Do you not know that to whom you present yourselves slaves to obey, you are that one's slaves whom you obey, whether of sin leading to death, or of obedience leading to righteousness?  17 But God be thanked that though you were slaves of sin, yet you obeyed from the heart that form of doctrine to which you were delivered.  18 And having been set free from sin, you became slaves of righteousness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940011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these things are foundational then it will be the first thing that we will </a:t>
            </a:r>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before we make decisions about anything!</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some common questions and how our true foundation determines our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answer! </a:t>
            </a:r>
            <a:r>
              <a:rPr lang="en-US" altLang="en-US" b="1" dirty="0">
                <a:effectLst>
                  <a:outerShdw blurRad="38100" dist="38100" dir="2700000" algn="tl">
                    <a:srgbClr val="000000"/>
                  </a:outerShdw>
                </a:effectLst>
              </a:rPr>
              <a:t>(Heb 13:20-21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09236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13:20-21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may the God of peace who brought up our Lord Jesus from the dead, that great Shepherd of the sheep, through the blood of the everlasting covenant,  21 make you complete in every good work to do His will, working in you what is well pleasing in His sight, through Jesus Christ, to whom be glory forever and ever. Amen</a:t>
            </a:r>
            <a:r>
              <a:rPr lang="en-US" altLang="en-US" dirty="0" smtClean="0">
                <a:effectLst>
                  <a:outerShdw blurRad="38100" dist="38100" dir="2700000" algn="tl">
                    <a:srgbClr val="000000"/>
                  </a:outerShdw>
                </a:effectLst>
              </a:rPr>
              <a:t>. situations </a:t>
            </a:r>
            <a:r>
              <a:rPr lang="en-US" altLang="en-US" dirty="0">
                <a:effectLst>
                  <a:outerShdw blurRad="38100" dist="38100" dir="2700000" algn="tl">
                    <a:srgbClr val="000000"/>
                  </a:outerShdw>
                </a:effectLst>
              </a:rPr>
              <a:t>can grow spiritually if they remember!</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30947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Jacob </a:t>
            </a:r>
            <a:r>
              <a:rPr lang="en-US" altLang="en-US" dirty="0">
                <a:effectLst>
                  <a:outerShdw blurRad="38100" dist="38100" dir="2700000" algn="tl">
                    <a:srgbClr val="000000"/>
                  </a:outerShdw>
                </a:effectLst>
              </a:rPr>
              <a:t>anticipated two questions Esau would ask his servants. </a:t>
            </a:r>
            <a:r>
              <a:rPr lang="en-US" altLang="en-US" b="1" dirty="0">
                <a:effectLst>
                  <a:outerShdw blurRad="38100" dist="38100" dir="2700000" algn="tl">
                    <a:srgbClr val="000000"/>
                  </a:outerShdw>
                </a:effectLst>
              </a:rPr>
              <a:t>(Gen 32:17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4876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“To whom do you belong?”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I view other people? Cross centered or self-centered?</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I treat others who hurt me? Cross centered or ….?</a:t>
            </a:r>
          </a:p>
          <a:p>
            <a:r>
              <a:rPr lang="en-US" altLang="en-US" dirty="0" smtClean="0">
                <a:effectLst>
                  <a:outerShdw blurRad="38100" dist="38100" dir="2700000" algn="tl">
                    <a:srgbClr val="000000"/>
                  </a:outerShdw>
                </a:effectLst>
              </a:rPr>
              <a:t>Where </a:t>
            </a:r>
            <a:r>
              <a:rPr lang="en-US" altLang="en-US" dirty="0">
                <a:effectLst>
                  <a:outerShdw blurRad="38100" dist="38100" dir="2700000" algn="tl">
                    <a:srgbClr val="000000"/>
                  </a:outerShdw>
                </a:effectLst>
              </a:rPr>
              <a:t>do I find real meaning and contentment? Cross centered or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365400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foundation will determine our values and thus our goals!</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valuable to one is trash to another! </a:t>
            </a:r>
            <a:r>
              <a:rPr lang="en-US" altLang="en-US" b="1" dirty="0">
                <a:effectLst>
                  <a:outerShdw blurRad="38100" dist="38100" dir="2700000" algn="tl">
                    <a:srgbClr val="000000"/>
                  </a:outerShdw>
                </a:effectLst>
              </a:rPr>
              <a:t>(Rom 6:21; Phil 3:4, 7-8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90406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What fruit did you have then in the things of which you are now ashamed? For the end of those things is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37623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though I also might have confidence in the flesh. If anyone else thinks he may have confidence in the flesh, I more 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03184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3:7-8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what things were gain to me, these I have counted loss for Christ.  8 Yet indeed I also count all things loss for the excellence of the knowledge of Christ Jesus my Lord, for whom I have suffered the loss of all things, and count them as rubbish, that I may gain </a:t>
            </a:r>
            <a:r>
              <a:rPr lang="en-US" altLang="en-US" dirty="0" smtClean="0">
                <a:effectLst>
                  <a:outerShdw blurRad="38100" dist="38100" dir="2700000" algn="tl">
                    <a:srgbClr val="000000"/>
                  </a:outerShdw>
                </a:effectLst>
              </a:rPr>
              <a:t>Christ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517223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Not </a:t>
            </a:r>
            <a:r>
              <a:rPr lang="en-US" altLang="en-US" dirty="0">
                <a:effectLst>
                  <a:outerShdw blurRad="38100" dist="38100" dir="2700000" algn="tl">
                    <a:srgbClr val="000000"/>
                  </a:outerShdw>
                </a:effectLst>
              </a:rPr>
              <a:t>everyone is honest about neither their foundation nor their path of life!</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our view of and our hunger for God’s word? </a:t>
            </a:r>
            <a:r>
              <a:rPr lang="en-US" altLang="en-US" b="1" dirty="0">
                <a:effectLst>
                  <a:outerShdw blurRad="38100" dist="38100" dir="2700000" algn="tl">
                    <a:srgbClr val="000000"/>
                  </a:outerShdw>
                </a:effectLst>
              </a:rPr>
              <a:t>(Mt 5:6; Acts 2:42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02038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5:6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Blessed are those who hunger and thirst for righteousness, For they shall be filled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73581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continued steadfastly in the apostles' doctrine and fellowship, in the breaking of bread, and in prayers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9197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does the mirror tell us about serious readers? </a:t>
            </a:r>
            <a:r>
              <a:rPr lang="en-US" altLang="en-US" b="1" dirty="0">
                <a:effectLst>
                  <a:outerShdw blurRad="38100" dist="38100" dir="2700000" algn="tl">
                    <a:srgbClr val="000000"/>
                  </a:outerShdw>
                </a:effectLst>
              </a:rPr>
              <a:t>(James 1:22-25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97163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1:22-25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be doers of the word, and not hearers only, deceiving yourselves.  23 For if anyone is a hearer of the word and not a doer, he is like a man observing his natural face in a mirror;  24 for he observes himself, goes away, and immediately forgets what kind of man he was.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58308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26:2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Examine me, O LORD, and prove me; Try my mind and my heart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697703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But he who looks into the perfect law of liberty and continues in it, and is not a forgetful hearer but a doer of the work, this one will be blessed in what he does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898934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Where </a:t>
            </a:r>
            <a:r>
              <a:rPr lang="en-US" altLang="en-US" dirty="0">
                <a:effectLst>
                  <a:outerShdw blurRad="38100" dist="38100" dir="2700000" algn="tl">
                    <a:srgbClr val="000000"/>
                  </a:outerShdw>
                </a:effectLst>
              </a:rPr>
              <a:t>does the mirror say about your interest in changing? Are you teachable?</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we view the past will determine how we view ourselves. </a:t>
            </a:r>
            <a:r>
              <a:rPr lang="en-US" altLang="en-US" b="1" dirty="0">
                <a:effectLst>
                  <a:outerShdw blurRad="38100" dist="38100" dir="2700000" algn="tl">
                    <a:srgbClr val="000000"/>
                  </a:outerShdw>
                </a:effectLst>
              </a:rPr>
              <a:t>(1 Tim 1:12-15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757024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1:12-16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 thank Christ Jesus our Lord who has enabled me, because He counted me faithful, putting me into the ministry,  13 although I was formerly a blasphemer, a persecutor, and an insolent man; but I obtained mercy because I did it ignorantly in unbelief.  14 And the grace of our Lord was exceedingly abundant, with faith and love which are in Christ Jesus.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702470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a:t>
            </a:r>
            <a:r>
              <a:rPr lang="en-US" altLang="en-US" dirty="0">
                <a:effectLst>
                  <a:outerShdw blurRad="38100" dist="38100" dir="2700000" algn="tl">
                    <a:srgbClr val="000000"/>
                  </a:outerShdw>
                </a:effectLst>
              </a:rPr>
              <a:t>This is a faithful saying and worthy of all acceptance, that Christ Jesus came into the world to save sinners, of whom I am chief.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9915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Here </a:t>
            </a:r>
            <a:r>
              <a:rPr lang="en-US" altLang="en-US" dirty="0">
                <a:effectLst>
                  <a:outerShdw blurRad="38100" dist="38100" dir="2700000" algn="tl">
                    <a:srgbClr val="000000"/>
                  </a:outerShdw>
                </a:effectLst>
              </a:rPr>
              <a:t>is where many struggle. Their conversion does not release them </a:t>
            </a:r>
            <a:r>
              <a:rPr lang="en-US" altLang="en-US" dirty="0" smtClean="0">
                <a:effectLst>
                  <a:outerShdw blurRad="38100" dist="38100" dir="2700000" algn="tl">
                    <a:srgbClr val="000000"/>
                  </a:outerShdw>
                </a:effectLst>
              </a:rPr>
              <a:t>from </a:t>
            </a:r>
            <a:r>
              <a:rPr lang="en-US" altLang="en-US" dirty="0">
                <a:effectLst>
                  <a:outerShdw blurRad="38100" dist="38100" dir="2700000" algn="tl">
                    <a:srgbClr val="000000"/>
                  </a:outerShdw>
                </a:effectLst>
              </a:rPr>
              <a:t>the past. This is a battle we must win. </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Shimei who identified himself with his family and all views they held.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20 years he allowed bitterness to mold his mind! </a:t>
            </a:r>
            <a:r>
              <a:rPr lang="en-US" altLang="en-US" b="1" dirty="0">
                <a:effectLst>
                  <a:outerShdw blurRad="38100" dist="38100" dir="2700000" algn="tl">
                    <a:srgbClr val="000000"/>
                  </a:outerShdw>
                </a:effectLst>
              </a:rPr>
              <a:t>(2 Sam 16:7-8, 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50265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16:7-8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Also Shimei said thus when he cursed: "Come out! Come out! You bloodthirsty man, you rogue!  8 "The LORD has brought upon you all the blood of the house of Saul, in whose place you have reigned; and the LORD has delivered the kingdom into the hand of Absalom your son. So now you are caught in your own evil, because you are a bloodthirsty man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486658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16:13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as David and his men went along the road, Shimei went along the hillside opposite him and cursed as he went, threw stones at him and kicked up dust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20527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direction of your relationships shows the direction of your lives.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I became a Christian I did not realize how my relationships would change.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naturally associate with those of a common foundation. Consider David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Jonathan. </a:t>
            </a:r>
            <a:r>
              <a:rPr lang="en-US" altLang="en-US" b="1" dirty="0">
                <a:effectLst>
                  <a:outerShdw blurRad="38100" dist="38100" dir="2700000" algn="tl">
                    <a:srgbClr val="000000"/>
                  </a:outerShdw>
                </a:effectLst>
              </a:rPr>
              <a:t>(Prov 13:20; 1 Sam 18:1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15755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13:20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who walks with wise men will be wise, But the companion of fools will be destroyed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65848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18:1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when he had finished speaking to Saul, the soul of Jonathan was knit to the soul of David, and Jonathan loved him as his own soul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49347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14:8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wisdom of the prudent is to understand his way, But the folly of fools is deceit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207123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not let scoffers and pull you into a pool of poison. </a:t>
            </a:r>
            <a:r>
              <a:rPr lang="en-US" altLang="en-US" b="1" dirty="0">
                <a:effectLst>
                  <a:outerShdw blurRad="38100" dist="38100" dir="2700000" algn="tl">
                    <a:srgbClr val="000000"/>
                  </a:outerShdw>
                </a:effectLst>
              </a:rPr>
              <a:t>(1 Cor 15:33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888490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15:33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be deceived: "Evil company corrupts good habits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43807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 blessing to have “crazy” friends that love to talk about the word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God and of saving souls! </a:t>
            </a:r>
            <a:r>
              <a:rPr lang="en-US" altLang="en-US" b="1" dirty="0">
                <a:effectLst>
                  <a:outerShdw blurRad="38100" dist="38100" dir="2700000" algn="tl">
                    <a:srgbClr val="000000"/>
                  </a:outerShdw>
                </a:effectLst>
              </a:rPr>
              <a:t>(Ps 119:63: Mal 3:16-18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79892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119:63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am a companion of all who fear You, And of those who keep Your precepts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98480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Malachi </a:t>
            </a:r>
            <a:r>
              <a:rPr lang="en-US" altLang="en-US" b="1" u="sng" dirty="0">
                <a:effectLst>
                  <a:outerShdw blurRad="38100" dist="38100" dir="2700000" algn="tl">
                    <a:srgbClr val="000000"/>
                  </a:outerShdw>
                </a:effectLst>
              </a:rPr>
              <a:t>3:16-18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those who feared the LORD spoke to one another, And the LORD listened and heard them; So a book of remembrance was written before Him For those who fear the LORD And who meditate on His </a:t>
            </a:r>
            <a:r>
              <a:rPr lang="en-US" altLang="en-US" dirty="0" smtClean="0">
                <a:effectLst>
                  <a:outerShdw blurRad="38100" dist="38100" dir="2700000" algn="tl">
                    <a:srgbClr val="000000"/>
                  </a:outerShdw>
                </a:effectLst>
              </a:rPr>
              <a:t>name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22786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“Where are you going?”</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"They shall be Mine," says the LORD of hosts, "On the day that I make them My jewels. And I will spare them As a man spares his own son who serves him."  18 Then you shall again discern Between the righteous and the wicked, Between one who serves God And one who does not serve Him.</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8410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our foundation is right each of us will place a great value on another Christian.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(Rom 14:15; 15:1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8372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if your brother is grieved because of your food, you are no longer walking in love. Do not destroy with your food the one for whom Christ died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4111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15:1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We then who are strong ought to bear with the scruples of the weak, and not to please ourselves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7844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still remember those who sought me out as a new Christian.</a:t>
            </a:r>
          </a:p>
          <a:p>
            <a:r>
              <a:rPr lang="en-US" altLang="en-US" dirty="0" smtClean="0">
                <a:effectLst>
                  <a:outerShdw blurRad="38100" dist="38100" dir="2700000" algn="tl">
                    <a:srgbClr val="000000"/>
                  </a:outerShdw>
                </a:effectLst>
              </a:rPr>
              <a:t>Bitterness </a:t>
            </a:r>
            <a:r>
              <a:rPr lang="en-US" altLang="en-US" dirty="0">
                <a:effectLst>
                  <a:outerShdw blurRad="38100" dist="38100" dir="2700000" algn="tl">
                    <a:srgbClr val="000000"/>
                  </a:outerShdw>
                </a:effectLst>
              </a:rPr>
              <a:t>can devalue how you view others and thus change your foundation!</a:t>
            </a:r>
          </a:p>
          <a:p>
            <a:r>
              <a:rPr lang="en-US" altLang="en-US" dirty="0" smtClean="0">
                <a:effectLst>
                  <a:outerShdw blurRad="38100" dist="38100" dir="2700000" algn="tl">
                    <a:srgbClr val="000000"/>
                  </a:outerShdw>
                </a:effectLst>
              </a:rPr>
              <a:t>Slow </a:t>
            </a:r>
            <a:r>
              <a:rPr lang="en-US" altLang="en-US" dirty="0">
                <a:effectLst>
                  <a:outerShdw blurRad="38100" dist="38100" dir="2700000" algn="tl">
                    <a:srgbClr val="000000"/>
                  </a:outerShdw>
                </a:effectLst>
              </a:rPr>
              <a:t>down and listen for the needs of yourself and others</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Phil 2:19-21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42224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are born again everything changes. </a:t>
            </a:r>
            <a:r>
              <a:rPr lang="en-US" altLang="en-US" b="1" dirty="0">
                <a:effectLst>
                  <a:outerShdw blurRad="38100" dist="38100" dir="2700000" algn="tl">
                    <a:srgbClr val="000000"/>
                  </a:outerShdw>
                </a:effectLst>
              </a:rPr>
              <a:t>(2 Cor 5:17; Col 3:1-3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977184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2:19-21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 trust in the Lord Jesus to send Timothy to you shortly, that I also may be encouraged when I know your state.  20 For I have no one like-minded, who will sincerely care for your state.  21 For all seek their own, not the things which are of Christ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313634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does not take great ability to help others. It does require an unselfish heart.</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common fruits of loneliness. </a:t>
            </a:r>
          </a:p>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do not feel complete and secure.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err="1">
                <a:effectLst>
                  <a:outerShdw blurRad="38100" dist="38100" dir="2700000" algn="tl">
                    <a:srgbClr val="000000"/>
                  </a:outerShdw>
                </a:effectLst>
              </a:rPr>
              <a:t>Ecc</a:t>
            </a:r>
            <a:r>
              <a:rPr lang="en-US" altLang="en-US" b="1" dirty="0">
                <a:effectLst>
                  <a:outerShdw blurRad="38100" dist="38100" dir="2700000" algn="tl">
                    <a:srgbClr val="000000"/>
                  </a:outerShdw>
                </a:effectLst>
              </a:rPr>
              <a:t> 4:9-10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29194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Ecclesiastes </a:t>
            </a:r>
            <a:r>
              <a:rPr lang="en-US" altLang="en-US" b="1" u="sng" dirty="0">
                <a:effectLst>
                  <a:outerShdw blurRad="38100" dist="38100" dir="2700000" algn="tl">
                    <a:srgbClr val="000000"/>
                  </a:outerShdw>
                </a:effectLst>
              </a:rPr>
              <a:t>4:9-10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Two are better than one, Because they have a good reward for their labor.  10 For if they fall, one will lift up his companion. But woe to him who is alone when he falls, For he has no one to help him up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866418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tend to look upon the past.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Job 29:1-5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874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Job </a:t>
            </a:r>
            <a:r>
              <a:rPr lang="en-US" altLang="en-US" b="1" u="sng" dirty="0">
                <a:effectLst>
                  <a:outerShdw blurRad="38100" dist="38100" dir="2700000" algn="tl">
                    <a:srgbClr val="000000"/>
                  </a:outerShdw>
                </a:effectLst>
              </a:rPr>
              <a:t>29:1-5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Job further continued his discourse, and said:  2 Oh, that I were as in months past, As in the days when God watched over me;  3 When His lamp shone upon my head, And when by His light I walked through darkness;  4 Just as I was in the days of my prime,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596497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tend to focus upon yourself. It can drain your energy.</a:t>
            </a:r>
          </a:p>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are made to feel different and even unwanted. </a:t>
            </a:r>
            <a:r>
              <a:rPr lang="en-US" altLang="en-US" b="1" dirty="0">
                <a:effectLst>
                  <a:outerShdw blurRad="38100" dist="38100" dir="2700000" algn="tl">
                    <a:srgbClr val="000000"/>
                  </a:outerShdw>
                </a:effectLst>
              </a:rPr>
              <a:t>(Job 30:9-10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31594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Job </a:t>
            </a:r>
            <a:r>
              <a:rPr lang="en-US" altLang="en-US" b="1" u="sng" dirty="0">
                <a:effectLst>
                  <a:outerShdw blurRad="38100" dist="38100" dir="2700000" algn="tl">
                    <a:srgbClr val="000000"/>
                  </a:outerShdw>
                </a:effectLst>
              </a:rPr>
              <a:t>30:9-10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now I am their taunting song; Yes, I am their byword.  10 They abhor me, they keep far from me; They do not hesitate to spit in my face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8142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crucial time for several in our assembly today! Look to reach out!</a:t>
            </a:r>
          </a:p>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can be lonely in the midst of people!</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a certain kind of companionship. Just one person may be enough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980123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local church is not a place to hide but belong! </a:t>
            </a:r>
            <a:r>
              <a:rPr lang="en-US" altLang="en-US" b="1" dirty="0">
                <a:effectLst>
                  <a:outerShdw blurRad="38100" dist="38100" dir="2700000" algn="tl">
                    <a:srgbClr val="000000"/>
                  </a:outerShdw>
                </a:effectLst>
              </a:rPr>
              <a:t>(1 Cor 12:23-26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222232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12:23-26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those members of the body which we think to be less honorable, on these we bestow greater honor; and our unpresentable parts have greater modesty,  24 but our presentable parts have no need. But God composed the body, having given greater honor to that part which lacks it,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6805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5:17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if anyone is in Christ, he is a new creation; old things have passed away; behold, all things have become new</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13605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that there should be no schism in the body, but that the members should have the same care for one another.  26 And if one member suffers, all the members suffer with it; or if one member is honored, all the members rejoice with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78827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we make this happen? Do you see and plan to connect with others?</a:t>
            </a:r>
          </a:p>
          <a:p>
            <a:r>
              <a:rPr lang="en-US" altLang="en-US" dirty="0" smtClean="0">
                <a:effectLst>
                  <a:outerShdw blurRad="38100" dist="38100" dir="2700000" algn="tl">
                    <a:srgbClr val="000000"/>
                  </a:outerShdw>
                </a:effectLst>
              </a:rPr>
              <a:t>Can </a:t>
            </a:r>
            <a:r>
              <a:rPr lang="en-US" altLang="en-US" dirty="0">
                <a:effectLst>
                  <a:outerShdw blurRad="38100" dist="38100" dir="2700000" algn="tl">
                    <a:srgbClr val="000000"/>
                  </a:outerShdw>
                </a:effectLst>
              </a:rPr>
              <a:t>we see our foundation and true direction? </a:t>
            </a:r>
            <a:r>
              <a:rPr lang="en-US" altLang="en-US" b="1" dirty="0">
                <a:effectLst>
                  <a:outerShdw blurRad="38100" dist="38100" dir="2700000" algn="tl">
                    <a:srgbClr val="000000"/>
                  </a:outerShdw>
                </a:effectLst>
              </a:rPr>
              <a:t>(Phil 2:17</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3013646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A major work of every Christian is to connect with and to support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2:17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Yes, and if I am being poured out as a drink offering on the sacrifice and service of your faith, I am glad and rejoice with you all.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26884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3:1-3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then you were raised with Christ, seek those things which are above, where Christ is, sitting at the right hand of God.  2 Set your mind on things above, not on things on the earth.  3 For you died, and your life is hidden with Christ in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240812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happens when worship grows dull and we fail to remember?</a:t>
            </a:r>
          </a:p>
          <a:p>
            <a:r>
              <a:rPr lang="en-US" altLang="en-US" dirty="0" smtClean="0">
                <a:effectLst>
                  <a:outerShdw blurRad="38100" dist="38100" dir="2700000" algn="tl">
                    <a:srgbClr val="000000"/>
                  </a:outerShdw>
                </a:effectLst>
              </a:rPr>
              <a:t>Please </a:t>
            </a:r>
            <a:r>
              <a:rPr lang="en-US" altLang="en-US" dirty="0">
                <a:effectLst>
                  <a:outerShdw blurRad="38100" dist="38100" dir="2700000" algn="tl">
                    <a:srgbClr val="000000"/>
                  </a:outerShdw>
                </a:effectLst>
              </a:rPr>
              <a:t>do not depend upon another to open your heart to renew your mind.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(Rom 12:2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81840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May each of us be honest as we consider these </a:t>
            </a:r>
            <a:r>
              <a:rPr lang="en-US" altLang="en-US" sz="3200" b="1" i="1" dirty="0" smtClean="0">
                <a:effectLst>
                  <a:outerShdw blurRad="38100" dist="38100" dir="2700000" algn="tl">
                    <a:srgbClr val="000000"/>
                  </a:outerShdw>
                </a:effectLst>
              </a:rPr>
              <a:t>questions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do not be conformed to this world, but be transformed by the renewing of your mind, that you may prove what is that good and acceptable and perfect will of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155730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7614</TotalTime>
  <Words>2957</Words>
  <Application>Microsoft Office PowerPoint</Application>
  <PresentationFormat>On-screen Show (4:3)</PresentationFormat>
  <Paragraphs>204</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Default Design</vt:lpstr>
      <vt:lpstr> “To whom do you belong, and where are you going?”</vt:lpstr>
      <vt:lpstr>May each of us be honest as we consider these questions</vt:lpstr>
      <vt:lpstr>May each of us be honest as we consider these questions</vt:lpstr>
      <vt:lpstr>May each of us be honest as we consider these questions</vt:lpstr>
      <vt:lpstr>May each of us be honest as we consider these questions</vt:lpstr>
      <vt:lpstr>May each of us be honest as we consider these questions</vt:lpstr>
      <vt:lpstr>May each of us be honest as we consider these questions</vt:lpstr>
      <vt:lpstr>May each of us be honest as we consider these questions</vt:lpstr>
      <vt:lpstr>May each of us be honest as we consider these questions</vt:lpstr>
      <vt:lpstr>“To whom do you belong?”</vt:lpstr>
      <vt:lpstr>“To whom do you belong?”</vt:lpstr>
      <vt:lpstr>“To whom do you belong?”</vt:lpstr>
      <vt:lpstr>“To whom do you belong?”</vt:lpstr>
      <vt:lpstr>“To whom do you belong?”</vt:lpstr>
      <vt:lpstr>“To whom do you belong?”</vt:lpstr>
      <vt:lpstr>“To whom do you belong?”</vt:lpstr>
      <vt:lpstr>“To whom do you belong?”</vt:lpstr>
      <vt:lpstr>“To whom do you belong?”</vt:lpstr>
      <vt:lpstr>“To whom do you belong?”</vt:lpstr>
      <vt:lpstr>“To whom do you belong?”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“Where are you going?”</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lpstr>A major work of every Christian is to connect with and to support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cp:lastModifiedBy>
  <cp:revision>248</cp:revision>
  <dcterms:created xsi:type="dcterms:W3CDTF">2011-01-22T21:17:58Z</dcterms:created>
  <dcterms:modified xsi:type="dcterms:W3CDTF">2017-10-01T15:23:43Z</dcterms:modified>
</cp:coreProperties>
</file>